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48"/>
  </p:notesMasterIdLst>
  <p:sldIdLst>
    <p:sldId id="256" r:id="rId2"/>
    <p:sldId id="337" r:id="rId3"/>
    <p:sldId id="316" r:id="rId4"/>
    <p:sldId id="323" r:id="rId5"/>
    <p:sldId id="300" r:id="rId6"/>
    <p:sldId id="314" r:id="rId7"/>
    <p:sldId id="313" r:id="rId8"/>
    <p:sldId id="317" r:id="rId9"/>
    <p:sldId id="318" r:id="rId10"/>
    <p:sldId id="320" r:id="rId11"/>
    <p:sldId id="321" r:id="rId12"/>
    <p:sldId id="338" r:id="rId13"/>
    <p:sldId id="322" r:id="rId14"/>
    <p:sldId id="271" r:id="rId15"/>
    <p:sldId id="258" r:id="rId16"/>
    <p:sldId id="330" r:id="rId17"/>
    <p:sldId id="259" r:id="rId18"/>
    <p:sldId id="260" r:id="rId19"/>
    <p:sldId id="266" r:id="rId20"/>
    <p:sldId id="261" r:id="rId21"/>
    <p:sldId id="267" r:id="rId22"/>
    <p:sldId id="329" r:id="rId23"/>
    <p:sldId id="262" r:id="rId24"/>
    <p:sldId id="269" r:id="rId25"/>
    <p:sldId id="328" r:id="rId26"/>
    <p:sldId id="268" r:id="rId27"/>
    <p:sldId id="270" r:id="rId28"/>
    <p:sldId id="327" r:id="rId29"/>
    <p:sldId id="263" r:id="rId30"/>
    <p:sldId id="264" r:id="rId31"/>
    <p:sldId id="272" r:id="rId32"/>
    <p:sldId id="273" r:id="rId33"/>
    <p:sldId id="274" r:id="rId34"/>
    <p:sldId id="325" r:id="rId35"/>
    <p:sldId id="326" r:id="rId36"/>
    <p:sldId id="278" r:id="rId37"/>
    <p:sldId id="331" r:id="rId38"/>
    <p:sldId id="339" r:id="rId39"/>
    <p:sldId id="332" r:id="rId40"/>
    <p:sldId id="280" r:id="rId41"/>
    <p:sldId id="299" r:id="rId42"/>
    <p:sldId id="334" r:id="rId43"/>
    <p:sldId id="336" r:id="rId44"/>
    <p:sldId id="324" r:id="rId45"/>
    <p:sldId id="315" r:id="rId46"/>
    <p:sldId id="34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6"/>
    <p:restoredTop sz="94617"/>
  </p:normalViewPr>
  <p:slideViewPr>
    <p:cSldViewPr snapToGrid="0" snapToObjects="1">
      <p:cViewPr varScale="1">
        <p:scale>
          <a:sx n="116" d="100"/>
          <a:sy n="116" d="100"/>
        </p:scale>
        <p:origin x="192" y="448"/>
      </p:cViewPr>
      <p:guideLst/>
    </p:cSldViewPr>
  </p:slideViewPr>
  <p:notesTextViewPr>
    <p:cViewPr>
      <p:scale>
        <a:sx n="1" d="1"/>
        <a:sy n="1" d="1"/>
      </p:scale>
      <p:origin x="0" y="0"/>
    </p:cViewPr>
  </p:notesTextViewPr>
  <p:notesViewPr>
    <p:cSldViewPr snapToGrid="0" snapToObjects="1">
      <p:cViewPr varScale="1">
        <p:scale>
          <a:sx n="97" d="100"/>
          <a:sy n="97" d="100"/>
        </p:scale>
        <p:origin x="256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9B937-7AEA-4303-A36E-FDE80013A351}"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59113504-FEF6-413C-B7E6-B2E3A251CD24}">
      <dgm:prSet/>
      <dgm:spPr/>
      <dgm:t>
        <a:bodyPr/>
        <a:lstStyle/>
        <a:p>
          <a:pPr>
            <a:lnSpc>
              <a:spcPct val="100000"/>
            </a:lnSpc>
          </a:pPr>
          <a:r>
            <a:rPr lang="en-US" dirty="0"/>
            <a:t>What MOVIE title best represents your relationship with technology?</a:t>
          </a:r>
        </a:p>
      </dgm:t>
    </dgm:pt>
    <dgm:pt modelId="{D6858165-66E2-40F6-9F7E-2FB24CCC7E61}" type="parTrans" cxnId="{EF56BC8A-D8E0-43A6-B9D0-1A33897D6E2E}">
      <dgm:prSet/>
      <dgm:spPr/>
      <dgm:t>
        <a:bodyPr/>
        <a:lstStyle/>
        <a:p>
          <a:endParaRPr lang="en-US"/>
        </a:p>
      </dgm:t>
    </dgm:pt>
    <dgm:pt modelId="{C9B9C4DD-D04F-43D7-8B1D-C404C9C0F889}" type="sibTrans" cxnId="{EF56BC8A-D8E0-43A6-B9D0-1A33897D6E2E}">
      <dgm:prSet/>
      <dgm:spPr/>
      <dgm:t>
        <a:bodyPr/>
        <a:lstStyle/>
        <a:p>
          <a:endParaRPr lang="en-US"/>
        </a:p>
      </dgm:t>
    </dgm:pt>
    <dgm:pt modelId="{4D9D7E86-1B48-42B1-BBD2-7B3ED7573832}">
      <dgm:prSet/>
      <dgm:spPr/>
      <dgm:t>
        <a:bodyPr/>
        <a:lstStyle/>
        <a:p>
          <a:pPr>
            <a:lnSpc>
              <a:spcPct val="100000"/>
            </a:lnSpc>
          </a:pPr>
          <a:r>
            <a:rPr lang="en-US" dirty="0"/>
            <a:t>Get in small groups and discuss your title. Why did you choose it?</a:t>
          </a:r>
        </a:p>
      </dgm:t>
    </dgm:pt>
    <dgm:pt modelId="{F2BC3007-9614-454B-82BC-D4806E0F7078}" type="parTrans" cxnId="{A6A8598D-B7F1-4D18-B64F-23E497B79F10}">
      <dgm:prSet/>
      <dgm:spPr/>
      <dgm:t>
        <a:bodyPr/>
        <a:lstStyle/>
        <a:p>
          <a:endParaRPr lang="en-US"/>
        </a:p>
      </dgm:t>
    </dgm:pt>
    <dgm:pt modelId="{E6C9CDAB-EDA5-47FD-9C89-7BF1ABC99008}" type="sibTrans" cxnId="{A6A8598D-B7F1-4D18-B64F-23E497B79F10}">
      <dgm:prSet/>
      <dgm:spPr/>
      <dgm:t>
        <a:bodyPr/>
        <a:lstStyle/>
        <a:p>
          <a:endParaRPr lang="en-US"/>
        </a:p>
      </dgm:t>
    </dgm:pt>
    <dgm:pt modelId="{BC2B68C3-76E2-4917-AA85-8EC6DE219E55}">
      <dgm:prSet/>
      <dgm:spPr/>
      <dgm:t>
        <a:bodyPr/>
        <a:lstStyle/>
        <a:p>
          <a:pPr>
            <a:lnSpc>
              <a:spcPct val="100000"/>
            </a:lnSpc>
          </a:pPr>
          <a:r>
            <a:rPr lang="en-US" dirty="0"/>
            <a:t>You have 3 minutes to complete this task. </a:t>
          </a:r>
        </a:p>
      </dgm:t>
    </dgm:pt>
    <dgm:pt modelId="{F21E0C6C-B40F-453B-9070-3D2351BB761A}" type="parTrans" cxnId="{7F0A247E-EC38-4F2B-95A6-F3745E91C040}">
      <dgm:prSet/>
      <dgm:spPr/>
      <dgm:t>
        <a:bodyPr/>
        <a:lstStyle/>
        <a:p>
          <a:endParaRPr lang="en-US"/>
        </a:p>
      </dgm:t>
    </dgm:pt>
    <dgm:pt modelId="{59263435-6CA1-4AA3-8172-077C3D79B4B2}" type="sibTrans" cxnId="{7F0A247E-EC38-4F2B-95A6-F3745E91C040}">
      <dgm:prSet/>
      <dgm:spPr/>
      <dgm:t>
        <a:bodyPr/>
        <a:lstStyle/>
        <a:p>
          <a:endParaRPr lang="en-US"/>
        </a:p>
      </dgm:t>
    </dgm:pt>
    <dgm:pt modelId="{F5647436-E6CD-C347-9B1A-17AC1FCD418C}">
      <dgm:prSet/>
      <dgm:spPr/>
      <dgm:t>
        <a:bodyPr/>
        <a:lstStyle/>
        <a:p>
          <a:pPr>
            <a:lnSpc>
              <a:spcPct val="100000"/>
            </a:lnSpc>
          </a:pPr>
          <a:r>
            <a:rPr lang="en-US" dirty="0"/>
            <a:t>Post it in BILC/HOME</a:t>
          </a:r>
        </a:p>
      </dgm:t>
    </dgm:pt>
    <dgm:pt modelId="{EFCE72E5-1109-7344-ACC7-9B076520E660}" type="parTrans" cxnId="{3EAC10AC-F54F-C744-AA10-AA27AA6DEEBD}">
      <dgm:prSet/>
      <dgm:spPr/>
      <dgm:t>
        <a:bodyPr/>
        <a:lstStyle/>
        <a:p>
          <a:endParaRPr lang="en-US"/>
        </a:p>
      </dgm:t>
    </dgm:pt>
    <dgm:pt modelId="{1B3263CD-28F5-BE4A-973E-A01DC7750C5E}" type="sibTrans" cxnId="{3EAC10AC-F54F-C744-AA10-AA27AA6DEEBD}">
      <dgm:prSet/>
      <dgm:spPr/>
      <dgm:t>
        <a:bodyPr/>
        <a:lstStyle/>
        <a:p>
          <a:endParaRPr lang="en-US"/>
        </a:p>
      </dgm:t>
    </dgm:pt>
    <dgm:pt modelId="{E5791C84-3F5B-4E9E-A246-62F26E71A487}" type="pres">
      <dgm:prSet presAssocID="{5859B937-7AEA-4303-A36E-FDE80013A351}" presName="root" presStyleCnt="0">
        <dgm:presLayoutVars>
          <dgm:dir/>
          <dgm:resizeHandles val="exact"/>
        </dgm:presLayoutVars>
      </dgm:prSet>
      <dgm:spPr/>
    </dgm:pt>
    <dgm:pt modelId="{DB03064A-C72C-4C97-BA0B-F355F60A8302}" type="pres">
      <dgm:prSet presAssocID="{59113504-FEF6-413C-B7E6-B2E3A251CD24}" presName="compNode" presStyleCnt="0"/>
      <dgm:spPr/>
    </dgm:pt>
    <dgm:pt modelId="{99F160DA-1E36-44B9-B33C-C98F7F325356}" type="pres">
      <dgm:prSet presAssocID="{59113504-FEF6-413C-B7E6-B2E3A251CD24}" presName="bgRect" presStyleLbl="bgShp" presStyleIdx="0" presStyleCnt="4"/>
      <dgm:spPr/>
    </dgm:pt>
    <dgm:pt modelId="{6AD49FF4-38D1-4BC4-A3C0-A46741D64D7B}" type="pres">
      <dgm:prSet presAssocID="{59113504-FEF6-413C-B7E6-B2E3A251CD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F0DBFF03-C7A3-4FF1-8F58-10711419DBA0}" type="pres">
      <dgm:prSet presAssocID="{59113504-FEF6-413C-B7E6-B2E3A251CD24}" presName="spaceRect" presStyleCnt="0"/>
      <dgm:spPr/>
    </dgm:pt>
    <dgm:pt modelId="{9E8D25E2-340A-42D7-BB0B-63AB24420A6C}" type="pres">
      <dgm:prSet presAssocID="{59113504-FEF6-413C-B7E6-B2E3A251CD24}" presName="parTx" presStyleLbl="revTx" presStyleIdx="0" presStyleCnt="4">
        <dgm:presLayoutVars>
          <dgm:chMax val="0"/>
          <dgm:chPref val="0"/>
        </dgm:presLayoutVars>
      </dgm:prSet>
      <dgm:spPr/>
    </dgm:pt>
    <dgm:pt modelId="{386E048F-680D-094B-A089-7EB57F48054A}" type="pres">
      <dgm:prSet presAssocID="{C9B9C4DD-D04F-43D7-8B1D-C404C9C0F889}" presName="sibTrans" presStyleCnt="0"/>
      <dgm:spPr/>
    </dgm:pt>
    <dgm:pt modelId="{D798744B-67A2-F840-AF59-F2C20A5AC7EC}" type="pres">
      <dgm:prSet presAssocID="{F5647436-E6CD-C347-9B1A-17AC1FCD418C}" presName="compNode" presStyleCnt="0"/>
      <dgm:spPr/>
    </dgm:pt>
    <dgm:pt modelId="{C842D49F-7ADE-EC4C-A70C-160A2D337DDD}" type="pres">
      <dgm:prSet presAssocID="{F5647436-E6CD-C347-9B1A-17AC1FCD418C}" presName="bgRect" presStyleLbl="bgShp" presStyleIdx="1" presStyleCnt="4"/>
      <dgm:spPr/>
    </dgm:pt>
    <dgm:pt modelId="{78323A2D-8DCE-5148-A69F-855ED6FFEA11}" type="pres">
      <dgm:prSet presAssocID="{F5647436-E6CD-C347-9B1A-17AC1FCD418C}" presName="iconRect" presStyleLbl="node1" presStyleIdx="1" presStyleCnt="4"/>
      <dgm:spPr/>
    </dgm:pt>
    <dgm:pt modelId="{C7D2331B-15B1-474B-BDDC-6948E3E90635}" type="pres">
      <dgm:prSet presAssocID="{F5647436-E6CD-C347-9B1A-17AC1FCD418C}" presName="spaceRect" presStyleCnt="0"/>
      <dgm:spPr/>
    </dgm:pt>
    <dgm:pt modelId="{6D120180-E812-4841-8794-C950A8E6CFC0}" type="pres">
      <dgm:prSet presAssocID="{F5647436-E6CD-C347-9B1A-17AC1FCD418C}" presName="parTx" presStyleLbl="revTx" presStyleIdx="1" presStyleCnt="4">
        <dgm:presLayoutVars>
          <dgm:chMax val="0"/>
          <dgm:chPref val="0"/>
        </dgm:presLayoutVars>
      </dgm:prSet>
      <dgm:spPr/>
    </dgm:pt>
    <dgm:pt modelId="{B5B531D9-FC2E-CB40-9A42-366A7FAB0506}" type="pres">
      <dgm:prSet presAssocID="{1B3263CD-28F5-BE4A-973E-A01DC7750C5E}" presName="sibTrans" presStyleCnt="0"/>
      <dgm:spPr/>
    </dgm:pt>
    <dgm:pt modelId="{89AE712B-63CF-408A-88CF-5BD9B1A90B9A}" type="pres">
      <dgm:prSet presAssocID="{4D9D7E86-1B48-42B1-BBD2-7B3ED7573832}" presName="compNode" presStyleCnt="0"/>
      <dgm:spPr/>
    </dgm:pt>
    <dgm:pt modelId="{A0287595-271F-48D5-842E-BACF95B4B055}" type="pres">
      <dgm:prSet presAssocID="{4D9D7E86-1B48-42B1-BBD2-7B3ED7573832}" presName="bgRect" presStyleLbl="bgShp" presStyleIdx="2" presStyleCnt="4"/>
      <dgm:spPr/>
    </dgm:pt>
    <dgm:pt modelId="{BA78B763-5354-4398-97EA-999B5C10A7B7}" type="pres">
      <dgm:prSet presAssocID="{4D9D7E86-1B48-42B1-BBD2-7B3ED7573832}"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57B6D277-454E-4FCB-BDCB-DFDA6BC63D58}" type="pres">
      <dgm:prSet presAssocID="{4D9D7E86-1B48-42B1-BBD2-7B3ED7573832}" presName="spaceRect" presStyleCnt="0"/>
      <dgm:spPr/>
    </dgm:pt>
    <dgm:pt modelId="{B96E624A-5C3E-434F-9B50-3FC2F2DDEF0B}" type="pres">
      <dgm:prSet presAssocID="{4D9D7E86-1B48-42B1-BBD2-7B3ED7573832}" presName="parTx" presStyleLbl="revTx" presStyleIdx="2" presStyleCnt="4">
        <dgm:presLayoutVars>
          <dgm:chMax val="0"/>
          <dgm:chPref val="0"/>
        </dgm:presLayoutVars>
      </dgm:prSet>
      <dgm:spPr/>
    </dgm:pt>
    <dgm:pt modelId="{F5983E62-6443-45D2-AEA9-6E5C2A5189C8}" type="pres">
      <dgm:prSet presAssocID="{E6C9CDAB-EDA5-47FD-9C89-7BF1ABC99008}" presName="sibTrans" presStyleCnt="0"/>
      <dgm:spPr/>
    </dgm:pt>
    <dgm:pt modelId="{96644C64-A198-4EFA-A995-910E3C2550BA}" type="pres">
      <dgm:prSet presAssocID="{BC2B68C3-76E2-4917-AA85-8EC6DE219E55}" presName="compNode" presStyleCnt="0"/>
      <dgm:spPr/>
    </dgm:pt>
    <dgm:pt modelId="{C86484A8-AC41-4A78-92D7-8A381970D914}" type="pres">
      <dgm:prSet presAssocID="{BC2B68C3-76E2-4917-AA85-8EC6DE219E55}" presName="bgRect" presStyleLbl="bgShp" presStyleIdx="3" presStyleCnt="4"/>
      <dgm:spPr/>
    </dgm:pt>
    <dgm:pt modelId="{857B24E4-0A05-45CF-A93B-8370470B3239}" type="pres">
      <dgm:prSet presAssocID="{BC2B68C3-76E2-4917-AA85-8EC6DE219E55}"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F8960DA1-FB98-4A24-8638-5D4E4E151A1B}" type="pres">
      <dgm:prSet presAssocID="{BC2B68C3-76E2-4917-AA85-8EC6DE219E55}" presName="spaceRect" presStyleCnt="0"/>
      <dgm:spPr/>
    </dgm:pt>
    <dgm:pt modelId="{2673309F-8FEC-4DE9-AE4C-733909F91D91}" type="pres">
      <dgm:prSet presAssocID="{BC2B68C3-76E2-4917-AA85-8EC6DE219E55}" presName="parTx" presStyleLbl="revTx" presStyleIdx="3" presStyleCnt="4">
        <dgm:presLayoutVars>
          <dgm:chMax val="0"/>
          <dgm:chPref val="0"/>
        </dgm:presLayoutVars>
      </dgm:prSet>
      <dgm:spPr/>
    </dgm:pt>
  </dgm:ptLst>
  <dgm:cxnLst>
    <dgm:cxn modelId="{4CB5041F-A70A-4A33-915E-70F93DBA2EB1}" type="presOf" srcId="{5859B937-7AEA-4303-A36E-FDE80013A351}" destId="{E5791C84-3F5B-4E9E-A246-62F26E71A487}" srcOrd="0" destOrd="0" presId="urn:microsoft.com/office/officeart/2018/2/layout/IconVerticalSolidList"/>
    <dgm:cxn modelId="{E10F143F-8D66-8F49-8F9B-8F236E2BA9BB}" type="presOf" srcId="{59113504-FEF6-413C-B7E6-B2E3A251CD24}" destId="{9E8D25E2-340A-42D7-BB0B-63AB24420A6C}" srcOrd="0" destOrd="0" presId="urn:microsoft.com/office/officeart/2018/2/layout/IconVerticalSolidList"/>
    <dgm:cxn modelId="{0B86BB50-6CF3-6948-AB0D-EF02A691AA95}" type="presOf" srcId="{F5647436-E6CD-C347-9B1A-17AC1FCD418C}" destId="{6D120180-E812-4841-8794-C950A8E6CFC0}" srcOrd="0" destOrd="0" presId="urn:microsoft.com/office/officeart/2018/2/layout/IconVerticalSolidList"/>
    <dgm:cxn modelId="{7F0A247E-EC38-4F2B-95A6-F3745E91C040}" srcId="{5859B937-7AEA-4303-A36E-FDE80013A351}" destId="{BC2B68C3-76E2-4917-AA85-8EC6DE219E55}" srcOrd="3" destOrd="0" parTransId="{F21E0C6C-B40F-453B-9070-3D2351BB761A}" sibTransId="{59263435-6CA1-4AA3-8172-077C3D79B4B2}"/>
    <dgm:cxn modelId="{EF56BC8A-D8E0-43A6-B9D0-1A33897D6E2E}" srcId="{5859B937-7AEA-4303-A36E-FDE80013A351}" destId="{59113504-FEF6-413C-B7E6-B2E3A251CD24}" srcOrd="0" destOrd="0" parTransId="{D6858165-66E2-40F6-9F7E-2FB24CCC7E61}" sibTransId="{C9B9C4DD-D04F-43D7-8B1D-C404C9C0F889}"/>
    <dgm:cxn modelId="{0107EC8C-9D90-B346-89A8-4B840E25CCFE}" type="presOf" srcId="{BC2B68C3-76E2-4917-AA85-8EC6DE219E55}" destId="{2673309F-8FEC-4DE9-AE4C-733909F91D91}" srcOrd="0" destOrd="0" presId="urn:microsoft.com/office/officeart/2018/2/layout/IconVerticalSolidList"/>
    <dgm:cxn modelId="{A6A8598D-B7F1-4D18-B64F-23E497B79F10}" srcId="{5859B937-7AEA-4303-A36E-FDE80013A351}" destId="{4D9D7E86-1B48-42B1-BBD2-7B3ED7573832}" srcOrd="2" destOrd="0" parTransId="{F2BC3007-9614-454B-82BC-D4806E0F7078}" sibTransId="{E6C9CDAB-EDA5-47FD-9C89-7BF1ABC99008}"/>
    <dgm:cxn modelId="{3EAC10AC-F54F-C744-AA10-AA27AA6DEEBD}" srcId="{5859B937-7AEA-4303-A36E-FDE80013A351}" destId="{F5647436-E6CD-C347-9B1A-17AC1FCD418C}" srcOrd="1" destOrd="0" parTransId="{EFCE72E5-1109-7344-ACC7-9B076520E660}" sibTransId="{1B3263CD-28F5-BE4A-973E-A01DC7750C5E}"/>
    <dgm:cxn modelId="{507356F9-8188-A54C-8359-318DBDDAA5E3}" type="presOf" srcId="{4D9D7E86-1B48-42B1-BBD2-7B3ED7573832}" destId="{B96E624A-5C3E-434F-9B50-3FC2F2DDEF0B}" srcOrd="0" destOrd="0" presId="urn:microsoft.com/office/officeart/2018/2/layout/IconVerticalSolidList"/>
    <dgm:cxn modelId="{CF273D84-94DF-F643-B1E6-1BEB63B120B5}" type="presParOf" srcId="{E5791C84-3F5B-4E9E-A246-62F26E71A487}" destId="{DB03064A-C72C-4C97-BA0B-F355F60A8302}" srcOrd="0" destOrd="0" presId="urn:microsoft.com/office/officeart/2018/2/layout/IconVerticalSolidList"/>
    <dgm:cxn modelId="{178886E1-2395-F048-A4BB-CD2179943AAC}" type="presParOf" srcId="{DB03064A-C72C-4C97-BA0B-F355F60A8302}" destId="{99F160DA-1E36-44B9-B33C-C98F7F325356}" srcOrd="0" destOrd="0" presId="urn:microsoft.com/office/officeart/2018/2/layout/IconVerticalSolidList"/>
    <dgm:cxn modelId="{13C237EB-9963-FE43-A3BA-AEFDC53C70E6}" type="presParOf" srcId="{DB03064A-C72C-4C97-BA0B-F355F60A8302}" destId="{6AD49FF4-38D1-4BC4-A3C0-A46741D64D7B}" srcOrd="1" destOrd="0" presId="urn:microsoft.com/office/officeart/2018/2/layout/IconVerticalSolidList"/>
    <dgm:cxn modelId="{FE687D68-579A-7843-AB99-4E44AC5E869F}" type="presParOf" srcId="{DB03064A-C72C-4C97-BA0B-F355F60A8302}" destId="{F0DBFF03-C7A3-4FF1-8F58-10711419DBA0}" srcOrd="2" destOrd="0" presId="urn:microsoft.com/office/officeart/2018/2/layout/IconVerticalSolidList"/>
    <dgm:cxn modelId="{B2204592-092B-A94F-AD96-F54A2A8DEA27}" type="presParOf" srcId="{DB03064A-C72C-4C97-BA0B-F355F60A8302}" destId="{9E8D25E2-340A-42D7-BB0B-63AB24420A6C}" srcOrd="3" destOrd="0" presId="urn:microsoft.com/office/officeart/2018/2/layout/IconVerticalSolidList"/>
    <dgm:cxn modelId="{DAC20D4E-E245-3341-ADAF-8ED45FE1C551}" type="presParOf" srcId="{E5791C84-3F5B-4E9E-A246-62F26E71A487}" destId="{386E048F-680D-094B-A089-7EB57F48054A}" srcOrd="1" destOrd="0" presId="urn:microsoft.com/office/officeart/2018/2/layout/IconVerticalSolidList"/>
    <dgm:cxn modelId="{A34C4024-FCF1-0641-9DE9-BEC1F16F1845}" type="presParOf" srcId="{E5791C84-3F5B-4E9E-A246-62F26E71A487}" destId="{D798744B-67A2-F840-AF59-F2C20A5AC7EC}" srcOrd="2" destOrd="0" presId="urn:microsoft.com/office/officeart/2018/2/layout/IconVerticalSolidList"/>
    <dgm:cxn modelId="{81A10990-D6BB-F342-A861-628DEF99B310}" type="presParOf" srcId="{D798744B-67A2-F840-AF59-F2C20A5AC7EC}" destId="{C842D49F-7ADE-EC4C-A70C-160A2D337DDD}" srcOrd="0" destOrd="0" presId="urn:microsoft.com/office/officeart/2018/2/layout/IconVerticalSolidList"/>
    <dgm:cxn modelId="{8AD45EED-1881-8542-9E59-D6284816D9B2}" type="presParOf" srcId="{D798744B-67A2-F840-AF59-F2C20A5AC7EC}" destId="{78323A2D-8DCE-5148-A69F-855ED6FFEA11}" srcOrd="1" destOrd="0" presId="urn:microsoft.com/office/officeart/2018/2/layout/IconVerticalSolidList"/>
    <dgm:cxn modelId="{8D513FFA-5989-7048-9467-774119D26694}" type="presParOf" srcId="{D798744B-67A2-F840-AF59-F2C20A5AC7EC}" destId="{C7D2331B-15B1-474B-BDDC-6948E3E90635}" srcOrd="2" destOrd="0" presId="urn:microsoft.com/office/officeart/2018/2/layout/IconVerticalSolidList"/>
    <dgm:cxn modelId="{E275B71D-0BCD-914F-BAA7-A4BE134FD64C}" type="presParOf" srcId="{D798744B-67A2-F840-AF59-F2C20A5AC7EC}" destId="{6D120180-E812-4841-8794-C950A8E6CFC0}" srcOrd="3" destOrd="0" presId="urn:microsoft.com/office/officeart/2018/2/layout/IconVerticalSolidList"/>
    <dgm:cxn modelId="{E57CCA59-A8CF-1B43-937B-056E294BF603}" type="presParOf" srcId="{E5791C84-3F5B-4E9E-A246-62F26E71A487}" destId="{B5B531D9-FC2E-CB40-9A42-366A7FAB0506}" srcOrd="3" destOrd="0" presId="urn:microsoft.com/office/officeart/2018/2/layout/IconVerticalSolidList"/>
    <dgm:cxn modelId="{1CB42492-E98C-054D-923F-584629CFF114}" type="presParOf" srcId="{E5791C84-3F5B-4E9E-A246-62F26E71A487}" destId="{89AE712B-63CF-408A-88CF-5BD9B1A90B9A}" srcOrd="4" destOrd="0" presId="urn:microsoft.com/office/officeart/2018/2/layout/IconVerticalSolidList"/>
    <dgm:cxn modelId="{E208B978-BF8E-6C49-AEF8-D961E36CF488}" type="presParOf" srcId="{89AE712B-63CF-408A-88CF-5BD9B1A90B9A}" destId="{A0287595-271F-48D5-842E-BACF95B4B055}" srcOrd="0" destOrd="0" presId="urn:microsoft.com/office/officeart/2018/2/layout/IconVerticalSolidList"/>
    <dgm:cxn modelId="{B3C84234-5372-CE4B-A862-C7750910BDB5}" type="presParOf" srcId="{89AE712B-63CF-408A-88CF-5BD9B1A90B9A}" destId="{BA78B763-5354-4398-97EA-999B5C10A7B7}" srcOrd="1" destOrd="0" presId="urn:microsoft.com/office/officeart/2018/2/layout/IconVerticalSolidList"/>
    <dgm:cxn modelId="{32339FBD-29BF-D04B-9577-EB8C0091964D}" type="presParOf" srcId="{89AE712B-63CF-408A-88CF-5BD9B1A90B9A}" destId="{57B6D277-454E-4FCB-BDCB-DFDA6BC63D58}" srcOrd="2" destOrd="0" presId="urn:microsoft.com/office/officeart/2018/2/layout/IconVerticalSolidList"/>
    <dgm:cxn modelId="{27154AA9-A828-7C4A-82AE-5512F1AB37CC}" type="presParOf" srcId="{89AE712B-63CF-408A-88CF-5BD9B1A90B9A}" destId="{B96E624A-5C3E-434F-9B50-3FC2F2DDEF0B}" srcOrd="3" destOrd="0" presId="urn:microsoft.com/office/officeart/2018/2/layout/IconVerticalSolidList"/>
    <dgm:cxn modelId="{9A1D2B70-60DD-6240-9498-012C0091D6F9}" type="presParOf" srcId="{E5791C84-3F5B-4E9E-A246-62F26E71A487}" destId="{F5983E62-6443-45D2-AEA9-6E5C2A5189C8}" srcOrd="5" destOrd="0" presId="urn:microsoft.com/office/officeart/2018/2/layout/IconVerticalSolidList"/>
    <dgm:cxn modelId="{49BC3763-30B5-A047-A141-8B9526B0160D}" type="presParOf" srcId="{E5791C84-3F5B-4E9E-A246-62F26E71A487}" destId="{96644C64-A198-4EFA-A995-910E3C2550BA}" srcOrd="6" destOrd="0" presId="urn:microsoft.com/office/officeart/2018/2/layout/IconVerticalSolidList"/>
    <dgm:cxn modelId="{0623DC79-C9E5-D346-963D-C1011ECB7460}" type="presParOf" srcId="{96644C64-A198-4EFA-A995-910E3C2550BA}" destId="{C86484A8-AC41-4A78-92D7-8A381970D914}" srcOrd="0" destOrd="0" presId="urn:microsoft.com/office/officeart/2018/2/layout/IconVerticalSolidList"/>
    <dgm:cxn modelId="{5F39CD0A-031E-5948-9393-8C2B3A338D81}" type="presParOf" srcId="{96644C64-A198-4EFA-A995-910E3C2550BA}" destId="{857B24E4-0A05-45CF-A93B-8370470B3239}" srcOrd="1" destOrd="0" presId="urn:microsoft.com/office/officeart/2018/2/layout/IconVerticalSolidList"/>
    <dgm:cxn modelId="{51D73418-0159-DA4B-8471-FFBE075A929E}" type="presParOf" srcId="{96644C64-A198-4EFA-A995-910E3C2550BA}" destId="{F8960DA1-FB98-4A24-8638-5D4E4E151A1B}" srcOrd="2" destOrd="0" presId="urn:microsoft.com/office/officeart/2018/2/layout/IconVerticalSolidList"/>
    <dgm:cxn modelId="{16661A8A-227D-234A-A8A6-A25C1EDD80C8}" type="presParOf" srcId="{96644C64-A198-4EFA-A995-910E3C2550BA}" destId="{2673309F-8FEC-4DE9-AE4C-733909F91D9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7F5B93-F94F-4008-A8E2-416CF1E39C0F}"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8D594DB-A6D5-4CCA-9D9B-336C305A8C3F}">
      <dgm:prSet/>
      <dgm:spPr/>
      <dgm:t>
        <a:bodyPr/>
        <a:lstStyle/>
        <a:p>
          <a:r>
            <a:rPr lang="en-US" dirty="0"/>
            <a:t>Physical Set-up</a:t>
          </a:r>
        </a:p>
      </dgm:t>
    </dgm:pt>
    <dgm:pt modelId="{7FD5E947-F705-41EF-AA3A-6A4857366EF7}" type="parTrans" cxnId="{16DF0145-A3C4-4162-8EFF-4C2CC30551DD}">
      <dgm:prSet/>
      <dgm:spPr/>
      <dgm:t>
        <a:bodyPr/>
        <a:lstStyle/>
        <a:p>
          <a:endParaRPr lang="en-US"/>
        </a:p>
      </dgm:t>
    </dgm:pt>
    <dgm:pt modelId="{1CE5B5A1-091C-43FD-B21E-8A3FF362602C}" type="sibTrans" cxnId="{16DF0145-A3C4-4162-8EFF-4C2CC30551DD}">
      <dgm:prSet/>
      <dgm:spPr/>
      <dgm:t>
        <a:bodyPr/>
        <a:lstStyle/>
        <a:p>
          <a:endParaRPr lang="en-US"/>
        </a:p>
      </dgm:t>
    </dgm:pt>
    <dgm:pt modelId="{C4C0B994-F643-4388-B9C7-45A25DF9ABE3}">
      <dgm:prSet/>
      <dgm:spPr/>
      <dgm:t>
        <a:bodyPr/>
        <a:lstStyle/>
        <a:p>
          <a:r>
            <a:rPr lang="en-US"/>
            <a:t>Test Creation</a:t>
          </a:r>
        </a:p>
      </dgm:t>
    </dgm:pt>
    <dgm:pt modelId="{E0D77348-2EEC-49E3-B9E2-E249B3396D9A}" type="parTrans" cxnId="{DFBF9217-B85E-4F6D-8A95-C56F14390074}">
      <dgm:prSet/>
      <dgm:spPr/>
      <dgm:t>
        <a:bodyPr/>
        <a:lstStyle/>
        <a:p>
          <a:endParaRPr lang="en-US"/>
        </a:p>
      </dgm:t>
    </dgm:pt>
    <dgm:pt modelId="{312A5E63-BFD8-451E-AFBB-263DDB94EED4}" type="sibTrans" cxnId="{DFBF9217-B85E-4F6D-8A95-C56F14390074}">
      <dgm:prSet/>
      <dgm:spPr/>
      <dgm:t>
        <a:bodyPr/>
        <a:lstStyle/>
        <a:p>
          <a:endParaRPr lang="en-US"/>
        </a:p>
      </dgm:t>
    </dgm:pt>
    <dgm:pt modelId="{822F5049-C0A5-4099-A842-6B981FF9B394}">
      <dgm:prSet/>
      <dgm:spPr/>
      <dgm:t>
        <a:bodyPr/>
        <a:lstStyle/>
        <a:p>
          <a:r>
            <a:rPr lang="en-US"/>
            <a:t>Test Security</a:t>
          </a:r>
        </a:p>
      </dgm:t>
    </dgm:pt>
    <dgm:pt modelId="{40B24B2C-7A9E-4CCF-BFA9-E8E20217148B}" type="parTrans" cxnId="{F5C8B7E7-3C66-4F4C-BE5C-1950E191BC56}">
      <dgm:prSet/>
      <dgm:spPr/>
      <dgm:t>
        <a:bodyPr/>
        <a:lstStyle/>
        <a:p>
          <a:endParaRPr lang="en-US"/>
        </a:p>
      </dgm:t>
    </dgm:pt>
    <dgm:pt modelId="{9B692D6E-3D5C-48E8-B596-250CB00A9BEA}" type="sibTrans" cxnId="{F5C8B7E7-3C66-4F4C-BE5C-1950E191BC56}">
      <dgm:prSet/>
      <dgm:spPr/>
      <dgm:t>
        <a:bodyPr/>
        <a:lstStyle/>
        <a:p>
          <a:endParaRPr lang="en-US"/>
        </a:p>
      </dgm:t>
    </dgm:pt>
    <dgm:pt modelId="{802EF3F1-23FA-4DA0-B5D8-4119D817FDB4}">
      <dgm:prSet/>
      <dgm:spPr/>
      <dgm:t>
        <a:bodyPr/>
        <a:lstStyle/>
        <a:p>
          <a:r>
            <a:rPr lang="en-US"/>
            <a:t>Test Administration</a:t>
          </a:r>
        </a:p>
      </dgm:t>
    </dgm:pt>
    <dgm:pt modelId="{BAC78AB9-9692-442D-80B7-CC4AB64A860E}" type="parTrans" cxnId="{F3EF833F-B589-4A40-9958-E93222054348}">
      <dgm:prSet/>
      <dgm:spPr/>
      <dgm:t>
        <a:bodyPr/>
        <a:lstStyle/>
        <a:p>
          <a:endParaRPr lang="en-US"/>
        </a:p>
      </dgm:t>
    </dgm:pt>
    <dgm:pt modelId="{7A923828-3DBD-4914-8DF9-29EB1DE85E80}" type="sibTrans" cxnId="{F3EF833F-B589-4A40-9958-E93222054348}">
      <dgm:prSet/>
      <dgm:spPr/>
      <dgm:t>
        <a:bodyPr/>
        <a:lstStyle/>
        <a:p>
          <a:endParaRPr lang="en-US"/>
        </a:p>
      </dgm:t>
    </dgm:pt>
    <dgm:pt modelId="{64F14573-410D-4816-9D00-61CEFA6F3950}">
      <dgm:prSet/>
      <dgm:spPr/>
      <dgm:t>
        <a:bodyPr/>
        <a:lstStyle/>
        <a:p>
          <a:r>
            <a:rPr lang="en-US"/>
            <a:t>Test Scoring</a:t>
          </a:r>
        </a:p>
      </dgm:t>
    </dgm:pt>
    <dgm:pt modelId="{6259E420-4CEC-49FD-B665-0C8D721E1E5E}" type="parTrans" cxnId="{29477BA1-6EB7-4FA7-A839-19F0D0D3F848}">
      <dgm:prSet/>
      <dgm:spPr/>
      <dgm:t>
        <a:bodyPr/>
        <a:lstStyle/>
        <a:p>
          <a:endParaRPr lang="en-US"/>
        </a:p>
      </dgm:t>
    </dgm:pt>
    <dgm:pt modelId="{FC2CEFC2-9FC3-4976-A392-D3D5B09F86AC}" type="sibTrans" cxnId="{29477BA1-6EB7-4FA7-A839-19F0D0D3F848}">
      <dgm:prSet/>
      <dgm:spPr/>
      <dgm:t>
        <a:bodyPr/>
        <a:lstStyle/>
        <a:p>
          <a:endParaRPr lang="en-US"/>
        </a:p>
      </dgm:t>
    </dgm:pt>
    <dgm:pt modelId="{36D45B96-B5F1-4917-B9FD-0B9C38336E79}">
      <dgm:prSet/>
      <dgm:spPr/>
      <dgm:t>
        <a:bodyPr/>
        <a:lstStyle/>
        <a:p>
          <a:r>
            <a:rPr lang="en-US"/>
            <a:t>Test Reporting</a:t>
          </a:r>
        </a:p>
      </dgm:t>
    </dgm:pt>
    <dgm:pt modelId="{AB7B8EFE-7952-4491-BADC-93F9247EE27A}" type="parTrans" cxnId="{1E9A2B76-3F2A-4C7B-BFA7-FF0947E0B0C2}">
      <dgm:prSet/>
      <dgm:spPr/>
      <dgm:t>
        <a:bodyPr/>
        <a:lstStyle/>
        <a:p>
          <a:endParaRPr lang="en-US"/>
        </a:p>
      </dgm:t>
    </dgm:pt>
    <dgm:pt modelId="{128FF4F3-5402-43A6-99B6-49003291EF2E}" type="sibTrans" cxnId="{1E9A2B76-3F2A-4C7B-BFA7-FF0947E0B0C2}">
      <dgm:prSet/>
      <dgm:spPr/>
      <dgm:t>
        <a:bodyPr/>
        <a:lstStyle/>
        <a:p>
          <a:endParaRPr lang="en-US"/>
        </a:p>
      </dgm:t>
    </dgm:pt>
    <dgm:pt modelId="{FD1BDBB2-1DE8-46FA-8E96-F6D43B75973E}">
      <dgm:prSet/>
      <dgm:spPr/>
      <dgm:t>
        <a:bodyPr/>
        <a:lstStyle/>
        <a:p>
          <a:r>
            <a:rPr lang="en-US"/>
            <a:t>Item Validation</a:t>
          </a:r>
        </a:p>
      </dgm:t>
    </dgm:pt>
    <dgm:pt modelId="{15E969FC-8390-4409-9293-6DDEFBC28701}" type="parTrans" cxnId="{B55E4671-AB14-4753-A3BD-D931B698588E}">
      <dgm:prSet/>
      <dgm:spPr/>
      <dgm:t>
        <a:bodyPr/>
        <a:lstStyle/>
        <a:p>
          <a:endParaRPr lang="en-US"/>
        </a:p>
      </dgm:t>
    </dgm:pt>
    <dgm:pt modelId="{57FF9494-1679-4252-AE84-804D833940E3}" type="sibTrans" cxnId="{B55E4671-AB14-4753-A3BD-D931B698588E}">
      <dgm:prSet/>
      <dgm:spPr/>
      <dgm:t>
        <a:bodyPr/>
        <a:lstStyle/>
        <a:p>
          <a:endParaRPr lang="en-US"/>
        </a:p>
      </dgm:t>
    </dgm:pt>
    <dgm:pt modelId="{359DE57D-414E-42F5-BFAE-EE81A79E8DCA}">
      <dgm:prSet/>
      <dgm:spPr/>
      <dgm:t>
        <a:bodyPr/>
        <a:lstStyle/>
        <a:p>
          <a:r>
            <a:rPr lang="en-US"/>
            <a:t>Adaptive Testing</a:t>
          </a:r>
        </a:p>
      </dgm:t>
    </dgm:pt>
    <dgm:pt modelId="{21F34AC7-90B1-4C0E-BC03-A968AB342D31}" type="parTrans" cxnId="{ED824966-EF59-4797-A0CE-39C4FFFC7F1A}">
      <dgm:prSet/>
      <dgm:spPr/>
      <dgm:t>
        <a:bodyPr/>
        <a:lstStyle/>
        <a:p>
          <a:endParaRPr lang="en-US"/>
        </a:p>
      </dgm:t>
    </dgm:pt>
    <dgm:pt modelId="{81ABD289-44F1-48B1-922A-292B5A122EA1}" type="sibTrans" cxnId="{ED824966-EF59-4797-A0CE-39C4FFFC7F1A}">
      <dgm:prSet/>
      <dgm:spPr/>
      <dgm:t>
        <a:bodyPr/>
        <a:lstStyle/>
        <a:p>
          <a:endParaRPr lang="en-US"/>
        </a:p>
      </dgm:t>
    </dgm:pt>
    <dgm:pt modelId="{848675BC-CC52-A544-889B-E4E8E1A9170E}" type="pres">
      <dgm:prSet presAssocID="{AA7F5B93-F94F-4008-A8E2-416CF1E39C0F}" presName="vert0" presStyleCnt="0">
        <dgm:presLayoutVars>
          <dgm:dir/>
          <dgm:animOne val="branch"/>
          <dgm:animLvl val="lvl"/>
        </dgm:presLayoutVars>
      </dgm:prSet>
      <dgm:spPr/>
    </dgm:pt>
    <dgm:pt modelId="{8ADF7904-6722-884B-B98F-1C64EA9E32AB}" type="pres">
      <dgm:prSet presAssocID="{88D594DB-A6D5-4CCA-9D9B-336C305A8C3F}" presName="thickLine" presStyleLbl="alignNode1" presStyleIdx="0" presStyleCnt="8"/>
      <dgm:spPr/>
    </dgm:pt>
    <dgm:pt modelId="{AA48FF75-9FD4-E74C-98A5-0F758AF7194A}" type="pres">
      <dgm:prSet presAssocID="{88D594DB-A6D5-4CCA-9D9B-336C305A8C3F}" presName="horz1" presStyleCnt="0"/>
      <dgm:spPr/>
    </dgm:pt>
    <dgm:pt modelId="{E9B2E11B-E2B4-D046-9DE0-7D43BE7F121A}" type="pres">
      <dgm:prSet presAssocID="{88D594DB-A6D5-4CCA-9D9B-336C305A8C3F}" presName="tx1" presStyleLbl="revTx" presStyleIdx="0" presStyleCnt="8"/>
      <dgm:spPr/>
    </dgm:pt>
    <dgm:pt modelId="{08BF5BD5-C90C-1044-877E-AEE4F4B6ACFB}" type="pres">
      <dgm:prSet presAssocID="{88D594DB-A6D5-4CCA-9D9B-336C305A8C3F}" presName="vert1" presStyleCnt="0"/>
      <dgm:spPr/>
    </dgm:pt>
    <dgm:pt modelId="{C09F6983-ED74-7449-A886-83BB28AF098A}" type="pres">
      <dgm:prSet presAssocID="{C4C0B994-F643-4388-B9C7-45A25DF9ABE3}" presName="thickLine" presStyleLbl="alignNode1" presStyleIdx="1" presStyleCnt="8"/>
      <dgm:spPr/>
    </dgm:pt>
    <dgm:pt modelId="{2481ADE0-C52E-B949-A6C7-FCC07444C543}" type="pres">
      <dgm:prSet presAssocID="{C4C0B994-F643-4388-B9C7-45A25DF9ABE3}" presName="horz1" presStyleCnt="0"/>
      <dgm:spPr/>
    </dgm:pt>
    <dgm:pt modelId="{90AFCD43-A5D0-EE4A-9A30-416003DC63C5}" type="pres">
      <dgm:prSet presAssocID="{C4C0B994-F643-4388-B9C7-45A25DF9ABE3}" presName="tx1" presStyleLbl="revTx" presStyleIdx="1" presStyleCnt="8"/>
      <dgm:spPr/>
    </dgm:pt>
    <dgm:pt modelId="{2A8F7103-B561-A840-81A0-B6EA452C99EB}" type="pres">
      <dgm:prSet presAssocID="{C4C0B994-F643-4388-B9C7-45A25DF9ABE3}" presName="vert1" presStyleCnt="0"/>
      <dgm:spPr/>
    </dgm:pt>
    <dgm:pt modelId="{0E050227-833C-A842-888F-5B6109405BD8}" type="pres">
      <dgm:prSet presAssocID="{822F5049-C0A5-4099-A842-6B981FF9B394}" presName="thickLine" presStyleLbl="alignNode1" presStyleIdx="2" presStyleCnt="8"/>
      <dgm:spPr/>
    </dgm:pt>
    <dgm:pt modelId="{DE45D6EE-4B86-1249-A8D2-251364D6F16D}" type="pres">
      <dgm:prSet presAssocID="{822F5049-C0A5-4099-A842-6B981FF9B394}" presName="horz1" presStyleCnt="0"/>
      <dgm:spPr/>
    </dgm:pt>
    <dgm:pt modelId="{ADF218E6-9869-CF43-9EC6-99FF8047CB4E}" type="pres">
      <dgm:prSet presAssocID="{822F5049-C0A5-4099-A842-6B981FF9B394}" presName="tx1" presStyleLbl="revTx" presStyleIdx="2" presStyleCnt="8"/>
      <dgm:spPr/>
    </dgm:pt>
    <dgm:pt modelId="{D0CA7058-FDDD-EA4A-B483-D6C77D35C7CC}" type="pres">
      <dgm:prSet presAssocID="{822F5049-C0A5-4099-A842-6B981FF9B394}" presName="vert1" presStyleCnt="0"/>
      <dgm:spPr/>
    </dgm:pt>
    <dgm:pt modelId="{F937972B-F022-4944-B290-7F48D888C3F8}" type="pres">
      <dgm:prSet presAssocID="{802EF3F1-23FA-4DA0-B5D8-4119D817FDB4}" presName="thickLine" presStyleLbl="alignNode1" presStyleIdx="3" presStyleCnt="8"/>
      <dgm:spPr/>
    </dgm:pt>
    <dgm:pt modelId="{20CE7D9F-4CFF-1A40-A77C-B228E385523C}" type="pres">
      <dgm:prSet presAssocID="{802EF3F1-23FA-4DA0-B5D8-4119D817FDB4}" presName="horz1" presStyleCnt="0"/>
      <dgm:spPr/>
    </dgm:pt>
    <dgm:pt modelId="{F698CCEE-F57B-EF42-8E12-50EFE15E2EE8}" type="pres">
      <dgm:prSet presAssocID="{802EF3F1-23FA-4DA0-B5D8-4119D817FDB4}" presName="tx1" presStyleLbl="revTx" presStyleIdx="3" presStyleCnt="8"/>
      <dgm:spPr/>
    </dgm:pt>
    <dgm:pt modelId="{B401DC43-811B-2247-A96C-84BE9F64D8F4}" type="pres">
      <dgm:prSet presAssocID="{802EF3F1-23FA-4DA0-B5D8-4119D817FDB4}" presName="vert1" presStyleCnt="0"/>
      <dgm:spPr/>
    </dgm:pt>
    <dgm:pt modelId="{826EE152-1E54-204D-9E69-434D3BB4DEF8}" type="pres">
      <dgm:prSet presAssocID="{64F14573-410D-4816-9D00-61CEFA6F3950}" presName="thickLine" presStyleLbl="alignNode1" presStyleIdx="4" presStyleCnt="8"/>
      <dgm:spPr/>
    </dgm:pt>
    <dgm:pt modelId="{C9300487-6777-3243-80CB-56C8A45BB169}" type="pres">
      <dgm:prSet presAssocID="{64F14573-410D-4816-9D00-61CEFA6F3950}" presName="horz1" presStyleCnt="0"/>
      <dgm:spPr/>
    </dgm:pt>
    <dgm:pt modelId="{349002D1-28EB-2643-A10E-A0CCA5EA7A56}" type="pres">
      <dgm:prSet presAssocID="{64F14573-410D-4816-9D00-61CEFA6F3950}" presName="tx1" presStyleLbl="revTx" presStyleIdx="4" presStyleCnt="8"/>
      <dgm:spPr/>
    </dgm:pt>
    <dgm:pt modelId="{EA6EA5A4-B0DA-F144-A70A-1C4D71ECB406}" type="pres">
      <dgm:prSet presAssocID="{64F14573-410D-4816-9D00-61CEFA6F3950}" presName="vert1" presStyleCnt="0"/>
      <dgm:spPr/>
    </dgm:pt>
    <dgm:pt modelId="{52B3A83F-746D-9741-A10F-135A0CA57550}" type="pres">
      <dgm:prSet presAssocID="{36D45B96-B5F1-4917-B9FD-0B9C38336E79}" presName="thickLine" presStyleLbl="alignNode1" presStyleIdx="5" presStyleCnt="8"/>
      <dgm:spPr/>
    </dgm:pt>
    <dgm:pt modelId="{3530E0C4-9388-6B45-9413-37E8A9731EB7}" type="pres">
      <dgm:prSet presAssocID="{36D45B96-B5F1-4917-B9FD-0B9C38336E79}" presName="horz1" presStyleCnt="0"/>
      <dgm:spPr/>
    </dgm:pt>
    <dgm:pt modelId="{CB93BE5B-7B2E-B345-9DDE-0ACBF8504286}" type="pres">
      <dgm:prSet presAssocID="{36D45B96-B5F1-4917-B9FD-0B9C38336E79}" presName="tx1" presStyleLbl="revTx" presStyleIdx="5" presStyleCnt="8"/>
      <dgm:spPr/>
    </dgm:pt>
    <dgm:pt modelId="{3A322FF9-28C3-CE41-BF6F-1CBC2B45B15F}" type="pres">
      <dgm:prSet presAssocID="{36D45B96-B5F1-4917-B9FD-0B9C38336E79}" presName="vert1" presStyleCnt="0"/>
      <dgm:spPr/>
    </dgm:pt>
    <dgm:pt modelId="{9EB36CC0-2F59-194E-AB85-94A525630231}" type="pres">
      <dgm:prSet presAssocID="{FD1BDBB2-1DE8-46FA-8E96-F6D43B75973E}" presName="thickLine" presStyleLbl="alignNode1" presStyleIdx="6" presStyleCnt="8"/>
      <dgm:spPr/>
    </dgm:pt>
    <dgm:pt modelId="{3E4B613F-B654-C843-BFD7-9ACC66765843}" type="pres">
      <dgm:prSet presAssocID="{FD1BDBB2-1DE8-46FA-8E96-F6D43B75973E}" presName="horz1" presStyleCnt="0"/>
      <dgm:spPr/>
    </dgm:pt>
    <dgm:pt modelId="{78A6DA9E-70DE-DF40-A534-14BA8742CD00}" type="pres">
      <dgm:prSet presAssocID="{FD1BDBB2-1DE8-46FA-8E96-F6D43B75973E}" presName="tx1" presStyleLbl="revTx" presStyleIdx="6" presStyleCnt="8"/>
      <dgm:spPr/>
    </dgm:pt>
    <dgm:pt modelId="{C4E44C1F-77C9-0B48-B5B6-FB974B1984B7}" type="pres">
      <dgm:prSet presAssocID="{FD1BDBB2-1DE8-46FA-8E96-F6D43B75973E}" presName="vert1" presStyleCnt="0"/>
      <dgm:spPr/>
    </dgm:pt>
    <dgm:pt modelId="{2DD8D412-C084-1B4E-9020-E0AFAD21A4A8}" type="pres">
      <dgm:prSet presAssocID="{359DE57D-414E-42F5-BFAE-EE81A79E8DCA}" presName="thickLine" presStyleLbl="alignNode1" presStyleIdx="7" presStyleCnt="8"/>
      <dgm:spPr/>
    </dgm:pt>
    <dgm:pt modelId="{1D578DBB-D54F-D048-89FC-B07796DA66A0}" type="pres">
      <dgm:prSet presAssocID="{359DE57D-414E-42F5-BFAE-EE81A79E8DCA}" presName="horz1" presStyleCnt="0"/>
      <dgm:spPr/>
    </dgm:pt>
    <dgm:pt modelId="{CAC2B9E3-B5CE-5844-AE97-89620FE8D257}" type="pres">
      <dgm:prSet presAssocID="{359DE57D-414E-42F5-BFAE-EE81A79E8DCA}" presName="tx1" presStyleLbl="revTx" presStyleIdx="7" presStyleCnt="8"/>
      <dgm:spPr/>
    </dgm:pt>
    <dgm:pt modelId="{195D4CB0-9C87-B743-8C8E-DC0670465EF2}" type="pres">
      <dgm:prSet presAssocID="{359DE57D-414E-42F5-BFAE-EE81A79E8DCA}" presName="vert1" presStyleCnt="0"/>
      <dgm:spPr/>
    </dgm:pt>
  </dgm:ptLst>
  <dgm:cxnLst>
    <dgm:cxn modelId="{DFBF9217-B85E-4F6D-8A95-C56F14390074}" srcId="{AA7F5B93-F94F-4008-A8E2-416CF1E39C0F}" destId="{C4C0B994-F643-4388-B9C7-45A25DF9ABE3}" srcOrd="1" destOrd="0" parTransId="{E0D77348-2EEC-49E3-B9E2-E249B3396D9A}" sibTransId="{312A5E63-BFD8-451E-AFBB-263DDB94EED4}"/>
    <dgm:cxn modelId="{83E8C019-811E-E845-B594-2E0905DCFDDF}" type="presOf" srcId="{802EF3F1-23FA-4DA0-B5D8-4119D817FDB4}" destId="{F698CCEE-F57B-EF42-8E12-50EFE15E2EE8}" srcOrd="0" destOrd="0" presId="urn:microsoft.com/office/officeart/2008/layout/LinedList"/>
    <dgm:cxn modelId="{86032627-0EC9-674E-A84E-656F32898543}" type="presOf" srcId="{359DE57D-414E-42F5-BFAE-EE81A79E8DCA}" destId="{CAC2B9E3-B5CE-5844-AE97-89620FE8D257}" srcOrd="0" destOrd="0" presId="urn:microsoft.com/office/officeart/2008/layout/LinedList"/>
    <dgm:cxn modelId="{9AFFCB28-34FD-6543-9356-1E26CCF66146}" type="presOf" srcId="{88D594DB-A6D5-4CCA-9D9B-336C305A8C3F}" destId="{E9B2E11B-E2B4-D046-9DE0-7D43BE7F121A}" srcOrd="0" destOrd="0" presId="urn:microsoft.com/office/officeart/2008/layout/LinedList"/>
    <dgm:cxn modelId="{F3EF833F-B589-4A40-9958-E93222054348}" srcId="{AA7F5B93-F94F-4008-A8E2-416CF1E39C0F}" destId="{802EF3F1-23FA-4DA0-B5D8-4119D817FDB4}" srcOrd="3" destOrd="0" parTransId="{BAC78AB9-9692-442D-80B7-CC4AB64A860E}" sibTransId="{7A923828-3DBD-4914-8DF9-29EB1DE85E80}"/>
    <dgm:cxn modelId="{16DF0145-A3C4-4162-8EFF-4C2CC30551DD}" srcId="{AA7F5B93-F94F-4008-A8E2-416CF1E39C0F}" destId="{88D594DB-A6D5-4CCA-9D9B-336C305A8C3F}" srcOrd="0" destOrd="0" parTransId="{7FD5E947-F705-41EF-AA3A-6A4857366EF7}" sibTransId="{1CE5B5A1-091C-43FD-B21E-8A3FF362602C}"/>
    <dgm:cxn modelId="{1C32E54A-388E-9D42-81B4-F65B0E023EE0}" type="presOf" srcId="{C4C0B994-F643-4388-B9C7-45A25DF9ABE3}" destId="{90AFCD43-A5D0-EE4A-9A30-416003DC63C5}" srcOrd="0" destOrd="0" presId="urn:microsoft.com/office/officeart/2008/layout/LinedList"/>
    <dgm:cxn modelId="{DDCB9C4D-CABE-364D-839A-A3ED65897CFA}" type="presOf" srcId="{822F5049-C0A5-4099-A842-6B981FF9B394}" destId="{ADF218E6-9869-CF43-9EC6-99FF8047CB4E}" srcOrd="0" destOrd="0" presId="urn:microsoft.com/office/officeart/2008/layout/LinedList"/>
    <dgm:cxn modelId="{ED824966-EF59-4797-A0CE-39C4FFFC7F1A}" srcId="{AA7F5B93-F94F-4008-A8E2-416CF1E39C0F}" destId="{359DE57D-414E-42F5-BFAE-EE81A79E8DCA}" srcOrd="7" destOrd="0" parTransId="{21F34AC7-90B1-4C0E-BC03-A968AB342D31}" sibTransId="{81ABD289-44F1-48B1-922A-292B5A122EA1}"/>
    <dgm:cxn modelId="{B55E4671-AB14-4753-A3BD-D931B698588E}" srcId="{AA7F5B93-F94F-4008-A8E2-416CF1E39C0F}" destId="{FD1BDBB2-1DE8-46FA-8E96-F6D43B75973E}" srcOrd="6" destOrd="0" parTransId="{15E969FC-8390-4409-9293-6DDEFBC28701}" sibTransId="{57FF9494-1679-4252-AE84-804D833940E3}"/>
    <dgm:cxn modelId="{1E9A2B76-3F2A-4C7B-BFA7-FF0947E0B0C2}" srcId="{AA7F5B93-F94F-4008-A8E2-416CF1E39C0F}" destId="{36D45B96-B5F1-4917-B9FD-0B9C38336E79}" srcOrd="5" destOrd="0" parTransId="{AB7B8EFE-7952-4491-BADC-93F9247EE27A}" sibTransId="{128FF4F3-5402-43A6-99B6-49003291EF2E}"/>
    <dgm:cxn modelId="{BF1D7D80-8260-6946-B453-B6B941A4D250}" type="presOf" srcId="{AA7F5B93-F94F-4008-A8E2-416CF1E39C0F}" destId="{848675BC-CC52-A544-889B-E4E8E1A9170E}" srcOrd="0" destOrd="0" presId="urn:microsoft.com/office/officeart/2008/layout/LinedList"/>
    <dgm:cxn modelId="{29477BA1-6EB7-4FA7-A839-19F0D0D3F848}" srcId="{AA7F5B93-F94F-4008-A8E2-416CF1E39C0F}" destId="{64F14573-410D-4816-9D00-61CEFA6F3950}" srcOrd="4" destOrd="0" parTransId="{6259E420-4CEC-49FD-B665-0C8D721E1E5E}" sibTransId="{FC2CEFC2-9FC3-4976-A392-D3D5B09F86AC}"/>
    <dgm:cxn modelId="{C11819A7-76C2-FB45-B4B7-5C77A460736A}" type="presOf" srcId="{36D45B96-B5F1-4917-B9FD-0B9C38336E79}" destId="{CB93BE5B-7B2E-B345-9DDE-0ACBF8504286}" srcOrd="0" destOrd="0" presId="urn:microsoft.com/office/officeart/2008/layout/LinedList"/>
    <dgm:cxn modelId="{F8E6C9B1-CB95-9544-BDF1-3ADC4D97B8DF}" type="presOf" srcId="{FD1BDBB2-1DE8-46FA-8E96-F6D43B75973E}" destId="{78A6DA9E-70DE-DF40-A534-14BA8742CD00}" srcOrd="0" destOrd="0" presId="urn:microsoft.com/office/officeart/2008/layout/LinedList"/>
    <dgm:cxn modelId="{4CE5B4B9-9C18-CB4F-B02E-7571D6C3DB78}" type="presOf" srcId="{64F14573-410D-4816-9D00-61CEFA6F3950}" destId="{349002D1-28EB-2643-A10E-A0CCA5EA7A56}" srcOrd="0" destOrd="0" presId="urn:microsoft.com/office/officeart/2008/layout/LinedList"/>
    <dgm:cxn modelId="{F5C8B7E7-3C66-4F4C-BE5C-1950E191BC56}" srcId="{AA7F5B93-F94F-4008-A8E2-416CF1E39C0F}" destId="{822F5049-C0A5-4099-A842-6B981FF9B394}" srcOrd="2" destOrd="0" parTransId="{40B24B2C-7A9E-4CCF-BFA9-E8E20217148B}" sibTransId="{9B692D6E-3D5C-48E8-B596-250CB00A9BEA}"/>
    <dgm:cxn modelId="{D5E8E948-3282-3B49-A5E9-70E1D0C65544}" type="presParOf" srcId="{848675BC-CC52-A544-889B-E4E8E1A9170E}" destId="{8ADF7904-6722-884B-B98F-1C64EA9E32AB}" srcOrd="0" destOrd="0" presId="urn:microsoft.com/office/officeart/2008/layout/LinedList"/>
    <dgm:cxn modelId="{583FBD10-7670-F74A-B451-2EECF10C02C0}" type="presParOf" srcId="{848675BC-CC52-A544-889B-E4E8E1A9170E}" destId="{AA48FF75-9FD4-E74C-98A5-0F758AF7194A}" srcOrd="1" destOrd="0" presId="urn:microsoft.com/office/officeart/2008/layout/LinedList"/>
    <dgm:cxn modelId="{6A1E011B-CD74-2345-8904-2F5E713E47D9}" type="presParOf" srcId="{AA48FF75-9FD4-E74C-98A5-0F758AF7194A}" destId="{E9B2E11B-E2B4-D046-9DE0-7D43BE7F121A}" srcOrd="0" destOrd="0" presId="urn:microsoft.com/office/officeart/2008/layout/LinedList"/>
    <dgm:cxn modelId="{B9458416-1D50-2F45-9500-E1426F113FD3}" type="presParOf" srcId="{AA48FF75-9FD4-E74C-98A5-0F758AF7194A}" destId="{08BF5BD5-C90C-1044-877E-AEE4F4B6ACFB}" srcOrd="1" destOrd="0" presId="urn:microsoft.com/office/officeart/2008/layout/LinedList"/>
    <dgm:cxn modelId="{88A9C8BC-0A2D-6749-B07B-A42F732B6B49}" type="presParOf" srcId="{848675BC-CC52-A544-889B-E4E8E1A9170E}" destId="{C09F6983-ED74-7449-A886-83BB28AF098A}" srcOrd="2" destOrd="0" presId="urn:microsoft.com/office/officeart/2008/layout/LinedList"/>
    <dgm:cxn modelId="{0F5C0A15-67E1-644F-A1B5-12E13504BAA7}" type="presParOf" srcId="{848675BC-CC52-A544-889B-E4E8E1A9170E}" destId="{2481ADE0-C52E-B949-A6C7-FCC07444C543}" srcOrd="3" destOrd="0" presId="urn:microsoft.com/office/officeart/2008/layout/LinedList"/>
    <dgm:cxn modelId="{988614EF-DB4A-BA49-8302-ED3D5765048D}" type="presParOf" srcId="{2481ADE0-C52E-B949-A6C7-FCC07444C543}" destId="{90AFCD43-A5D0-EE4A-9A30-416003DC63C5}" srcOrd="0" destOrd="0" presId="urn:microsoft.com/office/officeart/2008/layout/LinedList"/>
    <dgm:cxn modelId="{7F2309AD-7D11-7147-BA30-3609BA802523}" type="presParOf" srcId="{2481ADE0-C52E-B949-A6C7-FCC07444C543}" destId="{2A8F7103-B561-A840-81A0-B6EA452C99EB}" srcOrd="1" destOrd="0" presId="urn:microsoft.com/office/officeart/2008/layout/LinedList"/>
    <dgm:cxn modelId="{9D96C4E0-AA2E-644A-808A-3F3E7C362118}" type="presParOf" srcId="{848675BC-CC52-A544-889B-E4E8E1A9170E}" destId="{0E050227-833C-A842-888F-5B6109405BD8}" srcOrd="4" destOrd="0" presId="urn:microsoft.com/office/officeart/2008/layout/LinedList"/>
    <dgm:cxn modelId="{FBC46D68-F257-4B4E-85DA-B40210D7F879}" type="presParOf" srcId="{848675BC-CC52-A544-889B-E4E8E1A9170E}" destId="{DE45D6EE-4B86-1249-A8D2-251364D6F16D}" srcOrd="5" destOrd="0" presId="urn:microsoft.com/office/officeart/2008/layout/LinedList"/>
    <dgm:cxn modelId="{94DE185E-E15A-7148-A6F2-EA45D9A5957B}" type="presParOf" srcId="{DE45D6EE-4B86-1249-A8D2-251364D6F16D}" destId="{ADF218E6-9869-CF43-9EC6-99FF8047CB4E}" srcOrd="0" destOrd="0" presId="urn:microsoft.com/office/officeart/2008/layout/LinedList"/>
    <dgm:cxn modelId="{0A1C9422-6E3A-C04E-9A2A-BB0F17B65480}" type="presParOf" srcId="{DE45D6EE-4B86-1249-A8D2-251364D6F16D}" destId="{D0CA7058-FDDD-EA4A-B483-D6C77D35C7CC}" srcOrd="1" destOrd="0" presId="urn:microsoft.com/office/officeart/2008/layout/LinedList"/>
    <dgm:cxn modelId="{6913B2B1-2E52-AC43-87A4-4C2A82DD1E48}" type="presParOf" srcId="{848675BC-CC52-A544-889B-E4E8E1A9170E}" destId="{F937972B-F022-4944-B290-7F48D888C3F8}" srcOrd="6" destOrd="0" presId="urn:microsoft.com/office/officeart/2008/layout/LinedList"/>
    <dgm:cxn modelId="{BD906444-B857-F84D-869D-3F56258F7E0E}" type="presParOf" srcId="{848675BC-CC52-A544-889B-E4E8E1A9170E}" destId="{20CE7D9F-4CFF-1A40-A77C-B228E385523C}" srcOrd="7" destOrd="0" presId="urn:microsoft.com/office/officeart/2008/layout/LinedList"/>
    <dgm:cxn modelId="{6E6BC440-FB94-2F4A-9BB2-894651CCBB5B}" type="presParOf" srcId="{20CE7D9F-4CFF-1A40-A77C-B228E385523C}" destId="{F698CCEE-F57B-EF42-8E12-50EFE15E2EE8}" srcOrd="0" destOrd="0" presId="urn:microsoft.com/office/officeart/2008/layout/LinedList"/>
    <dgm:cxn modelId="{6B127744-2D96-E845-8A82-77BD12459C56}" type="presParOf" srcId="{20CE7D9F-4CFF-1A40-A77C-B228E385523C}" destId="{B401DC43-811B-2247-A96C-84BE9F64D8F4}" srcOrd="1" destOrd="0" presId="urn:microsoft.com/office/officeart/2008/layout/LinedList"/>
    <dgm:cxn modelId="{92310C75-AC5C-B749-83C5-736021A812A3}" type="presParOf" srcId="{848675BC-CC52-A544-889B-E4E8E1A9170E}" destId="{826EE152-1E54-204D-9E69-434D3BB4DEF8}" srcOrd="8" destOrd="0" presId="urn:microsoft.com/office/officeart/2008/layout/LinedList"/>
    <dgm:cxn modelId="{78303E0F-A263-7047-A2EC-E75ED562FAD3}" type="presParOf" srcId="{848675BC-CC52-A544-889B-E4E8E1A9170E}" destId="{C9300487-6777-3243-80CB-56C8A45BB169}" srcOrd="9" destOrd="0" presId="urn:microsoft.com/office/officeart/2008/layout/LinedList"/>
    <dgm:cxn modelId="{6347E2C1-8C97-6547-96C9-1958F0251D63}" type="presParOf" srcId="{C9300487-6777-3243-80CB-56C8A45BB169}" destId="{349002D1-28EB-2643-A10E-A0CCA5EA7A56}" srcOrd="0" destOrd="0" presId="urn:microsoft.com/office/officeart/2008/layout/LinedList"/>
    <dgm:cxn modelId="{31AD3FAC-F0CB-4B4F-85F7-C8ABC2AADDF9}" type="presParOf" srcId="{C9300487-6777-3243-80CB-56C8A45BB169}" destId="{EA6EA5A4-B0DA-F144-A70A-1C4D71ECB406}" srcOrd="1" destOrd="0" presId="urn:microsoft.com/office/officeart/2008/layout/LinedList"/>
    <dgm:cxn modelId="{75EF83F2-A1A0-514F-BB3C-035AFA4DA67D}" type="presParOf" srcId="{848675BC-CC52-A544-889B-E4E8E1A9170E}" destId="{52B3A83F-746D-9741-A10F-135A0CA57550}" srcOrd="10" destOrd="0" presId="urn:microsoft.com/office/officeart/2008/layout/LinedList"/>
    <dgm:cxn modelId="{503F0292-D685-8642-8DAC-1438D0D04C03}" type="presParOf" srcId="{848675BC-CC52-A544-889B-E4E8E1A9170E}" destId="{3530E0C4-9388-6B45-9413-37E8A9731EB7}" srcOrd="11" destOrd="0" presId="urn:microsoft.com/office/officeart/2008/layout/LinedList"/>
    <dgm:cxn modelId="{F66AE9DB-C0FF-854E-A921-EBD032826084}" type="presParOf" srcId="{3530E0C4-9388-6B45-9413-37E8A9731EB7}" destId="{CB93BE5B-7B2E-B345-9DDE-0ACBF8504286}" srcOrd="0" destOrd="0" presId="urn:microsoft.com/office/officeart/2008/layout/LinedList"/>
    <dgm:cxn modelId="{7BC4158A-3546-BD49-955E-9EA67FE611FC}" type="presParOf" srcId="{3530E0C4-9388-6B45-9413-37E8A9731EB7}" destId="{3A322FF9-28C3-CE41-BF6F-1CBC2B45B15F}" srcOrd="1" destOrd="0" presId="urn:microsoft.com/office/officeart/2008/layout/LinedList"/>
    <dgm:cxn modelId="{6EBC3B6F-02C7-6F49-A8F5-5C448DE643CC}" type="presParOf" srcId="{848675BC-CC52-A544-889B-E4E8E1A9170E}" destId="{9EB36CC0-2F59-194E-AB85-94A525630231}" srcOrd="12" destOrd="0" presId="urn:microsoft.com/office/officeart/2008/layout/LinedList"/>
    <dgm:cxn modelId="{CE2D2EE6-B5F3-FB4D-A7FE-BF3DB8E91A1B}" type="presParOf" srcId="{848675BC-CC52-A544-889B-E4E8E1A9170E}" destId="{3E4B613F-B654-C843-BFD7-9ACC66765843}" srcOrd="13" destOrd="0" presId="urn:microsoft.com/office/officeart/2008/layout/LinedList"/>
    <dgm:cxn modelId="{4E335DD1-71E0-F547-8187-05EFE0589C9F}" type="presParOf" srcId="{3E4B613F-B654-C843-BFD7-9ACC66765843}" destId="{78A6DA9E-70DE-DF40-A534-14BA8742CD00}" srcOrd="0" destOrd="0" presId="urn:microsoft.com/office/officeart/2008/layout/LinedList"/>
    <dgm:cxn modelId="{3D4E462D-64AF-1344-98B2-045896B77CEC}" type="presParOf" srcId="{3E4B613F-B654-C843-BFD7-9ACC66765843}" destId="{C4E44C1F-77C9-0B48-B5B6-FB974B1984B7}" srcOrd="1" destOrd="0" presId="urn:microsoft.com/office/officeart/2008/layout/LinedList"/>
    <dgm:cxn modelId="{028391A1-3707-EC45-8FAD-8C8F61CE4382}" type="presParOf" srcId="{848675BC-CC52-A544-889B-E4E8E1A9170E}" destId="{2DD8D412-C084-1B4E-9020-E0AFAD21A4A8}" srcOrd="14" destOrd="0" presId="urn:microsoft.com/office/officeart/2008/layout/LinedList"/>
    <dgm:cxn modelId="{054C5D0A-727A-C843-A549-507F58E3BEAA}" type="presParOf" srcId="{848675BC-CC52-A544-889B-E4E8E1A9170E}" destId="{1D578DBB-D54F-D048-89FC-B07796DA66A0}" srcOrd="15" destOrd="0" presId="urn:microsoft.com/office/officeart/2008/layout/LinedList"/>
    <dgm:cxn modelId="{4833D48A-5FEE-9A4F-BCEF-5F0155E3B823}" type="presParOf" srcId="{1D578DBB-D54F-D048-89FC-B07796DA66A0}" destId="{CAC2B9E3-B5CE-5844-AE97-89620FE8D257}" srcOrd="0" destOrd="0" presId="urn:microsoft.com/office/officeart/2008/layout/LinedList"/>
    <dgm:cxn modelId="{F4F4C29A-5E33-A645-8345-C9F96AC04679}" type="presParOf" srcId="{1D578DBB-D54F-D048-89FC-B07796DA66A0}" destId="{195D4CB0-9C87-B743-8C8E-DC0670465EF2}"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AB9C7D-DFF6-471B-A0CA-28ABF414818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28D9B2-BEA2-437B-82B4-25528F77A67D}">
      <dgm:prSet/>
      <dgm:spPr/>
      <dgm:t>
        <a:bodyPr/>
        <a:lstStyle/>
        <a:p>
          <a:r>
            <a:rPr lang="en-US"/>
            <a:t>Total time</a:t>
          </a:r>
        </a:p>
      </dgm:t>
    </dgm:pt>
    <dgm:pt modelId="{DC28B2A3-50CB-4E77-BBA7-7D13D9C98E64}" type="parTrans" cxnId="{588D0CE3-E1C5-4BB6-99C2-094750E7BA38}">
      <dgm:prSet/>
      <dgm:spPr/>
      <dgm:t>
        <a:bodyPr/>
        <a:lstStyle/>
        <a:p>
          <a:endParaRPr lang="en-US"/>
        </a:p>
      </dgm:t>
    </dgm:pt>
    <dgm:pt modelId="{89F656CA-0226-48D6-A27D-D695CAFCCA84}" type="sibTrans" cxnId="{588D0CE3-E1C5-4BB6-99C2-094750E7BA38}">
      <dgm:prSet/>
      <dgm:spPr/>
      <dgm:t>
        <a:bodyPr/>
        <a:lstStyle/>
        <a:p>
          <a:endParaRPr lang="en-US"/>
        </a:p>
      </dgm:t>
    </dgm:pt>
    <dgm:pt modelId="{BAB056AD-86D9-4A29-A10D-C1DD0FDAA88A}">
      <dgm:prSet/>
      <dgm:spPr/>
      <dgm:t>
        <a:bodyPr/>
        <a:lstStyle/>
        <a:p>
          <a:r>
            <a:rPr lang="en-US"/>
            <a:t>Number of items</a:t>
          </a:r>
        </a:p>
      </dgm:t>
    </dgm:pt>
    <dgm:pt modelId="{266B139C-BCBB-49BF-82C0-42B71A68B4A4}" type="parTrans" cxnId="{5C97622A-4EDF-4D58-A9D9-5FA137B6C4B4}">
      <dgm:prSet/>
      <dgm:spPr/>
      <dgm:t>
        <a:bodyPr/>
        <a:lstStyle/>
        <a:p>
          <a:endParaRPr lang="en-US"/>
        </a:p>
      </dgm:t>
    </dgm:pt>
    <dgm:pt modelId="{E3234227-6CB4-45F4-A517-983A161F3B86}" type="sibTrans" cxnId="{5C97622A-4EDF-4D58-A9D9-5FA137B6C4B4}">
      <dgm:prSet/>
      <dgm:spPr/>
      <dgm:t>
        <a:bodyPr/>
        <a:lstStyle/>
        <a:p>
          <a:endParaRPr lang="en-US"/>
        </a:p>
      </dgm:t>
    </dgm:pt>
    <dgm:pt modelId="{4A653A83-428E-4EC5-A40F-B871B0CF5A7F}">
      <dgm:prSet/>
      <dgm:spPr/>
      <dgm:t>
        <a:bodyPr/>
        <a:lstStyle/>
        <a:p>
          <a:r>
            <a:rPr lang="en-US"/>
            <a:t>Point values</a:t>
          </a:r>
        </a:p>
      </dgm:t>
    </dgm:pt>
    <dgm:pt modelId="{A3C39C07-70A7-4963-9EE1-2BF61587A093}" type="parTrans" cxnId="{A86E00E7-9B2E-4692-A7D7-81322EBEEAF1}">
      <dgm:prSet/>
      <dgm:spPr/>
      <dgm:t>
        <a:bodyPr/>
        <a:lstStyle/>
        <a:p>
          <a:endParaRPr lang="en-US"/>
        </a:p>
      </dgm:t>
    </dgm:pt>
    <dgm:pt modelId="{FC62B26B-9E71-453B-9605-CB63C0A7FC3F}" type="sibTrans" cxnId="{A86E00E7-9B2E-4692-A7D7-81322EBEEAF1}">
      <dgm:prSet/>
      <dgm:spPr/>
      <dgm:t>
        <a:bodyPr/>
        <a:lstStyle/>
        <a:p>
          <a:endParaRPr lang="en-US"/>
        </a:p>
      </dgm:t>
    </dgm:pt>
    <dgm:pt modelId="{FD98E0C8-CCD7-4290-B143-153EFA408B43}">
      <dgm:prSet/>
      <dgm:spPr/>
      <dgm:t>
        <a:bodyPr/>
        <a:lstStyle/>
        <a:p>
          <a:r>
            <a:rPr lang="en-US"/>
            <a:t>Allocated time per item</a:t>
          </a:r>
        </a:p>
      </dgm:t>
    </dgm:pt>
    <dgm:pt modelId="{C6F6C501-1AF5-4FDE-A8C1-17C56EC4EDE0}" type="parTrans" cxnId="{4B4EC058-62E2-4D07-9973-534806AC486F}">
      <dgm:prSet/>
      <dgm:spPr/>
      <dgm:t>
        <a:bodyPr/>
        <a:lstStyle/>
        <a:p>
          <a:endParaRPr lang="en-US"/>
        </a:p>
      </dgm:t>
    </dgm:pt>
    <dgm:pt modelId="{775BB09B-3ED3-4730-8483-81A57967949E}" type="sibTrans" cxnId="{4B4EC058-62E2-4D07-9973-534806AC486F}">
      <dgm:prSet/>
      <dgm:spPr/>
      <dgm:t>
        <a:bodyPr/>
        <a:lstStyle/>
        <a:p>
          <a:endParaRPr lang="en-US"/>
        </a:p>
      </dgm:t>
    </dgm:pt>
    <dgm:pt modelId="{08F0E986-3255-4B4B-AA63-7F8AA82D9FC4}" type="pres">
      <dgm:prSet presAssocID="{1DAB9C7D-DFF6-471B-A0CA-28ABF414818B}" presName="root" presStyleCnt="0">
        <dgm:presLayoutVars>
          <dgm:dir/>
          <dgm:resizeHandles val="exact"/>
        </dgm:presLayoutVars>
      </dgm:prSet>
      <dgm:spPr/>
    </dgm:pt>
    <dgm:pt modelId="{C115E02A-45F2-4178-82DC-6C07BC3FE3B4}" type="pres">
      <dgm:prSet presAssocID="{FC28D9B2-BEA2-437B-82B4-25528F77A67D}" presName="compNode" presStyleCnt="0"/>
      <dgm:spPr/>
    </dgm:pt>
    <dgm:pt modelId="{6CA1831C-0143-4039-B3FD-3E7E3380E8EB}" type="pres">
      <dgm:prSet presAssocID="{FC28D9B2-BEA2-437B-82B4-25528F77A67D}" presName="bgRect" presStyleLbl="bgShp" presStyleIdx="0" presStyleCnt="4"/>
      <dgm:spPr/>
    </dgm:pt>
    <dgm:pt modelId="{69E53466-CC3C-4F34-8110-1D0E7FA3BCCE}" type="pres">
      <dgm:prSet presAssocID="{FC28D9B2-BEA2-437B-82B4-25528F77A6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CA79FE5C-7966-48BC-90AA-F73DD169C10D}" type="pres">
      <dgm:prSet presAssocID="{FC28D9B2-BEA2-437B-82B4-25528F77A67D}" presName="spaceRect" presStyleCnt="0"/>
      <dgm:spPr/>
    </dgm:pt>
    <dgm:pt modelId="{EE9323F5-DC4A-49DA-8723-C923C46C4CC7}" type="pres">
      <dgm:prSet presAssocID="{FC28D9B2-BEA2-437B-82B4-25528F77A67D}" presName="parTx" presStyleLbl="revTx" presStyleIdx="0" presStyleCnt="4">
        <dgm:presLayoutVars>
          <dgm:chMax val="0"/>
          <dgm:chPref val="0"/>
        </dgm:presLayoutVars>
      </dgm:prSet>
      <dgm:spPr/>
    </dgm:pt>
    <dgm:pt modelId="{C4BB0F0D-E8B3-4F1A-BB51-EBB2A121BA76}" type="pres">
      <dgm:prSet presAssocID="{89F656CA-0226-48D6-A27D-D695CAFCCA84}" presName="sibTrans" presStyleCnt="0"/>
      <dgm:spPr/>
    </dgm:pt>
    <dgm:pt modelId="{BBB3D16B-09E2-419A-A677-39B0D319F9EE}" type="pres">
      <dgm:prSet presAssocID="{BAB056AD-86D9-4A29-A10D-C1DD0FDAA88A}" presName="compNode" presStyleCnt="0"/>
      <dgm:spPr/>
    </dgm:pt>
    <dgm:pt modelId="{6A062E46-FE65-4A8E-AAF5-2DCD887C7DE5}" type="pres">
      <dgm:prSet presAssocID="{BAB056AD-86D9-4A29-A10D-C1DD0FDAA88A}" presName="bgRect" presStyleLbl="bgShp" presStyleIdx="1" presStyleCnt="4"/>
      <dgm:spPr/>
    </dgm:pt>
    <dgm:pt modelId="{F15A8B04-7E25-4B2D-AE67-75EC99FD9011}" type="pres">
      <dgm:prSet presAssocID="{BAB056AD-86D9-4A29-A10D-C1DD0FDAA8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pping bag"/>
        </a:ext>
      </dgm:extLst>
    </dgm:pt>
    <dgm:pt modelId="{186A291A-32A2-4C47-94B1-A05F2BCFDE5C}" type="pres">
      <dgm:prSet presAssocID="{BAB056AD-86D9-4A29-A10D-C1DD0FDAA88A}" presName="spaceRect" presStyleCnt="0"/>
      <dgm:spPr/>
    </dgm:pt>
    <dgm:pt modelId="{251906BF-9EAC-46BA-89B2-D42470E03A13}" type="pres">
      <dgm:prSet presAssocID="{BAB056AD-86D9-4A29-A10D-C1DD0FDAA88A}" presName="parTx" presStyleLbl="revTx" presStyleIdx="1" presStyleCnt="4">
        <dgm:presLayoutVars>
          <dgm:chMax val="0"/>
          <dgm:chPref val="0"/>
        </dgm:presLayoutVars>
      </dgm:prSet>
      <dgm:spPr/>
    </dgm:pt>
    <dgm:pt modelId="{4DC9606E-F4CC-4B3D-9B9F-A1155AE43DDC}" type="pres">
      <dgm:prSet presAssocID="{E3234227-6CB4-45F4-A517-983A161F3B86}" presName="sibTrans" presStyleCnt="0"/>
      <dgm:spPr/>
    </dgm:pt>
    <dgm:pt modelId="{D3C0AC15-D08B-480F-8E39-46157B200099}" type="pres">
      <dgm:prSet presAssocID="{4A653A83-428E-4EC5-A40F-B871B0CF5A7F}" presName="compNode" presStyleCnt="0"/>
      <dgm:spPr/>
    </dgm:pt>
    <dgm:pt modelId="{EA8DAA3F-0C1E-490B-8356-6F2ECC9D3385}" type="pres">
      <dgm:prSet presAssocID="{4A653A83-428E-4EC5-A40F-B871B0CF5A7F}" presName="bgRect" presStyleLbl="bgShp" presStyleIdx="2" presStyleCnt="4"/>
      <dgm:spPr/>
    </dgm:pt>
    <dgm:pt modelId="{53B28F36-075B-4097-8F40-BF2506EB48C2}" type="pres">
      <dgm:prSet presAssocID="{4A653A83-428E-4EC5-A40F-B871B0CF5A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BFCC04A-672D-4C11-BD67-FACBFCA0B2A0}" type="pres">
      <dgm:prSet presAssocID="{4A653A83-428E-4EC5-A40F-B871B0CF5A7F}" presName="spaceRect" presStyleCnt="0"/>
      <dgm:spPr/>
    </dgm:pt>
    <dgm:pt modelId="{5D06E15C-1598-42C4-89F2-1410C93A0DC9}" type="pres">
      <dgm:prSet presAssocID="{4A653A83-428E-4EC5-A40F-B871B0CF5A7F}" presName="parTx" presStyleLbl="revTx" presStyleIdx="2" presStyleCnt="4">
        <dgm:presLayoutVars>
          <dgm:chMax val="0"/>
          <dgm:chPref val="0"/>
        </dgm:presLayoutVars>
      </dgm:prSet>
      <dgm:spPr/>
    </dgm:pt>
    <dgm:pt modelId="{C20C214C-1002-4F8A-9817-4FA332BCD889}" type="pres">
      <dgm:prSet presAssocID="{FC62B26B-9E71-453B-9605-CB63C0A7FC3F}" presName="sibTrans" presStyleCnt="0"/>
      <dgm:spPr/>
    </dgm:pt>
    <dgm:pt modelId="{5FFACA02-B9D4-47EE-9D58-3A260D519D8A}" type="pres">
      <dgm:prSet presAssocID="{FD98E0C8-CCD7-4290-B143-153EFA408B43}" presName="compNode" presStyleCnt="0"/>
      <dgm:spPr/>
    </dgm:pt>
    <dgm:pt modelId="{2A5E01EC-AC2B-4D67-99AA-D559A88043C6}" type="pres">
      <dgm:prSet presAssocID="{FD98E0C8-CCD7-4290-B143-153EFA408B43}" presName="bgRect" presStyleLbl="bgShp" presStyleIdx="3" presStyleCnt="4"/>
      <dgm:spPr/>
    </dgm:pt>
    <dgm:pt modelId="{37DBA102-8678-4627-8972-79EA39C529C5}" type="pres">
      <dgm:prSet presAssocID="{FD98E0C8-CCD7-4290-B143-153EFA408B4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C5DFAE07-21C9-418A-84E5-0725085E1D5B}" type="pres">
      <dgm:prSet presAssocID="{FD98E0C8-CCD7-4290-B143-153EFA408B43}" presName="spaceRect" presStyleCnt="0"/>
      <dgm:spPr/>
    </dgm:pt>
    <dgm:pt modelId="{4BF50ECB-E671-4EEA-8E07-99144DA1D0CC}" type="pres">
      <dgm:prSet presAssocID="{FD98E0C8-CCD7-4290-B143-153EFA408B43}" presName="parTx" presStyleLbl="revTx" presStyleIdx="3" presStyleCnt="4">
        <dgm:presLayoutVars>
          <dgm:chMax val="0"/>
          <dgm:chPref val="0"/>
        </dgm:presLayoutVars>
      </dgm:prSet>
      <dgm:spPr/>
    </dgm:pt>
  </dgm:ptLst>
  <dgm:cxnLst>
    <dgm:cxn modelId="{87D70E03-3946-4780-B5F5-0FFCBD8FDF9C}" type="presOf" srcId="{4A653A83-428E-4EC5-A40F-B871B0CF5A7F}" destId="{5D06E15C-1598-42C4-89F2-1410C93A0DC9}" srcOrd="0" destOrd="0" presId="urn:microsoft.com/office/officeart/2018/2/layout/IconVerticalSolidList"/>
    <dgm:cxn modelId="{5C97622A-4EDF-4D58-A9D9-5FA137B6C4B4}" srcId="{1DAB9C7D-DFF6-471B-A0CA-28ABF414818B}" destId="{BAB056AD-86D9-4A29-A10D-C1DD0FDAA88A}" srcOrd="1" destOrd="0" parTransId="{266B139C-BCBB-49BF-82C0-42B71A68B4A4}" sibTransId="{E3234227-6CB4-45F4-A517-983A161F3B86}"/>
    <dgm:cxn modelId="{DDECEB46-3246-45FF-B4D6-3EB66F586097}" type="presOf" srcId="{FD98E0C8-CCD7-4290-B143-153EFA408B43}" destId="{4BF50ECB-E671-4EEA-8E07-99144DA1D0CC}" srcOrd="0" destOrd="0" presId="urn:microsoft.com/office/officeart/2018/2/layout/IconVerticalSolidList"/>
    <dgm:cxn modelId="{4B4EC058-62E2-4D07-9973-534806AC486F}" srcId="{1DAB9C7D-DFF6-471B-A0CA-28ABF414818B}" destId="{FD98E0C8-CCD7-4290-B143-153EFA408B43}" srcOrd="3" destOrd="0" parTransId="{C6F6C501-1AF5-4FDE-A8C1-17C56EC4EDE0}" sibTransId="{775BB09B-3ED3-4730-8483-81A57967949E}"/>
    <dgm:cxn modelId="{21A80296-DEB3-40A6-B3FA-18461A9B83FD}" type="presOf" srcId="{FC28D9B2-BEA2-437B-82B4-25528F77A67D}" destId="{EE9323F5-DC4A-49DA-8723-C923C46C4CC7}" srcOrd="0" destOrd="0" presId="urn:microsoft.com/office/officeart/2018/2/layout/IconVerticalSolidList"/>
    <dgm:cxn modelId="{68453CDD-9698-41AF-9865-6C74DA65E910}" type="presOf" srcId="{1DAB9C7D-DFF6-471B-A0CA-28ABF414818B}" destId="{08F0E986-3255-4B4B-AA63-7F8AA82D9FC4}" srcOrd="0" destOrd="0" presId="urn:microsoft.com/office/officeart/2018/2/layout/IconVerticalSolidList"/>
    <dgm:cxn modelId="{588D0CE3-E1C5-4BB6-99C2-094750E7BA38}" srcId="{1DAB9C7D-DFF6-471B-A0CA-28ABF414818B}" destId="{FC28D9B2-BEA2-437B-82B4-25528F77A67D}" srcOrd="0" destOrd="0" parTransId="{DC28B2A3-50CB-4E77-BBA7-7D13D9C98E64}" sibTransId="{89F656CA-0226-48D6-A27D-D695CAFCCA84}"/>
    <dgm:cxn modelId="{A86E00E7-9B2E-4692-A7D7-81322EBEEAF1}" srcId="{1DAB9C7D-DFF6-471B-A0CA-28ABF414818B}" destId="{4A653A83-428E-4EC5-A40F-B871B0CF5A7F}" srcOrd="2" destOrd="0" parTransId="{A3C39C07-70A7-4963-9EE1-2BF61587A093}" sibTransId="{FC62B26B-9E71-453B-9605-CB63C0A7FC3F}"/>
    <dgm:cxn modelId="{9CE729E7-FCB4-4056-82BC-88DAB49FCD9D}" type="presOf" srcId="{BAB056AD-86D9-4A29-A10D-C1DD0FDAA88A}" destId="{251906BF-9EAC-46BA-89B2-D42470E03A13}" srcOrd="0" destOrd="0" presId="urn:microsoft.com/office/officeart/2018/2/layout/IconVerticalSolidList"/>
    <dgm:cxn modelId="{09FA0758-ECE9-4B58-A5C1-E037A064CD3C}" type="presParOf" srcId="{08F0E986-3255-4B4B-AA63-7F8AA82D9FC4}" destId="{C115E02A-45F2-4178-82DC-6C07BC3FE3B4}" srcOrd="0" destOrd="0" presId="urn:microsoft.com/office/officeart/2018/2/layout/IconVerticalSolidList"/>
    <dgm:cxn modelId="{AF1F7A10-0D4C-4C4F-9211-7CFEC69F3CAF}" type="presParOf" srcId="{C115E02A-45F2-4178-82DC-6C07BC3FE3B4}" destId="{6CA1831C-0143-4039-B3FD-3E7E3380E8EB}" srcOrd="0" destOrd="0" presId="urn:microsoft.com/office/officeart/2018/2/layout/IconVerticalSolidList"/>
    <dgm:cxn modelId="{09841EFC-55C7-4FD7-ACC2-222F85386688}" type="presParOf" srcId="{C115E02A-45F2-4178-82DC-6C07BC3FE3B4}" destId="{69E53466-CC3C-4F34-8110-1D0E7FA3BCCE}" srcOrd="1" destOrd="0" presId="urn:microsoft.com/office/officeart/2018/2/layout/IconVerticalSolidList"/>
    <dgm:cxn modelId="{2DCF44EC-D6FC-4796-BF9E-227F6BA65C8B}" type="presParOf" srcId="{C115E02A-45F2-4178-82DC-6C07BC3FE3B4}" destId="{CA79FE5C-7966-48BC-90AA-F73DD169C10D}" srcOrd="2" destOrd="0" presId="urn:microsoft.com/office/officeart/2018/2/layout/IconVerticalSolidList"/>
    <dgm:cxn modelId="{891DA5DC-EC16-477E-BC6C-F7C7290365BC}" type="presParOf" srcId="{C115E02A-45F2-4178-82DC-6C07BC3FE3B4}" destId="{EE9323F5-DC4A-49DA-8723-C923C46C4CC7}" srcOrd="3" destOrd="0" presId="urn:microsoft.com/office/officeart/2018/2/layout/IconVerticalSolidList"/>
    <dgm:cxn modelId="{1FCF8397-A191-4642-A534-D6FDDCE8D6E8}" type="presParOf" srcId="{08F0E986-3255-4B4B-AA63-7F8AA82D9FC4}" destId="{C4BB0F0D-E8B3-4F1A-BB51-EBB2A121BA76}" srcOrd="1" destOrd="0" presId="urn:microsoft.com/office/officeart/2018/2/layout/IconVerticalSolidList"/>
    <dgm:cxn modelId="{A1246109-2389-464C-B62E-6BB9962A1673}" type="presParOf" srcId="{08F0E986-3255-4B4B-AA63-7F8AA82D9FC4}" destId="{BBB3D16B-09E2-419A-A677-39B0D319F9EE}" srcOrd="2" destOrd="0" presId="urn:microsoft.com/office/officeart/2018/2/layout/IconVerticalSolidList"/>
    <dgm:cxn modelId="{50E916B3-D6A0-42BF-81FC-965858860354}" type="presParOf" srcId="{BBB3D16B-09E2-419A-A677-39B0D319F9EE}" destId="{6A062E46-FE65-4A8E-AAF5-2DCD887C7DE5}" srcOrd="0" destOrd="0" presId="urn:microsoft.com/office/officeart/2018/2/layout/IconVerticalSolidList"/>
    <dgm:cxn modelId="{3466CF86-57F5-4EA8-A353-EC306B9C0563}" type="presParOf" srcId="{BBB3D16B-09E2-419A-A677-39B0D319F9EE}" destId="{F15A8B04-7E25-4B2D-AE67-75EC99FD9011}" srcOrd="1" destOrd="0" presId="urn:microsoft.com/office/officeart/2018/2/layout/IconVerticalSolidList"/>
    <dgm:cxn modelId="{AA1BC1AF-B22D-4153-8436-1B64ACF20496}" type="presParOf" srcId="{BBB3D16B-09E2-419A-A677-39B0D319F9EE}" destId="{186A291A-32A2-4C47-94B1-A05F2BCFDE5C}" srcOrd="2" destOrd="0" presId="urn:microsoft.com/office/officeart/2018/2/layout/IconVerticalSolidList"/>
    <dgm:cxn modelId="{10516AA0-CADB-45BF-9A1D-A305672BBEF1}" type="presParOf" srcId="{BBB3D16B-09E2-419A-A677-39B0D319F9EE}" destId="{251906BF-9EAC-46BA-89B2-D42470E03A13}" srcOrd="3" destOrd="0" presId="urn:microsoft.com/office/officeart/2018/2/layout/IconVerticalSolidList"/>
    <dgm:cxn modelId="{7499F3CB-C216-4452-92C9-07A08C3ABC3B}" type="presParOf" srcId="{08F0E986-3255-4B4B-AA63-7F8AA82D9FC4}" destId="{4DC9606E-F4CC-4B3D-9B9F-A1155AE43DDC}" srcOrd="3" destOrd="0" presId="urn:microsoft.com/office/officeart/2018/2/layout/IconVerticalSolidList"/>
    <dgm:cxn modelId="{D17C925E-0C6B-46DA-856F-2E50188C59F3}" type="presParOf" srcId="{08F0E986-3255-4B4B-AA63-7F8AA82D9FC4}" destId="{D3C0AC15-D08B-480F-8E39-46157B200099}" srcOrd="4" destOrd="0" presId="urn:microsoft.com/office/officeart/2018/2/layout/IconVerticalSolidList"/>
    <dgm:cxn modelId="{6E1F8D34-BB30-487B-A9E3-6BBE186B4EEF}" type="presParOf" srcId="{D3C0AC15-D08B-480F-8E39-46157B200099}" destId="{EA8DAA3F-0C1E-490B-8356-6F2ECC9D3385}" srcOrd="0" destOrd="0" presId="urn:microsoft.com/office/officeart/2018/2/layout/IconVerticalSolidList"/>
    <dgm:cxn modelId="{744687AD-B434-401D-A137-64B1878901E4}" type="presParOf" srcId="{D3C0AC15-D08B-480F-8E39-46157B200099}" destId="{53B28F36-075B-4097-8F40-BF2506EB48C2}" srcOrd="1" destOrd="0" presId="urn:microsoft.com/office/officeart/2018/2/layout/IconVerticalSolidList"/>
    <dgm:cxn modelId="{8A407028-9F11-4B1F-BA60-A264E133E204}" type="presParOf" srcId="{D3C0AC15-D08B-480F-8E39-46157B200099}" destId="{5BFCC04A-672D-4C11-BD67-FACBFCA0B2A0}" srcOrd="2" destOrd="0" presId="urn:microsoft.com/office/officeart/2018/2/layout/IconVerticalSolidList"/>
    <dgm:cxn modelId="{01859F2B-4E50-48D5-9E95-9EDF4451292F}" type="presParOf" srcId="{D3C0AC15-D08B-480F-8E39-46157B200099}" destId="{5D06E15C-1598-42C4-89F2-1410C93A0DC9}" srcOrd="3" destOrd="0" presId="urn:microsoft.com/office/officeart/2018/2/layout/IconVerticalSolidList"/>
    <dgm:cxn modelId="{F520B9EB-A294-45DF-A280-07139EF7D3D9}" type="presParOf" srcId="{08F0E986-3255-4B4B-AA63-7F8AA82D9FC4}" destId="{C20C214C-1002-4F8A-9817-4FA332BCD889}" srcOrd="5" destOrd="0" presId="urn:microsoft.com/office/officeart/2018/2/layout/IconVerticalSolidList"/>
    <dgm:cxn modelId="{A9BF013F-1DC4-455F-B2DE-137EF892BF2B}" type="presParOf" srcId="{08F0E986-3255-4B4B-AA63-7F8AA82D9FC4}" destId="{5FFACA02-B9D4-47EE-9D58-3A260D519D8A}" srcOrd="6" destOrd="0" presId="urn:microsoft.com/office/officeart/2018/2/layout/IconVerticalSolidList"/>
    <dgm:cxn modelId="{06CA7601-8368-41FD-BCD3-13AAEAFAD789}" type="presParOf" srcId="{5FFACA02-B9D4-47EE-9D58-3A260D519D8A}" destId="{2A5E01EC-AC2B-4D67-99AA-D559A88043C6}" srcOrd="0" destOrd="0" presId="urn:microsoft.com/office/officeart/2018/2/layout/IconVerticalSolidList"/>
    <dgm:cxn modelId="{9F08C0A4-DF1D-432C-AA3F-2ADB737E5150}" type="presParOf" srcId="{5FFACA02-B9D4-47EE-9D58-3A260D519D8A}" destId="{37DBA102-8678-4627-8972-79EA39C529C5}" srcOrd="1" destOrd="0" presId="urn:microsoft.com/office/officeart/2018/2/layout/IconVerticalSolidList"/>
    <dgm:cxn modelId="{AB0C3ED4-594F-4B5E-B9E1-765BA0998B16}" type="presParOf" srcId="{5FFACA02-B9D4-47EE-9D58-3A260D519D8A}" destId="{C5DFAE07-21C9-418A-84E5-0725085E1D5B}" srcOrd="2" destOrd="0" presId="urn:microsoft.com/office/officeart/2018/2/layout/IconVerticalSolidList"/>
    <dgm:cxn modelId="{47218AAE-E26B-484B-BCF6-DDCC1F219C39}" type="presParOf" srcId="{5FFACA02-B9D4-47EE-9D58-3A260D519D8A}" destId="{4BF50ECB-E671-4EEA-8E07-99144DA1D0C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160DA-1E36-44B9-B33C-C98F7F325356}">
      <dsp:nvSpPr>
        <dsp:cNvPr id="0" name=""/>
        <dsp:cNvSpPr/>
      </dsp:nvSpPr>
      <dsp:spPr>
        <a:xfrm>
          <a:off x="0" y="1397"/>
          <a:ext cx="8572660" cy="7082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D49FF4-38D1-4BC4-A3C0-A46741D64D7B}">
      <dsp:nvSpPr>
        <dsp:cNvPr id="0" name=""/>
        <dsp:cNvSpPr/>
      </dsp:nvSpPr>
      <dsp:spPr>
        <a:xfrm>
          <a:off x="214236" y="160746"/>
          <a:ext cx="389520" cy="38952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8D25E2-340A-42D7-BB0B-63AB24420A6C}">
      <dsp:nvSpPr>
        <dsp:cNvPr id="0" name=""/>
        <dsp:cNvSpPr/>
      </dsp:nvSpPr>
      <dsp:spPr>
        <a:xfrm>
          <a:off x="817992" y="1397"/>
          <a:ext cx="7754667" cy="708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844550">
            <a:lnSpc>
              <a:spcPct val="100000"/>
            </a:lnSpc>
            <a:spcBef>
              <a:spcPct val="0"/>
            </a:spcBef>
            <a:spcAft>
              <a:spcPct val="35000"/>
            </a:spcAft>
            <a:buNone/>
          </a:pPr>
          <a:r>
            <a:rPr lang="en-US" sz="1900" kern="1200" dirty="0"/>
            <a:t>What MOVIE title best represents your relationship with technology?</a:t>
          </a:r>
        </a:p>
      </dsp:txBody>
      <dsp:txXfrm>
        <a:off x="817992" y="1397"/>
        <a:ext cx="7754667" cy="708218"/>
      </dsp:txXfrm>
    </dsp:sp>
    <dsp:sp modelId="{C842D49F-7ADE-EC4C-A70C-160A2D337DDD}">
      <dsp:nvSpPr>
        <dsp:cNvPr id="0" name=""/>
        <dsp:cNvSpPr/>
      </dsp:nvSpPr>
      <dsp:spPr>
        <a:xfrm>
          <a:off x="0" y="886670"/>
          <a:ext cx="8572660" cy="7082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23A2D-8DCE-5148-A69F-855ED6FFEA11}">
      <dsp:nvSpPr>
        <dsp:cNvPr id="0" name=""/>
        <dsp:cNvSpPr/>
      </dsp:nvSpPr>
      <dsp:spPr>
        <a:xfrm>
          <a:off x="214236" y="1046020"/>
          <a:ext cx="389520" cy="389520"/>
        </a:xfrm>
        <a:prstGeom prst="rect">
          <a:avLst/>
        </a:prstGeom>
        <a:solidFill>
          <a:schemeClr val="accent1">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20180-E812-4841-8794-C950A8E6CFC0}">
      <dsp:nvSpPr>
        <dsp:cNvPr id="0" name=""/>
        <dsp:cNvSpPr/>
      </dsp:nvSpPr>
      <dsp:spPr>
        <a:xfrm>
          <a:off x="817992" y="886670"/>
          <a:ext cx="7754667" cy="708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844550">
            <a:lnSpc>
              <a:spcPct val="100000"/>
            </a:lnSpc>
            <a:spcBef>
              <a:spcPct val="0"/>
            </a:spcBef>
            <a:spcAft>
              <a:spcPct val="35000"/>
            </a:spcAft>
            <a:buNone/>
          </a:pPr>
          <a:r>
            <a:rPr lang="en-US" sz="1900" kern="1200" dirty="0"/>
            <a:t>Post it in BILC/HOME</a:t>
          </a:r>
        </a:p>
      </dsp:txBody>
      <dsp:txXfrm>
        <a:off x="817992" y="886670"/>
        <a:ext cx="7754667" cy="708218"/>
      </dsp:txXfrm>
    </dsp:sp>
    <dsp:sp modelId="{A0287595-271F-48D5-842E-BACF95B4B055}">
      <dsp:nvSpPr>
        <dsp:cNvPr id="0" name=""/>
        <dsp:cNvSpPr/>
      </dsp:nvSpPr>
      <dsp:spPr>
        <a:xfrm>
          <a:off x="0" y="1771944"/>
          <a:ext cx="8572660" cy="7082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8B763-5354-4398-97EA-999B5C10A7B7}">
      <dsp:nvSpPr>
        <dsp:cNvPr id="0" name=""/>
        <dsp:cNvSpPr/>
      </dsp:nvSpPr>
      <dsp:spPr>
        <a:xfrm>
          <a:off x="214236" y="1931293"/>
          <a:ext cx="389520" cy="38952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6E624A-5C3E-434F-9B50-3FC2F2DDEF0B}">
      <dsp:nvSpPr>
        <dsp:cNvPr id="0" name=""/>
        <dsp:cNvSpPr/>
      </dsp:nvSpPr>
      <dsp:spPr>
        <a:xfrm>
          <a:off x="817992" y="1771944"/>
          <a:ext cx="7754667" cy="708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844550">
            <a:lnSpc>
              <a:spcPct val="100000"/>
            </a:lnSpc>
            <a:spcBef>
              <a:spcPct val="0"/>
            </a:spcBef>
            <a:spcAft>
              <a:spcPct val="35000"/>
            </a:spcAft>
            <a:buNone/>
          </a:pPr>
          <a:r>
            <a:rPr lang="en-US" sz="1900" kern="1200" dirty="0"/>
            <a:t>Get in small groups and discuss your title. Why did you choose it?</a:t>
          </a:r>
        </a:p>
      </dsp:txBody>
      <dsp:txXfrm>
        <a:off x="817992" y="1771944"/>
        <a:ext cx="7754667" cy="708218"/>
      </dsp:txXfrm>
    </dsp:sp>
    <dsp:sp modelId="{C86484A8-AC41-4A78-92D7-8A381970D914}">
      <dsp:nvSpPr>
        <dsp:cNvPr id="0" name=""/>
        <dsp:cNvSpPr/>
      </dsp:nvSpPr>
      <dsp:spPr>
        <a:xfrm>
          <a:off x="0" y="2657217"/>
          <a:ext cx="8572660" cy="7082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B24E4-0A05-45CF-A93B-8370470B3239}">
      <dsp:nvSpPr>
        <dsp:cNvPr id="0" name=""/>
        <dsp:cNvSpPr/>
      </dsp:nvSpPr>
      <dsp:spPr>
        <a:xfrm>
          <a:off x="214236" y="2816567"/>
          <a:ext cx="389520" cy="38952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73309F-8FEC-4DE9-AE4C-733909F91D91}">
      <dsp:nvSpPr>
        <dsp:cNvPr id="0" name=""/>
        <dsp:cNvSpPr/>
      </dsp:nvSpPr>
      <dsp:spPr>
        <a:xfrm>
          <a:off x="817992" y="2657217"/>
          <a:ext cx="7754667" cy="708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844550">
            <a:lnSpc>
              <a:spcPct val="100000"/>
            </a:lnSpc>
            <a:spcBef>
              <a:spcPct val="0"/>
            </a:spcBef>
            <a:spcAft>
              <a:spcPct val="35000"/>
            </a:spcAft>
            <a:buNone/>
          </a:pPr>
          <a:r>
            <a:rPr lang="en-US" sz="1900" kern="1200" dirty="0"/>
            <a:t>You have 3 minutes to complete this task. </a:t>
          </a:r>
        </a:p>
      </dsp:txBody>
      <dsp:txXfrm>
        <a:off x="817992" y="2657217"/>
        <a:ext cx="7754667" cy="708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F7904-6722-884B-B98F-1C64EA9E32AB}">
      <dsp:nvSpPr>
        <dsp:cNvPr id="0" name=""/>
        <dsp:cNvSpPr/>
      </dsp:nvSpPr>
      <dsp:spPr>
        <a:xfrm>
          <a:off x="0" y="0"/>
          <a:ext cx="4482630"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2E11B-E2B4-D046-9DE0-7D43BE7F121A}">
      <dsp:nvSpPr>
        <dsp:cNvPr id="0" name=""/>
        <dsp:cNvSpPr/>
      </dsp:nvSpPr>
      <dsp:spPr>
        <a:xfrm>
          <a:off x="0" y="0"/>
          <a:ext cx="4482630" cy="65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Physical Set-up</a:t>
          </a:r>
        </a:p>
      </dsp:txBody>
      <dsp:txXfrm>
        <a:off x="0" y="0"/>
        <a:ext cx="4482630" cy="659210"/>
      </dsp:txXfrm>
    </dsp:sp>
    <dsp:sp modelId="{C09F6983-ED74-7449-A886-83BB28AF098A}">
      <dsp:nvSpPr>
        <dsp:cNvPr id="0" name=""/>
        <dsp:cNvSpPr/>
      </dsp:nvSpPr>
      <dsp:spPr>
        <a:xfrm>
          <a:off x="0" y="659210"/>
          <a:ext cx="4482630" cy="0"/>
        </a:xfrm>
        <a:prstGeom prst="line">
          <a:avLst/>
        </a:prstGeom>
        <a:solidFill>
          <a:schemeClr val="accent5">
            <a:hueOff val="1247956"/>
            <a:satOff val="-6520"/>
            <a:lumOff val="1541"/>
            <a:alphaOff val="0"/>
          </a:schemeClr>
        </a:solidFill>
        <a:ln w="15875" cap="flat" cmpd="sng" algn="ctr">
          <a:solidFill>
            <a:schemeClr val="accent5">
              <a:hueOff val="1247956"/>
              <a:satOff val="-6520"/>
              <a:lumOff val="15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FCD43-A5D0-EE4A-9A30-416003DC63C5}">
      <dsp:nvSpPr>
        <dsp:cNvPr id="0" name=""/>
        <dsp:cNvSpPr/>
      </dsp:nvSpPr>
      <dsp:spPr>
        <a:xfrm>
          <a:off x="0" y="659210"/>
          <a:ext cx="4482630" cy="65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Test Creation</a:t>
          </a:r>
        </a:p>
      </dsp:txBody>
      <dsp:txXfrm>
        <a:off x="0" y="659210"/>
        <a:ext cx="4482630" cy="659210"/>
      </dsp:txXfrm>
    </dsp:sp>
    <dsp:sp modelId="{0E050227-833C-A842-888F-5B6109405BD8}">
      <dsp:nvSpPr>
        <dsp:cNvPr id="0" name=""/>
        <dsp:cNvSpPr/>
      </dsp:nvSpPr>
      <dsp:spPr>
        <a:xfrm>
          <a:off x="0" y="1318421"/>
          <a:ext cx="4482630" cy="0"/>
        </a:xfrm>
        <a:prstGeom prst="line">
          <a:avLst/>
        </a:prstGeom>
        <a:solidFill>
          <a:schemeClr val="accent5">
            <a:hueOff val="2495912"/>
            <a:satOff val="-13040"/>
            <a:lumOff val="3081"/>
            <a:alphaOff val="0"/>
          </a:schemeClr>
        </a:solidFill>
        <a:ln w="15875" cap="flat" cmpd="sng" algn="ctr">
          <a:solidFill>
            <a:schemeClr val="accent5">
              <a:hueOff val="2495912"/>
              <a:satOff val="-13040"/>
              <a:lumOff val="30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218E6-9869-CF43-9EC6-99FF8047CB4E}">
      <dsp:nvSpPr>
        <dsp:cNvPr id="0" name=""/>
        <dsp:cNvSpPr/>
      </dsp:nvSpPr>
      <dsp:spPr>
        <a:xfrm>
          <a:off x="0" y="1318421"/>
          <a:ext cx="4482630" cy="65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Test Security</a:t>
          </a:r>
        </a:p>
      </dsp:txBody>
      <dsp:txXfrm>
        <a:off x="0" y="1318421"/>
        <a:ext cx="4482630" cy="659210"/>
      </dsp:txXfrm>
    </dsp:sp>
    <dsp:sp modelId="{F937972B-F022-4944-B290-7F48D888C3F8}">
      <dsp:nvSpPr>
        <dsp:cNvPr id="0" name=""/>
        <dsp:cNvSpPr/>
      </dsp:nvSpPr>
      <dsp:spPr>
        <a:xfrm>
          <a:off x="0" y="1977631"/>
          <a:ext cx="4482630" cy="0"/>
        </a:xfrm>
        <a:prstGeom prst="line">
          <a:avLst/>
        </a:prstGeom>
        <a:solidFill>
          <a:schemeClr val="accent5">
            <a:hueOff val="3743868"/>
            <a:satOff val="-19560"/>
            <a:lumOff val="4622"/>
            <a:alphaOff val="0"/>
          </a:schemeClr>
        </a:solidFill>
        <a:ln w="15875" cap="flat" cmpd="sng" algn="ctr">
          <a:solidFill>
            <a:schemeClr val="accent5">
              <a:hueOff val="3743868"/>
              <a:satOff val="-19560"/>
              <a:lumOff val="46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8CCEE-F57B-EF42-8E12-50EFE15E2EE8}">
      <dsp:nvSpPr>
        <dsp:cNvPr id="0" name=""/>
        <dsp:cNvSpPr/>
      </dsp:nvSpPr>
      <dsp:spPr>
        <a:xfrm>
          <a:off x="0" y="1977631"/>
          <a:ext cx="4482630" cy="65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Test Administration</a:t>
          </a:r>
        </a:p>
      </dsp:txBody>
      <dsp:txXfrm>
        <a:off x="0" y="1977631"/>
        <a:ext cx="4482630" cy="659210"/>
      </dsp:txXfrm>
    </dsp:sp>
    <dsp:sp modelId="{826EE152-1E54-204D-9E69-434D3BB4DEF8}">
      <dsp:nvSpPr>
        <dsp:cNvPr id="0" name=""/>
        <dsp:cNvSpPr/>
      </dsp:nvSpPr>
      <dsp:spPr>
        <a:xfrm>
          <a:off x="0" y="2636842"/>
          <a:ext cx="4482630" cy="0"/>
        </a:xfrm>
        <a:prstGeom prst="line">
          <a:avLst/>
        </a:prstGeom>
        <a:solidFill>
          <a:schemeClr val="accent5">
            <a:hueOff val="4991824"/>
            <a:satOff val="-26079"/>
            <a:lumOff val="6162"/>
            <a:alphaOff val="0"/>
          </a:schemeClr>
        </a:solidFill>
        <a:ln w="15875" cap="flat" cmpd="sng" algn="ctr">
          <a:solidFill>
            <a:schemeClr val="accent5">
              <a:hueOff val="4991824"/>
              <a:satOff val="-26079"/>
              <a:lumOff val="61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002D1-28EB-2643-A10E-A0CCA5EA7A56}">
      <dsp:nvSpPr>
        <dsp:cNvPr id="0" name=""/>
        <dsp:cNvSpPr/>
      </dsp:nvSpPr>
      <dsp:spPr>
        <a:xfrm>
          <a:off x="0" y="2636842"/>
          <a:ext cx="4482630" cy="65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Test Scoring</a:t>
          </a:r>
        </a:p>
      </dsp:txBody>
      <dsp:txXfrm>
        <a:off x="0" y="2636842"/>
        <a:ext cx="4482630" cy="659210"/>
      </dsp:txXfrm>
    </dsp:sp>
    <dsp:sp modelId="{52B3A83F-746D-9741-A10F-135A0CA57550}">
      <dsp:nvSpPr>
        <dsp:cNvPr id="0" name=""/>
        <dsp:cNvSpPr/>
      </dsp:nvSpPr>
      <dsp:spPr>
        <a:xfrm>
          <a:off x="0" y="3296053"/>
          <a:ext cx="4482630" cy="0"/>
        </a:xfrm>
        <a:prstGeom prst="line">
          <a:avLst/>
        </a:prstGeom>
        <a:solidFill>
          <a:schemeClr val="accent5">
            <a:hueOff val="6239781"/>
            <a:satOff val="-32599"/>
            <a:lumOff val="7703"/>
            <a:alphaOff val="0"/>
          </a:schemeClr>
        </a:solidFill>
        <a:ln w="15875" cap="flat" cmpd="sng" algn="ctr">
          <a:solidFill>
            <a:schemeClr val="accent5">
              <a:hueOff val="6239781"/>
              <a:satOff val="-32599"/>
              <a:lumOff val="77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3BE5B-7B2E-B345-9DDE-0ACBF8504286}">
      <dsp:nvSpPr>
        <dsp:cNvPr id="0" name=""/>
        <dsp:cNvSpPr/>
      </dsp:nvSpPr>
      <dsp:spPr>
        <a:xfrm>
          <a:off x="0" y="3296053"/>
          <a:ext cx="4482630" cy="65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Test Reporting</a:t>
          </a:r>
        </a:p>
      </dsp:txBody>
      <dsp:txXfrm>
        <a:off x="0" y="3296053"/>
        <a:ext cx="4482630" cy="659210"/>
      </dsp:txXfrm>
    </dsp:sp>
    <dsp:sp modelId="{9EB36CC0-2F59-194E-AB85-94A525630231}">
      <dsp:nvSpPr>
        <dsp:cNvPr id="0" name=""/>
        <dsp:cNvSpPr/>
      </dsp:nvSpPr>
      <dsp:spPr>
        <a:xfrm>
          <a:off x="0" y="3955263"/>
          <a:ext cx="4482630" cy="0"/>
        </a:xfrm>
        <a:prstGeom prst="line">
          <a:avLst/>
        </a:prstGeom>
        <a:solidFill>
          <a:schemeClr val="accent5">
            <a:hueOff val="7487737"/>
            <a:satOff val="-39119"/>
            <a:lumOff val="9243"/>
            <a:alphaOff val="0"/>
          </a:schemeClr>
        </a:solidFill>
        <a:ln w="15875" cap="flat" cmpd="sng" algn="ctr">
          <a:solidFill>
            <a:schemeClr val="accent5">
              <a:hueOff val="7487737"/>
              <a:satOff val="-39119"/>
              <a:lumOff val="92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6DA9E-70DE-DF40-A534-14BA8742CD00}">
      <dsp:nvSpPr>
        <dsp:cNvPr id="0" name=""/>
        <dsp:cNvSpPr/>
      </dsp:nvSpPr>
      <dsp:spPr>
        <a:xfrm>
          <a:off x="0" y="3955263"/>
          <a:ext cx="4482630" cy="65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Item Validation</a:t>
          </a:r>
        </a:p>
      </dsp:txBody>
      <dsp:txXfrm>
        <a:off x="0" y="3955263"/>
        <a:ext cx="4482630" cy="659210"/>
      </dsp:txXfrm>
    </dsp:sp>
    <dsp:sp modelId="{2DD8D412-C084-1B4E-9020-E0AFAD21A4A8}">
      <dsp:nvSpPr>
        <dsp:cNvPr id="0" name=""/>
        <dsp:cNvSpPr/>
      </dsp:nvSpPr>
      <dsp:spPr>
        <a:xfrm>
          <a:off x="0" y="4614474"/>
          <a:ext cx="4482630" cy="0"/>
        </a:xfrm>
        <a:prstGeom prst="line">
          <a:avLst/>
        </a:prstGeom>
        <a:solidFill>
          <a:schemeClr val="accent5">
            <a:hueOff val="8735693"/>
            <a:satOff val="-45639"/>
            <a:lumOff val="10784"/>
            <a:alphaOff val="0"/>
          </a:schemeClr>
        </a:solidFill>
        <a:ln w="15875" cap="flat" cmpd="sng" algn="ctr">
          <a:solidFill>
            <a:schemeClr val="accent5">
              <a:hueOff val="8735693"/>
              <a:satOff val="-45639"/>
              <a:lumOff val="10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2B9E3-B5CE-5844-AE97-89620FE8D257}">
      <dsp:nvSpPr>
        <dsp:cNvPr id="0" name=""/>
        <dsp:cNvSpPr/>
      </dsp:nvSpPr>
      <dsp:spPr>
        <a:xfrm>
          <a:off x="0" y="4614474"/>
          <a:ext cx="4482630" cy="659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Adaptive Testing</a:t>
          </a:r>
        </a:p>
      </dsp:txBody>
      <dsp:txXfrm>
        <a:off x="0" y="4614474"/>
        <a:ext cx="4482630" cy="659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1831C-0143-4039-B3FD-3E7E3380E8EB}">
      <dsp:nvSpPr>
        <dsp:cNvPr id="0" name=""/>
        <dsp:cNvSpPr/>
      </dsp:nvSpPr>
      <dsp:spPr>
        <a:xfrm>
          <a:off x="0" y="2377"/>
          <a:ext cx="5295778" cy="12048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53466-CC3C-4F34-8110-1D0E7FA3BCCE}">
      <dsp:nvSpPr>
        <dsp:cNvPr id="0" name=""/>
        <dsp:cNvSpPr/>
      </dsp:nvSpPr>
      <dsp:spPr>
        <a:xfrm>
          <a:off x="364452" y="273457"/>
          <a:ext cx="662641" cy="66264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323F5-DC4A-49DA-8723-C923C46C4CC7}">
      <dsp:nvSpPr>
        <dsp:cNvPr id="0" name=""/>
        <dsp:cNvSpPr/>
      </dsp:nvSpPr>
      <dsp:spPr>
        <a:xfrm>
          <a:off x="1391547" y="2377"/>
          <a:ext cx="3904230" cy="1204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508" tIns="127508" rIns="127508" bIns="127508" numCol="1" spcCol="1270" anchor="ctr" anchorCtr="0">
          <a:noAutofit/>
        </a:bodyPr>
        <a:lstStyle/>
        <a:p>
          <a:pPr marL="0" lvl="0" indent="0" algn="l" defTabSz="977900">
            <a:lnSpc>
              <a:spcPct val="90000"/>
            </a:lnSpc>
            <a:spcBef>
              <a:spcPct val="0"/>
            </a:spcBef>
            <a:spcAft>
              <a:spcPct val="35000"/>
            </a:spcAft>
            <a:buNone/>
          </a:pPr>
          <a:r>
            <a:rPr lang="en-US" sz="2200" kern="1200"/>
            <a:t>Total time</a:t>
          </a:r>
        </a:p>
      </dsp:txBody>
      <dsp:txXfrm>
        <a:off x="1391547" y="2377"/>
        <a:ext cx="3904230" cy="1204802"/>
      </dsp:txXfrm>
    </dsp:sp>
    <dsp:sp modelId="{6A062E46-FE65-4A8E-AAF5-2DCD887C7DE5}">
      <dsp:nvSpPr>
        <dsp:cNvPr id="0" name=""/>
        <dsp:cNvSpPr/>
      </dsp:nvSpPr>
      <dsp:spPr>
        <a:xfrm>
          <a:off x="0" y="1508380"/>
          <a:ext cx="5295778" cy="12048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A8B04-7E25-4B2D-AE67-75EC99FD9011}">
      <dsp:nvSpPr>
        <dsp:cNvPr id="0" name=""/>
        <dsp:cNvSpPr/>
      </dsp:nvSpPr>
      <dsp:spPr>
        <a:xfrm>
          <a:off x="364452" y="1779461"/>
          <a:ext cx="662641" cy="66264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1906BF-9EAC-46BA-89B2-D42470E03A13}">
      <dsp:nvSpPr>
        <dsp:cNvPr id="0" name=""/>
        <dsp:cNvSpPr/>
      </dsp:nvSpPr>
      <dsp:spPr>
        <a:xfrm>
          <a:off x="1391547" y="1508380"/>
          <a:ext cx="3904230" cy="1204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508" tIns="127508" rIns="127508" bIns="127508" numCol="1" spcCol="1270" anchor="ctr" anchorCtr="0">
          <a:noAutofit/>
        </a:bodyPr>
        <a:lstStyle/>
        <a:p>
          <a:pPr marL="0" lvl="0" indent="0" algn="l" defTabSz="977900">
            <a:lnSpc>
              <a:spcPct val="90000"/>
            </a:lnSpc>
            <a:spcBef>
              <a:spcPct val="0"/>
            </a:spcBef>
            <a:spcAft>
              <a:spcPct val="35000"/>
            </a:spcAft>
            <a:buNone/>
          </a:pPr>
          <a:r>
            <a:rPr lang="en-US" sz="2200" kern="1200"/>
            <a:t>Number of items</a:t>
          </a:r>
        </a:p>
      </dsp:txBody>
      <dsp:txXfrm>
        <a:off x="1391547" y="1508380"/>
        <a:ext cx="3904230" cy="1204802"/>
      </dsp:txXfrm>
    </dsp:sp>
    <dsp:sp modelId="{EA8DAA3F-0C1E-490B-8356-6F2ECC9D3385}">
      <dsp:nvSpPr>
        <dsp:cNvPr id="0" name=""/>
        <dsp:cNvSpPr/>
      </dsp:nvSpPr>
      <dsp:spPr>
        <a:xfrm>
          <a:off x="0" y="3014384"/>
          <a:ext cx="5295778" cy="12048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28F36-075B-4097-8F40-BF2506EB48C2}">
      <dsp:nvSpPr>
        <dsp:cNvPr id="0" name=""/>
        <dsp:cNvSpPr/>
      </dsp:nvSpPr>
      <dsp:spPr>
        <a:xfrm>
          <a:off x="364452" y="3285465"/>
          <a:ext cx="662641" cy="66264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06E15C-1598-42C4-89F2-1410C93A0DC9}">
      <dsp:nvSpPr>
        <dsp:cNvPr id="0" name=""/>
        <dsp:cNvSpPr/>
      </dsp:nvSpPr>
      <dsp:spPr>
        <a:xfrm>
          <a:off x="1391547" y="3014384"/>
          <a:ext cx="3904230" cy="1204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508" tIns="127508" rIns="127508" bIns="127508" numCol="1" spcCol="1270" anchor="ctr" anchorCtr="0">
          <a:noAutofit/>
        </a:bodyPr>
        <a:lstStyle/>
        <a:p>
          <a:pPr marL="0" lvl="0" indent="0" algn="l" defTabSz="977900">
            <a:lnSpc>
              <a:spcPct val="90000"/>
            </a:lnSpc>
            <a:spcBef>
              <a:spcPct val="0"/>
            </a:spcBef>
            <a:spcAft>
              <a:spcPct val="35000"/>
            </a:spcAft>
            <a:buNone/>
          </a:pPr>
          <a:r>
            <a:rPr lang="en-US" sz="2200" kern="1200"/>
            <a:t>Point values</a:t>
          </a:r>
        </a:p>
      </dsp:txBody>
      <dsp:txXfrm>
        <a:off x="1391547" y="3014384"/>
        <a:ext cx="3904230" cy="1204802"/>
      </dsp:txXfrm>
    </dsp:sp>
    <dsp:sp modelId="{2A5E01EC-AC2B-4D67-99AA-D559A88043C6}">
      <dsp:nvSpPr>
        <dsp:cNvPr id="0" name=""/>
        <dsp:cNvSpPr/>
      </dsp:nvSpPr>
      <dsp:spPr>
        <a:xfrm>
          <a:off x="0" y="4520387"/>
          <a:ext cx="5295778" cy="12048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BA102-8678-4627-8972-79EA39C529C5}">
      <dsp:nvSpPr>
        <dsp:cNvPr id="0" name=""/>
        <dsp:cNvSpPr/>
      </dsp:nvSpPr>
      <dsp:spPr>
        <a:xfrm>
          <a:off x="364452" y="4791468"/>
          <a:ext cx="662641" cy="662641"/>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F50ECB-E671-4EEA-8E07-99144DA1D0CC}">
      <dsp:nvSpPr>
        <dsp:cNvPr id="0" name=""/>
        <dsp:cNvSpPr/>
      </dsp:nvSpPr>
      <dsp:spPr>
        <a:xfrm>
          <a:off x="1391547" y="4520387"/>
          <a:ext cx="3904230" cy="1204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508" tIns="127508" rIns="127508" bIns="127508" numCol="1" spcCol="1270" anchor="ctr" anchorCtr="0">
          <a:noAutofit/>
        </a:bodyPr>
        <a:lstStyle/>
        <a:p>
          <a:pPr marL="0" lvl="0" indent="0" algn="l" defTabSz="977900">
            <a:lnSpc>
              <a:spcPct val="90000"/>
            </a:lnSpc>
            <a:spcBef>
              <a:spcPct val="0"/>
            </a:spcBef>
            <a:spcAft>
              <a:spcPct val="35000"/>
            </a:spcAft>
            <a:buNone/>
          </a:pPr>
          <a:r>
            <a:rPr lang="en-US" sz="2200" kern="1200"/>
            <a:t>Allocated time per item</a:t>
          </a:r>
        </a:p>
      </dsp:txBody>
      <dsp:txXfrm>
        <a:off x="1391547" y="4520387"/>
        <a:ext cx="3904230" cy="12048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2351A-AD46-B740-B5B6-07F381572485}"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78D5-A9FD-634F-8FF6-D785A0E1C97A}" type="slidenum">
              <a:rPr lang="en-US" smtClean="0"/>
              <a:t>‹#›</a:t>
            </a:fld>
            <a:endParaRPr lang="en-US"/>
          </a:p>
        </p:txBody>
      </p:sp>
    </p:spTree>
    <p:extLst>
      <p:ext uri="{BB962C8B-B14F-4D97-AF65-F5344CB8AC3E}">
        <p14:creationId xmlns:p14="http://schemas.microsoft.com/office/powerpoint/2010/main" val="197263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1</a:t>
            </a:fld>
            <a:endParaRPr lang="en-US"/>
          </a:p>
        </p:txBody>
      </p:sp>
    </p:spTree>
    <p:extLst>
      <p:ext uri="{BB962C8B-B14F-4D97-AF65-F5344CB8AC3E}">
        <p14:creationId xmlns:p14="http://schemas.microsoft.com/office/powerpoint/2010/main" val="225166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17</a:t>
            </a:fld>
            <a:endParaRPr lang="en-US"/>
          </a:p>
        </p:txBody>
      </p:sp>
    </p:spTree>
    <p:extLst>
      <p:ext uri="{BB962C8B-B14F-4D97-AF65-F5344CB8AC3E}">
        <p14:creationId xmlns:p14="http://schemas.microsoft.com/office/powerpoint/2010/main" val="15484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18</a:t>
            </a:fld>
            <a:endParaRPr lang="en-US"/>
          </a:p>
        </p:txBody>
      </p:sp>
    </p:spTree>
    <p:extLst>
      <p:ext uri="{BB962C8B-B14F-4D97-AF65-F5344CB8AC3E}">
        <p14:creationId xmlns:p14="http://schemas.microsoft.com/office/powerpoint/2010/main" val="9707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41</a:t>
            </a:fld>
            <a:endParaRPr lang="en-US"/>
          </a:p>
        </p:txBody>
      </p:sp>
    </p:spTree>
    <p:extLst>
      <p:ext uri="{BB962C8B-B14F-4D97-AF65-F5344CB8AC3E}">
        <p14:creationId xmlns:p14="http://schemas.microsoft.com/office/powerpoint/2010/main" val="330459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Sinking of the Swedish Warship, The Vasa</a:t>
            </a:r>
          </a:p>
          <a:p>
            <a:r>
              <a:rPr lang="en-US" dirty="0"/>
              <a:t>The Vasa was a Swedish warship built between 1626 and 1628. The ship sank after only sailing roughly 1,400 yards into its maiden voyage on August 10, 1628. Now, resurrected from the sea, the Vasa represents a widely-recognized symbol of the Swedish “great power period.” Vasa is now housed permanently in a museum dedicated to her, the Vasa Museum, and is one of Sweden’s most popular tourist attractions with more than 35 million visitors. While Vasa is triumphant today, her seafaring was not. What caused this ship to sink?</a:t>
            </a:r>
          </a:p>
          <a:p>
            <a:r>
              <a:rPr lang="en-US" dirty="0"/>
              <a:t>The Vasa was built on the orders of King of Sweden Gustavus Adolphus. Hoping to expand his military, Adolphus initiated a war with Poland-Lithuania. The Vasa was constructed in the navy yard in Stockholm and armed with bronze cannons. At her completion, the Vasa was one of the most powerfully armed vessels in the world. However, all that armor made the Vasa dangerously unstable and too much weight was placed in the upper structure of the hull.</a:t>
            </a:r>
          </a:p>
          <a:p>
            <a:r>
              <a:rPr lang="en-US" dirty="0"/>
              <a:t>King Adolphus was eager to send Vasa out; he was leading the army in Poland and wanted Vasa to take up station as a flagship in </a:t>
            </a:r>
            <a:r>
              <a:rPr lang="en-US" dirty="0" err="1"/>
              <a:t>Älvsnabben</a:t>
            </a:r>
            <a:r>
              <a:rPr lang="en-US" dirty="0"/>
              <a:t>, a small archipelago south of Stockholm. The King’s subordinates, who may have realized the unstable weight, lacked the courage to openly speak about some of the ship’s issues or to make a motion to suggest a postponement of the ship’s departure. As a result, the Vasa quickly sank when faced with a breeze.</a:t>
            </a:r>
          </a:p>
          <a:p>
            <a:endParaRPr lang="en-US" dirty="0"/>
          </a:p>
        </p:txBody>
      </p:sp>
      <p:sp>
        <p:nvSpPr>
          <p:cNvPr id="4" name="Slide Number Placeholder 3"/>
          <p:cNvSpPr>
            <a:spLocks noGrp="1"/>
          </p:cNvSpPr>
          <p:nvPr>
            <p:ph type="sldNum" sz="quarter" idx="5"/>
          </p:nvPr>
        </p:nvSpPr>
        <p:spPr/>
        <p:txBody>
          <a:bodyPr/>
          <a:lstStyle/>
          <a:p>
            <a:fld id="{DD7B78D5-A9FD-634F-8FF6-D785A0E1C97A}" type="slidenum">
              <a:rPr lang="en-US" smtClean="0"/>
              <a:t>43</a:t>
            </a:fld>
            <a:endParaRPr lang="en-US"/>
          </a:p>
        </p:txBody>
      </p:sp>
    </p:spTree>
    <p:extLst>
      <p:ext uri="{BB962C8B-B14F-4D97-AF65-F5344CB8AC3E}">
        <p14:creationId xmlns:p14="http://schemas.microsoft.com/office/powerpoint/2010/main" val="387004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gunpowder king” isn’t an official moniker for Gustav like “Lion of the North” is, but it is certainly fitting. Gustav was a master at developing gunpowder technology and tactics, but Sweden was already heading full-steam in this direction when he took the throne.</a:t>
            </a:r>
          </a:p>
          <a:p>
            <a:r>
              <a:rPr lang="en-US" dirty="0"/>
              <a:t>Cannons needed iron or bronze, and a lot of it. Sweden just so happens to be rich in such materials. But early cannons needed skilled craftsmen, inventors, and technicians. Initially, Sweden didn’t have too many of these skilled laborers, but again the religious strife comes into play.</a:t>
            </a:r>
          </a:p>
          <a:p>
            <a:r>
              <a:rPr lang="en-US" dirty="0"/>
              <a:t>Early gunpowder use in Europe was quite often a mess. Infantry had a mix of spears and muskets, crossbows, Arquebus’ and more. Artillery was heavy and static, often the cheap and plentiful cast iron variety that was inaccurate and might just explode and kill the crew. Most armies had mercenaries or levy troops that formed bulky lines dozens of ranks deep. Defensive formations were the norm and outside of the continual advancements in firearms, little innovation occurred.</a:t>
            </a:r>
          </a:p>
          <a:p>
            <a:r>
              <a:rPr lang="en-US" dirty="0"/>
              <a:t>Gustav radically changed the status quo and formed his army into a unique fighting unit that was unlike any other in Europe. A believer in swift offensive attacks, Gustav’s first major change was turning the usually static artillery into a mobile unit.</a:t>
            </a:r>
          </a:p>
          <a:p>
            <a:br>
              <a:rPr lang="en-US" dirty="0"/>
            </a:br>
            <a:endParaRPr lang="en-US" dirty="0"/>
          </a:p>
        </p:txBody>
      </p:sp>
      <p:sp>
        <p:nvSpPr>
          <p:cNvPr id="4" name="Slide Number Placeholder 3"/>
          <p:cNvSpPr>
            <a:spLocks noGrp="1"/>
          </p:cNvSpPr>
          <p:nvPr>
            <p:ph type="sldNum" sz="quarter" idx="5"/>
          </p:nvPr>
        </p:nvSpPr>
        <p:spPr/>
        <p:txBody>
          <a:bodyPr/>
          <a:lstStyle/>
          <a:p>
            <a:fld id="{DD7B78D5-A9FD-634F-8FF6-D785A0E1C97A}" type="slidenum">
              <a:rPr lang="en-US" smtClean="0"/>
              <a:t>45</a:t>
            </a:fld>
            <a:endParaRPr lang="en-US"/>
          </a:p>
        </p:txBody>
      </p:sp>
    </p:spTree>
    <p:extLst>
      <p:ext uri="{BB962C8B-B14F-4D97-AF65-F5344CB8AC3E}">
        <p14:creationId xmlns:p14="http://schemas.microsoft.com/office/powerpoint/2010/main" val="339546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5</a:t>
            </a:fld>
            <a:endParaRPr lang="en-US"/>
          </a:p>
        </p:txBody>
      </p:sp>
    </p:spTree>
    <p:extLst>
      <p:ext uri="{BB962C8B-B14F-4D97-AF65-F5344CB8AC3E}">
        <p14:creationId xmlns:p14="http://schemas.microsoft.com/office/powerpoint/2010/main" val="428662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gunpowder king” isn’t an official moniker for Gustav like “Lion of the North” is, but it is certainly fitting. Gustav was a master at developing gunpowder technology and tactics, but Sweden was already heading full-steam in this direction when he took the throne.</a:t>
            </a:r>
          </a:p>
          <a:p>
            <a:r>
              <a:rPr lang="en-US" dirty="0"/>
              <a:t>Cannons needed iron or bronze, and a lot of it. Sweden just so happens to be rich in such materials. But early cannons needed skilled craftsmen, inventors, and technicians. Initially, Sweden didn’t have too many of these skilled laborers, but again the religious strife comes into play.</a:t>
            </a:r>
          </a:p>
          <a:p>
            <a:r>
              <a:rPr lang="en-US" dirty="0"/>
              <a:t>Early gunpowder use in Europe was quite often a mess. Infantry had a mix of spears and muskets, crossbows, Arquebus’ and more. Artillery was heavy and static, often the cheap and plentiful cast iron variety that was inaccurate and might just explode and kill the crew. Most armies had mercenaries or levy troops that formed bulky lines dozens of ranks deep. Defensive formations were the norm and outside of the continual advancements in firearms, little innovation occurred.</a:t>
            </a:r>
          </a:p>
          <a:p>
            <a:r>
              <a:rPr lang="en-US" dirty="0"/>
              <a:t>Gustav radically changed the status quo and formed his army into a unique fighting unit that was unlike any other in Europe. A believer in swift offensive attacks, Gustav’s first major change was turning the usually static artillery into a mobile unit.</a:t>
            </a:r>
          </a:p>
          <a:p>
            <a:br>
              <a:rPr lang="en-US" dirty="0"/>
            </a:br>
            <a:endParaRPr lang="en-US" dirty="0"/>
          </a:p>
        </p:txBody>
      </p:sp>
      <p:sp>
        <p:nvSpPr>
          <p:cNvPr id="4" name="Slide Number Placeholder 3"/>
          <p:cNvSpPr>
            <a:spLocks noGrp="1"/>
          </p:cNvSpPr>
          <p:nvPr>
            <p:ph type="sldNum" sz="quarter" idx="5"/>
          </p:nvPr>
        </p:nvSpPr>
        <p:spPr/>
        <p:txBody>
          <a:bodyPr/>
          <a:lstStyle/>
          <a:p>
            <a:fld id="{DD7B78D5-A9FD-634F-8FF6-D785A0E1C97A}" type="slidenum">
              <a:rPr lang="en-US" smtClean="0"/>
              <a:t>6</a:t>
            </a:fld>
            <a:endParaRPr lang="en-US"/>
          </a:p>
        </p:txBody>
      </p:sp>
    </p:spTree>
    <p:extLst>
      <p:ext uri="{BB962C8B-B14F-4D97-AF65-F5344CB8AC3E}">
        <p14:creationId xmlns:p14="http://schemas.microsoft.com/office/powerpoint/2010/main" val="132647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Sinking of the Swedish Warship, The Vasa</a:t>
            </a:r>
          </a:p>
          <a:p>
            <a:r>
              <a:rPr lang="en-US" dirty="0"/>
              <a:t>The Vasa was a Swedish warship built between 1626 and 1628. The ship sank after only sailing roughly 1,400 yards into its maiden voyage on August 10, 1628. Now, resurrected from the sea, the Vasa represents a widely-recognized symbol of the Swedish “great power period.” Vasa is now housed permanently in a museum dedicated to her, the Vasa Museum, and is one of Sweden’s most popular tourist attractions with more than 35 million visitors. While Vasa is triumphant today, her seafaring was not. What caused this ship to sink?</a:t>
            </a:r>
          </a:p>
          <a:p>
            <a:r>
              <a:rPr lang="en-US" dirty="0"/>
              <a:t>The Vasa was built on the orders of King of Sweden Gustavus Adolphus. Hoping to expand his military, Adolphus initiated a war with Poland-Lithuania. The Vasa was constructed in the navy yard in Stockholm and armed with bronze cannons. At her completion, the Vasa was one of the most powerfully armed vessels in the world. However, all that armor made the Vasa dangerously unstable and too much weight was placed in the upper structure of the hull.</a:t>
            </a:r>
          </a:p>
          <a:p>
            <a:r>
              <a:rPr lang="en-US" dirty="0"/>
              <a:t>King Adolphus was eager to send Vasa out; he was leading the army in Poland and wanted Vasa to take up station as a flagship in </a:t>
            </a:r>
            <a:r>
              <a:rPr lang="en-US" dirty="0" err="1"/>
              <a:t>Älvsnabben</a:t>
            </a:r>
            <a:r>
              <a:rPr lang="en-US" dirty="0"/>
              <a:t>, a small archipelago south of Stockholm. The King’s subordinates, who may have realized the unstable weight, lacked the courage to openly speak about some of the ship’s issues or to make a motion to suggest a postponement of the ship’s departure. As a result, the Vasa quickly sank when faced with a breeze.</a:t>
            </a:r>
          </a:p>
          <a:p>
            <a:endParaRPr lang="en-US" dirty="0"/>
          </a:p>
        </p:txBody>
      </p:sp>
      <p:sp>
        <p:nvSpPr>
          <p:cNvPr id="4" name="Slide Number Placeholder 3"/>
          <p:cNvSpPr>
            <a:spLocks noGrp="1"/>
          </p:cNvSpPr>
          <p:nvPr>
            <p:ph type="sldNum" sz="quarter" idx="5"/>
          </p:nvPr>
        </p:nvSpPr>
        <p:spPr/>
        <p:txBody>
          <a:bodyPr/>
          <a:lstStyle/>
          <a:p>
            <a:fld id="{DD7B78D5-A9FD-634F-8FF6-D785A0E1C97A}" type="slidenum">
              <a:rPr lang="en-US" smtClean="0"/>
              <a:t>7</a:t>
            </a:fld>
            <a:endParaRPr lang="en-US"/>
          </a:p>
        </p:txBody>
      </p:sp>
    </p:spTree>
    <p:extLst>
      <p:ext uri="{BB962C8B-B14F-4D97-AF65-F5344CB8AC3E}">
        <p14:creationId xmlns:p14="http://schemas.microsoft.com/office/powerpoint/2010/main" val="414719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8</a:t>
            </a:fld>
            <a:endParaRPr lang="en-US"/>
          </a:p>
        </p:txBody>
      </p:sp>
    </p:spTree>
    <p:extLst>
      <p:ext uri="{BB962C8B-B14F-4D97-AF65-F5344CB8AC3E}">
        <p14:creationId xmlns:p14="http://schemas.microsoft.com/office/powerpoint/2010/main" val="306746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new technologies make bold promises, how do you discern the hype from what’s commercially viable? And when will such claims pay off, if at all? Gartner Hype Cycles provide a graphic representation of the maturity and adoption of technologies and applications, and how they are potentially relevant to solving real business problems and exploiting new opportunities. Gartner Hype Cycle methodology gives you a view of how a technology or application will evolve over time, providing a sound source of insight to manage its deployment within the context of your specific business goals.</a:t>
            </a:r>
            <a:br>
              <a:rPr lang="en-US" dirty="0"/>
            </a:br>
            <a:endParaRPr lang="en-US" dirty="0"/>
          </a:p>
          <a:p>
            <a:r>
              <a:rPr lang="en-US" dirty="0"/>
              <a:t>How do Hype Cycles work?</a:t>
            </a:r>
            <a:br>
              <a:rPr lang="en-US" dirty="0"/>
            </a:br>
            <a:endParaRPr lang="en-US" dirty="0"/>
          </a:p>
          <a:p>
            <a:r>
              <a:rPr lang="en-US" dirty="0"/>
              <a:t>Each Hype Cycle drills down into the five key phases of a technology’s life cycle.</a:t>
            </a:r>
          </a:p>
          <a:p>
            <a:r>
              <a:rPr lang="en-US" b="1" dirty="0"/>
              <a:t>Innovation Trigger:</a:t>
            </a:r>
            <a:r>
              <a:rPr lang="en-US" dirty="0"/>
              <a:t> A potential technology breakthrough kicks things off. Early proof-of-concept stories and media interest trigger significant publicity. Often no usable products exist and commercial viability is unproven.</a:t>
            </a:r>
            <a:br>
              <a:rPr lang="en-US" dirty="0"/>
            </a:br>
            <a:endParaRPr lang="en-US" dirty="0"/>
          </a:p>
          <a:p>
            <a:r>
              <a:rPr lang="en-US" b="1" dirty="0"/>
              <a:t>Peak of Inflated Expectations:</a:t>
            </a:r>
            <a:r>
              <a:rPr lang="en-US" dirty="0"/>
              <a:t> Early publicity produces a number of success stories — often accompanied by scores of failures. Some companies take action; many do not.</a:t>
            </a:r>
            <a:br>
              <a:rPr lang="en-US" dirty="0"/>
            </a:br>
            <a:endParaRPr lang="en-US" dirty="0"/>
          </a:p>
          <a:p>
            <a:r>
              <a:rPr lang="en-US" b="1" dirty="0"/>
              <a:t>Trough of Disillusionment:</a:t>
            </a:r>
            <a:r>
              <a:rPr lang="en-US" dirty="0"/>
              <a:t> Interest wanes as experiments and implementations fail to deliver. Producers of the technology shake out or fail. Investments continue only if the surviving providers improve their products to the satisfaction of early adopters.</a:t>
            </a:r>
            <a:br>
              <a:rPr lang="en-US" dirty="0"/>
            </a:br>
            <a:endParaRPr lang="en-US" dirty="0"/>
          </a:p>
          <a:p>
            <a:r>
              <a:rPr lang="en-US" b="1" dirty="0"/>
              <a:t>Slope of Enlightenment:</a:t>
            </a:r>
            <a:r>
              <a:rPr lang="en-US" dirty="0"/>
              <a:t> More instances of how the technology can benefit the enterprise start to crystallize and become more widely understood. Second- and third-generation products appear from technology providers. More enterprises fund pilots; conservative companies remain cautious.</a:t>
            </a:r>
            <a:br>
              <a:rPr lang="en-US" dirty="0"/>
            </a:br>
            <a:endParaRPr lang="en-US" dirty="0"/>
          </a:p>
          <a:p>
            <a:r>
              <a:rPr lang="en-US" b="1" dirty="0"/>
              <a:t>Plateau of Productivity:</a:t>
            </a:r>
            <a:r>
              <a:rPr lang="en-US" dirty="0"/>
              <a:t> Mainstream adoption starts to take off. Criteria for assessing provider viability are more clearly defined. The technology's broad market applicability and relevance are clearly paying off.</a:t>
            </a:r>
          </a:p>
          <a:p>
            <a:r>
              <a:rPr lang="en-US" dirty="0"/>
              <a:t>Hype Cycles help you:</a:t>
            </a:r>
            <a:br>
              <a:rPr lang="en-US" dirty="0"/>
            </a:br>
            <a:endParaRPr lang="en-US" dirty="0"/>
          </a:p>
          <a:p>
            <a:r>
              <a:rPr lang="en-US" dirty="0"/>
              <a:t>Separate hype from the real drivers of a technology’s commercial promise</a:t>
            </a:r>
            <a:br>
              <a:rPr lang="en-US" dirty="0"/>
            </a:br>
            <a:endParaRPr lang="en-US" dirty="0"/>
          </a:p>
          <a:p>
            <a:r>
              <a:rPr lang="en-US" dirty="0"/>
              <a:t>Reduce the risk of your technology investment decisions </a:t>
            </a:r>
            <a:br>
              <a:rPr lang="en-US" dirty="0"/>
            </a:br>
            <a:endParaRPr lang="en-US" dirty="0"/>
          </a:p>
          <a:p>
            <a:r>
              <a:rPr lang="en-US" dirty="0"/>
              <a:t>Compare your understanding of a technology’s business value with the objectivity of experienced IT analysts</a:t>
            </a:r>
          </a:p>
          <a:p>
            <a:endParaRPr lang="en-US" dirty="0"/>
          </a:p>
          <a:p>
            <a:endParaRPr lang="en-US" dirty="0"/>
          </a:p>
        </p:txBody>
      </p:sp>
      <p:sp>
        <p:nvSpPr>
          <p:cNvPr id="4" name="Slide Number Placeholder 3"/>
          <p:cNvSpPr>
            <a:spLocks noGrp="1"/>
          </p:cNvSpPr>
          <p:nvPr>
            <p:ph type="sldNum" sz="quarter" idx="5"/>
          </p:nvPr>
        </p:nvSpPr>
        <p:spPr/>
        <p:txBody>
          <a:bodyPr/>
          <a:lstStyle/>
          <a:p>
            <a:fld id="{DD7B78D5-A9FD-634F-8FF6-D785A0E1C97A}" type="slidenum">
              <a:rPr lang="en-US" smtClean="0"/>
              <a:t>9</a:t>
            </a:fld>
            <a:endParaRPr lang="en-US"/>
          </a:p>
        </p:txBody>
      </p:sp>
    </p:spTree>
    <p:extLst>
      <p:ext uri="{BB962C8B-B14F-4D97-AF65-F5344CB8AC3E}">
        <p14:creationId xmlns:p14="http://schemas.microsoft.com/office/powerpoint/2010/main" val="168953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14</a:t>
            </a:fld>
            <a:endParaRPr lang="en-US"/>
          </a:p>
        </p:txBody>
      </p:sp>
    </p:spTree>
    <p:extLst>
      <p:ext uri="{BB962C8B-B14F-4D97-AF65-F5344CB8AC3E}">
        <p14:creationId xmlns:p14="http://schemas.microsoft.com/office/powerpoint/2010/main" val="406576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15</a:t>
            </a:fld>
            <a:endParaRPr lang="en-US"/>
          </a:p>
        </p:txBody>
      </p:sp>
    </p:spTree>
    <p:extLst>
      <p:ext uri="{BB962C8B-B14F-4D97-AF65-F5344CB8AC3E}">
        <p14:creationId xmlns:p14="http://schemas.microsoft.com/office/powerpoint/2010/main" val="88001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7B78D5-A9FD-634F-8FF6-D785A0E1C97A}" type="slidenum">
              <a:rPr lang="en-US" smtClean="0"/>
              <a:t>16</a:t>
            </a:fld>
            <a:endParaRPr lang="en-US"/>
          </a:p>
        </p:txBody>
      </p:sp>
    </p:spTree>
    <p:extLst>
      <p:ext uri="{BB962C8B-B14F-4D97-AF65-F5344CB8AC3E}">
        <p14:creationId xmlns:p14="http://schemas.microsoft.com/office/powerpoint/2010/main" val="171129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0902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69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650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24946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110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1783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5/27/22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001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8756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5/27/22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548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15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842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48A87A34-81AB-432B-8DAE-1953F412C126}" type="datetimeFigureOut">
              <a:rPr lang="en-US" smtClean="0"/>
              <a:pPr/>
              <a:t>5/27/22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374326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jpe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bilc.hom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Vasa_(ship)" TargetMode="External"/><Relationship Id="rId7" Type="http://schemas.openxmlformats.org/officeDocument/2006/relationships/hyperlink" Target="https://en.wikipedia.org/wiki/Pirates_of_the_Caribbean:_The_Curse_of_the_Black_Pearl" TargetMode="External"/><Relationship Id="rId2" Type="http://schemas.openxmlformats.org/officeDocument/2006/relationships/hyperlink" Target="https://historycollection.com/lion-north-gustavus-adolphus-gunpowder-king-sweden/" TargetMode="External"/><Relationship Id="rId1" Type="http://schemas.openxmlformats.org/officeDocument/2006/relationships/slideLayout" Target="../slideLayouts/slideLayout2.xml"/><Relationship Id="rId6" Type="http://schemas.openxmlformats.org/officeDocument/2006/relationships/hyperlink" Target="https://www.parkersoftware.com/blog/in-a-nutshell-the-technology-adoption-lifecycle-and-crossing-the-chasm/" TargetMode="External"/><Relationship Id="rId5" Type="http://schemas.openxmlformats.org/officeDocument/2006/relationships/hyperlink" Target="https://www.gartner.com/smarterwithgartner/5-trends-drive-the-gartner-hype-cycle-for-emerging-technologies-2020" TargetMode="External"/><Relationship Id="rId4" Type="http://schemas.openxmlformats.org/officeDocument/2006/relationships/hyperlink" Target="https://amrapali.ac.in/blog/2020/03/29/hype-cycle-for-emerging-technolog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2" name="Rectangle 2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26" name="Picture 25">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9DC83A31-D624-D54E-BB9C-AA7E146F9899}"/>
              </a:ext>
            </a:extLst>
          </p:cNvPr>
          <p:cNvSpPr>
            <a:spLocks noGrp="1"/>
          </p:cNvSpPr>
          <p:nvPr>
            <p:ph type="title"/>
          </p:nvPr>
        </p:nvSpPr>
        <p:spPr>
          <a:xfrm>
            <a:off x="3039048" y="2568817"/>
            <a:ext cx="7155598" cy="3133968"/>
          </a:xfrm>
        </p:spPr>
        <p:txBody>
          <a:bodyPr vert="horz" lIns="91440" tIns="45720" rIns="91440" bIns="45720" rtlCol="0" anchor="t">
            <a:normAutofit/>
          </a:bodyPr>
          <a:lstStyle/>
          <a:p>
            <a:pPr algn="l"/>
            <a:r>
              <a:rPr lang="en-US" sz="5100" dirty="0">
                <a:solidFill>
                  <a:srgbClr val="1F2D29"/>
                </a:solidFill>
              </a:rPr>
              <a:t>Tactical Considerations Prior to Deploying Computers in Language Testing</a:t>
            </a:r>
          </a:p>
        </p:txBody>
      </p:sp>
      <p:sp>
        <p:nvSpPr>
          <p:cNvPr id="3" name="Subtitle 2">
            <a:extLst>
              <a:ext uri="{FF2B5EF4-FFF2-40B4-BE49-F238E27FC236}">
                <a16:creationId xmlns:a16="http://schemas.microsoft.com/office/drawing/2014/main" id="{3E8E7798-7F9D-984B-94CC-3F2A99A65913}"/>
              </a:ext>
            </a:extLst>
          </p:cNvPr>
          <p:cNvSpPr>
            <a:spLocks noGrp="1"/>
          </p:cNvSpPr>
          <p:nvPr>
            <p:ph type="body" idx="1"/>
          </p:nvPr>
        </p:nvSpPr>
        <p:spPr>
          <a:xfrm>
            <a:off x="3039048" y="1325691"/>
            <a:ext cx="4355178" cy="1138426"/>
          </a:xfrm>
        </p:spPr>
        <p:txBody>
          <a:bodyPr vert="horz" lIns="91440" tIns="0" rIns="91440" bIns="45720" rtlCol="0" anchor="b">
            <a:normAutofit/>
          </a:bodyPr>
          <a:lstStyle/>
          <a:p>
            <a:pPr algn="l"/>
            <a:r>
              <a:rPr lang="en-US" sz="1600">
                <a:solidFill>
                  <a:srgbClr val="1F2D29"/>
                </a:solidFill>
              </a:rPr>
              <a:t>NATO BILC Conference </a:t>
            </a:r>
          </a:p>
          <a:p>
            <a:pPr algn="l"/>
            <a:r>
              <a:rPr lang="en-US" sz="1600">
                <a:solidFill>
                  <a:srgbClr val="1F2D29"/>
                </a:solidFill>
              </a:rPr>
              <a:t>22-27 May 2022</a:t>
            </a:r>
          </a:p>
        </p:txBody>
      </p:sp>
      <p:sp>
        <p:nvSpPr>
          <p:cNvPr id="28" name="Rectangle 27">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ight Triangle 29">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5313" y="2747897"/>
            <a:ext cx="353147" cy="35314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DA6178-AA88-8DF9-B107-639ADA974ADA}"/>
              </a:ext>
            </a:extLst>
          </p:cNvPr>
          <p:cNvSpPr txBox="1"/>
          <p:nvPr/>
        </p:nvSpPr>
        <p:spPr>
          <a:xfrm>
            <a:off x="7621712" y="5042118"/>
            <a:ext cx="4546531" cy="1815882"/>
          </a:xfrm>
          <a:prstGeom prst="rect">
            <a:avLst/>
          </a:prstGeom>
          <a:noFill/>
        </p:spPr>
        <p:txBody>
          <a:bodyPr wrap="square" rtlCol="0">
            <a:spAutoFit/>
          </a:bodyPr>
          <a:lstStyle/>
          <a:p>
            <a:r>
              <a:rPr lang="en-US" sz="1400" dirty="0"/>
              <a:t>Troy L. Cox, PhD</a:t>
            </a:r>
          </a:p>
          <a:p>
            <a:pPr indent="-457200"/>
            <a:r>
              <a:rPr lang="en-US" sz="1400" dirty="0"/>
              <a:t>Associate Professor, Linguistics</a:t>
            </a:r>
          </a:p>
          <a:p>
            <a:pPr indent="-457200"/>
            <a:r>
              <a:rPr lang="en-US" sz="1400" dirty="0"/>
              <a:t>TESOL MA Graduate Coordinator</a:t>
            </a:r>
          </a:p>
          <a:p>
            <a:pPr indent="-457200"/>
            <a:r>
              <a:rPr lang="en-US" sz="1400" dirty="0"/>
              <a:t>Associate Director Research and Assessment</a:t>
            </a:r>
            <a:br>
              <a:rPr lang="en-US" sz="1400" dirty="0"/>
            </a:br>
            <a:r>
              <a:rPr lang="en-US" sz="1400" dirty="0"/>
              <a:t>          Center for Language Studies (2013-present)</a:t>
            </a:r>
          </a:p>
          <a:p>
            <a:pPr indent="-457200"/>
            <a:r>
              <a:rPr lang="en-US" sz="1400" dirty="0"/>
              <a:t>Technology and Assessment Coordinator at the English Language Center (1996-2013)</a:t>
            </a:r>
          </a:p>
          <a:p>
            <a:pPr indent="-457200"/>
            <a:r>
              <a:rPr lang="en-US" sz="1400" dirty="0"/>
              <a:t>Brigham Young University</a:t>
            </a:r>
          </a:p>
        </p:txBody>
      </p:sp>
    </p:spTree>
    <p:extLst>
      <p:ext uri="{BB962C8B-B14F-4D97-AF65-F5344CB8AC3E}">
        <p14:creationId xmlns:p14="http://schemas.microsoft.com/office/powerpoint/2010/main" val="243332901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BD Use Among US Consumers - (Plus a little lesson about Diffusion of  Innovation) - Poplar Creek Farms">
            <a:extLst>
              <a:ext uri="{FF2B5EF4-FFF2-40B4-BE49-F238E27FC236}">
                <a16:creationId xmlns:a16="http://schemas.microsoft.com/office/drawing/2014/main" id="{C5D5E313-2B21-EE34-F977-C2986D2D67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4890E6D-0849-545D-8C02-DD67BED79B8B}"/>
              </a:ext>
            </a:extLst>
          </p:cNvPr>
          <p:cNvSpPr/>
          <p:nvPr/>
        </p:nvSpPr>
        <p:spPr>
          <a:xfrm>
            <a:off x="9423400" y="0"/>
            <a:ext cx="2768600" cy="3600986"/>
          </a:xfrm>
          <a:prstGeom prst="rect">
            <a:avLst/>
          </a:prstGeom>
        </p:spPr>
        <p:txBody>
          <a:bodyPr wrap="square">
            <a:spAutoFit/>
          </a:bodyPr>
          <a:lstStyle/>
          <a:p>
            <a:r>
              <a:rPr lang="en-US" sz="4000" dirty="0">
                <a:solidFill>
                  <a:schemeClr val="bg2"/>
                </a:solidFill>
              </a:rPr>
              <a:t>Technology Adoption Lifecycle </a:t>
            </a:r>
            <a:r>
              <a:rPr lang="en-US" sz="2800" dirty="0">
                <a:solidFill>
                  <a:schemeClr val="bg2"/>
                </a:solidFill>
              </a:rPr>
              <a:t>(Rogers, 1962)</a:t>
            </a:r>
          </a:p>
          <a:p>
            <a:endParaRPr lang="en-US" sz="4000" dirty="0">
              <a:solidFill>
                <a:schemeClr val="bg2"/>
              </a:solidFill>
            </a:endParaRPr>
          </a:p>
          <a:p>
            <a:endParaRPr lang="en-US" sz="4000" dirty="0">
              <a:solidFill>
                <a:schemeClr val="bg2"/>
              </a:solidFill>
            </a:endParaRPr>
          </a:p>
        </p:txBody>
      </p:sp>
      <p:sp>
        <p:nvSpPr>
          <p:cNvPr id="2" name="Donut 1">
            <a:extLst>
              <a:ext uri="{FF2B5EF4-FFF2-40B4-BE49-F238E27FC236}">
                <a16:creationId xmlns:a16="http://schemas.microsoft.com/office/drawing/2014/main" id="{80099C51-AFF2-8186-D89E-F8631EE3CC25}"/>
              </a:ext>
            </a:extLst>
          </p:cNvPr>
          <p:cNvSpPr/>
          <p:nvPr/>
        </p:nvSpPr>
        <p:spPr>
          <a:xfrm>
            <a:off x="2596896" y="0"/>
            <a:ext cx="2980944" cy="164592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808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screen">
            <a:extLst>
              <a:ext uri="{28A0092B-C50C-407E-A947-70E740481C1C}">
                <a14:useLocalDpi xmlns:a14="http://schemas.microsoft.com/office/drawing/2010/main"/>
              </a:ext>
            </a:extLst>
          </a:blip>
          <a:stretch>
            <a:fillRect/>
          </a:stretch>
        </p:blipFill>
        <p:spPr>
          <a:xfrm>
            <a:off x="1067" y="0"/>
            <a:ext cx="12189867" cy="6858000"/>
          </a:xfrm>
          <a:prstGeom prst="rect">
            <a:avLst/>
          </a:prstGeom>
          <a:solidFill>
            <a:srgbClr val="5F4B44"/>
          </a:solidFill>
        </p:spPr>
      </p:pic>
      <p:pic>
        <p:nvPicPr>
          <p:cNvPr id="3" name="Picture 2" descr="A picture containing outdoor, nature, mountain, valley&#10;&#10;Description automatically generated">
            <a:extLst>
              <a:ext uri="{FF2B5EF4-FFF2-40B4-BE49-F238E27FC236}">
                <a16:creationId xmlns:a16="http://schemas.microsoft.com/office/drawing/2014/main" id="{16DC160F-F8AB-F707-5C24-C1F7DD8DB4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467" y="1725083"/>
            <a:ext cx="10905066" cy="3407833"/>
          </a:xfrm>
          <a:prstGeom prst="rect">
            <a:avLst/>
          </a:prstGeom>
        </p:spPr>
      </p:pic>
      <p:sp>
        <p:nvSpPr>
          <p:cNvPr id="6" name="Rectangle 5">
            <a:extLst>
              <a:ext uri="{FF2B5EF4-FFF2-40B4-BE49-F238E27FC236}">
                <a16:creationId xmlns:a16="http://schemas.microsoft.com/office/drawing/2014/main" id="{B4B09191-4644-2C44-6F51-A902ABC4409D}"/>
              </a:ext>
            </a:extLst>
          </p:cNvPr>
          <p:cNvSpPr/>
          <p:nvPr/>
        </p:nvSpPr>
        <p:spPr>
          <a:xfrm>
            <a:off x="161708" y="0"/>
            <a:ext cx="10646500" cy="707886"/>
          </a:xfrm>
          <a:prstGeom prst="rect">
            <a:avLst/>
          </a:prstGeom>
        </p:spPr>
        <p:txBody>
          <a:bodyPr wrap="square">
            <a:spAutoFit/>
          </a:bodyPr>
          <a:lstStyle/>
          <a:p>
            <a:r>
              <a:rPr lang="en-US" sz="4000" dirty="0"/>
              <a:t>Navigating the Chasms</a:t>
            </a:r>
          </a:p>
        </p:txBody>
      </p:sp>
    </p:spTree>
    <p:extLst>
      <p:ext uri="{BB962C8B-B14F-4D97-AF65-F5344CB8AC3E}">
        <p14:creationId xmlns:p14="http://schemas.microsoft.com/office/powerpoint/2010/main" val="360854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AC7E-274F-39D9-8045-E83F5C13B6D2}"/>
              </a:ext>
            </a:extLst>
          </p:cNvPr>
          <p:cNvSpPr>
            <a:spLocks noGrp="1"/>
          </p:cNvSpPr>
          <p:nvPr>
            <p:ph type="title"/>
          </p:nvPr>
        </p:nvSpPr>
        <p:spPr/>
        <p:txBody>
          <a:bodyPr/>
          <a:lstStyle/>
          <a:p>
            <a:r>
              <a:rPr lang="en-US" dirty="0"/>
              <a:t>Results of Survey</a:t>
            </a:r>
          </a:p>
        </p:txBody>
      </p:sp>
      <p:sp>
        <p:nvSpPr>
          <p:cNvPr id="3" name="Content Placeholder 2">
            <a:extLst>
              <a:ext uri="{FF2B5EF4-FFF2-40B4-BE49-F238E27FC236}">
                <a16:creationId xmlns:a16="http://schemas.microsoft.com/office/drawing/2014/main" id="{3A4F99F4-AE1A-EB82-8E75-130A0D64EB4C}"/>
              </a:ext>
            </a:extLst>
          </p:cNvPr>
          <p:cNvSpPr>
            <a:spLocks noGrp="1"/>
          </p:cNvSpPr>
          <p:nvPr>
            <p:ph idx="1"/>
          </p:nvPr>
        </p:nvSpPr>
        <p:spPr/>
        <p:txBody>
          <a:bodyPr/>
          <a:lstStyle/>
          <a:p>
            <a:r>
              <a:rPr lang="en-US" dirty="0"/>
              <a:t>How many people were successful using the technology?</a:t>
            </a:r>
          </a:p>
          <a:p>
            <a:pPr marL="0" indent="0">
              <a:buNone/>
            </a:pPr>
            <a:endParaRPr lang="en-US" dirty="0"/>
          </a:p>
        </p:txBody>
      </p:sp>
    </p:spTree>
    <p:extLst>
      <p:ext uri="{BB962C8B-B14F-4D97-AF65-F5344CB8AC3E}">
        <p14:creationId xmlns:p14="http://schemas.microsoft.com/office/powerpoint/2010/main" val="363976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0889-B1D8-1328-B863-0AE5C91C22BC}"/>
              </a:ext>
            </a:extLst>
          </p:cNvPr>
          <p:cNvSpPr>
            <a:spLocks noGrp="1"/>
          </p:cNvSpPr>
          <p:nvPr>
            <p:ph type="title"/>
          </p:nvPr>
        </p:nvSpPr>
        <p:spPr/>
        <p:txBody>
          <a:bodyPr/>
          <a:lstStyle/>
          <a:p>
            <a:r>
              <a:rPr lang="en-US" dirty="0"/>
              <a:t>Technology and Language Testing</a:t>
            </a:r>
          </a:p>
        </p:txBody>
      </p:sp>
      <p:sp>
        <p:nvSpPr>
          <p:cNvPr id="5" name="Text Placeholder 4">
            <a:extLst>
              <a:ext uri="{FF2B5EF4-FFF2-40B4-BE49-F238E27FC236}">
                <a16:creationId xmlns:a16="http://schemas.microsoft.com/office/drawing/2014/main" id="{8AABFA73-B9EB-F44F-785A-A1306B65334F}"/>
              </a:ext>
            </a:extLst>
          </p:cNvPr>
          <p:cNvSpPr>
            <a:spLocks noGrp="1"/>
          </p:cNvSpPr>
          <p:nvPr>
            <p:ph type="body" idx="1"/>
          </p:nvPr>
        </p:nvSpPr>
        <p:spPr/>
        <p:txBody>
          <a:bodyPr/>
          <a:lstStyle/>
          <a:p>
            <a:r>
              <a:rPr lang="en-US" dirty="0"/>
              <a:t>Classroom</a:t>
            </a:r>
          </a:p>
        </p:txBody>
      </p:sp>
      <p:sp>
        <p:nvSpPr>
          <p:cNvPr id="3" name="Content Placeholder 2">
            <a:extLst>
              <a:ext uri="{FF2B5EF4-FFF2-40B4-BE49-F238E27FC236}">
                <a16:creationId xmlns:a16="http://schemas.microsoft.com/office/drawing/2014/main" id="{DF171CBB-D5D0-8E91-33A9-17A7D9739818}"/>
              </a:ext>
            </a:extLst>
          </p:cNvPr>
          <p:cNvSpPr>
            <a:spLocks noGrp="1"/>
          </p:cNvSpPr>
          <p:nvPr>
            <p:ph sz="half" idx="2"/>
          </p:nvPr>
        </p:nvSpPr>
        <p:spPr/>
        <p:txBody>
          <a:bodyPr/>
          <a:lstStyle/>
          <a:p>
            <a:r>
              <a:rPr lang="en-US" dirty="0"/>
              <a:t>Tests are low stakes</a:t>
            </a:r>
          </a:p>
          <a:p>
            <a:r>
              <a:rPr lang="en-US" dirty="0"/>
              <a:t>Easy to experiment</a:t>
            </a:r>
          </a:p>
          <a:p>
            <a:r>
              <a:rPr lang="en-US" dirty="0"/>
              <a:t>Failures are often unnoticed</a:t>
            </a:r>
          </a:p>
        </p:txBody>
      </p:sp>
      <p:sp>
        <p:nvSpPr>
          <p:cNvPr id="6" name="Text Placeholder 5">
            <a:extLst>
              <a:ext uri="{FF2B5EF4-FFF2-40B4-BE49-F238E27FC236}">
                <a16:creationId xmlns:a16="http://schemas.microsoft.com/office/drawing/2014/main" id="{BFEF018E-D7BF-60DD-FE05-85B0CC9D91E8}"/>
              </a:ext>
            </a:extLst>
          </p:cNvPr>
          <p:cNvSpPr>
            <a:spLocks noGrp="1"/>
          </p:cNvSpPr>
          <p:nvPr>
            <p:ph type="body" sz="quarter" idx="3"/>
          </p:nvPr>
        </p:nvSpPr>
        <p:spPr/>
        <p:txBody>
          <a:bodyPr/>
          <a:lstStyle/>
          <a:p>
            <a:r>
              <a:rPr lang="en-US" dirty="0"/>
              <a:t>Program-wide</a:t>
            </a:r>
          </a:p>
        </p:txBody>
      </p:sp>
      <p:sp>
        <p:nvSpPr>
          <p:cNvPr id="7" name="Content Placeholder 6">
            <a:extLst>
              <a:ext uri="{FF2B5EF4-FFF2-40B4-BE49-F238E27FC236}">
                <a16:creationId xmlns:a16="http://schemas.microsoft.com/office/drawing/2014/main" id="{5864C5B8-3C8F-1847-AFDA-A69DF79E2D15}"/>
              </a:ext>
            </a:extLst>
          </p:cNvPr>
          <p:cNvSpPr>
            <a:spLocks noGrp="1"/>
          </p:cNvSpPr>
          <p:nvPr>
            <p:ph sz="quarter" idx="4"/>
          </p:nvPr>
        </p:nvSpPr>
        <p:spPr/>
        <p:txBody>
          <a:bodyPr/>
          <a:lstStyle/>
          <a:p>
            <a:r>
              <a:rPr lang="en-US" dirty="0"/>
              <a:t>Tests are high stakes</a:t>
            </a:r>
          </a:p>
          <a:p>
            <a:r>
              <a:rPr lang="en-US" dirty="0"/>
              <a:t>Harder to experiment</a:t>
            </a:r>
          </a:p>
          <a:p>
            <a:r>
              <a:rPr lang="en-US" dirty="0"/>
              <a:t>Failures are highly visible</a:t>
            </a:r>
          </a:p>
        </p:txBody>
      </p:sp>
    </p:spTree>
    <p:extLst>
      <p:ext uri="{BB962C8B-B14F-4D97-AF65-F5344CB8AC3E}">
        <p14:creationId xmlns:p14="http://schemas.microsoft.com/office/powerpoint/2010/main" val="395945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4967A7A6-BAF2-4381-9705-C31A83A5A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id="{984EA61F-AAFE-4370-A43B-DE1487C109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22" name="Picture 12">
            <a:extLst>
              <a:ext uri="{FF2B5EF4-FFF2-40B4-BE49-F238E27FC236}">
                <a16:creationId xmlns:a16="http://schemas.microsoft.com/office/drawing/2014/main" id="{5DD3F6F6-DFAB-456E-80D6-AA3F841AD4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alphaModFix/>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23" name="Rectangle 14">
            <a:extLst>
              <a:ext uri="{FF2B5EF4-FFF2-40B4-BE49-F238E27FC236}">
                <a16:creationId xmlns:a16="http://schemas.microsoft.com/office/drawing/2014/main" id="{430B1E48-1E93-4EE2-AFFB-8E528FDA1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A1387C-A161-4A3C-91B0-AADC43458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9CFEE1-AF86-42B8-9EC4-EDB6FC4A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5181B-290E-DE4E-AEFF-931D7BF7A2B5}"/>
              </a:ext>
            </a:extLst>
          </p:cNvPr>
          <p:cNvSpPr>
            <a:spLocks noGrp="1"/>
          </p:cNvSpPr>
          <p:nvPr>
            <p:ph type="title"/>
          </p:nvPr>
        </p:nvSpPr>
        <p:spPr>
          <a:xfrm>
            <a:off x="1808936" y="2725740"/>
            <a:ext cx="3475119" cy="2724084"/>
          </a:xfrm>
        </p:spPr>
        <p:txBody>
          <a:bodyPr>
            <a:normAutofit fontScale="90000"/>
          </a:bodyPr>
          <a:lstStyle/>
          <a:p>
            <a:pPr algn="l"/>
            <a:r>
              <a:rPr lang="en-US" dirty="0"/>
              <a:t>A Non-Exhaustive List of Things to Consider prior to Deploying Computer-Based Testing</a:t>
            </a:r>
          </a:p>
        </p:txBody>
      </p:sp>
      <p:sp>
        <p:nvSpPr>
          <p:cNvPr id="21" name="Rectangle 20">
            <a:extLst>
              <a:ext uri="{FF2B5EF4-FFF2-40B4-BE49-F238E27FC236}">
                <a16:creationId xmlns:a16="http://schemas.microsoft.com/office/drawing/2014/main" id="{F687DE7A-1CA1-47F3-9C60-E504EFD97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0783CEC7-616D-A04D-891C-543618A528EA}"/>
              </a:ext>
            </a:extLst>
          </p:cNvPr>
          <p:cNvGraphicFramePr>
            <a:graphicFrameLocks noGrp="1"/>
          </p:cNvGraphicFramePr>
          <p:nvPr>
            <p:ph idx="1"/>
            <p:extLst>
              <p:ext uri="{D42A27DB-BD31-4B8C-83A1-F6EECF244321}">
                <p14:modId xmlns:p14="http://schemas.microsoft.com/office/powerpoint/2010/main" val="1194785643"/>
              </p:ext>
            </p:extLst>
          </p:nvPr>
        </p:nvGraphicFramePr>
        <p:xfrm>
          <a:off x="6088388" y="787576"/>
          <a:ext cx="4482630" cy="52736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4278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8A17B2-9670-43B8-BE40-4682F8D2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A60B230-846B-4625-A8CA-D35FEBA73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screen">
            <a:extLst>
              <a:ext uri="{BEBA8EAE-BF5A-486C-A8C5-ECC9F3942E4B}">
                <a14:imgProps xmlns:a14="http://schemas.microsoft.com/office/drawing/2010/main">
                  <a14:imgLayer r:embed="rId7">
                    <a14:imgEffect>
                      <a14:brightnessContrast bright="-19000"/>
                    </a14:imgEffect>
                  </a14:imgLayer>
                </a14:imgProps>
              </a:ext>
              <a:ext uri="{28A0092B-C50C-407E-A947-70E740481C1C}">
                <a14:useLocalDpi xmlns:a14="http://schemas.microsoft.com/office/drawing/2010/main"/>
              </a:ext>
            </a:extLst>
          </a:blip>
          <a:stretch>
            <a:fillRect/>
          </a:stretch>
        </p:blipFill>
        <p:spPr>
          <a:xfrm>
            <a:off x="2831794" y="2105202"/>
            <a:ext cx="9360205" cy="4752798"/>
          </a:xfrm>
          <a:prstGeom prst="rect">
            <a:avLst/>
          </a:prstGeom>
          <a:noFill/>
        </p:spPr>
      </p:pic>
      <p:pic>
        <p:nvPicPr>
          <p:cNvPr id="28" name="Picture 2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a:xfrm>
            <a:off x="1751771" y="1134409"/>
            <a:ext cx="6378102" cy="3875778"/>
          </a:xfrm>
        </p:spPr>
        <p:txBody>
          <a:bodyPr vert="horz" lIns="91440" tIns="45720" rIns="91440" bIns="45720" rtlCol="0" anchor="t">
            <a:normAutofit/>
          </a:bodyPr>
          <a:lstStyle/>
          <a:p>
            <a:pPr algn="l"/>
            <a:r>
              <a:rPr lang="en-US" sz="8000"/>
              <a:t>Physical Set-up</a:t>
            </a:r>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type="body" idx="1"/>
          </p:nvPr>
        </p:nvSpPr>
        <p:spPr>
          <a:xfrm>
            <a:off x="8484478" y="2271633"/>
            <a:ext cx="3091564" cy="3875778"/>
          </a:xfrm>
        </p:spPr>
        <p:txBody>
          <a:bodyPr vert="horz" lIns="91440" tIns="0" rIns="91440" bIns="45720" rtlCol="0" anchor="b">
            <a:normAutofit/>
          </a:bodyPr>
          <a:lstStyle/>
          <a:p>
            <a:r>
              <a:rPr lang="en-US" sz="2000"/>
              <a:t>What resources are needed to start testing with computers?</a:t>
            </a:r>
          </a:p>
        </p:txBody>
      </p:sp>
      <p:sp>
        <p:nvSpPr>
          <p:cNvPr id="32" name="Rectangle 3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ight Triangle 33">
            <a:extLst>
              <a:ext uri="{FF2B5EF4-FFF2-40B4-BE49-F238E27FC236}">
                <a16:creationId xmlns:a16="http://schemas.microsoft.com/office/drawing/2014/main" id="{F793961F-503F-434A-880A-EA44EB427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11092" y="1134409"/>
            <a:ext cx="239869" cy="23986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630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Physical Set-up</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a:xfrm>
            <a:off x="2773598" y="2052116"/>
            <a:ext cx="8674689" cy="3997828"/>
          </a:xfrm>
        </p:spPr>
        <p:txBody>
          <a:bodyPr>
            <a:noAutofit/>
          </a:bodyPr>
          <a:lstStyle/>
          <a:p>
            <a:r>
              <a:rPr lang="en-US" sz="2800" dirty="0"/>
              <a:t>Do you have the </a:t>
            </a:r>
            <a:r>
              <a:rPr lang="en-US" sz="2800" b="1" dirty="0"/>
              <a:t>funds</a:t>
            </a:r>
            <a:r>
              <a:rPr lang="en-US" sz="2800" dirty="0"/>
              <a:t> for computers?</a:t>
            </a:r>
          </a:p>
          <a:p>
            <a:r>
              <a:rPr lang="en-US" sz="2800" dirty="0"/>
              <a:t>Do you have a </a:t>
            </a:r>
            <a:r>
              <a:rPr lang="en-US" sz="2800" b="1" dirty="0"/>
              <a:t>network</a:t>
            </a:r>
            <a:r>
              <a:rPr lang="en-US" sz="2800" dirty="0"/>
              <a:t> with access to servers?</a:t>
            </a:r>
          </a:p>
          <a:p>
            <a:pPr lvl="1"/>
            <a:r>
              <a:rPr lang="en-US" sz="2800" dirty="0"/>
              <a:t>If not, are you prepared to distribute and gather results one at a time?</a:t>
            </a:r>
          </a:p>
          <a:p>
            <a:r>
              <a:rPr lang="en-US" sz="3200" dirty="0"/>
              <a:t>Do you have the </a:t>
            </a:r>
            <a:r>
              <a:rPr lang="en-US" sz="3200" b="1" dirty="0"/>
              <a:t>technical expertise </a:t>
            </a:r>
            <a:r>
              <a:rPr lang="en-US" sz="3200" dirty="0"/>
              <a:t>to set up the </a:t>
            </a:r>
            <a:r>
              <a:rPr lang="en-US" sz="3200" b="1" dirty="0"/>
              <a:t>computers</a:t>
            </a:r>
            <a:r>
              <a:rPr lang="en-US" sz="3200" dirty="0"/>
              <a:t>?</a:t>
            </a:r>
          </a:p>
          <a:p>
            <a:endParaRPr lang="en-US" sz="3000" dirty="0"/>
          </a:p>
        </p:txBody>
      </p:sp>
    </p:spTree>
    <p:extLst>
      <p:ext uri="{BB962C8B-B14F-4D97-AF65-F5344CB8AC3E}">
        <p14:creationId xmlns:p14="http://schemas.microsoft.com/office/powerpoint/2010/main" val="298416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Physical Set-up (Cont.)</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noAutofit/>
          </a:bodyPr>
          <a:lstStyle/>
          <a:p>
            <a:r>
              <a:rPr lang="en-US" sz="2800" dirty="0"/>
              <a:t>Do you have (or have access to) the technical expertise to install the </a:t>
            </a:r>
            <a:r>
              <a:rPr lang="en-US" sz="2800" b="1" dirty="0"/>
              <a:t>software</a:t>
            </a:r>
            <a:r>
              <a:rPr lang="en-US" sz="2800" dirty="0"/>
              <a:t>?</a:t>
            </a:r>
          </a:p>
          <a:p>
            <a:r>
              <a:rPr lang="en-US" sz="2800" dirty="0"/>
              <a:t>Do you have a way to </a:t>
            </a:r>
            <a:r>
              <a:rPr lang="en-US" sz="2800" b="1" dirty="0"/>
              <a:t>restrict the IP addresses </a:t>
            </a:r>
            <a:r>
              <a:rPr lang="en-US" sz="2800" dirty="0"/>
              <a:t>of the computers (client and server) to improve test security and reduce the likelihood of external, unauthorized access? </a:t>
            </a:r>
          </a:p>
        </p:txBody>
      </p:sp>
    </p:spTree>
    <p:extLst>
      <p:ext uri="{BB962C8B-B14F-4D97-AF65-F5344CB8AC3E}">
        <p14:creationId xmlns:p14="http://schemas.microsoft.com/office/powerpoint/2010/main" val="1625156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8A17B2-9670-43B8-BE40-4682F8D2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A60B230-846B-4625-A8CA-D35FEBA73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screen">
            <a:extLst>
              <a:ext uri="{BEBA8EAE-BF5A-486C-A8C5-ECC9F3942E4B}">
                <a14:imgProps xmlns:a14="http://schemas.microsoft.com/office/drawing/2010/main">
                  <a14:imgLayer r:embed="rId7">
                    <a14:imgEffect>
                      <a14:brightnessContrast bright="-19000"/>
                    </a14:imgEffect>
                  </a14:imgLayer>
                </a14:imgProps>
              </a:ext>
              <a:ext uri="{28A0092B-C50C-407E-A947-70E740481C1C}">
                <a14:useLocalDpi xmlns:a14="http://schemas.microsoft.com/office/drawing/2010/main"/>
              </a:ext>
            </a:extLst>
          </a:blip>
          <a:stretch>
            <a:fillRect/>
          </a:stretch>
        </p:blipFill>
        <p:spPr>
          <a:xfrm>
            <a:off x="2831794" y="2105202"/>
            <a:ext cx="9360205" cy="4752798"/>
          </a:xfrm>
          <a:prstGeom prst="rect">
            <a:avLst/>
          </a:prstGeom>
          <a:noFill/>
        </p:spPr>
      </p:pic>
      <p:pic>
        <p:nvPicPr>
          <p:cNvPr id="28" name="Picture 2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a:xfrm>
            <a:off x="1751771" y="1134409"/>
            <a:ext cx="6378102" cy="3875778"/>
          </a:xfrm>
        </p:spPr>
        <p:txBody>
          <a:bodyPr vert="horz" lIns="91440" tIns="45720" rIns="91440" bIns="45720" rtlCol="0" anchor="t">
            <a:normAutofit/>
          </a:bodyPr>
          <a:lstStyle/>
          <a:p>
            <a:pPr algn="l"/>
            <a:r>
              <a:rPr lang="en-US" sz="8000"/>
              <a:t>Test Creation</a:t>
            </a:r>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type="body" idx="1"/>
          </p:nvPr>
        </p:nvSpPr>
        <p:spPr>
          <a:xfrm>
            <a:off x="8484478" y="2271633"/>
            <a:ext cx="3091564" cy="3875778"/>
          </a:xfrm>
        </p:spPr>
        <p:txBody>
          <a:bodyPr vert="horz" lIns="91440" tIns="0" rIns="91440" bIns="45720" rtlCol="0" anchor="b">
            <a:normAutofit/>
          </a:bodyPr>
          <a:lstStyle/>
          <a:p>
            <a:r>
              <a:rPr lang="en-US" sz="2000"/>
              <a:t>What resources are needed to create computerized tests?</a:t>
            </a:r>
          </a:p>
        </p:txBody>
      </p:sp>
      <p:sp>
        <p:nvSpPr>
          <p:cNvPr id="32" name="Rectangle 3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ight Triangle 33">
            <a:extLst>
              <a:ext uri="{FF2B5EF4-FFF2-40B4-BE49-F238E27FC236}">
                <a16:creationId xmlns:a16="http://schemas.microsoft.com/office/drawing/2014/main" id="{F793961F-503F-434A-880A-EA44EB427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11092" y="1134409"/>
            <a:ext cx="239869" cy="23986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41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Creation</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noAutofit/>
          </a:bodyPr>
          <a:lstStyle/>
          <a:p>
            <a:pPr lvl="0"/>
            <a:r>
              <a:rPr lang="en-US" sz="2800" dirty="0"/>
              <a:t>Do you have the funds for the </a:t>
            </a:r>
            <a:r>
              <a:rPr lang="en-US" sz="2800" b="1" dirty="0"/>
              <a:t>software</a:t>
            </a:r>
            <a:r>
              <a:rPr lang="en-US" sz="2800" dirty="0"/>
              <a:t> to create the tests?</a:t>
            </a:r>
          </a:p>
          <a:p>
            <a:pPr lvl="1"/>
            <a:r>
              <a:rPr lang="en-US" sz="2800" dirty="0"/>
              <a:t>Is there </a:t>
            </a:r>
            <a:r>
              <a:rPr lang="en-US" sz="2800" b="1" dirty="0"/>
              <a:t>existing software</a:t>
            </a:r>
            <a:r>
              <a:rPr lang="en-US" sz="2800" dirty="0"/>
              <a:t>?</a:t>
            </a:r>
          </a:p>
          <a:p>
            <a:pPr lvl="1"/>
            <a:r>
              <a:rPr lang="en-US" sz="2800" dirty="0"/>
              <a:t>How will you </a:t>
            </a:r>
            <a:r>
              <a:rPr lang="en-US" sz="2800" b="1" dirty="0"/>
              <a:t>support</a:t>
            </a:r>
            <a:r>
              <a:rPr lang="en-US" sz="2800" dirty="0"/>
              <a:t> it?</a:t>
            </a:r>
          </a:p>
          <a:p>
            <a:pPr lvl="1"/>
            <a:r>
              <a:rPr lang="en-US" sz="2800" dirty="0"/>
              <a:t>If </a:t>
            </a:r>
            <a:r>
              <a:rPr lang="en-US" sz="2800" b="1" dirty="0"/>
              <a:t>hiring a programmer</a:t>
            </a:r>
            <a:r>
              <a:rPr lang="en-US" sz="2800" dirty="0"/>
              <a:t>, what steps need to be taken to ensure </a:t>
            </a:r>
            <a:r>
              <a:rPr lang="en-US" sz="2800" b="1" dirty="0"/>
              <a:t>continuity</a:t>
            </a:r>
            <a:r>
              <a:rPr lang="en-US" sz="2800" dirty="0"/>
              <a:t> of the product?</a:t>
            </a:r>
          </a:p>
        </p:txBody>
      </p:sp>
    </p:spTree>
    <p:extLst>
      <p:ext uri="{BB962C8B-B14F-4D97-AF65-F5344CB8AC3E}">
        <p14:creationId xmlns:p14="http://schemas.microsoft.com/office/powerpoint/2010/main" val="228282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ED868E-3897-001E-D6C3-801EC9E726A3}"/>
              </a:ext>
            </a:extLst>
          </p:cNvPr>
          <p:cNvSpPr>
            <a:spLocks noGrp="1"/>
          </p:cNvSpPr>
          <p:nvPr>
            <p:ph type="title"/>
          </p:nvPr>
        </p:nvSpPr>
        <p:spPr>
          <a:xfrm>
            <a:off x="2609873" y="1189822"/>
            <a:ext cx="7956560" cy="4803354"/>
          </a:xfrm>
        </p:spPr>
        <p:txBody>
          <a:bodyPr>
            <a:normAutofit/>
          </a:bodyPr>
          <a:lstStyle/>
          <a:p>
            <a:pPr marL="514350" indent="-514350" algn="l">
              <a:buFont typeface="Arial" panose="020B0604020202020204" pitchFamily="34" charset="0"/>
              <a:buChar char="•"/>
            </a:pPr>
            <a:r>
              <a:rPr lang="en-US" dirty="0"/>
              <a:t>Get out your phone or computer and open the </a:t>
            </a:r>
            <a:r>
              <a:rPr lang="en-US" dirty="0">
                <a:hlinkClick r:id="rId2"/>
              </a:rPr>
              <a:t>http://bilc.home</a:t>
            </a:r>
            <a:r>
              <a:rPr lang="en-US" dirty="0"/>
              <a:t> QR code on the back of your badge.</a:t>
            </a:r>
            <a:br>
              <a:rPr lang="en-US" dirty="0"/>
            </a:br>
            <a:br>
              <a:rPr lang="en-US" dirty="0"/>
            </a:br>
            <a:r>
              <a:rPr lang="en-US" dirty="0"/>
              <a:t>Login: &lt;email address&gt;</a:t>
            </a:r>
            <a:br>
              <a:rPr lang="en-US" dirty="0"/>
            </a:br>
            <a:r>
              <a:rPr lang="en-US" dirty="0"/>
              <a:t>Password: 123</a:t>
            </a:r>
            <a:br>
              <a:rPr lang="en-US" dirty="0"/>
            </a:br>
            <a:br>
              <a:rPr lang="en-US" dirty="0"/>
            </a:br>
            <a:r>
              <a:rPr lang="en-US" dirty="0"/>
              <a:t>Be prepared. You will be tested soon. </a:t>
            </a:r>
            <a:br>
              <a:rPr lang="en-US" dirty="0"/>
            </a:br>
            <a:r>
              <a:rPr lang="en-US" dirty="0"/>
              <a:t>  </a:t>
            </a:r>
          </a:p>
        </p:txBody>
      </p:sp>
      <p:pic>
        <p:nvPicPr>
          <p:cNvPr id="8" name="Picture 7">
            <a:extLst>
              <a:ext uri="{FF2B5EF4-FFF2-40B4-BE49-F238E27FC236}">
                <a16:creationId xmlns:a16="http://schemas.microsoft.com/office/drawing/2014/main" id="{236D2131-6230-D7E5-EC08-DADEDC4DEC46}"/>
              </a:ext>
            </a:extLst>
          </p:cNvPr>
          <p:cNvPicPr>
            <a:picLocks noChangeAspect="1"/>
          </p:cNvPicPr>
          <p:nvPr/>
        </p:nvPicPr>
        <p:blipFill>
          <a:blip r:embed="rId3"/>
          <a:stretch>
            <a:fillRect/>
          </a:stretch>
        </p:blipFill>
        <p:spPr>
          <a:xfrm>
            <a:off x="5234940" y="4899205"/>
            <a:ext cx="1722120" cy="1760675"/>
          </a:xfrm>
          <a:prstGeom prst="rect">
            <a:avLst/>
          </a:prstGeom>
        </p:spPr>
      </p:pic>
    </p:spTree>
    <p:extLst>
      <p:ext uri="{BB962C8B-B14F-4D97-AF65-F5344CB8AC3E}">
        <p14:creationId xmlns:p14="http://schemas.microsoft.com/office/powerpoint/2010/main" val="219482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6"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37"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38"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43" name="Rectangle 21">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3">
            <a:extLst>
              <a:ext uri="{FF2B5EF4-FFF2-40B4-BE49-F238E27FC236}">
                <a16:creationId xmlns:a16="http://schemas.microsoft.com/office/drawing/2014/main" id="{2B8A17B2-9670-43B8-BE40-4682F8D2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5">
            <a:extLst>
              <a:ext uri="{FF2B5EF4-FFF2-40B4-BE49-F238E27FC236}">
                <a16:creationId xmlns:a16="http://schemas.microsoft.com/office/drawing/2014/main" id="{2A60B230-846B-4625-A8CA-D35FEBA73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a:ext>
            </a:extLst>
          </a:blip>
          <a:stretch>
            <a:fillRect/>
          </a:stretch>
        </p:blipFill>
        <p:spPr>
          <a:xfrm>
            <a:off x="2831794" y="2105202"/>
            <a:ext cx="9360205" cy="4752798"/>
          </a:xfrm>
          <a:prstGeom prst="rect">
            <a:avLst/>
          </a:prstGeom>
          <a:noFill/>
        </p:spPr>
      </p:pic>
      <p:pic>
        <p:nvPicPr>
          <p:cNvPr id="46" name="Picture 2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47" name="Rectangle 29">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a:xfrm>
            <a:off x="1751771" y="1134409"/>
            <a:ext cx="6378102" cy="3875778"/>
          </a:xfrm>
        </p:spPr>
        <p:txBody>
          <a:bodyPr vert="horz" lIns="91440" tIns="45720" rIns="91440" bIns="45720" rtlCol="0" anchor="t">
            <a:normAutofit/>
          </a:bodyPr>
          <a:lstStyle/>
          <a:p>
            <a:pPr algn="l"/>
            <a:r>
              <a:rPr lang="en-US" sz="8000"/>
              <a:t>Test Security</a:t>
            </a:r>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type="body" idx="1"/>
          </p:nvPr>
        </p:nvSpPr>
        <p:spPr>
          <a:xfrm>
            <a:off x="8484478" y="2271633"/>
            <a:ext cx="3091564" cy="3875778"/>
          </a:xfrm>
        </p:spPr>
        <p:txBody>
          <a:bodyPr vert="horz" lIns="91440" tIns="0" rIns="91440" bIns="45720" rtlCol="0" anchor="b">
            <a:normAutofit/>
          </a:bodyPr>
          <a:lstStyle/>
          <a:p>
            <a:r>
              <a:rPr lang="en-US" sz="2000"/>
              <a:t>What you do need to do to ensure your tests are secure?</a:t>
            </a:r>
          </a:p>
        </p:txBody>
      </p:sp>
      <p:sp>
        <p:nvSpPr>
          <p:cNvPr id="48" name="Rectangle 3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ight Triangle 33">
            <a:extLst>
              <a:ext uri="{FF2B5EF4-FFF2-40B4-BE49-F238E27FC236}">
                <a16:creationId xmlns:a16="http://schemas.microsoft.com/office/drawing/2014/main" id="{F793961F-503F-434A-880A-EA44EB427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11092" y="1134409"/>
            <a:ext cx="239869" cy="23986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99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Security</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noAutofit/>
          </a:bodyPr>
          <a:lstStyle/>
          <a:p>
            <a:r>
              <a:rPr lang="en-US" sz="2800" dirty="0"/>
              <a:t>Do you have a plan on how your items will be secure and less likely to be compromised when </a:t>
            </a:r>
            <a:r>
              <a:rPr lang="en-US" sz="2800" b="1" dirty="0"/>
              <a:t>stored and accessed digitally</a:t>
            </a:r>
            <a:r>
              <a:rPr lang="en-US" sz="2800" dirty="0"/>
              <a:t>?</a:t>
            </a:r>
          </a:p>
          <a:p>
            <a:r>
              <a:rPr lang="en-US" sz="2800" dirty="0"/>
              <a:t>Do you have a </a:t>
            </a:r>
            <a:r>
              <a:rPr lang="en-US" sz="2800" b="1" dirty="0"/>
              <a:t>Non-Disclosure Agreement (NDA) </a:t>
            </a:r>
            <a:r>
              <a:rPr lang="en-US" sz="2800" dirty="0"/>
              <a:t>for anyone that will have access to the items?</a:t>
            </a:r>
          </a:p>
          <a:p>
            <a:endParaRPr lang="en-US" sz="2800" dirty="0"/>
          </a:p>
        </p:txBody>
      </p:sp>
    </p:spTree>
    <p:extLst>
      <p:ext uri="{BB962C8B-B14F-4D97-AF65-F5344CB8AC3E}">
        <p14:creationId xmlns:p14="http://schemas.microsoft.com/office/powerpoint/2010/main" val="21350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AAD1-98B8-06AA-388E-2C5D5EF2715C}"/>
              </a:ext>
            </a:extLst>
          </p:cNvPr>
          <p:cNvSpPr>
            <a:spLocks noGrp="1"/>
          </p:cNvSpPr>
          <p:nvPr>
            <p:ph type="title"/>
          </p:nvPr>
        </p:nvSpPr>
        <p:spPr/>
        <p:txBody>
          <a:bodyPr/>
          <a:lstStyle/>
          <a:p>
            <a:r>
              <a:rPr lang="en-US" b="1" dirty="0"/>
              <a:t>Test Security (cont.)</a:t>
            </a:r>
            <a:endParaRPr lang="en-US" dirty="0"/>
          </a:p>
        </p:txBody>
      </p:sp>
      <p:sp>
        <p:nvSpPr>
          <p:cNvPr id="3" name="Content Placeholder 2">
            <a:extLst>
              <a:ext uri="{FF2B5EF4-FFF2-40B4-BE49-F238E27FC236}">
                <a16:creationId xmlns:a16="http://schemas.microsoft.com/office/drawing/2014/main" id="{982AE59D-A141-625D-13BF-2B51B62066DB}"/>
              </a:ext>
            </a:extLst>
          </p:cNvPr>
          <p:cNvSpPr>
            <a:spLocks noGrp="1"/>
          </p:cNvSpPr>
          <p:nvPr>
            <p:ph idx="1"/>
          </p:nvPr>
        </p:nvSpPr>
        <p:spPr/>
        <p:txBody>
          <a:bodyPr>
            <a:normAutofit/>
          </a:bodyPr>
          <a:lstStyle/>
          <a:p>
            <a:r>
              <a:rPr lang="en-US" sz="2800" dirty="0"/>
              <a:t>Do you have </a:t>
            </a:r>
            <a:r>
              <a:rPr lang="en-US" sz="2800" b="1" dirty="0"/>
              <a:t>end user and proctor agreements </a:t>
            </a:r>
            <a:r>
              <a:rPr lang="en-US" sz="2800" dirty="0"/>
              <a:t>in place to safeguard item integrity?</a:t>
            </a:r>
          </a:p>
          <a:p>
            <a:r>
              <a:rPr lang="en-US" sz="2800" dirty="0"/>
              <a:t>Do you have a </a:t>
            </a:r>
            <a:r>
              <a:rPr lang="en-US" sz="2800" b="1" dirty="0"/>
              <a:t>system</a:t>
            </a:r>
            <a:r>
              <a:rPr lang="en-US" sz="2800" dirty="0"/>
              <a:t> in place to </a:t>
            </a:r>
            <a:r>
              <a:rPr lang="en-US" sz="2800" b="1" dirty="0"/>
              <a:t>check-in</a:t>
            </a:r>
            <a:r>
              <a:rPr lang="en-US" sz="2800" dirty="0"/>
              <a:t> students and ensure the </a:t>
            </a:r>
            <a:r>
              <a:rPr lang="en-US" sz="2800" b="1" dirty="0"/>
              <a:t>identity</a:t>
            </a:r>
            <a:r>
              <a:rPr lang="en-US" sz="2800" dirty="0"/>
              <a:t> of the test-taker?</a:t>
            </a:r>
          </a:p>
          <a:p>
            <a:endParaRPr lang="en-US" sz="2800" dirty="0"/>
          </a:p>
        </p:txBody>
      </p:sp>
    </p:spTree>
    <p:extLst>
      <p:ext uri="{BB962C8B-B14F-4D97-AF65-F5344CB8AC3E}">
        <p14:creationId xmlns:p14="http://schemas.microsoft.com/office/powerpoint/2010/main" val="207003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1" name="Picture 4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43" name="Rectangle 4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TextBox 50">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3" name="Rectangle 52">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B8A17B2-9670-43B8-BE40-4682F8D2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2A60B230-846B-4625-A8CA-D35FEBA73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a:ext>
            </a:extLst>
          </a:blip>
          <a:stretch>
            <a:fillRect/>
          </a:stretch>
        </p:blipFill>
        <p:spPr>
          <a:xfrm>
            <a:off x="2831794" y="2105202"/>
            <a:ext cx="9360205" cy="4752798"/>
          </a:xfrm>
          <a:prstGeom prst="rect">
            <a:avLst/>
          </a:prstGeom>
          <a:noFill/>
        </p:spPr>
      </p:pic>
      <p:pic>
        <p:nvPicPr>
          <p:cNvPr id="59" name="Picture 58">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61" name="Rectangle 60">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a:xfrm>
            <a:off x="1751771" y="1134409"/>
            <a:ext cx="6378102" cy="3875778"/>
          </a:xfrm>
        </p:spPr>
        <p:txBody>
          <a:bodyPr vert="horz" lIns="91440" tIns="45720" rIns="91440" bIns="45720" rtlCol="0" anchor="t">
            <a:normAutofit/>
          </a:bodyPr>
          <a:lstStyle/>
          <a:p>
            <a:pPr algn="l"/>
            <a:r>
              <a:rPr lang="en-US" sz="7400"/>
              <a:t>Test Administration</a:t>
            </a:r>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type="body" idx="1"/>
          </p:nvPr>
        </p:nvSpPr>
        <p:spPr>
          <a:xfrm>
            <a:off x="8484478" y="2271633"/>
            <a:ext cx="3091564" cy="3875778"/>
          </a:xfrm>
        </p:spPr>
        <p:txBody>
          <a:bodyPr vert="horz" lIns="91440" tIns="0" rIns="91440" bIns="45720" rtlCol="0" anchor="b">
            <a:normAutofit/>
          </a:bodyPr>
          <a:lstStyle/>
          <a:p>
            <a:r>
              <a:rPr lang="en-US" sz="2000"/>
              <a:t>What resources are needed to administer computer-based tests?</a:t>
            </a:r>
          </a:p>
        </p:txBody>
      </p:sp>
      <p:sp>
        <p:nvSpPr>
          <p:cNvPr id="63" name="Rectangle 62">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ight Triangle 64">
            <a:extLst>
              <a:ext uri="{FF2B5EF4-FFF2-40B4-BE49-F238E27FC236}">
                <a16:creationId xmlns:a16="http://schemas.microsoft.com/office/drawing/2014/main" id="{F793961F-503F-434A-880A-EA44EB427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11092" y="1134409"/>
            <a:ext cx="239869" cy="23986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85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normAutofit/>
          </a:bodyPr>
          <a:lstStyle/>
          <a:p>
            <a:r>
              <a:rPr lang="en-US" sz="3200" b="1" dirty="0"/>
              <a:t>Test Administration</a:t>
            </a:r>
            <a:endParaRPr lang="en-US" sz="3200"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noAutofit/>
          </a:bodyPr>
          <a:lstStyle/>
          <a:p>
            <a:pPr lvl="0"/>
            <a:r>
              <a:rPr lang="en-US" sz="2800" dirty="0"/>
              <a:t>Do you have adequate </a:t>
            </a:r>
            <a:r>
              <a:rPr lang="en-US" sz="2800" b="1" dirty="0"/>
              <a:t>staffing</a:t>
            </a:r>
            <a:r>
              <a:rPr lang="en-US" sz="2800" dirty="0"/>
              <a:t> (proctors, tech support) to ensure smooth test delivery?</a:t>
            </a:r>
          </a:p>
          <a:p>
            <a:pPr lvl="0"/>
            <a:r>
              <a:rPr lang="en-US" sz="2800" dirty="0"/>
              <a:t>Do you have system in place to </a:t>
            </a:r>
            <a:r>
              <a:rPr lang="en-US" sz="2800" b="1" dirty="0"/>
              <a:t>log problem </a:t>
            </a:r>
            <a:r>
              <a:rPr lang="en-US" sz="2800" dirty="0"/>
              <a:t>or irregularities that occurred?</a:t>
            </a:r>
          </a:p>
          <a:p>
            <a:endParaRPr lang="en-US" sz="2800" b="1" dirty="0"/>
          </a:p>
        </p:txBody>
      </p:sp>
    </p:spTree>
    <p:extLst>
      <p:ext uri="{BB962C8B-B14F-4D97-AF65-F5344CB8AC3E}">
        <p14:creationId xmlns:p14="http://schemas.microsoft.com/office/powerpoint/2010/main" val="277978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9B6E-B004-F506-7624-DE4442603444}"/>
              </a:ext>
            </a:extLst>
          </p:cNvPr>
          <p:cNvSpPr>
            <a:spLocks noGrp="1"/>
          </p:cNvSpPr>
          <p:nvPr>
            <p:ph type="title"/>
          </p:nvPr>
        </p:nvSpPr>
        <p:spPr/>
        <p:txBody>
          <a:bodyPr/>
          <a:lstStyle/>
          <a:p>
            <a:r>
              <a:rPr lang="en-US" sz="3600" b="1" dirty="0"/>
              <a:t>Test Administration (cont.)</a:t>
            </a:r>
            <a:endParaRPr lang="en-US" dirty="0"/>
          </a:p>
        </p:txBody>
      </p:sp>
      <p:sp>
        <p:nvSpPr>
          <p:cNvPr id="3" name="Content Placeholder 2">
            <a:extLst>
              <a:ext uri="{FF2B5EF4-FFF2-40B4-BE49-F238E27FC236}">
                <a16:creationId xmlns:a16="http://schemas.microsoft.com/office/drawing/2014/main" id="{CF77DF97-383F-40E2-0127-41F5C2E296B9}"/>
              </a:ext>
            </a:extLst>
          </p:cNvPr>
          <p:cNvSpPr>
            <a:spLocks noGrp="1"/>
          </p:cNvSpPr>
          <p:nvPr>
            <p:ph idx="1"/>
          </p:nvPr>
        </p:nvSpPr>
        <p:spPr/>
        <p:txBody>
          <a:bodyPr/>
          <a:lstStyle/>
          <a:p>
            <a:pPr lvl="0"/>
            <a:r>
              <a:rPr lang="en-US" sz="2800" dirty="0"/>
              <a:t>Do you have </a:t>
            </a:r>
            <a:r>
              <a:rPr lang="en-US" sz="2800" b="1" dirty="0"/>
              <a:t>adequate numbers of devices </a:t>
            </a:r>
            <a:r>
              <a:rPr lang="en-US" sz="2800" dirty="0"/>
              <a:t>(including accessories like </a:t>
            </a:r>
            <a:r>
              <a:rPr lang="en-US" sz="2800" b="1" dirty="0"/>
              <a:t>headphones</a:t>
            </a:r>
            <a:r>
              <a:rPr lang="en-US" sz="2800" dirty="0"/>
              <a:t>) to serve your testing circumstances?</a:t>
            </a:r>
          </a:p>
          <a:p>
            <a:pPr lvl="1"/>
            <a:r>
              <a:rPr lang="en-US" sz="2800" dirty="0"/>
              <a:t>Do you have any </a:t>
            </a:r>
            <a:r>
              <a:rPr lang="en-US" sz="2800" b="1" dirty="0"/>
              <a:t>back-ups </a:t>
            </a:r>
            <a:r>
              <a:rPr lang="en-US" sz="2800" dirty="0"/>
              <a:t>for equipment failure?</a:t>
            </a:r>
          </a:p>
          <a:p>
            <a:endParaRPr lang="en-US" dirty="0"/>
          </a:p>
        </p:txBody>
      </p:sp>
    </p:spTree>
    <p:extLst>
      <p:ext uri="{BB962C8B-B14F-4D97-AF65-F5344CB8AC3E}">
        <p14:creationId xmlns:p14="http://schemas.microsoft.com/office/powerpoint/2010/main" val="2751725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1" name="Picture 4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43" name="Rectangle 4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TextBox 50">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3" name="Rectangle 52">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B8A17B2-9670-43B8-BE40-4682F8D2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2A60B230-846B-4625-A8CA-D35FEBA73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a:ext>
            </a:extLst>
          </a:blip>
          <a:stretch>
            <a:fillRect/>
          </a:stretch>
        </p:blipFill>
        <p:spPr>
          <a:xfrm>
            <a:off x="2831794" y="2105202"/>
            <a:ext cx="9360205" cy="4752798"/>
          </a:xfrm>
          <a:prstGeom prst="rect">
            <a:avLst/>
          </a:prstGeom>
          <a:noFill/>
        </p:spPr>
      </p:pic>
      <p:pic>
        <p:nvPicPr>
          <p:cNvPr id="59" name="Picture 58">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61" name="Rectangle 60">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a:xfrm>
            <a:off x="1751771" y="1134409"/>
            <a:ext cx="6378102" cy="3875778"/>
          </a:xfrm>
        </p:spPr>
        <p:txBody>
          <a:bodyPr vert="horz" lIns="91440" tIns="45720" rIns="91440" bIns="45720" rtlCol="0" anchor="t">
            <a:normAutofit/>
          </a:bodyPr>
          <a:lstStyle/>
          <a:p>
            <a:pPr algn="l"/>
            <a:r>
              <a:rPr lang="en-US" sz="8000"/>
              <a:t>Test Scoring</a:t>
            </a:r>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type="body" idx="1"/>
          </p:nvPr>
        </p:nvSpPr>
        <p:spPr>
          <a:xfrm>
            <a:off x="8484478" y="2271633"/>
            <a:ext cx="3091564" cy="3875778"/>
          </a:xfrm>
        </p:spPr>
        <p:txBody>
          <a:bodyPr vert="horz" lIns="91440" tIns="0" rIns="91440" bIns="45720" rtlCol="0" anchor="b">
            <a:normAutofit/>
          </a:bodyPr>
          <a:lstStyle/>
          <a:p>
            <a:r>
              <a:rPr lang="en-US" sz="2000"/>
              <a:t>How will responses will be scored/graded?</a:t>
            </a:r>
          </a:p>
        </p:txBody>
      </p:sp>
      <p:sp>
        <p:nvSpPr>
          <p:cNvPr id="63" name="Rectangle 62">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ight Triangle 64">
            <a:extLst>
              <a:ext uri="{FF2B5EF4-FFF2-40B4-BE49-F238E27FC236}">
                <a16:creationId xmlns:a16="http://schemas.microsoft.com/office/drawing/2014/main" id="{F793961F-503F-434A-880A-EA44EB427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11092" y="1134409"/>
            <a:ext cx="239869" cy="23986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583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normAutofit/>
          </a:bodyPr>
          <a:lstStyle/>
          <a:p>
            <a:r>
              <a:rPr lang="en-US" sz="3200" b="1" dirty="0"/>
              <a:t>Test Scoring</a:t>
            </a:r>
            <a:endParaRPr lang="en-US" sz="3200"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noAutofit/>
          </a:bodyPr>
          <a:lstStyle/>
          <a:p>
            <a:pPr lvl="0"/>
            <a:r>
              <a:rPr lang="en-US" sz="2800" dirty="0"/>
              <a:t>Do you have a system in place to </a:t>
            </a:r>
            <a:r>
              <a:rPr lang="en-US" sz="2800" b="1" dirty="0"/>
              <a:t>store results </a:t>
            </a:r>
            <a:r>
              <a:rPr lang="en-US" sz="2800" dirty="0"/>
              <a:t>in a central location such as a </a:t>
            </a:r>
            <a:r>
              <a:rPr lang="en-US" sz="2800" b="1" dirty="0"/>
              <a:t>server</a:t>
            </a:r>
            <a:r>
              <a:rPr lang="en-US" sz="2800" dirty="0"/>
              <a:t>?</a:t>
            </a:r>
          </a:p>
          <a:p>
            <a:pPr lvl="1"/>
            <a:r>
              <a:rPr lang="en-US" sz="2800" dirty="0"/>
              <a:t>If not, do you have staffing to move from </a:t>
            </a:r>
            <a:r>
              <a:rPr lang="en-US" sz="2800" b="1" dirty="0"/>
              <a:t>machine to machine </a:t>
            </a:r>
            <a:r>
              <a:rPr lang="en-US" sz="2800" dirty="0"/>
              <a:t>to copy results to a portable drive?</a:t>
            </a:r>
          </a:p>
          <a:p>
            <a:pPr lvl="0"/>
            <a:r>
              <a:rPr lang="en-US" sz="2800" dirty="0"/>
              <a:t>Do you have </a:t>
            </a:r>
            <a:r>
              <a:rPr lang="en-US" sz="2800" b="1" dirty="0"/>
              <a:t>software</a:t>
            </a:r>
            <a:r>
              <a:rPr lang="en-US" sz="2800" dirty="0"/>
              <a:t> to score the tests </a:t>
            </a:r>
            <a:r>
              <a:rPr lang="en-US" sz="2800" b="1" dirty="0"/>
              <a:t>automatically</a:t>
            </a:r>
            <a:r>
              <a:rPr lang="en-US" sz="2800" dirty="0"/>
              <a:t>?</a:t>
            </a:r>
          </a:p>
        </p:txBody>
      </p:sp>
    </p:spTree>
    <p:extLst>
      <p:ext uri="{BB962C8B-B14F-4D97-AF65-F5344CB8AC3E}">
        <p14:creationId xmlns:p14="http://schemas.microsoft.com/office/powerpoint/2010/main" val="3809987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F57E-B0DC-E3CF-EA0D-756B556E60CB}"/>
              </a:ext>
            </a:extLst>
          </p:cNvPr>
          <p:cNvSpPr>
            <a:spLocks noGrp="1"/>
          </p:cNvSpPr>
          <p:nvPr>
            <p:ph type="title"/>
          </p:nvPr>
        </p:nvSpPr>
        <p:spPr/>
        <p:txBody>
          <a:bodyPr/>
          <a:lstStyle/>
          <a:p>
            <a:r>
              <a:rPr lang="en-US" sz="3600" b="1" dirty="0"/>
              <a:t>Test Scoring (</a:t>
            </a:r>
            <a:r>
              <a:rPr lang="en-US" sz="3600" b="1" dirty="0" err="1"/>
              <a:t>Cont</a:t>
            </a:r>
            <a:r>
              <a:rPr lang="en-US" sz="3600" b="1" dirty="0"/>
              <a:t>)</a:t>
            </a:r>
            <a:endParaRPr lang="en-US" dirty="0"/>
          </a:p>
        </p:txBody>
      </p:sp>
      <p:sp>
        <p:nvSpPr>
          <p:cNvPr id="3" name="Content Placeholder 2">
            <a:extLst>
              <a:ext uri="{FF2B5EF4-FFF2-40B4-BE49-F238E27FC236}">
                <a16:creationId xmlns:a16="http://schemas.microsoft.com/office/drawing/2014/main" id="{26E3BC2B-7A0F-9053-6AD3-5B47FE4F5BF6}"/>
              </a:ext>
            </a:extLst>
          </p:cNvPr>
          <p:cNvSpPr>
            <a:spLocks noGrp="1"/>
          </p:cNvSpPr>
          <p:nvPr>
            <p:ph idx="1"/>
          </p:nvPr>
        </p:nvSpPr>
        <p:spPr/>
        <p:txBody>
          <a:bodyPr>
            <a:normAutofit fontScale="92500"/>
          </a:bodyPr>
          <a:lstStyle/>
          <a:p>
            <a:pPr lvl="0"/>
            <a:r>
              <a:rPr lang="en-US" sz="2800" dirty="0"/>
              <a:t>Do you have software to </a:t>
            </a:r>
            <a:r>
              <a:rPr lang="en-US" sz="2800" b="1" dirty="0"/>
              <a:t>assign raters </a:t>
            </a:r>
            <a:r>
              <a:rPr lang="en-US" sz="2800" dirty="0"/>
              <a:t>to </a:t>
            </a:r>
            <a:r>
              <a:rPr lang="en-US" sz="2800" b="1" dirty="0"/>
              <a:t>judge open-ended assessments </a:t>
            </a:r>
            <a:r>
              <a:rPr lang="en-US" sz="2800" dirty="0"/>
              <a:t>such as speaking or writing?</a:t>
            </a:r>
          </a:p>
          <a:p>
            <a:pPr lvl="1"/>
            <a:r>
              <a:rPr lang="en-US" sz="2800" dirty="0"/>
              <a:t>Do you have a system to ensure the raters are assigned in a manner to </a:t>
            </a:r>
            <a:r>
              <a:rPr lang="en-US" sz="2800" b="1" dirty="0"/>
              <a:t>minimize rater drift</a:t>
            </a:r>
            <a:r>
              <a:rPr lang="en-US" sz="2800" dirty="0"/>
              <a:t>?</a:t>
            </a:r>
          </a:p>
          <a:p>
            <a:pPr lvl="1"/>
            <a:r>
              <a:rPr lang="en-US" sz="2800" dirty="0"/>
              <a:t>Do you have </a:t>
            </a:r>
            <a:r>
              <a:rPr lang="en-US" sz="2800" b="1" dirty="0"/>
              <a:t>method</a:t>
            </a:r>
            <a:r>
              <a:rPr lang="en-US" sz="2800" dirty="0"/>
              <a:t> to account for </a:t>
            </a:r>
            <a:r>
              <a:rPr lang="en-US" sz="2800" b="1" dirty="0"/>
              <a:t>rater disagreement </a:t>
            </a:r>
            <a:r>
              <a:rPr lang="en-US" sz="2800" dirty="0"/>
              <a:t>established?</a:t>
            </a:r>
          </a:p>
          <a:p>
            <a:endParaRPr lang="en-US" dirty="0"/>
          </a:p>
        </p:txBody>
      </p:sp>
    </p:spTree>
    <p:extLst>
      <p:ext uri="{BB962C8B-B14F-4D97-AF65-F5344CB8AC3E}">
        <p14:creationId xmlns:p14="http://schemas.microsoft.com/office/powerpoint/2010/main" val="2937057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1" name="Picture 4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43" name="Rectangle 4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TextBox 50">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3" name="Rectangle 52">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B8A17B2-9670-43B8-BE40-4682F8D2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2A60B230-846B-4625-A8CA-D35FEBA73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a:ext>
            </a:extLst>
          </a:blip>
          <a:stretch>
            <a:fillRect/>
          </a:stretch>
        </p:blipFill>
        <p:spPr>
          <a:xfrm>
            <a:off x="2831794" y="2105202"/>
            <a:ext cx="9360205" cy="4752798"/>
          </a:xfrm>
          <a:prstGeom prst="rect">
            <a:avLst/>
          </a:prstGeom>
          <a:noFill/>
        </p:spPr>
      </p:pic>
      <p:pic>
        <p:nvPicPr>
          <p:cNvPr id="59" name="Picture 58">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61" name="Rectangle 60">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a:xfrm>
            <a:off x="1751771" y="1134409"/>
            <a:ext cx="6378102" cy="3875778"/>
          </a:xfrm>
        </p:spPr>
        <p:txBody>
          <a:bodyPr vert="horz" lIns="91440" tIns="45720" rIns="91440" bIns="45720" rtlCol="0" anchor="t">
            <a:normAutofit/>
          </a:bodyPr>
          <a:lstStyle/>
          <a:p>
            <a:pPr algn="l"/>
            <a:r>
              <a:rPr lang="en-US" sz="8000"/>
              <a:t>Test Reporting</a:t>
            </a:r>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type="body" idx="1"/>
          </p:nvPr>
        </p:nvSpPr>
        <p:spPr>
          <a:xfrm>
            <a:off x="8484478" y="2271633"/>
            <a:ext cx="3091564" cy="3875778"/>
          </a:xfrm>
        </p:spPr>
        <p:txBody>
          <a:bodyPr vert="horz" lIns="91440" tIns="0" rIns="91440" bIns="45720" rtlCol="0" anchor="b">
            <a:normAutofit/>
          </a:bodyPr>
          <a:lstStyle/>
          <a:p>
            <a:r>
              <a:rPr lang="en-US" sz="2000"/>
              <a:t>What decisions need to be made about reporting the results?</a:t>
            </a:r>
          </a:p>
        </p:txBody>
      </p:sp>
      <p:sp>
        <p:nvSpPr>
          <p:cNvPr id="63" name="Rectangle 62">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ight Triangle 64">
            <a:extLst>
              <a:ext uri="{FF2B5EF4-FFF2-40B4-BE49-F238E27FC236}">
                <a16:creationId xmlns:a16="http://schemas.microsoft.com/office/drawing/2014/main" id="{F793961F-503F-434A-880A-EA44EB427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11092" y="1134409"/>
            <a:ext cx="239869" cy="23986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72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8B20487-581E-7CCC-5C91-E8DB5288A42E}"/>
              </a:ext>
            </a:extLst>
          </p:cNvPr>
          <p:cNvSpPr txBox="1">
            <a:spLocks/>
          </p:cNvSpPr>
          <p:nvPr/>
        </p:nvSpPr>
        <p:spPr>
          <a:xfrm>
            <a:off x="256032" y="3263534"/>
            <a:ext cx="4995737" cy="650098"/>
          </a:xfrm>
          <a:prstGeom prst="rect">
            <a:avLst/>
          </a:prstGeom>
        </p:spPr>
        <p:txBody>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en-US"/>
              <a:t>Who is Troy Cox?</a:t>
            </a:r>
            <a:endParaRPr lang="en-US" dirty="0"/>
          </a:p>
        </p:txBody>
      </p:sp>
      <p:sp>
        <p:nvSpPr>
          <p:cNvPr id="7" name="TextBox 6">
            <a:extLst>
              <a:ext uri="{FF2B5EF4-FFF2-40B4-BE49-F238E27FC236}">
                <a16:creationId xmlns:a16="http://schemas.microsoft.com/office/drawing/2014/main" id="{5EA6048B-76D9-09A4-A57E-C8B2E5D38D52}"/>
              </a:ext>
            </a:extLst>
          </p:cNvPr>
          <p:cNvSpPr txBox="1"/>
          <p:nvPr/>
        </p:nvSpPr>
        <p:spPr>
          <a:xfrm>
            <a:off x="0" y="3913632"/>
            <a:ext cx="7239000" cy="2246769"/>
          </a:xfrm>
          <a:prstGeom prst="rect">
            <a:avLst/>
          </a:prstGeom>
          <a:noFill/>
        </p:spPr>
        <p:txBody>
          <a:bodyPr wrap="square" rtlCol="0">
            <a:spAutoFit/>
          </a:bodyPr>
          <a:lstStyle/>
          <a:p>
            <a:r>
              <a:rPr lang="en-US" sz="2800" b="1" dirty="0"/>
              <a:t>•Disciple •Husband •Father </a:t>
            </a:r>
            <a:br>
              <a:rPr lang="en-US" sz="2800" b="1" dirty="0"/>
            </a:br>
            <a:r>
              <a:rPr lang="en-US" sz="2800" b="1" dirty="0"/>
              <a:t>•Amateur Cyclist, Yogi, Cook, Photographer &amp; Boston Terrier Breeder</a:t>
            </a:r>
            <a:br>
              <a:rPr lang="en-US" sz="2800" b="1" dirty="0"/>
            </a:br>
            <a:r>
              <a:rPr lang="en-US" sz="2800" b="1" dirty="0"/>
              <a:t>•Professor (Applied Linguistics/Testing) at Brigham Young University</a:t>
            </a:r>
          </a:p>
        </p:txBody>
      </p:sp>
      <p:pic>
        <p:nvPicPr>
          <p:cNvPr id="14" name="Picture 13" descr="A group of people posing for a photo&#10;&#10;Description automatically generated">
            <a:extLst>
              <a:ext uri="{FF2B5EF4-FFF2-40B4-BE49-F238E27FC236}">
                <a16:creationId xmlns:a16="http://schemas.microsoft.com/office/drawing/2014/main" id="{ABC82361-DB7E-1D42-916D-0AFC05FD42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022078" cy="3263534"/>
          </a:xfrm>
          <a:prstGeom prst="rect">
            <a:avLst/>
          </a:prstGeom>
        </p:spPr>
      </p:pic>
      <p:pic>
        <p:nvPicPr>
          <p:cNvPr id="10" name="Picture 9" descr="Two people in graduation gowns&#10;&#10;Description automatically generated with medium confidence">
            <a:extLst>
              <a:ext uri="{FF2B5EF4-FFF2-40B4-BE49-F238E27FC236}">
                <a16:creationId xmlns:a16="http://schemas.microsoft.com/office/drawing/2014/main" id="{D9617BFE-02B0-3AAD-7B4D-56D7D13AA2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2078" y="0"/>
            <a:ext cx="3460762" cy="3906437"/>
          </a:xfrm>
          <a:prstGeom prst="rect">
            <a:avLst/>
          </a:prstGeom>
        </p:spPr>
      </p:pic>
      <p:pic>
        <p:nvPicPr>
          <p:cNvPr id="3" name="Picture 2">
            <a:extLst>
              <a:ext uri="{FF2B5EF4-FFF2-40B4-BE49-F238E27FC236}">
                <a16:creationId xmlns:a16="http://schemas.microsoft.com/office/drawing/2014/main" id="{0E2B01E4-D29A-3585-BC65-DCB04883F425}"/>
              </a:ext>
            </a:extLst>
          </p:cNvPr>
          <p:cNvPicPr>
            <a:picLocks noChangeAspect="1"/>
          </p:cNvPicPr>
          <p:nvPr/>
        </p:nvPicPr>
        <p:blipFill>
          <a:blip r:embed="rId4"/>
          <a:stretch>
            <a:fillRect/>
          </a:stretch>
        </p:blipFill>
        <p:spPr>
          <a:xfrm>
            <a:off x="7482840" y="-1"/>
            <a:ext cx="3898422" cy="6939661"/>
          </a:xfrm>
          <a:prstGeom prst="rect">
            <a:avLst/>
          </a:prstGeom>
        </p:spPr>
      </p:pic>
    </p:spTree>
    <p:extLst>
      <p:ext uri="{BB962C8B-B14F-4D97-AF65-F5344CB8AC3E}">
        <p14:creationId xmlns:p14="http://schemas.microsoft.com/office/powerpoint/2010/main" val="1508422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Reporting</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normAutofit/>
          </a:bodyPr>
          <a:lstStyle/>
          <a:p>
            <a:pPr lvl="0"/>
            <a:r>
              <a:rPr lang="en-US" sz="2800" dirty="0"/>
              <a:t>Will the examinees </a:t>
            </a:r>
            <a:r>
              <a:rPr lang="en-US" sz="2800" b="1" dirty="0"/>
              <a:t>receive their scores </a:t>
            </a:r>
            <a:r>
              <a:rPr lang="en-US" sz="2800" dirty="0"/>
              <a:t>at the time they take the assessment?</a:t>
            </a:r>
          </a:p>
          <a:p>
            <a:pPr lvl="1"/>
            <a:r>
              <a:rPr lang="en-US" sz="2800" dirty="0"/>
              <a:t>If so, do you have a way to ensure answers aren’t exposed via </a:t>
            </a:r>
            <a:r>
              <a:rPr lang="en-US" sz="2800" b="1" dirty="0"/>
              <a:t>brain dumps</a:t>
            </a:r>
            <a:r>
              <a:rPr lang="en-US" sz="2800" dirty="0"/>
              <a:t>?</a:t>
            </a:r>
          </a:p>
          <a:p>
            <a:pPr lvl="0"/>
            <a:r>
              <a:rPr lang="en-US" sz="2800" dirty="0"/>
              <a:t>Will the examinees have an </a:t>
            </a:r>
            <a:r>
              <a:rPr lang="en-US" sz="2800" b="1" dirty="0"/>
              <a:t>electronically secure method </a:t>
            </a:r>
            <a:r>
              <a:rPr lang="en-US" sz="2800" dirty="0"/>
              <a:t>to receive their scores?</a:t>
            </a:r>
          </a:p>
        </p:txBody>
      </p:sp>
    </p:spTree>
    <p:extLst>
      <p:ext uri="{BB962C8B-B14F-4D97-AF65-F5344CB8AC3E}">
        <p14:creationId xmlns:p14="http://schemas.microsoft.com/office/powerpoint/2010/main" val="415026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xtBox 52">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5" name="Rectangle 54">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B8A17B2-9670-43B8-BE40-4682F8D2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2A60B230-846B-4625-A8CA-D35FEBA73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a:ext>
            </a:extLst>
          </a:blip>
          <a:stretch>
            <a:fillRect/>
          </a:stretch>
        </p:blipFill>
        <p:spPr>
          <a:xfrm>
            <a:off x="2831794" y="2105202"/>
            <a:ext cx="9360205" cy="4752798"/>
          </a:xfrm>
          <a:prstGeom prst="rect">
            <a:avLst/>
          </a:prstGeom>
          <a:noFill/>
        </p:spPr>
      </p:pic>
      <p:pic>
        <p:nvPicPr>
          <p:cNvPr id="61" name="Picture 60">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63" name="Rectangle 62">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5AA67270-751C-CC46-8315-7AD80282CF55}"/>
              </a:ext>
            </a:extLst>
          </p:cNvPr>
          <p:cNvSpPr>
            <a:spLocks noGrp="1"/>
          </p:cNvSpPr>
          <p:nvPr>
            <p:ph type="title"/>
          </p:nvPr>
        </p:nvSpPr>
        <p:spPr>
          <a:xfrm>
            <a:off x="1751771" y="1134409"/>
            <a:ext cx="6378102" cy="3875778"/>
          </a:xfrm>
        </p:spPr>
        <p:txBody>
          <a:bodyPr vert="horz" lIns="91440" tIns="45720" rIns="91440" bIns="45720" rtlCol="0" anchor="t">
            <a:normAutofit/>
          </a:bodyPr>
          <a:lstStyle/>
          <a:p>
            <a:pPr algn="l"/>
            <a:r>
              <a:rPr lang="en-US" sz="8000"/>
              <a:t>Item Validation</a:t>
            </a:r>
          </a:p>
        </p:txBody>
      </p:sp>
      <p:sp>
        <p:nvSpPr>
          <p:cNvPr id="5" name="Text Placeholder 4">
            <a:extLst>
              <a:ext uri="{FF2B5EF4-FFF2-40B4-BE49-F238E27FC236}">
                <a16:creationId xmlns:a16="http://schemas.microsoft.com/office/drawing/2014/main" id="{515A8992-6A7D-0E47-A5FB-43012FD85901}"/>
              </a:ext>
            </a:extLst>
          </p:cNvPr>
          <p:cNvSpPr>
            <a:spLocks noGrp="1"/>
          </p:cNvSpPr>
          <p:nvPr>
            <p:ph type="body" idx="1"/>
          </p:nvPr>
        </p:nvSpPr>
        <p:spPr>
          <a:xfrm>
            <a:off x="8484478" y="2271633"/>
            <a:ext cx="3091564" cy="3875778"/>
          </a:xfrm>
        </p:spPr>
        <p:txBody>
          <a:bodyPr vert="horz" lIns="91440" tIns="0" rIns="91440" bIns="45720" rtlCol="0" anchor="b">
            <a:normAutofit/>
          </a:bodyPr>
          <a:lstStyle/>
          <a:p>
            <a:r>
              <a:rPr lang="en-US" sz="2000"/>
              <a:t>How easily can your items be validated for computer-based testing? </a:t>
            </a:r>
          </a:p>
        </p:txBody>
      </p:sp>
      <p:sp>
        <p:nvSpPr>
          <p:cNvPr id="65" name="Rectangle 64">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ight Triangle 66">
            <a:extLst>
              <a:ext uri="{FF2B5EF4-FFF2-40B4-BE49-F238E27FC236}">
                <a16:creationId xmlns:a16="http://schemas.microsoft.com/office/drawing/2014/main" id="{F793961F-503F-434A-880A-EA44EB427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11092" y="1134409"/>
            <a:ext cx="239869" cy="23986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406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2231C3-2AA0-D440-92B3-EBFA71846FD2}"/>
              </a:ext>
            </a:extLst>
          </p:cNvPr>
          <p:cNvSpPr>
            <a:spLocks noGrp="1"/>
          </p:cNvSpPr>
          <p:nvPr>
            <p:ph type="title"/>
          </p:nvPr>
        </p:nvSpPr>
        <p:spPr/>
        <p:txBody>
          <a:bodyPr/>
          <a:lstStyle/>
          <a:p>
            <a:r>
              <a:rPr lang="en-US" b="1" dirty="0"/>
              <a:t>Some Terms</a:t>
            </a:r>
          </a:p>
        </p:txBody>
      </p:sp>
      <p:sp>
        <p:nvSpPr>
          <p:cNvPr id="7" name="Text Placeholder 6">
            <a:extLst>
              <a:ext uri="{FF2B5EF4-FFF2-40B4-BE49-F238E27FC236}">
                <a16:creationId xmlns:a16="http://schemas.microsoft.com/office/drawing/2014/main" id="{5DF429A3-E360-CB48-B811-DB47697DC68B}"/>
              </a:ext>
            </a:extLst>
          </p:cNvPr>
          <p:cNvSpPr>
            <a:spLocks noGrp="1"/>
          </p:cNvSpPr>
          <p:nvPr>
            <p:ph type="body" idx="1"/>
          </p:nvPr>
        </p:nvSpPr>
        <p:spPr/>
        <p:txBody>
          <a:bodyPr>
            <a:noAutofit/>
          </a:bodyPr>
          <a:lstStyle/>
          <a:p>
            <a:r>
              <a:rPr lang="en-US" sz="3200" b="1" dirty="0"/>
              <a:t>Test Specification</a:t>
            </a:r>
            <a:br>
              <a:rPr lang="en-US" sz="3200" b="1" dirty="0"/>
            </a:br>
            <a:r>
              <a:rPr lang="en-US" sz="3200" b="1" dirty="0"/>
              <a:t>(Blueprint)</a:t>
            </a:r>
          </a:p>
        </p:txBody>
      </p:sp>
      <p:pic>
        <p:nvPicPr>
          <p:cNvPr id="10" name="Content Placeholder 9">
            <a:extLst>
              <a:ext uri="{FF2B5EF4-FFF2-40B4-BE49-F238E27FC236}">
                <a16:creationId xmlns:a16="http://schemas.microsoft.com/office/drawing/2014/main" id="{A35C207D-B2A4-2F45-B154-B8E7A0E327A6}"/>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2609850" y="3129986"/>
            <a:ext cx="3892550" cy="2514140"/>
          </a:xfrm>
          <a:prstGeom prst="rect">
            <a:avLst/>
          </a:prstGeom>
        </p:spPr>
      </p:pic>
      <p:sp>
        <p:nvSpPr>
          <p:cNvPr id="8" name="Text Placeholder 7">
            <a:extLst>
              <a:ext uri="{FF2B5EF4-FFF2-40B4-BE49-F238E27FC236}">
                <a16:creationId xmlns:a16="http://schemas.microsoft.com/office/drawing/2014/main" id="{8BB16F74-A3CD-7D49-BEC5-0DA729C0065F}"/>
              </a:ext>
            </a:extLst>
          </p:cNvPr>
          <p:cNvSpPr>
            <a:spLocks noGrp="1"/>
          </p:cNvSpPr>
          <p:nvPr>
            <p:ph type="body" sz="quarter" idx="3"/>
          </p:nvPr>
        </p:nvSpPr>
        <p:spPr>
          <a:xfrm>
            <a:off x="6666634" y="2052115"/>
            <a:ext cx="4397606" cy="713818"/>
          </a:xfrm>
        </p:spPr>
        <p:txBody>
          <a:bodyPr>
            <a:noAutofit/>
          </a:bodyPr>
          <a:lstStyle/>
          <a:p>
            <a:r>
              <a:rPr lang="en-US" sz="3200" b="1" dirty="0"/>
              <a:t>Item Specification</a:t>
            </a:r>
            <a:br>
              <a:rPr lang="en-US" sz="3200" b="1" dirty="0"/>
            </a:br>
            <a:r>
              <a:rPr lang="en-US" sz="3200" b="1" dirty="0"/>
              <a:t>(Spec sheets)</a:t>
            </a:r>
          </a:p>
        </p:txBody>
      </p:sp>
      <p:pic>
        <p:nvPicPr>
          <p:cNvPr id="11" name="Content Placeholder 10">
            <a:extLst>
              <a:ext uri="{FF2B5EF4-FFF2-40B4-BE49-F238E27FC236}">
                <a16:creationId xmlns:a16="http://schemas.microsoft.com/office/drawing/2014/main" id="{380EE665-FC3E-654A-A0D6-6880B316AF37}"/>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7249200" y="2851150"/>
            <a:ext cx="2733913" cy="3071813"/>
          </a:xfrm>
          <a:prstGeom prst="rect">
            <a:avLst/>
          </a:prstGeom>
        </p:spPr>
      </p:pic>
    </p:spTree>
    <p:extLst>
      <p:ext uri="{BB962C8B-B14F-4D97-AF65-F5344CB8AC3E}">
        <p14:creationId xmlns:p14="http://schemas.microsoft.com/office/powerpoint/2010/main" val="2428661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A227-DB29-6D42-A624-8C400D74EB99}"/>
              </a:ext>
            </a:extLst>
          </p:cNvPr>
          <p:cNvSpPr>
            <a:spLocks noGrp="1"/>
          </p:cNvSpPr>
          <p:nvPr>
            <p:ph type="title"/>
          </p:nvPr>
        </p:nvSpPr>
        <p:spPr/>
        <p:txBody>
          <a:bodyPr/>
          <a:lstStyle/>
          <a:p>
            <a:r>
              <a:rPr lang="en-US" b="1" dirty="0"/>
              <a:t>Item Specifications</a:t>
            </a:r>
          </a:p>
        </p:txBody>
      </p:sp>
      <p:sp>
        <p:nvSpPr>
          <p:cNvPr id="3" name="Content Placeholder 2">
            <a:extLst>
              <a:ext uri="{FF2B5EF4-FFF2-40B4-BE49-F238E27FC236}">
                <a16:creationId xmlns:a16="http://schemas.microsoft.com/office/drawing/2014/main" id="{7FD7E9BB-B018-4AED-A341-1F5490E5757F}"/>
              </a:ext>
            </a:extLst>
          </p:cNvPr>
          <p:cNvSpPr>
            <a:spLocks noGrp="1"/>
          </p:cNvSpPr>
          <p:nvPr>
            <p:ph sz="half" idx="1"/>
          </p:nvPr>
        </p:nvSpPr>
        <p:spPr/>
        <p:txBody>
          <a:bodyPr>
            <a:noAutofit/>
          </a:bodyPr>
          <a:lstStyle/>
          <a:p>
            <a:pPr marL="0" indent="0">
              <a:buNone/>
            </a:pPr>
            <a:r>
              <a:rPr lang="en-US" sz="2800" dirty="0"/>
              <a:t>Contain</a:t>
            </a:r>
          </a:p>
          <a:p>
            <a:r>
              <a:rPr lang="en-US" sz="2800" dirty="0"/>
              <a:t>General Description</a:t>
            </a:r>
          </a:p>
          <a:p>
            <a:r>
              <a:rPr lang="en-US" sz="2800" dirty="0"/>
              <a:t>Instructions</a:t>
            </a:r>
          </a:p>
          <a:p>
            <a:r>
              <a:rPr lang="en-US" sz="2800" dirty="0"/>
              <a:t>Prompt Attributes</a:t>
            </a:r>
          </a:p>
          <a:p>
            <a:pPr lvl="1"/>
            <a:r>
              <a:rPr lang="en-US" sz="2800" dirty="0"/>
              <a:t>L1 or L2</a:t>
            </a:r>
          </a:p>
          <a:p>
            <a:pPr lvl="1"/>
            <a:r>
              <a:rPr lang="en-US" sz="2800" dirty="0"/>
              <a:t>Timing constraints</a:t>
            </a:r>
          </a:p>
          <a:p>
            <a:pPr lvl="2"/>
            <a:endParaRPr lang="en-US" sz="2800" dirty="0"/>
          </a:p>
          <a:p>
            <a:pPr lvl="1"/>
            <a:endParaRPr lang="en-US" sz="2800" dirty="0"/>
          </a:p>
          <a:p>
            <a:endParaRPr lang="en-US" sz="2800" dirty="0"/>
          </a:p>
        </p:txBody>
      </p:sp>
      <p:sp>
        <p:nvSpPr>
          <p:cNvPr id="4" name="Content Placeholder 3">
            <a:extLst>
              <a:ext uri="{FF2B5EF4-FFF2-40B4-BE49-F238E27FC236}">
                <a16:creationId xmlns:a16="http://schemas.microsoft.com/office/drawing/2014/main" id="{20377D54-95F5-EC2B-473D-BC5D160F390A}"/>
              </a:ext>
            </a:extLst>
          </p:cNvPr>
          <p:cNvSpPr>
            <a:spLocks noGrp="1"/>
          </p:cNvSpPr>
          <p:nvPr>
            <p:ph sz="half" idx="2"/>
          </p:nvPr>
        </p:nvSpPr>
        <p:spPr/>
        <p:txBody>
          <a:bodyPr>
            <a:normAutofit/>
          </a:bodyPr>
          <a:lstStyle/>
          <a:p>
            <a:r>
              <a:rPr lang="en-US" sz="2800" dirty="0"/>
              <a:t>Response Attributes</a:t>
            </a:r>
          </a:p>
          <a:p>
            <a:r>
              <a:rPr lang="en-US" sz="2800" dirty="0"/>
              <a:t>Sample Item</a:t>
            </a:r>
          </a:p>
          <a:p>
            <a:r>
              <a:rPr lang="en-US" sz="2800" dirty="0"/>
              <a:t>Instructions to assemble tests that maximize local independence</a:t>
            </a:r>
          </a:p>
          <a:p>
            <a:pPr lvl="1"/>
            <a:endParaRPr lang="en-US" sz="2800" dirty="0"/>
          </a:p>
        </p:txBody>
      </p:sp>
      <p:sp>
        <p:nvSpPr>
          <p:cNvPr id="5" name="Rectangle 4">
            <a:extLst>
              <a:ext uri="{FF2B5EF4-FFF2-40B4-BE49-F238E27FC236}">
                <a16:creationId xmlns:a16="http://schemas.microsoft.com/office/drawing/2014/main" id="{2B37C551-A88C-ED7F-E011-187A1ABF9D81}"/>
              </a:ext>
            </a:extLst>
          </p:cNvPr>
          <p:cNvSpPr/>
          <p:nvPr/>
        </p:nvSpPr>
        <p:spPr>
          <a:xfrm>
            <a:off x="1894854" y="6348569"/>
            <a:ext cx="9204960" cy="369332"/>
          </a:xfrm>
          <a:prstGeom prst="rect">
            <a:avLst/>
          </a:prstGeom>
        </p:spPr>
        <p:txBody>
          <a:bodyPr wrap="square">
            <a:spAutoFit/>
          </a:bodyPr>
          <a:lstStyle/>
          <a:p>
            <a:pPr lvl="1"/>
            <a:r>
              <a:rPr lang="en-US" dirty="0"/>
              <a:t>Be detailed enough that someone else can write an item based on the description</a:t>
            </a:r>
          </a:p>
        </p:txBody>
      </p:sp>
    </p:spTree>
    <p:extLst>
      <p:ext uri="{BB962C8B-B14F-4D97-AF65-F5344CB8AC3E}">
        <p14:creationId xmlns:p14="http://schemas.microsoft.com/office/powerpoint/2010/main" val="3231427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64F0A4-5F80-6FBC-CB4E-6F9EE7EC822E}"/>
              </a:ext>
            </a:extLst>
          </p:cNvPr>
          <p:cNvSpPr>
            <a:spLocks noGrp="1"/>
          </p:cNvSpPr>
          <p:nvPr>
            <p:ph type="title"/>
          </p:nvPr>
        </p:nvSpPr>
        <p:spPr/>
        <p:txBody>
          <a:bodyPr/>
          <a:lstStyle/>
          <a:p>
            <a:r>
              <a:rPr lang="en-US" dirty="0"/>
              <a:t>Item Development Considerations</a:t>
            </a:r>
          </a:p>
        </p:txBody>
      </p:sp>
      <p:sp>
        <p:nvSpPr>
          <p:cNvPr id="9" name="Text Placeholder 8">
            <a:extLst>
              <a:ext uri="{FF2B5EF4-FFF2-40B4-BE49-F238E27FC236}">
                <a16:creationId xmlns:a16="http://schemas.microsoft.com/office/drawing/2014/main" id="{34882907-1C55-BBAE-38F9-F275E4314F81}"/>
              </a:ext>
            </a:extLst>
          </p:cNvPr>
          <p:cNvSpPr>
            <a:spLocks noGrp="1"/>
          </p:cNvSpPr>
          <p:nvPr>
            <p:ph type="body" idx="1"/>
          </p:nvPr>
        </p:nvSpPr>
        <p:spPr/>
        <p:txBody>
          <a:bodyPr/>
          <a:lstStyle/>
          <a:p>
            <a:r>
              <a:rPr lang="en-US" dirty="0"/>
              <a:t>Timing Parameters</a:t>
            </a:r>
          </a:p>
        </p:txBody>
      </p:sp>
      <p:sp>
        <p:nvSpPr>
          <p:cNvPr id="10" name="Content Placeholder 9">
            <a:extLst>
              <a:ext uri="{FF2B5EF4-FFF2-40B4-BE49-F238E27FC236}">
                <a16:creationId xmlns:a16="http://schemas.microsoft.com/office/drawing/2014/main" id="{D232B79E-B154-5203-329D-92BF552E2A88}"/>
              </a:ext>
            </a:extLst>
          </p:cNvPr>
          <p:cNvSpPr>
            <a:spLocks noGrp="1"/>
          </p:cNvSpPr>
          <p:nvPr>
            <p:ph sz="half" idx="2"/>
          </p:nvPr>
        </p:nvSpPr>
        <p:spPr/>
        <p:txBody>
          <a:bodyPr/>
          <a:lstStyle/>
          <a:p>
            <a:endParaRPr lang="en-US" dirty="0"/>
          </a:p>
        </p:txBody>
      </p:sp>
      <p:sp>
        <p:nvSpPr>
          <p:cNvPr id="11" name="Text Placeholder 10">
            <a:extLst>
              <a:ext uri="{FF2B5EF4-FFF2-40B4-BE49-F238E27FC236}">
                <a16:creationId xmlns:a16="http://schemas.microsoft.com/office/drawing/2014/main" id="{DC7709A9-9BC9-0CA7-5959-089EB17A6E7D}"/>
              </a:ext>
            </a:extLst>
          </p:cNvPr>
          <p:cNvSpPr>
            <a:spLocks noGrp="1"/>
          </p:cNvSpPr>
          <p:nvPr>
            <p:ph type="body" sz="quarter" idx="3"/>
          </p:nvPr>
        </p:nvSpPr>
        <p:spPr/>
        <p:txBody>
          <a:bodyPr/>
          <a:lstStyle/>
          <a:p>
            <a:r>
              <a:rPr lang="en-US" dirty="0"/>
              <a:t>Local Independence</a:t>
            </a:r>
          </a:p>
        </p:txBody>
      </p:sp>
      <p:sp>
        <p:nvSpPr>
          <p:cNvPr id="12" name="Content Placeholder 11">
            <a:extLst>
              <a:ext uri="{FF2B5EF4-FFF2-40B4-BE49-F238E27FC236}">
                <a16:creationId xmlns:a16="http://schemas.microsoft.com/office/drawing/2014/main" id="{065A2FD9-5B48-3733-DF5B-7080CBD6ECEF}"/>
              </a:ext>
            </a:extLst>
          </p:cNvPr>
          <p:cNvSpPr>
            <a:spLocks noGrp="1"/>
          </p:cNvSpPr>
          <p:nvPr>
            <p:ph sz="quarter" idx="4"/>
          </p:nvPr>
        </p:nvSpPr>
        <p:spPr/>
        <p:txBody>
          <a:bodyPr/>
          <a:lstStyle/>
          <a:p>
            <a:endParaRPr lang="en-US" dirty="0"/>
          </a:p>
        </p:txBody>
      </p:sp>
      <p:pic>
        <p:nvPicPr>
          <p:cNvPr id="13" name="Content Placeholder 4" descr="A screenshot of text&#10;&#10;Description automatically generated">
            <a:extLst>
              <a:ext uri="{FF2B5EF4-FFF2-40B4-BE49-F238E27FC236}">
                <a16:creationId xmlns:a16="http://schemas.microsoft.com/office/drawing/2014/main" id="{251BF84C-1F19-2918-17CE-40ECFECDA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0334" y="2933882"/>
            <a:ext cx="3912573" cy="2886119"/>
          </a:xfrm>
          <a:prstGeom prst="rect">
            <a:avLst/>
          </a:prstGeom>
        </p:spPr>
      </p:pic>
      <p:sp>
        <p:nvSpPr>
          <p:cNvPr id="14" name="TextBox 13">
            <a:extLst>
              <a:ext uri="{FF2B5EF4-FFF2-40B4-BE49-F238E27FC236}">
                <a16:creationId xmlns:a16="http://schemas.microsoft.com/office/drawing/2014/main" id="{CB70134D-C450-5383-E06E-7E910AD895D6}"/>
              </a:ext>
            </a:extLst>
          </p:cNvPr>
          <p:cNvSpPr txBox="1"/>
          <p:nvPr/>
        </p:nvSpPr>
        <p:spPr>
          <a:xfrm>
            <a:off x="1288464" y="3244334"/>
            <a:ext cx="1157094" cy="369332"/>
          </a:xfrm>
          <a:prstGeom prst="rect">
            <a:avLst/>
          </a:prstGeom>
          <a:noFill/>
        </p:spPr>
        <p:txBody>
          <a:bodyPr wrap="square" rtlCol="0">
            <a:spAutoFit/>
          </a:bodyPr>
          <a:lstStyle/>
          <a:p>
            <a:r>
              <a:rPr lang="en-US" dirty="0"/>
              <a:t>Xi, 2016</a:t>
            </a:r>
          </a:p>
        </p:txBody>
      </p:sp>
      <p:sp>
        <p:nvSpPr>
          <p:cNvPr id="15" name="Oval 14">
            <a:extLst>
              <a:ext uri="{FF2B5EF4-FFF2-40B4-BE49-F238E27FC236}">
                <a16:creationId xmlns:a16="http://schemas.microsoft.com/office/drawing/2014/main" id="{26EA1BB0-695E-95A2-71C2-C93AAB3CB7C2}"/>
              </a:ext>
            </a:extLst>
          </p:cNvPr>
          <p:cNvSpPr/>
          <p:nvPr/>
        </p:nvSpPr>
        <p:spPr>
          <a:xfrm>
            <a:off x="5071028" y="4907013"/>
            <a:ext cx="1431880" cy="1080341"/>
          </a:xfrm>
          <a:prstGeom prst="ellipse">
            <a:avLst/>
          </a:prstGeom>
          <a:noFill/>
          <a:ln w="730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eCe Telfer, Franklin Pierce transgender hurdler, wins NCAA women's  national championship - Washington Times">
            <a:extLst>
              <a:ext uri="{FF2B5EF4-FFF2-40B4-BE49-F238E27FC236}">
                <a16:creationId xmlns:a16="http://schemas.microsoft.com/office/drawing/2014/main" id="{DF29088F-0E18-2770-9712-4BC8A82053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666634" y="2933883"/>
            <a:ext cx="3865135" cy="28934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2733311-14D5-FEE6-4366-D01B1DEC9311}"/>
              </a:ext>
            </a:extLst>
          </p:cNvPr>
          <p:cNvSpPr txBox="1"/>
          <p:nvPr/>
        </p:nvSpPr>
        <p:spPr>
          <a:xfrm>
            <a:off x="6623583" y="6054896"/>
            <a:ext cx="3942849" cy="646331"/>
          </a:xfrm>
          <a:prstGeom prst="rect">
            <a:avLst/>
          </a:prstGeom>
          <a:noFill/>
        </p:spPr>
        <p:txBody>
          <a:bodyPr wrap="square" rtlCol="0">
            <a:spAutoFit/>
          </a:bodyPr>
          <a:lstStyle/>
          <a:p>
            <a:r>
              <a:rPr lang="en-US" dirty="0"/>
              <a:t>Each item needs to act independently of all the other items. </a:t>
            </a:r>
          </a:p>
        </p:txBody>
      </p:sp>
    </p:spTree>
    <p:extLst>
      <p:ext uri="{BB962C8B-B14F-4D97-AF65-F5344CB8AC3E}">
        <p14:creationId xmlns:p14="http://schemas.microsoft.com/office/powerpoint/2010/main" val="4112710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BE777-D387-893C-A443-A56843BA5A19}"/>
              </a:ext>
            </a:extLst>
          </p:cNvPr>
          <p:cNvSpPr>
            <a:spLocks noGrp="1"/>
          </p:cNvSpPr>
          <p:nvPr>
            <p:ph type="title"/>
          </p:nvPr>
        </p:nvSpPr>
        <p:spPr>
          <a:xfrm>
            <a:off x="1808936" y="2811270"/>
            <a:ext cx="3473753" cy="1770045"/>
          </a:xfrm>
        </p:spPr>
        <p:txBody>
          <a:bodyPr>
            <a:normAutofit/>
          </a:bodyPr>
          <a:lstStyle/>
          <a:p>
            <a:pPr algn="l"/>
            <a:r>
              <a:rPr lang="en-US" dirty="0"/>
              <a:t>Test Specifications</a:t>
            </a:r>
          </a:p>
        </p:txBody>
      </p:sp>
      <p:graphicFrame>
        <p:nvGraphicFramePr>
          <p:cNvPr id="9" name="Content Placeholder 6">
            <a:extLst>
              <a:ext uri="{FF2B5EF4-FFF2-40B4-BE49-F238E27FC236}">
                <a16:creationId xmlns:a16="http://schemas.microsoft.com/office/drawing/2014/main" id="{7456E824-6853-687A-CA36-C4BD4F7A15CC}"/>
              </a:ext>
            </a:extLst>
          </p:cNvPr>
          <p:cNvGraphicFramePr>
            <a:graphicFrameLocks noGrp="1"/>
          </p:cNvGraphicFramePr>
          <p:nvPr>
            <p:ph idx="1"/>
            <p:extLst>
              <p:ext uri="{D42A27DB-BD31-4B8C-83A1-F6EECF244321}">
                <p14:modId xmlns:p14="http://schemas.microsoft.com/office/powerpoint/2010/main" val="1511980225"/>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3992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A70E-8757-3146-8869-05C25A618A3F}"/>
              </a:ext>
            </a:extLst>
          </p:cNvPr>
          <p:cNvSpPr>
            <a:spLocks noGrp="1"/>
          </p:cNvSpPr>
          <p:nvPr>
            <p:ph type="title"/>
          </p:nvPr>
        </p:nvSpPr>
        <p:spPr/>
        <p:txBody>
          <a:bodyPr/>
          <a:lstStyle/>
          <a:p>
            <a:r>
              <a:rPr lang="en-US" b="1" dirty="0"/>
              <a:t>Item Validation</a:t>
            </a:r>
          </a:p>
        </p:txBody>
      </p:sp>
      <p:sp>
        <p:nvSpPr>
          <p:cNvPr id="3" name="Content Placeholder 2">
            <a:extLst>
              <a:ext uri="{FF2B5EF4-FFF2-40B4-BE49-F238E27FC236}">
                <a16:creationId xmlns:a16="http://schemas.microsoft.com/office/drawing/2014/main" id="{36377CC0-7813-8643-9ACF-76F39E016CCC}"/>
              </a:ext>
            </a:extLst>
          </p:cNvPr>
          <p:cNvSpPr>
            <a:spLocks noGrp="1"/>
          </p:cNvSpPr>
          <p:nvPr>
            <p:ph idx="1"/>
          </p:nvPr>
        </p:nvSpPr>
        <p:spPr/>
        <p:txBody>
          <a:bodyPr>
            <a:normAutofit/>
          </a:bodyPr>
          <a:lstStyle/>
          <a:p>
            <a:r>
              <a:rPr lang="en-US" sz="2800" dirty="0"/>
              <a:t>Were item specifications used?</a:t>
            </a:r>
          </a:p>
          <a:p>
            <a:r>
              <a:rPr lang="en-US" sz="2800" dirty="0"/>
              <a:t>Did experts judge the items?</a:t>
            </a:r>
          </a:p>
          <a:p>
            <a:r>
              <a:rPr lang="en-US" sz="2800" dirty="0"/>
              <a:t>Were cultural sensitivity checks performed? </a:t>
            </a:r>
          </a:p>
          <a:p>
            <a:r>
              <a:rPr lang="en-US" sz="2800" dirty="0"/>
              <a:t>Were the items &amp; instructions proofread or copy-edited?</a:t>
            </a:r>
          </a:p>
        </p:txBody>
      </p:sp>
    </p:spTree>
    <p:extLst>
      <p:ext uri="{BB962C8B-B14F-4D97-AF65-F5344CB8AC3E}">
        <p14:creationId xmlns:p14="http://schemas.microsoft.com/office/powerpoint/2010/main" val="1814008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BAF4-C973-4793-E751-69CE0AB220BF}"/>
              </a:ext>
            </a:extLst>
          </p:cNvPr>
          <p:cNvSpPr>
            <a:spLocks noGrp="1"/>
          </p:cNvSpPr>
          <p:nvPr>
            <p:ph type="title"/>
          </p:nvPr>
        </p:nvSpPr>
        <p:spPr/>
        <p:txBody>
          <a:bodyPr/>
          <a:lstStyle/>
          <a:p>
            <a:r>
              <a:rPr lang="en-US" b="1" dirty="0"/>
              <a:t>Item Validation (Cont.)</a:t>
            </a:r>
            <a:endParaRPr lang="en-US" dirty="0"/>
          </a:p>
        </p:txBody>
      </p:sp>
      <p:sp>
        <p:nvSpPr>
          <p:cNvPr id="3" name="Content Placeholder 2">
            <a:extLst>
              <a:ext uri="{FF2B5EF4-FFF2-40B4-BE49-F238E27FC236}">
                <a16:creationId xmlns:a16="http://schemas.microsoft.com/office/drawing/2014/main" id="{2FA574CC-0F61-04E3-7407-C77C4207E656}"/>
              </a:ext>
            </a:extLst>
          </p:cNvPr>
          <p:cNvSpPr>
            <a:spLocks noGrp="1"/>
          </p:cNvSpPr>
          <p:nvPr>
            <p:ph idx="1"/>
          </p:nvPr>
        </p:nvSpPr>
        <p:spPr/>
        <p:txBody>
          <a:bodyPr>
            <a:normAutofit/>
          </a:bodyPr>
          <a:lstStyle/>
          <a:p>
            <a:r>
              <a:rPr lang="en-US" sz="2800" dirty="0"/>
              <a:t>Were items administered to ensure they are functioning as intended?</a:t>
            </a:r>
          </a:p>
          <a:p>
            <a:r>
              <a:rPr lang="en-US" sz="2800" dirty="0"/>
              <a:t>Did you keep an incident log to note any anomalies during trialing?</a:t>
            </a:r>
          </a:p>
          <a:p>
            <a:r>
              <a:rPr lang="en-US" sz="2800" dirty="0"/>
              <a:t>Were item statistics used  to investigate anomalies?</a:t>
            </a:r>
          </a:p>
          <a:p>
            <a:endParaRPr lang="en-US" sz="2800" dirty="0"/>
          </a:p>
        </p:txBody>
      </p:sp>
    </p:spTree>
    <p:extLst>
      <p:ext uri="{BB962C8B-B14F-4D97-AF65-F5344CB8AC3E}">
        <p14:creationId xmlns:p14="http://schemas.microsoft.com/office/powerpoint/2010/main" val="572892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xtBox 52">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5" name="Rectangle 54">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B8A17B2-9670-43B8-BE40-4682F8D2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2A60B230-846B-4625-A8CA-D35FEBA73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a:ext>
            </a:extLst>
          </a:blip>
          <a:stretch>
            <a:fillRect/>
          </a:stretch>
        </p:blipFill>
        <p:spPr>
          <a:xfrm>
            <a:off x="2831794" y="2105202"/>
            <a:ext cx="9360205" cy="4752798"/>
          </a:xfrm>
          <a:prstGeom prst="rect">
            <a:avLst/>
          </a:prstGeom>
          <a:noFill/>
        </p:spPr>
      </p:pic>
      <p:pic>
        <p:nvPicPr>
          <p:cNvPr id="61" name="Picture 60">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63" name="Rectangle 62">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5AA67270-751C-CC46-8315-7AD80282CF55}"/>
              </a:ext>
            </a:extLst>
          </p:cNvPr>
          <p:cNvSpPr>
            <a:spLocks noGrp="1"/>
          </p:cNvSpPr>
          <p:nvPr>
            <p:ph type="title"/>
          </p:nvPr>
        </p:nvSpPr>
        <p:spPr>
          <a:xfrm>
            <a:off x="1751771" y="1134409"/>
            <a:ext cx="6378102" cy="3875778"/>
          </a:xfrm>
        </p:spPr>
        <p:txBody>
          <a:bodyPr vert="horz" lIns="91440" tIns="45720" rIns="91440" bIns="45720" rtlCol="0" anchor="t">
            <a:normAutofit/>
          </a:bodyPr>
          <a:lstStyle/>
          <a:p>
            <a:pPr algn="l"/>
            <a:r>
              <a:rPr lang="en-US" sz="8000" dirty="0"/>
              <a:t>Computer Adaptive Testing</a:t>
            </a:r>
          </a:p>
        </p:txBody>
      </p:sp>
      <p:sp>
        <p:nvSpPr>
          <p:cNvPr id="5" name="Text Placeholder 4">
            <a:extLst>
              <a:ext uri="{FF2B5EF4-FFF2-40B4-BE49-F238E27FC236}">
                <a16:creationId xmlns:a16="http://schemas.microsoft.com/office/drawing/2014/main" id="{515A8992-6A7D-0E47-A5FB-43012FD85901}"/>
              </a:ext>
            </a:extLst>
          </p:cNvPr>
          <p:cNvSpPr>
            <a:spLocks noGrp="1"/>
          </p:cNvSpPr>
          <p:nvPr>
            <p:ph type="body" idx="1"/>
          </p:nvPr>
        </p:nvSpPr>
        <p:spPr>
          <a:xfrm>
            <a:off x="8484478" y="2271633"/>
            <a:ext cx="3091564" cy="3875778"/>
          </a:xfrm>
        </p:spPr>
        <p:txBody>
          <a:bodyPr vert="horz" lIns="91440" tIns="0" rIns="91440" bIns="45720" rtlCol="0" anchor="b">
            <a:normAutofit/>
          </a:bodyPr>
          <a:lstStyle/>
          <a:p>
            <a:r>
              <a:rPr lang="en-US" sz="2000" dirty="0"/>
              <a:t>Do you have all the pieces to move into Computer Adaptive Testing?</a:t>
            </a:r>
          </a:p>
        </p:txBody>
      </p:sp>
      <p:sp>
        <p:nvSpPr>
          <p:cNvPr id="65" name="Rectangle 64">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ight Triangle 66">
            <a:extLst>
              <a:ext uri="{FF2B5EF4-FFF2-40B4-BE49-F238E27FC236}">
                <a16:creationId xmlns:a16="http://schemas.microsoft.com/office/drawing/2014/main" id="{F793961F-503F-434A-880A-EA44EB427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11092" y="1134409"/>
            <a:ext cx="239869" cy="23986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772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2835-99A2-180E-8F8C-F6AEFC2C76DC}"/>
              </a:ext>
            </a:extLst>
          </p:cNvPr>
          <p:cNvSpPr>
            <a:spLocks noGrp="1"/>
          </p:cNvSpPr>
          <p:nvPr>
            <p:ph type="title"/>
          </p:nvPr>
        </p:nvSpPr>
        <p:spPr/>
        <p:txBody>
          <a:bodyPr/>
          <a:lstStyle/>
          <a:p>
            <a:r>
              <a:rPr lang="en-US" sz="3600" dirty="0"/>
              <a:t>Computer Adaptive Testing</a:t>
            </a:r>
            <a:endParaRPr lang="en-US" dirty="0"/>
          </a:p>
        </p:txBody>
      </p:sp>
      <p:sp>
        <p:nvSpPr>
          <p:cNvPr id="3" name="Content Placeholder 2">
            <a:extLst>
              <a:ext uri="{FF2B5EF4-FFF2-40B4-BE49-F238E27FC236}">
                <a16:creationId xmlns:a16="http://schemas.microsoft.com/office/drawing/2014/main" id="{D0007167-1AB1-2106-55F3-79822ADA31AB}"/>
              </a:ext>
            </a:extLst>
          </p:cNvPr>
          <p:cNvSpPr>
            <a:spLocks noGrp="1"/>
          </p:cNvSpPr>
          <p:nvPr>
            <p:ph idx="1"/>
          </p:nvPr>
        </p:nvSpPr>
        <p:spPr/>
        <p:txBody>
          <a:bodyPr/>
          <a:lstStyle/>
          <a:p>
            <a:r>
              <a:rPr lang="en-US" dirty="0"/>
              <a:t>Does the validation process support the use of Item Response Theory?</a:t>
            </a:r>
          </a:p>
          <a:p>
            <a:r>
              <a:rPr lang="en-US" dirty="0"/>
              <a:t>Have you compared the strengths and weakness of the two types of testing?</a:t>
            </a:r>
          </a:p>
          <a:p>
            <a:endParaRPr lang="en-US" dirty="0"/>
          </a:p>
        </p:txBody>
      </p:sp>
    </p:spTree>
    <p:extLst>
      <p:ext uri="{BB962C8B-B14F-4D97-AF65-F5344CB8AC3E}">
        <p14:creationId xmlns:p14="http://schemas.microsoft.com/office/powerpoint/2010/main" val="413391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 name="Title 3">
            <a:extLst>
              <a:ext uri="{FF2B5EF4-FFF2-40B4-BE49-F238E27FC236}">
                <a16:creationId xmlns:a16="http://schemas.microsoft.com/office/drawing/2014/main" id="{37F11BA3-5B8D-8AD3-BD77-E3DFCE2F2713}"/>
              </a:ext>
            </a:extLst>
          </p:cNvPr>
          <p:cNvSpPr>
            <a:spLocks noGrp="1"/>
          </p:cNvSpPr>
          <p:nvPr>
            <p:ph type="title"/>
          </p:nvPr>
        </p:nvSpPr>
        <p:spPr>
          <a:xfrm>
            <a:off x="2611808" y="808056"/>
            <a:ext cx="7958331" cy="1077229"/>
          </a:xfrm>
        </p:spPr>
        <p:txBody>
          <a:bodyPr>
            <a:normAutofit/>
          </a:bodyPr>
          <a:lstStyle/>
          <a:p>
            <a:pPr algn="l"/>
            <a:r>
              <a:rPr lang="en-US" dirty="0"/>
              <a:t>#</a:t>
            </a:r>
            <a:r>
              <a:rPr lang="en-US" dirty="0" err="1"/>
              <a:t>MyRelationshipWithTechnology</a:t>
            </a:r>
            <a:endParaRPr lang="en-US" dirty="0"/>
          </a:p>
        </p:txBody>
      </p:sp>
      <p:graphicFrame>
        <p:nvGraphicFramePr>
          <p:cNvPr id="7" name="Content Placeholder 4">
            <a:extLst>
              <a:ext uri="{FF2B5EF4-FFF2-40B4-BE49-F238E27FC236}">
                <a16:creationId xmlns:a16="http://schemas.microsoft.com/office/drawing/2014/main" id="{80E53F09-9D69-1A90-B283-C071AD02E64F}"/>
              </a:ext>
            </a:extLst>
          </p:cNvPr>
          <p:cNvGraphicFramePr>
            <a:graphicFrameLocks noGrp="1"/>
          </p:cNvGraphicFramePr>
          <p:nvPr>
            <p:ph idx="1"/>
            <p:extLst>
              <p:ext uri="{D42A27DB-BD31-4B8C-83A1-F6EECF244321}">
                <p14:modId xmlns:p14="http://schemas.microsoft.com/office/powerpoint/2010/main" val="2065812198"/>
              </p:ext>
            </p:extLst>
          </p:nvPr>
        </p:nvGraphicFramePr>
        <p:xfrm>
          <a:off x="2611807" y="2367883"/>
          <a:ext cx="8572660"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9176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B0F5-8D7B-A44D-8F71-4466274FCBA6}"/>
              </a:ext>
            </a:extLst>
          </p:cNvPr>
          <p:cNvSpPr>
            <a:spLocks noGrp="1"/>
          </p:cNvSpPr>
          <p:nvPr>
            <p:ph type="title"/>
          </p:nvPr>
        </p:nvSpPr>
        <p:spPr/>
        <p:txBody>
          <a:bodyPr/>
          <a:lstStyle/>
          <a:p>
            <a:r>
              <a:rPr lang="en-US" dirty="0"/>
              <a:t>Computer Adaptive Tests</a:t>
            </a:r>
          </a:p>
        </p:txBody>
      </p:sp>
      <p:sp>
        <p:nvSpPr>
          <p:cNvPr id="4" name="Text Placeholder 3">
            <a:extLst>
              <a:ext uri="{FF2B5EF4-FFF2-40B4-BE49-F238E27FC236}">
                <a16:creationId xmlns:a16="http://schemas.microsoft.com/office/drawing/2014/main" id="{B9B66084-769F-154C-AFF6-5690DE27B688}"/>
              </a:ext>
            </a:extLst>
          </p:cNvPr>
          <p:cNvSpPr>
            <a:spLocks noGrp="1"/>
          </p:cNvSpPr>
          <p:nvPr>
            <p:ph type="body" idx="1"/>
          </p:nvPr>
        </p:nvSpPr>
        <p:spPr/>
        <p:txBody>
          <a:bodyPr/>
          <a:lstStyle/>
          <a:p>
            <a:r>
              <a:rPr lang="en-US" dirty="0"/>
              <a:t>Advantages</a:t>
            </a:r>
          </a:p>
        </p:txBody>
      </p:sp>
      <p:sp>
        <p:nvSpPr>
          <p:cNvPr id="5" name="Content Placeholder 4">
            <a:extLst>
              <a:ext uri="{FF2B5EF4-FFF2-40B4-BE49-F238E27FC236}">
                <a16:creationId xmlns:a16="http://schemas.microsoft.com/office/drawing/2014/main" id="{6D3435FB-4486-2C48-BAFB-A264DCB3A757}"/>
              </a:ext>
            </a:extLst>
          </p:cNvPr>
          <p:cNvSpPr>
            <a:spLocks noGrp="1"/>
          </p:cNvSpPr>
          <p:nvPr>
            <p:ph sz="half" idx="2"/>
          </p:nvPr>
        </p:nvSpPr>
        <p:spPr/>
        <p:txBody>
          <a:bodyPr>
            <a:normAutofit fontScale="70000" lnSpcReduction="20000"/>
          </a:bodyPr>
          <a:lstStyle/>
          <a:p>
            <a:r>
              <a:rPr lang="en-US" dirty="0"/>
              <a:t>Test is tailored to each examinee</a:t>
            </a:r>
          </a:p>
          <a:p>
            <a:r>
              <a:rPr lang="en-US" dirty="0"/>
              <a:t>Cheating by looking at neighbors is diminished</a:t>
            </a:r>
          </a:p>
          <a:p>
            <a:r>
              <a:rPr lang="en-US" dirty="0"/>
              <a:t>Test CAN be shorter</a:t>
            </a:r>
          </a:p>
          <a:p>
            <a:r>
              <a:rPr lang="en-US" dirty="0"/>
              <a:t>Item exposure can be reduced</a:t>
            </a:r>
          </a:p>
          <a:p>
            <a:r>
              <a:rPr lang="en-US" dirty="0"/>
              <a:t>Examinees can’t go back and change answers (local independence)</a:t>
            </a:r>
          </a:p>
          <a:p>
            <a:pPr marL="0" indent="0">
              <a:buNone/>
            </a:pPr>
            <a:endParaRPr lang="en-US" dirty="0"/>
          </a:p>
        </p:txBody>
      </p:sp>
      <p:sp>
        <p:nvSpPr>
          <p:cNvPr id="6" name="Text Placeholder 5">
            <a:extLst>
              <a:ext uri="{FF2B5EF4-FFF2-40B4-BE49-F238E27FC236}">
                <a16:creationId xmlns:a16="http://schemas.microsoft.com/office/drawing/2014/main" id="{2F33D818-AF91-A04F-9A56-06C2774EDFDB}"/>
              </a:ext>
            </a:extLst>
          </p:cNvPr>
          <p:cNvSpPr>
            <a:spLocks noGrp="1"/>
          </p:cNvSpPr>
          <p:nvPr>
            <p:ph type="body" sz="quarter" idx="3"/>
          </p:nvPr>
        </p:nvSpPr>
        <p:spPr/>
        <p:txBody>
          <a:bodyPr/>
          <a:lstStyle/>
          <a:p>
            <a:r>
              <a:rPr lang="en-US" dirty="0"/>
              <a:t>Disadvantages</a:t>
            </a:r>
          </a:p>
        </p:txBody>
      </p:sp>
      <p:sp>
        <p:nvSpPr>
          <p:cNvPr id="7" name="Content Placeholder 6">
            <a:extLst>
              <a:ext uri="{FF2B5EF4-FFF2-40B4-BE49-F238E27FC236}">
                <a16:creationId xmlns:a16="http://schemas.microsoft.com/office/drawing/2014/main" id="{6A02F776-8C49-A446-9068-BCB02A416AA8}"/>
              </a:ext>
            </a:extLst>
          </p:cNvPr>
          <p:cNvSpPr>
            <a:spLocks noGrp="1"/>
          </p:cNvSpPr>
          <p:nvPr>
            <p:ph sz="quarter" idx="4"/>
          </p:nvPr>
        </p:nvSpPr>
        <p:spPr/>
        <p:txBody>
          <a:bodyPr>
            <a:normAutofit fontScale="70000" lnSpcReduction="20000"/>
          </a:bodyPr>
          <a:lstStyle/>
          <a:p>
            <a:r>
              <a:rPr lang="en-US" dirty="0"/>
              <a:t>Development is MUCH more expensive</a:t>
            </a:r>
          </a:p>
          <a:p>
            <a:r>
              <a:rPr lang="en-US" dirty="0"/>
              <a:t>All items need to be calibrated prior to being included</a:t>
            </a:r>
          </a:p>
          <a:p>
            <a:r>
              <a:rPr lang="en-US" dirty="0"/>
              <a:t>Item exposure needs to be carefully monitored-some items might be overexposed due to ability of examinees</a:t>
            </a:r>
          </a:p>
          <a:p>
            <a:r>
              <a:rPr lang="en-US" dirty="0"/>
              <a:t>Examinees can’t go back and change answers (face validity)</a:t>
            </a:r>
          </a:p>
        </p:txBody>
      </p:sp>
    </p:spTree>
    <p:extLst>
      <p:ext uri="{BB962C8B-B14F-4D97-AF65-F5344CB8AC3E}">
        <p14:creationId xmlns:p14="http://schemas.microsoft.com/office/powerpoint/2010/main" val="3190942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8FDB-1A14-C14D-9AE6-7C81C6D51F4C}"/>
              </a:ext>
            </a:extLst>
          </p:cNvPr>
          <p:cNvSpPr>
            <a:spLocks noGrp="1"/>
          </p:cNvSpPr>
          <p:nvPr>
            <p:ph type="title"/>
          </p:nvPr>
        </p:nvSpPr>
        <p:spPr/>
        <p:txBody>
          <a:bodyPr>
            <a:normAutofit fontScale="90000"/>
          </a:bodyPr>
          <a:lstStyle/>
          <a:p>
            <a:r>
              <a:rPr lang="en-US" dirty="0"/>
              <a:t>Self-Assessment</a:t>
            </a:r>
            <a:br>
              <a:rPr lang="en-US" dirty="0"/>
            </a:br>
            <a:br>
              <a:rPr lang="en-US" dirty="0"/>
            </a:br>
            <a:r>
              <a:rPr lang="en-US" dirty="0"/>
              <a:t>Dunning-Kruger Effect</a:t>
            </a:r>
          </a:p>
        </p:txBody>
      </p:sp>
      <p:sp>
        <p:nvSpPr>
          <p:cNvPr id="4" name="Content Placeholder 3">
            <a:extLst>
              <a:ext uri="{FF2B5EF4-FFF2-40B4-BE49-F238E27FC236}">
                <a16:creationId xmlns:a16="http://schemas.microsoft.com/office/drawing/2014/main" id="{91FC571C-D1D4-E52B-84AA-0A184C34E4CD}"/>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9681DE79-D066-4A41-BE9D-BB8C55F7E8A7}"/>
              </a:ext>
            </a:extLst>
          </p:cNvPr>
          <p:cNvSpPr txBox="1"/>
          <p:nvPr/>
        </p:nvSpPr>
        <p:spPr>
          <a:xfrm>
            <a:off x="1132114" y="6203546"/>
            <a:ext cx="9550400" cy="646331"/>
          </a:xfrm>
          <a:prstGeom prst="rect">
            <a:avLst/>
          </a:prstGeom>
          <a:noFill/>
        </p:spPr>
        <p:txBody>
          <a:bodyPr wrap="square" rtlCol="0">
            <a:spAutoFit/>
          </a:bodyPr>
          <a:lstStyle/>
          <a:p>
            <a:r>
              <a:rPr lang="en-US" dirty="0"/>
              <a:t>If you or your colleagues are very confident about your ability to start implementing testing on computers, you might be summiting the peak referenced above.</a:t>
            </a:r>
          </a:p>
        </p:txBody>
      </p:sp>
      <p:pic>
        <p:nvPicPr>
          <p:cNvPr id="1026" name="Picture 2">
            <a:extLst>
              <a:ext uri="{FF2B5EF4-FFF2-40B4-BE49-F238E27FC236}">
                <a16:creationId xmlns:a16="http://schemas.microsoft.com/office/drawing/2014/main" id="{68472FBF-BBA7-D06A-DE1B-706F626233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3500" y="590550"/>
            <a:ext cx="952500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95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14A4-B763-1480-AAC2-8EC519C0D492}"/>
              </a:ext>
            </a:extLst>
          </p:cNvPr>
          <p:cNvSpPr>
            <a:spLocks noGrp="1"/>
          </p:cNvSpPr>
          <p:nvPr>
            <p:ph type="title"/>
          </p:nvPr>
        </p:nvSpPr>
        <p:spPr/>
        <p:txBody>
          <a:bodyPr>
            <a:normAutofit fontScale="90000"/>
          </a:bodyPr>
          <a:lstStyle/>
          <a:p>
            <a:r>
              <a:rPr lang="en-US" dirty="0"/>
              <a:t>If there is a </a:t>
            </a:r>
            <a:r>
              <a:rPr lang="en-US" i="1" dirty="0"/>
              <a:t>trough of disillusionment </a:t>
            </a:r>
            <a:r>
              <a:rPr lang="en-US" dirty="0"/>
              <a:t>and a </a:t>
            </a:r>
            <a:r>
              <a:rPr lang="en-US" i="1" dirty="0"/>
              <a:t>chasm</a:t>
            </a:r>
            <a:r>
              <a:rPr lang="en-US" dirty="0"/>
              <a:t> when adopting new technologies, what should we do? </a:t>
            </a:r>
          </a:p>
        </p:txBody>
      </p:sp>
      <p:sp>
        <p:nvSpPr>
          <p:cNvPr id="3" name="Content Placeholder 2">
            <a:extLst>
              <a:ext uri="{FF2B5EF4-FFF2-40B4-BE49-F238E27FC236}">
                <a16:creationId xmlns:a16="http://schemas.microsoft.com/office/drawing/2014/main" id="{62D14843-ED71-D64C-9C0B-988E3498A50E}"/>
              </a:ext>
            </a:extLst>
          </p:cNvPr>
          <p:cNvSpPr>
            <a:spLocks noGrp="1"/>
          </p:cNvSpPr>
          <p:nvPr>
            <p:ph idx="1"/>
          </p:nvPr>
        </p:nvSpPr>
        <p:spPr>
          <a:xfrm>
            <a:off x="1517904" y="2560320"/>
            <a:ext cx="9052235" cy="3489624"/>
          </a:xfrm>
        </p:spPr>
        <p:txBody>
          <a:bodyPr>
            <a:noAutofit/>
          </a:bodyPr>
          <a:lstStyle/>
          <a:p>
            <a:endParaRPr lang="en-US" sz="2400" dirty="0"/>
          </a:p>
          <a:p>
            <a:pPr marL="0" indent="0">
              <a:buNone/>
            </a:pPr>
            <a:r>
              <a:rPr lang="en-US" sz="2800" b="1" dirty="0"/>
              <a:t>Before acting, ask some questions:</a:t>
            </a:r>
          </a:p>
          <a:p>
            <a:pPr>
              <a:spcBef>
                <a:spcPts val="400"/>
              </a:spcBef>
              <a:spcAft>
                <a:spcPts val="0"/>
              </a:spcAft>
            </a:pPr>
            <a:r>
              <a:rPr lang="en-US" sz="2800" dirty="0"/>
              <a:t>What leads us to that assumption?</a:t>
            </a:r>
          </a:p>
          <a:p>
            <a:pPr>
              <a:spcBef>
                <a:spcPts val="400"/>
              </a:spcBef>
              <a:spcAft>
                <a:spcPts val="0"/>
              </a:spcAft>
            </a:pPr>
            <a:r>
              <a:rPr lang="en-US" sz="2800" dirty="0"/>
              <a:t>Why do we think it is correct?</a:t>
            </a:r>
          </a:p>
          <a:p>
            <a:pPr>
              <a:spcBef>
                <a:spcPts val="400"/>
              </a:spcBef>
              <a:spcAft>
                <a:spcPts val="0"/>
              </a:spcAft>
            </a:pPr>
            <a:r>
              <a:rPr lang="en-US" sz="2800" dirty="0"/>
              <a:t>What might happen if we’re wrong?</a:t>
            </a:r>
          </a:p>
          <a:p>
            <a:pPr>
              <a:spcBef>
                <a:spcPts val="400"/>
              </a:spcBef>
              <a:spcAft>
                <a:spcPts val="0"/>
              </a:spcAft>
            </a:pPr>
            <a:r>
              <a:rPr lang="en-US" sz="2800" dirty="0"/>
              <a:t>What are the uncertainties in our analysis?</a:t>
            </a:r>
          </a:p>
          <a:p>
            <a:pPr>
              <a:spcBef>
                <a:spcPts val="400"/>
              </a:spcBef>
              <a:spcAft>
                <a:spcPts val="0"/>
              </a:spcAft>
            </a:pPr>
            <a:r>
              <a:rPr lang="en-US" sz="2800" dirty="0"/>
              <a:t>What are the disadvantages?</a:t>
            </a:r>
          </a:p>
          <a:p>
            <a:endParaRPr lang="en-US" sz="2400" dirty="0"/>
          </a:p>
        </p:txBody>
      </p:sp>
    </p:spTree>
    <p:extLst>
      <p:ext uri="{BB962C8B-B14F-4D97-AF65-F5344CB8AC3E}">
        <p14:creationId xmlns:p14="http://schemas.microsoft.com/office/powerpoint/2010/main" val="4090995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8A5D1C6-8C42-0BE8-32D8-BCEF4E54930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20BD70-F303-22FF-00FE-0970010BA7DE}"/>
              </a:ext>
            </a:extLst>
          </p:cNvPr>
          <p:cNvSpPr txBox="1"/>
          <p:nvPr/>
        </p:nvSpPr>
        <p:spPr>
          <a:xfrm>
            <a:off x="0" y="0"/>
            <a:ext cx="8233151" cy="1107996"/>
          </a:xfrm>
          <a:prstGeom prst="rect">
            <a:avLst/>
          </a:prstGeom>
          <a:noFill/>
        </p:spPr>
        <p:txBody>
          <a:bodyPr wrap="none" rtlCol="0">
            <a:spAutoFit/>
          </a:bodyPr>
          <a:lstStyle/>
          <a:p>
            <a:r>
              <a:rPr lang="en-US" sz="6600" b="1" dirty="0"/>
              <a:t>Remember the Vasa</a:t>
            </a:r>
            <a:endParaRPr lang="en-US" b="1" dirty="0"/>
          </a:p>
        </p:txBody>
      </p:sp>
      <p:sp>
        <p:nvSpPr>
          <p:cNvPr id="2" name="Rectangle 1">
            <a:extLst>
              <a:ext uri="{FF2B5EF4-FFF2-40B4-BE49-F238E27FC236}">
                <a16:creationId xmlns:a16="http://schemas.microsoft.com/office/drawing/2014/main" id="{AFC449C1-AFA4-58D3-B3ED-F281215834F4}"/>
              </a:ext>
            </a:extLst>
          </p:cNvPr>
          <p:cNvSpPr/>
          <p:nvPr/>
        </p:nvSpPr>
        <p:spPr>
          <a:xfrm>
            <a:off x="0" y="3687891"/>
            <a:ext cx="11544300" cy="3170099"/>
          </a:xfrm>
          <a:prstGeom prst="rect">
            <a:avLst/>
          </a:prstGeom>
        </p:spPr>
        <p:txBody>
          <a:bodyPr wrap="square">
            <a:spAutoFit/>
          </a:bodyPr>
          <a:lstStyle/>
          <a:p>
            <a:r>
              <a:rPr lang="en-US" sz="4000" b="1" dirty="0"/>
              <a:t>It’s okay to wait. </a:t>
            </a:r>
          </a:p>
          <a:p>
            <a:r>
              <a:rPr lang="en-US" sz="4000" b="1" dirty="0"/>
              <a:t>You don’t have to be on the “bleeding edge.”</a:t>
            </a:r>
          </a:p>
          <a:p>
            <a:r>
              <a:rPr lang="en-US" sz="4000" b="1" dirty="0"/>
              <a:t>We will all fail with a new technology somehow, so plan for it.</a:t>
            </a:r>
          </a:p>
          <a:p>
            <a:r>
              <a:rPr lang="en-US" sz="4000" b="1" dirty="0"/>
              <a:t>Minimize the impact. Remember to breath.</a:t>
            </a:r>
          </a:p>
        </p:txBody>
      </p:sp>
    </p:spTree>
    <p:extLst>
      <p:ext uri="{BB962C8B-B14F-4D97-AF65-F5344CB8AC3E}">
        <p14:creationId xmlns:p14="http://schemas.microsoft.com/office/powerpoint/2010/main" val="405284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Jack Sparrow Sinking Ship GIF - Jack Sparrow Sinking Ship Sink GIFs">
            <a:extLst>
              <a:ext uri="{FF2B5EF4-FFF2-40B4-BE49-F238E27FC236}">
                <a16:creationId xmlns:a16="http://schemas.microsoft.com/office/drawing/2014/main" id="{CC5D1C99-00AA-EDD4-7367-ACB8A2DF5AF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418" y="1200150"/>
            <a:ext cx="105791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47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Lion of the North: The Story of Gustavus Adolphus, Sweden's Gunpowder  King">
            <a:extLst>
              <a:ext uri="{FF2B5EF4-FFF2-40B4-BE49-F238E27FC236}">
                <a16:creationId xmlns:a16="http://schemas.microsoft.com/office/drawing/2014/main" id="{82DEAD0A-F56B-183C-5AA3-168F4651C270}"/>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73325" y="643467"/>
            <a:ext cx="1064534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9023F0-3750-A9F9-68AE-662FD5D73A51}"/>
              </a:ext>
            </a:extLst>
          </p:cNvPr>
          <p:cNvSpPr txBox="1"/>
          <p:nvPr/>
        </p:nvSpPr>
        <p:spPr>
          <a:xfrm>
            <a:off x="5785004" y="990600"/>
            <a:ext cx="6019800" cy="1200329"/>
          </a:xfrm>
          <a:prstGeom prst="rect">
            <a:avLst/>
          </a:prstGeom>
          <a:noFill/>
        </p:spPr>
        <p:txBody>
          <a:bodyPr wrap="square" rtlCol="0">
            <a:spAutoFit/>
          </a:bodyPr>
          <a:lstStyle/>
          <a:p>
            <a:r>
              <a:rPr lang="en-US" sz="3600" b="1" dirty="0"/>
              <a:t>The Lion of the North</a:t>
            </a:r>
          </a:p>
          <a:p>
            <a:r>
              <a:rPr lang="en-US" sz="3600" b="1" dirty="0"/>
              <a:t>Gustavus Adolphus</a:t>
            </a:r>
          </a:p>
        </p:txBody>
      </p:sp>
      <p:sp>
        <p:nvSpPr>
          <p:cNvPr id="5" name="TextBox 4">
            <a:extLst>
              <a:ext uri="{FF2B5EF4-FFF2-40B4-BE49-F238E27FC236}">
                <a16:creationId xmlns:a16="http://schemas.microsoft.com/office/drawing/2014/main" id="{CC1E0353-7DCE-9994-4E6F-397A9F113617}"/>
              </a:ext>
            </a:extLst>
          </p:cNvPr>
          <p:cNvSpPr txBox="1"/>
          <p:nvPr/>
        </p:nvSpPr>
        <p:spPr>
          <a:xfrm>
            <a:off x="6096000" y="4594504"/>
            <a:ext cx="5322674" cy="1569660"/>
          </a:xfrm>
          <a:prstGeom prst="rect">
            <a:avLst/>
          </a:prstGeom>
          <a:noFill/>
        </p:spPr>
        <p:txBody>
          <a:bodyPr wrap="square" rtlCol="0">
            <a:spAutoFit/>
          </a:bodyPr>
          <a:lstStyle/>
          <a:p>
            <a:r>
              <a:rPr lang="en-US" sz="2400" b="1" dirty="0"/>
              <a:t>His integration of infantry, cavalry, logistics, and particularly his use of artillery, earned him the title of the "Father of Modern Warfare".</a:t>
            </a:r>
          </a:p>
        </p:txBody>
      </p:sp>
    </p:spTree>
    <p:extLst>
      <p:ext uri="{BB962C8B-B14F-4D97-AF65-F5344CB8AC3E}">
        <p14:creationId xmlns:p14="http://schemas.microsoft.com/office/powerpoint/2010/main" val="2536369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9F7C-B01A-3599-7D7D-D5F7066044DC}"/>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7CC3BA20-0C87-B862-3DAE-38C848D798F6}"/>
              </a:ext>
            </a:extLst>
          </p:cNvPr>
          <p:cNvSpPr>
            <a:spLocks noGrp="1"/>
          </p:cNvSpPr>
          <p:nvPr>
            <p:ph idx="1"/>
          </p:nvPr>
        </p:nvSpPr>
        <p:spPr>
          <a:xfrm>
            <a:off x="990600" y="1417320"/>
            <a:ext cx="10408920" cy="5272704"/>
          </a:xfrm>
        </p:spPr>
        <p:txBody>
          <a:bodyPr>
            <a:normAutofit fontScale="92500" lnSpcReduction="20000"/>
          </a:bodyPr>
          <a:lstStyle/>
          <a:p>
            <a:r>
              <a:rPr lang="en-US" b="1" dirty="0"/>
              <a:t>The Lion of the North: The Story of Gustavus Adolphus, Sweden’s Gunpowder King </a:t>
            </a:r>
            <a:r>
              <a:rPr lang="en-US" dirty="0">
                <a:hlinkClick r:id="rId2"/>
              </a:rPr>
              <a:t>https://historycollection.com/lion-north-gustavus-adolphus-gunpowder-king-sweden/</a:t>
            </a:r>
            <a:r>
              <a:rPr lang="en-US" dirty="0"/>
              <a:t> </a:t>
            </a:r>
          </a:p>
          <a:p>
            <a:r>
              <a:rPr lang="en-US" dirty="0"/>
              <a:t>Vasa or </a:t>
            </a:r>
            <a:r>
              <a:rPr lang="en-US" dirty="0" err="1"/>
              <a:t>Wasa</a:t>
            </a:r>
            <a:r>
              <a:rPr lang="en-US" dirty="0"/>
              <a:t> (Ship) </a:t>
            </a:r>
            <a:r>
              <a:rPr lang="en-US" dirty="0">
                <a:hlinkClick r:id="rId3"/>
              </a:rPr>
              <a:t>https://en.wikipedia.org/wiki/Vasa_(ship)</a:t>
            </a:r>
            <a:endParaRPr lang="en-US" dirty="0"/>
          </a:p>
          <a:p>
            <a:r>
              <a:rPr lang="en-US" dirty="0"/>
              <a:t>Hype Cycle for Emerging Technologies </a:t>
            </a:r>
            <a:r>
              <a:rPr lang="en-US" dirty="0">
                <a:hlinkClick r:id="rId4"/>
              </a:rPr>
              <a:t>https://amrapali.ac.in/blog/2020/03/29/hype-cycle-for-emerging-technologies/</a:t>
            </a:r>
            <a:r>
              <a:rPr lang="en-US" dirty="0"/>
              <a:t> </a:t>
            </a:r>
          </a:p>
          <a:p>
            <a:r>
              <a:rPr lang="en-US" b="1" dirty="0"/>
              <a:t>5 Trends Drive the Gartner Hype Cycle for Emerging Technologies, 2020 </a:t>
            </a:r>
            <a:r>
              <a:rPr lang="en-US" b="1" dirty="0">
                <a:hlinkClick r:id="rId5"/>
              </a:rPr>
              <a:t>https://www.gartner.com/smarterwithgartner/5-trends-drive-the-gartner-hype-cycle-for-emerging-technologies-2020</a:t>
            </a:r>
            <a:endParaRPr lang="en-US" b="1" dirty="0"/>
          </a:p>
          <a:p>
            <a:r>
              <a:rPr lang="en-US" dirty="0"/>
              <a:t>In a Nutshell: The Technology Adoption Lifecycle and Crossing the Chasm </a:t>
            </a:r>
            <a:r>
              <a:rPr lang="en-US" dirty="0">
                <a:hlinkClick r:id="rId6"/>
              </a:rPr>
              <a:t>https://www.parkersoftware.com/blog/in-a-nutshell-the-technology-adoption-lifecycle-and-crossing-the-chasm/</a:t>
            </a:r>
            <a:endParaRPr lang="en-US" b="1" dirty="0"/>
          </a:p>
          <a:p>
            <a:r>
              <a:rPr lang="en-US" dirty="0"/>
              <a:t>Pirates of the Caribbean: The Curse of the Black Pearl </a:t>
            </a:r>
            <a:r>
              <a:rPr lang="en-US" dirty="0">
                <a:hlinkClick r:id="rId7"/>
              </a:rPr>
              <a:t>https://en.wikipedia.org/wiki/Pirates_of_the_Caribbean:_The_Curse_of_the_Black_Pearl</a:t>
            </a:r>
            <a:endParaRPr lang="en-US"/>
          </a:p>
          <a:p>
            <a:endParaRPr lang="en-US" dirty="0"/>
          </a:p>
        </p:txBody>
      </p:sp>
    </p:spTree>
    <p:extLst>
      <p:ext uri="{BB962C8B-B14F-4D97-AF65-F5344CB8AC3E}">
        <p14:creationId xmlns:p14="http://schemas.microsoft.com/office/powerpoint/2010/main" val="254445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2" name="Rectangle 21">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26" name="Picture 25">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75968DF6-6DC2-664E-B6CB-909A6CDB3421}"/>
              </a:ext>
            </a:extLst>
          </p:cNvPr>
          <p:cNvSpPr>
            <a:spLocks noGrp="1"/>
          </p:cNvSpPr>
          <p:nvPr>
            <p:ph type="title"/>
          </p:nvPr>
        </p:nvSpPr>
        <p:spPr>
          <a:xfrm>
            <a:off x="3039048" y="2568817"/>
            <a:ext cx="7155598" cy="3133968"/>
          </a:xfrm>
        </p:spPr>
        <p:txBody>
          <a:bodyPr vert="horz" lIns="91440" tIns="45720" rIns="91440" bIns="45720" rtlCol="0" anchor="t">
            <a:normAutofit/>
          </a:bodyPr>
          <a:lstStyle/>
          <a:p>
            <a:pPr algn="l"/>
            <a:r>
              <a:rPr lang="en-US" sz="6600" dirty="0">
                <a:solidFill>
                  <a:srgbClr val="1F2D29"/>
                </a:solidFill>
              </a:rPr>
              <a:t>Adopting a New Technology: A Cautionary Tale</a:t>
            </a:r>
          </a:p>
        </p:txBody>
      </p:sp>
      <p:sp>
        <p:nvSpPr>
          <p:cNvPr id="3" name="Text Placeholder 2">
            <a:extLst>
              <a:ext uri="{FF2B5EF4-FFF2-40B4-BE49-F238E27FC236}">
                <a16:creationId xmlns:a16="http://schemas.microsoft.com/office/drawing/2014/main" id="{259CC138-1AC1-1E45-A9E0-5C27A9E425EF}"/>
              </a:ext>
            </a:extLst>
          </p:cNvPr>
          <p:cNvSpPr>
            <a:spLocks noGrp="1"/>
          </p:cNvSpPr>
          <p:nvPr>
            <p:ph type="body" idx="1"/>
          </p:nvPr>
        </p:nvSpPr>
        <p:spPr>
          <a:xfrm>
            <a:off x="3039048" y="1325691"/>
            <a:ext cx="4355178" cy="1138426"/>
          </a:xfrm>
        </p:spPr>
        <p:txBody>
          <a:bodyPr vert="horz" lIns="91440" tIns="0" rIns="91440" bIns="45720" rtlCol="0" anchor="b">
            <a:normAutofit/>
          </a:bodyPr>
          <a:lstStyle/>
          <a:p>
            <a:pPr algn="l"/>
            <a:endParaRPr lang="en-US" sz="1600">
              <a:solidFill>
                <a:srgbClr val="1F2D29"/>
              </a:solidFill>
            </a:endParaRPr>
          </a:p>
        </p:txBody>
      </p:sp>
      <p:sp>
        <p:nvSpPr>
          <p:cNvPr id="28" name="Rectangle 27">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ight Triangle 29">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5313" y="2747897"/>
            <a:ext cx="353147" cy="35314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35444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1067" y="0"/>
            <a:ext cx="12189867" cy="6858000"/>
          </a:xfrm>
          <a:prstGeom prst="rect">
            <a:avLst/>
          </a:prstGeom>
          <a:solidFill>
            <a:srgbClr val="3F6267"/>
          </a:solidFill>
        </p:spPr>
      </p:pic>
      <p:pic>
        <p:nvPicPr>
          <p:cNvPr id="4098" name="Picture 2" descr="The Lion of the North: The Story of Gustavus Adolphus, Sweden's Gunpowder  King">
            <a:extLst>
              <a:ext uri="{FF2B5EF4-FFF2-40B4-BE49-F238E27FC236}">
                <a16:creationId xmlns:a16="http://schemas.microsoft.com/office/drawing/2014/main" id="{82DEAD0A-F56B-183C-5AA3-168F4651C270}"/>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73325" y="643467"/>
            <a:ext cx="1064534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9023F0-3750-A9F9-68AE-662FD5D73A51}"/>
              </a:ext>
            </a:extLst>
          </p:cNvPr>
          <p:cNvSpPr txBox="1"/>
          <p:nvPr/>
        </p:nvSpPr>
        <p:spPr>
          <a:xfrm>
            <a:off x="5785004" y="990600"/>
            <a:ext cx="6019800" cy="1200329"/>
          </a:xfrm>
          <a:prstGeom prst="rect">
            <a:avLst/>
          </a:prstGeom>
          <a:noFill/>
        </p:spPr>
        <p:txBody>
          <a:bodyPr wrap="square" rtlCol="0">
            <a:spAutoFit/>
          </a:bodyPr>
          <a:lstStyle/>
          <a:p>
            <a:r>
              <a:rPr lang="en-US" sz="3600" b="1" dirty="0"/>
              <a:t>Gustavus Adolphus of Sweden</a:t>
            </a:r>
          </a:p>
        </p:txBody>
      </p:sp>
    </p:spTree>
    <p:extLst>
      <p:ext uri="{BB962C8B-B14F-4D97-AF65-F5344CB8AC3E}">
        <p14:creationId xmlns:p14="http://schemas.microsoft.com/office/powerpoint/2010/main" val="296209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8A5D1C6-8C42-0BE8-32D8-BCEF4E54930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20BD70-F303-22FF-00FE-0970010BA7DE}"/>
              </a:ext>
            </a:extLst>
          </p:cNvPr>
          <p:cNvSpPr txBox="1"/>
          <p:nvPr/>
        </p:nvSpPr>
        <p:spPr>
          <a:xfrm>
            <a:off x="0" y="0"/>
            <a:ext cx="2116092" cy="1107996"/>
          </a:xfrm>
          <a:prstGeom prst="rect">
            <a:avLst/>
          </a:prstGeom>
          <a:noFill/>
        </p:spPr>
        <p:txBody>
          <a:bodyPr wrap="none" rtlCol="0">
            <a:spAutoFit/>
          </a:bodyPr>
          <a:lstStyle/>
          <a:p>
            <a:r>
              <a:rPr lang="en-US" sz="6600" b="1" dirty="0"/>
              <a:t>Vasa</a:t>
            </a:r>
            <a:endParaRPr lang="en-US" b="1" dirty="0"/>
          </a:p>
        </p:txBody>
      </p:sp>
    </p:spTree>
    <p:extLst>
      <p:ext uri="{BB962C8B-B14F-4D97-AF65-F5344CB8AC3E}">
        <p14:creationId xmlns:p14="http://schemas.microsoft.com/office/powerpoint/2010/main" val="218910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doing a handstand on a bicycle in front of a mountain&#10;&#10;Description automatically generated with medium confidence">
            <a:extLst>
              <a:ext uri="{FF2B5EF4-FFF2-40B4-BE49-F238E27FC236}">
                <a16:creationId xmlns:a16="http://schemas.microsoft.com/office/drawing/2014/main" id="{B650FCB6-C109-A579-B4E3-A2B559540EAA}"/>
              </a:ext>
            </a:extLst>
          </p:cNvPr>
          <p:cNvPicPr>
            <a:picLocks noChangeAspect="1"/>
          </p:cNvPicPr>
          <p:nvPr/>
        </p:nvPicPr>
        <p:blipFill>
          <a:blip r:embed="rId3"/>
          <a:stretch>
            <a:fillRect/>
          </a:stretch>
        </p:blipFill>
        <p:spPr>
          <a:xfrm>
            <a:off x="-143256" y="-67402"/>
            <a:ext cx="12328050" cy="6925402"/>
          </a:xfrm>
          <a:prstGeom prst="rect">
            <a:avLst/>
          </a:prstGeom>
        </p:spPr>
      </p:pic>
      <p:sp>
        <p:nvSpPr>
          <p:cNvPr id="2" name="Title 1">
            <a:extLst>
              <a:ext uri="{FF2B5EF4-FFF2-40B4-BE49-F238E27FC236}">
                <a16:creationId xmlns:a16="http://schemas.microsoft.com/office/drawing/2014/main" id="{0DE339C8-86F1-0289-1966-7532C006E1D2}"/>
              </a:ext>
            </a:extLst>
          </p:cNvPr>
          <p:cNvSpPr>
            <a:spLocks noGrp="1"/>
          </p:cNvSpPr>
          <p:nvPr>
            <p:ph type="title"/>
          </p:nvPr>
        </p:nvSpPr>
        <p:spPr>
          <a:xfrm>
            <a:off x="6835555" y="3107058"/>
            <a:ext cx="5364479" cy="3389849"/>
          </a:xfrm>
        </p:spPr>
        <p:txBody>
          <a:bodyPr>
            <a:normAutofit fontScale="90000"/>
          </a:bodyPr>
          <a:lstStyle/>
          <a:p>
            <a:pPr algn="l"/>
            <a:r>
              <a:rPr lang="en-US" sz="13800" b="1" dirty="0"/>
              <a:t>Cycles</a:t>
            </a:r>
            <a:r>
              <a:rPr lang="en-US" sz="6600" dirty="0"/>
              <a:t> </a:t>
            </a:r>
            <a:r>
              <a:rPr lang="en-US" sz="7300" dirty="0"/>
              <a:t>in Technology</a:t>
            </a:r>
            <a:endParaRPr lang="en-US" sz="6600" dirty="0"/>
          </a:p>
        </p:txBody>
      </p:sp>
      <p:sp>
        <p:nvSpPr>
          <p:cNvPr id="3" name="Content Placeholder 2">
            <a:extLst>
              <a:ext uri="{FF2B5EF4-FFF2-40B4-BE49-F238E27FC236}">
                <a16:creationId xmlns:a16="http://schemas.microsoft.com/office/drawing/2014/main" id="{F6C86FA0-3F33-621F-0748-9B576A9C91C8}"/>
              </a:ext>
            </a:extLst>
          </p:cNvPr>
          <p:cNvSpPr>
            <a:spLocks noGrp="1"/>
          </p:cNvSpPr>
          <p:nvPr>
            <p:ph idx="1"/>
          </p:nvPr>
        </p:nvSpPr>
        <p:spPr>
          <a:xfrm>
            <a:off x="-188976" y="4093336"/>
            <a:ext cx="5545422" cy="2764664"/>
          </a:xfrm>
        </p:spPr>
        <p:txBody>
          <a:bodyPr/>
          <a:lstStyle/>
          <a:p>
            <a:r>
              <a:rPr lang="en-US" sz="3600" dirty="0"/>
              <a:t>Gartner Hype Cycle</a:t>
            </a:r>
          </a:p>
          <a:p>
            <a:r>
              <a:rPr lang="en-US" sz="3600" dirty="0"/>
              <a:t>Technology Adoption Lifecycle (Rogers, 1962)</a:t>
            </a:r>
          </a:p>
          <a:p>
            <a:pPr marL="0" indent="0">
              <a:buNone/>
            </a:pPr>
            <a:endParaRPr lang="en-US" dirty="0"/>
          </a:p>
        </p:txBody>
      </p:sp>
    </p:spTree>
    <p:extLst>
      <p:ext uri="{BB962C8B-B14F-4D97-AF65-F5344CB8AC3E}">
        <p14:creationId xmlns:p14="http://schemas.microsoft.com/office/powerpoint/2010/main" val="162032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E191E8D7-B53E-7525-A2A4-79AB8A9D02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9150" y="0"/>
            <a:ext cx="10552113" cy="6858000"/>
          </a:xfrm>
          <a:prstGeom prst="rect">
            <a:avLst/>
          </a:prstGeom>
          <a:solidFill>
            <a:schemeClr val="accent1">
              <a:lumMod val="60000"/>
              <a:lumOff val="40000"/>
            </a:schemeClr>
          </a:solidFill>
        </p:spPr>
      </p:pic>
      <p:sp>
        <p:nvSpPr>
          <p:cNvPr id="4" name="Rectangle 3">
            <a:extLst>
              <a:ext uri="{FF2B5EF4-FFF2-40B4-BE49-F238E27FC236}">
                <a16:creationId xmlns:a16="http://schemas.microsoft.com/office/drawing/2014/main" id="{EC91DA97-036C-DE1E-53A9-94889D4B4179}"/>
              </a:ext>
            </a:extLst>
          </p:cNvPr>
          <p:cNvSpPr/>
          <p:nvPr/>
        </p:nvSpPr>
        <p:spPr>
          <a:xfrm>
            <a:off x="6680555" y="18288"/>
            <a:ext cx="4690708" cy="707886"/>
          </a:xfrm>
          <a:prstGeom prst="rect">
            <a:avLst/>
          </a:prstGeom>
        </p:spPr>
        <p:txBody>
          <a:bodyPr wrap="none">
            <a:spAutoFit/>
          </a:bodyPr>
          <a:lstStyle/>
          <a:p>
            <a:r>
              <a:rPr lang="en-US" sz="4000" dirty="0">
                <a:solidFill>
                  <a:schemeClr val="bg2"/>
                </a:solidFill>
              </a:rPr>
              <a:t>Gartner Hype Cycle</a:t>
            </a:r>
          </a:p>
        </p:txBody>
      </p:sp>
    </p:spTree>
    <p:extLst>
      <p:ext uri="{BB962C8B-B14F-4D97-AF65-F5344CB8AC3E}">
        <p14:creationId xmlns:p14="http://schemas.microsoft.com/office/powerpoint/2010/main" val="2906417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{5E1BC5A3-5B96-D24F-84BE-B35FF8C7169F}tf16401378</Template>
  <TotalTime>9883</TotalTime>
  <Words>2846</Words>
  <Application>Microsoft Macintosh PowerPoint</Application>
  <PresentationFormat>Widescreen</PresentationFormat>
  <Paragraphs>227</Paragraphs>
  <Slides>46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MS Shell Dlg 2</vt:lpstr>
      <vt:lpstr>Wingdings</vt:lpstr>
      <vt:lpstr>Wingdings 3</vt:lpstr>
      <vt:lpstr>Madison</vt:lpstr>
      <vt:lpstr>Tactical Considerations Prior to Deploying Computers in Language Testing</vt:lpstr>
      <vt:lpstr>Get out your phone or computer and open the http://bilc.home QR code on the back of your badge.  Login: &lt;email address&gt; Password: 123  Be prepared. You will be tested soon.    </vt:lpstr>
      <vt:lpstr>PowerPoint Presentation</vt:lpstr>
      <vt:lpstr>#MyRelationshipWithTechnology</vt:lpstr>
      <vt:lpstr>Adopting a New Technology: A Cautionary Tale</vt:lpstr>
      <vt:lpstr>PowerPoint Presentation</vt:lpstr>
      <vt:lpstr>PowerPoint Presentation</vt:lpstr>
      <vt:lpstr>Cycles in Technology</vt:lpstr>
      <vt:lpstr>PowerPoint Presentation</vt:lpstr>
      <vt:lpstr>PowerPoint Presentation</vt:lpstr>
      <vt:lpstr>PowerPoint Presentation</vt:lpstr>
      <vt:lpstr>Results of Survey</vt:lpstr>
      <vt:lpstr>Technology and Language Testing</vt:lpstr>
      <vt:lpstr>A Non-Exhaustive List of Things to Consider prior to Deploying Computer-Based Testing</vt:lpstr>
      <vt:lpstr>Physical Set-up</vt:lpstr>
      <vt:lpstr>Physical Set-up</vt:lpstr>
      <vt:lpstr>Physical Set-up (Cont.)</vt:lpstr>
      <vt:lpstr>Test Creation</vt:lpstr>
      <vt:lpstr>Test Creation</vt:lpstr>
      <vt:lpstr>Test Security</vt:lpstr>
      <vt:lpstr>Test Security</vt:lpstr>
      <vt:lpstr>Test Security (cont.)</vt:lpstr>
      <vt:lpstr>Test Administration</vt:lpstr>
      <vt:lpstr>Test Administration</vt:lpstr>
      <vt:lpstr>Test Administration (cont.)</vt:lpstr>
      <vt:lpstr>Test Scoring</vt:lpstr>
      <vt:lpstr>Test Scoring</vt:lpstr>
      <vt:lpstr>Test Scoring (Cont)</vt:lpstr>
      <vt:lpstr>Test Reporting</vt:lpstr>
      <vt:lpstr>Test Reporting</vt:lpstr>
      <vt:lpstr>Item Validation</vt:lpstr>
      <vt:lpstr>Some Terms</vt:lpstr>
      <vt:lpstr>Item Specifications</vt:lpstr>
      <vt:lpstr>Item Development Considerations</vt:lpstr>
      <vt:lpstr>Test Specifications</vt:lpstr>
      <vt:lpstr>Item Validation</vt:lpstr>
      <vt:lpstr>Item Validation (Cont.)</vt:lpstr>
      <vt:lpstr>Computer Adaptive Testing</vt:lpstr>
      <vt:lpstr>Computer Adaptive Testing</vt:lpstr>
      <vt:lpstr>Computer Adaptive Tests</vt:lpstr>
      <vt:lpstr>Self-Assessment  Dunning-Kruger Effect</vt:lpstr>
      <vt:lpstr>If there is a trough of disillusionment and a chasm when adopting new technologies, what should we do? </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to answer before administering high stakes tests via computers</dc:title>
  <dc:creator>Troy Cox</dc:creator>
  <cp:lastModifiedBy>Troy Cox</cp:lastModifiedBy>
  <cp:revision>40</cp:revision>
  <dcterms:created xsi:type="dcterms:W3CDTF">2019-09-03T14:44:21Z</dcterms:created>
  <dcterms:modified xsi:type="dcterms:W3CDTF">2022-05-27T12:34:36Z</dcterms:modified>
</cp:coreProperties>
</file>