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850" r:id="rId4"/>
    <p:sldMasterId id="2147485845" r:id="rId5"/>
    <p:sldMasterId id="2147485847" r:id="rId6"/>
    <p:sldMasterId id="2147485848" r:id="rId7"/>
    <p:sldMasterId id="2147485849" r:id="rId8"/>
  </p:sldMasterIdLst>
  <p:notesMasterIdLst>
    <p:notesMasterId r:id="rId12"/>
  </p:notesMasterIdLst>
  <p:handoutMasterIdLst>
    <p:handoutMasterId r:id="rId13"/>
  </p:handoutMasterIdLst>
  <p:sldIdLst>
    <p:sldId id="257" r:id="rId9"/>
    <p:sldId id="258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  <a:srgbClr val="E2E2E2"/>
    <a:srgbClr val="6F6F6F"/>
    <a:srgbClr val="666666"/>
    <a:srgbClr val="4F4F4F"/>
    <a:srgbClr val="F0F0F0"/>
    <a:srgbClr val="C9C9C9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37" autoAdjust="0"/>
    <p:restoredTop sz="81734" autoAdjust="0"/>
  </p:normalViewPr>
  <p:slideViewPr>
    <p:cSldViewPr>
      <p:cViewPr varScale="1">
        <p:scale>
          <a:sx n="74" d="100"/>
          <a:sy n="74" d="100"/>
        </p:scale>
        <p:origin x="24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7D3E4979-FED1-4481-AC2B-723603467CF9}" type="datetimeFigureOut">
              <a:rPr lang="nb-NO"/>
              <a:pPr>
                <a:defRPr/>
              </a:pPr>
              <a:t>29.05.2019</a:t>
            </a:fld>
            <a:endParaRPr lang="nb-NO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0AE568F7-E910-4108-81A7-18B41312D0B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1095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31630A-D4C4-4B55-87AB-6E0218596A59}" type="datetimeFigureOut">
              <a:rPr lang="en-US"/>
              <a:pPr>
                <a:defRPr/>
              </a:pPr>
              <a:t>5/29/2019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smtClean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CE6712-F747-479C-B709-FC4E3A3AD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Very</a:t>
            </a:r>
            <a:r>
              <a:rPr lang="nb-NO" dirty="0" smtClean="0"/>
              <a:t> </a:t>
            </a:r>
            <a:r>
              <a:rPr lang="nb-NO" dirty="0" err="1" smtClean="0"/>
              <a:t>pleased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invite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you</a:t>
            </a:r>
            <a:r>
              <a:rPr lang="nb-NO" baseline="0" dirty="0" smtClean="0"/>
              <a:t> to Oslo, to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2020 BILC Conference. Oslo is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capital</a:t>
            </a:r>
            <a:r>
              <a:rPr lang="nb-NO" baseline="0" dirty="0" smtClean="0"/>
              <a:t> of Norway, and in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picture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here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you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see</a:t>
            </a:r>
            <a:r>
              <a:rPr lang="nb-NO" baseline="0" dirty="0" smtClean="0"/>
              <a:t> Akershus </a:t>
            </a:r>
            <a:r>
              <a:rPr lang="nb-NO" baseline="0" dirty="0" err="1" smtClean="0"/>
              <a:t>Fortress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where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University Defence College is </a:t>
            </a:r>
            <a:r>
              <a:rPr lang="nb-NO" baseline="0" dirty="0" err="1" smtClean="0"/>
              <a:t>located</a:t>
            </a:r>
            <a:r>
              <a:rPr lang="nb-NO" baseline="0" dirty="0" smtClean="0"/>
              <a:t>. This is </a:t>
            </a:r>
            <a:r>
              <a:rPr lang="nb-NO" baseline="0" dirty="0" err="1" smtClean="0"/>
              <a:t>also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where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Conference </a:t>
            </a:r>
            <a:r>
              <a:rPr lang="nb-NO" baseline="0" dirty="0" err="1" smtClean="0"/>
              <a:t>will</a:t>
            </a:r>
            <a:r>
              <a:rPr lang="nb-NO" baseline="0" dirty="0" smtClean="0"/>
              <a:t> be held.</a:t>
            </a:r>
          </a:p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CE6712-F747-479C-B709-FC4E3A3ADF2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This is</a:t>
            </a:r>
            <a:r>
              <a:rPr lang="nb-NO" baseline="0" dirty="0" smtClean="0"/>
              <a:t> still far </a:t>
            </a:r>
            <a:r>
              <a:rPr lang="nb-NO" baseline="0" dirty="0" err="1" smtClean="0"/>
              <a:t>ahead</a:t>
            </a:r>
            <a:r>
              <a:rPr lang="nb-NO" baseline="0" dirty="0" smtClean="0"/>
              <a:t>, so I </a:t>
            </a:r>
            <a:r>
              <a:rPr lang="nb-NO" baseline="0" dirty="0" err="1" smtClean="0"/>
              <a:t>don’t</a:t>
            </a:r>
            <a:r>
              <a:rPr lang="nb-NO" baseline="0" dirty="0" smtClean="0"/>
              <a:t> have </a:t>
            </a:r>
            <a:r>
              <a:rPr lang="nb-NO" baseline="0" dirty="0" err="1" smtClean="0"/>
              <a:t>much</a:t>
            </a:r>
            <a:r>
              <a:rPr lang="nb-NO" baseline="0" dirty="0" smtClean="0"/>
              <a:t> solid </a:t>
            </a:r>
            <a:r>
              <a:rPr lang="nb-NO" baseline="0" dirty="0" err="1" smtClean="0"/>
              <a:t>information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convey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yet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apart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some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key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facts</a:t>
            </a:r>
            <a:r>
              <a:rPr lang="nb-NO" baseline="0" dirty="0" smtClean="0"/>
              <a:t>: time and </a:t>
            </a:r>
            <a:r>
              <a:rPr lang="nb-NO" baseline="0" dirty="0" err="1" smtClean="0"/>
              <a:t>place</a:t>
            </a:r>
            <a:r>
              <a:rPr lang="nb-NO" baseline="0" dirty="0" smtClean="0"/>
              <a:t>. </a:t>
            </a:r>
            <a:r>
              <a:rPr lang="nb-NO" dirty="0" err="1" smtClean="0"/>
              <a:t>Needless</a:t>
            </a:r>
            <a:r>
              <a:rPr lang="nb-NO" dirty="0" smtClean="0"/>
              <a:t> to </a:t>
            </a:r>
            <a:r>
              <a:rPr lang="nb-NO" dirty="0" err="1" smtClean="0"/>
              <a:t>say</a:t>
            </a:r>
            <a:r>
              <a:rPr lang="nb-NO" dirty="0" smtClean="0"/>
              <a:t>,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there</a:t>
            </a:r>
            <a:r>
              <a:rPr lang="nb-NO" baseline="0" dirty="0" smtClean="0"/>
              <a:t> is </a:t>
            </a:r>
            <a:r>
              <a:rPr lang="nb-NO" baseline="0" dirty="0" err="1" smtClean="0"/>
              <a:t>busy</a:t>
            </a:r>
            <a:r>
              <a:rPr lang="nb-NO" baseline="0" dirty="0" smtClean="0"/>
              <a:t> planning </a:t>
            </a:r>
            <a:r>
              <a:rPr lang="nb-NO" baseline="0" dirty="0" err="1" smtClean="0"/>
              <a:t>going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behind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scenes, and as </a:t>
            </a:r>
            <a:r>
              <a:rPr lang="nb-NO" baseline="0" dirty="0" err="1" smtClean="0"/>
              <a:t>we</a:t>
            </a:r>
            <a:r>
              <a:rPr lang="nb-NO" baseline="0" dirty="0" smtClean="0"/>
              <a:t> all </a:t>
            </a:r>
            <a:r>
              <a:rPr lang="nb-NO" baseline="0" dirty="0" err="1" smtClean="0"/>
              <a:t>know</a:t>
            </a:r>
            <a:r>
              <a:rPr lang="nb-NO" baseline="0" dirty="0" smtClean="0"/>
              <a:t>, planning is all,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plan is </a:t>
            </a:r>
            <a:r>
              <a:rPr lang="nb-NO" baseline="0" dirty="0" err="1" smtClean="0"/>
              <a:t>nothing</a:t>
            </a:r>
            <a:r>
              <a:rPr lang="nb-NO" baseline="0" dirty="0" smtClean="0"/>
              <a:t>. This is </a:t>
            </a:r>
            <a:r>
              <a:rPr lang="nb-NO" baseline="0" dirty="0" err="1" smtClean="0"/>
              <a:t>what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we</a:t>
            </a:r>
            <a:r>
              <a:rPr lang="nb-NO" baseline="0" dirty="0" smtClean="0"/>
              <a:t> have so far: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CE6712-F747-479C-B709-FC4E3A3ADF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16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As a </a:t>
            </a:r>
            <a:r>
              <a:rPr lang="nb-NO" dirty="0" err="1" smtClean="0"/>
              <a:t>little</a:t>
            </a:r>
            <a:r>
              <a:rPr lang="nb-NO" dirty="0" smtClean="0"/>
              <a:t> </a:t>
            </a:r>
            <a:r>
              <a:rPr lang="nb-NO" dirty="0" err="1" smtClean="0"/>
              <a:t>teaser</a:t>
            </a:r>
            <a:r>
              <a:rPr lang="nb-NO" dirty="0" smtClean="0"/>
              <a:t>, I </a:t>
            </a:r>
            <a:r>
              <a:rPr lang="nb-NO" dirty="0" err="1" smtClean="0"/>
              <a:t>will</a:t>
            </a:r>
            <a:r>
              <a:rPr lang="nb-NO" dirty="0" smtClean="0"/>
              <a:t> show </a:t>
            </a:r>
            <a:r>
              <a:rPr lang="nb-NO" dirty="0" err="1" smtClean="0"/>
              <a:t>you</a:t>
            </a:r>
            <a:r>
              <a:rPr lang="nb-NO" baseline="0" dirty="0" smtClean="0"/>
              <a:t> a video </a:t>
            </a:r>
            <a:r>
              <a:rPr lang="nb-NO" baseline="0" dirty="0" err="1" smtClean="0"/>
              <a:t>promoting</a:t>
            </a:r>
            <a:r>
              <a:rPr lang="nb-NO" baseline="0" dirty="0" smtClean="0"/>
              <a:t> Oslo, and I hope to </a:t>
            </a:r>
            <a:r>
              <a:rPr lang="nb-NO" baseline="0" dirty="0" err="1" smtClean="0"/>
              <a:t>see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you</a:t>
            </a:r>
            <a:r>
              <a:rPr lang="nb-NO" baseline="0" dirty="0" smtClean="0"/>
              <a:t> all in Oslo </a:t>
            </a:r>
            <a:r>
              <a:rPr lang="nb-NO" baseline="0" dirty="0" err="1" smtClean="0"/>
              <a:t>next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. 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CE6712-F747-479C-B709-FC4E3A3ADF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9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F98523-EFE0-4154-800C-FE7CF9756A8B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792AB-2FC1-4C54-AA94-852BA232A9B6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0"/>
            <a:ext cx="2057400" cy="301466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0"/>
            <a:ext cx="6019800" cy="3014663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2BB5B6-54F4-4CA6-8BD5-8896C25FC827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97ABB-4537-4B85-9479-1119288BC51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87DB41-E302-4AF1-B4F8-4977415877F8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BEEA30-7221-471D-9DE6-87B6AB67DDB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00213"/>
            <a:ext cx="38830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700213"/>
            <a:ext cx="3884612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03EEE3-F42D-40D8-A5EE-6A891FA5243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C8426D-0194-4614-90A0-4182B83E06A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B4AADB-C149-404A-BABE-452DEE0644F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4850F8-11A5-457A-92DA-3685FC02310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C47453-73E8-4EC2-8E40-5D42ACBA005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E9FE9-FF11-4AF5-99C3-9BD779061400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74294B-F533-45AF-A7A8-72CC82F2DB9A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9CB464-6454-47AD-BE48-BC9373F6F15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7363" y="836613"/>
            <a:ext cx="1982787" cy="5545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0" y="836613"/>
            <a:ext cx="5795963" cy="5545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3DAD3F-B11C-4168-A00A-88AE26A8D17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D4CAC9-487D-41F8-8E9C-39F6E100C652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0A112F-796A-4BD3-A6EA-205C5C57C2C7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AFD6DF-25CE-49F1-A28A-7A7124CC85D9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00213"/>
            <a:ext cx="38830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700213"/>
            <a:ext cx="3884612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7D8CCD-98A9-42AE-8B3A-3DDA9FDCCA85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2BAAA-6073-49BB-9AB3-7532AD247F06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3EEC57-1312-4F09-85EF-A21D903A4C93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FD4AC1-4A01-4BAA-BDE4-4C0E17405D83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EE8D2-85E5-4706-A5E2-615F46EFD8C5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688383-3A0E-4524-BFE3-E89C40E987ED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37E238-DA41-418E-873E-079356CB8810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93AA58-8991-4198-BF68-F399B29DBC85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7363" y="836613"/>
            <a:ext cx="1982787" cy="5545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0" y="836613"/>
            <a:ext cx="5795963" cy="5545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DFCE3C-14AD-49FE-8762-999479AF4BBD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797501-DBFA-4B8F-927F-CDB0F2A5460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4E8223-145A-42EA-A26F-A62946DB193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F3AC17-CAC1-4487-8255-A84CA9502B4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00213"/>
            <a:ext cx="38830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700213"/>
            <a:ext cx="3884612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133873-BC95-4D83-9F0E-D8CADD4B749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AD2D52-C558-4C45-A511-B62D141580D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4DFF1-086F-4E76-856C-F955B556432E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60800"/>
            <a:ext cx="4038600" cy="1439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60800"/>
            <a:ext cx="4038600" cy="1439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2A855B-3C9A-4C11-BDC9-6607D7690E7A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B2AEC9-3830-488D-93D1-C7F08012A17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16822C-F201-4CA2-B2B2-D6D262C9E50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E84F62-AA00-4E2B-AC5D-5F487FDCEB0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B9469D-0363-47BF-8AB7-58DF80DB2A8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7363" y="836613"/>
            <a:ext cx="1982787" cy="5545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0" y="836613"/>
            <a:ext cx="5795963" cy="5545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66040D-E899-4271-BA49-FBFA33B4F8F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81AAF6-3F4B-4425-A2D7-9AE5EF74613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31E594-0657-40DC-BAC5-F08DC1A642A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DFFD4-1B8C-4742-8D17-078294C6236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00213"/>
            <a:ext cx="38830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700213"/>
            <a:ext cx="3884612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E683A-A456-4E91-A03A-0F1793D868A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CF77EF-A3F6-4B7A-89F8-18EA7BE3E2B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85EA09-AE12-4882-A778-C87A8E61D38C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F7F803-3872-4347-89BD-03D52A28E1A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35FBE5-9A96-4229-9365-B73593BAE324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8CB3E0-2DF6-4AF2-9241-CB179217F98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EB4C6A-E405-4B00-93EB-11608F14E85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9FFD42-FF57-425F-8F37-C40A8A331474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7363" y="836613"/>
            <a:ext cx="1982787" cy="5545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0" y="836613"/>
            <a:ext cx="5795963" cy="5545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56117D-E83A-4256-8E18-1B84499C3AC5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ED011A-7C5B-4030-8B8A-2AEECF7585A8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98EF1-67FB-4E65-91A5-3F7BDC8CFA20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4D5CCE-DCDA-4A28-86AF-6EF9A6C38CD5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86D130-AC65-445C-9A47-514BDE733276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Norwegian Defence University College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F6F6F"/>
            </a:gs>
            <a:gs pos="100000">
              <a:srgbClr val="43434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2" name="Bilde 8" descr="purple bar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84938"/>
            <a:ext cx="9144000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3" name="Bilde 14" descr="light_stripes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4794250"/>
            <a:ext cx="9144000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860800"/>
            <a:ext cx="82296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undertittelstil i malen</a:t>
            </a:r>
          </a:p>
        </p:txBody>
      </p:sp>
      <p:sp>
        <p:nvSpPr>
          <p:cNvPr id="194574" name="Rectangle 1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56500" y="6656388"/>
            <a:ext cx="10795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D9D9D9"/>
                </a:solidFill>
              </a:defRPr>
            </a:lvl1pPr>
          </a:lstStyle>
          <a:p>
            <a:endParaRPr lang="nb-NO"/>
          </a:p>
        </p:txBody>
      </p:sp>
      <p:sp>
        <p:nvSpPr>
          <p:cNvPr id="19457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624638"/>
            <a:ext cx="40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D9D9D9"/>
                </a:solidFill>
              </a:defRPr>
            </a:lvl1pPr>
          </a:lstStyle>
          <a:p>
            <a:fld id="{761CF893-8297-4E8E-8483-9C679EB83C1B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194573" name="Rectangle 13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12775" y="404813"/>
            <a:ext cx="4967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  <a:latin typeface="FORSVARET-Medium" pitchFamily="2" charset="0"/>
              </a:defRPr>
            </a:lvl1pPr>
          </a:lstStyle>
          <a:p>
            <a:r>
              <a:rPr lang="nb-NO"/>
              <a:t>Norwegian Defence University College</a:t>
            </a:r>
          </a:p>
        </p:txBody>
      </p:sp>
      <p:pic>
        <p:nvPicPr>
          <p:cNvPr id="194585" name="Bilde 22" descr="NAF_logo_neg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5263" y="115888"/>
            <a:ext cx="3003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51" r:id="rId1"/>
    <p:sldLayoutId id="2147485852" r:id="rId2"/>
    <p:sldLayoutId id="2147485853" r:id="rId3"/>
    <p:sldLayoutId id="2147485854" r:id="rId4"/>
    <p:sldLayoutId id="2147485855" r:id="rId5"/>
    <p:sldLayoutId id="2147485856" r:id="rId6"/>
    <p:sldLayoutId id="2147485857" r:id="rId7"/>
    <p:sldLayoutId id="2147485858" r:id="rId8"/>
    <p:sldLayoutId id="2147485859" r:id="rId9"/>
    <p:sldLayoutId id="2147485860" r:id="rId10"/>
    <p:sldLayoutId id="214748586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9C9C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88" name="Bilde 8" descr="purple bar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84938"/>
            <a:ext cx="9144000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89" name="Bilde 14" descr="light_stripes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4794250"/>
            <a:ext cx="9144000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5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900113" y="1700213"/>
            <a:ext cx="7920037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smtClean="0"/>
          </a:p>
        </p:txBody>
      </p:sp>
      <p:sp>
        <p:nvSpPr>
          <p:cNvPr id="11776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89000" y="836613"/>
            <a:ext cx="79311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17769" name="Rectangle 9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56500" y="6656388"/>
            <a:ext cx="10795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D9D9D9"/>
                </a:solidFill>
              </a:defRPr>
            </a:lvl1pPr>
          </a:lstStyle>
          <a:p>
            <a:endParaRPr lang="nb-NO"/>
          </a:p>
        </p:txBody>
      </p:sp>
      <p:sp>
        <p:nvSpPr>
          <p:cNvPr id="1177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624638"/>
            <a:ext cx="40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D9D9D9"/>
                </a:solidFill>
              </a:defRPr>
            </a:lvl1pPr>
          </a:lstStyle>
          <a:p>
            <a:fld id="{7FC8BB3A-89E0-4015-95C1-2B29C9844C3F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white">
          <a:xfrm>
            <a:off x="612775" y="404813"/>
            <a:ext cx="4967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nb-NO" sz="1100">
                <a:latin typeface="FORSVARET-Medium" pitchFamily="2" charset="0"/>
              </a:rPr>
              <a:t>Norwegian Defence University College</a:t>
            </a:r>
          </a:p>
        </p:txBody>
      </p:sp>
      <p:pic>
        <p:nvPicPr>
          <p:cNvPr id="117790" name="Bilde 12" descr="NAF_logo_pos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5263" y="115888"/>
            <a:ext cx="3003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62" r:id="rId1"/>
    <p:sldLayoutId id="2147485863" r:id="rId2"/>
    <p:sldLayoutId id="2147485864" r:id="rId3"/>
    <p:sldLayoutId id="2147485865" r:id="rId4"/>
    <p:sldLayoutId id="2147485866" r:id="rId5"/>
    <p:sldLayoutId id="2147485867" r:id="rId6"/>
    <p:sldLayoutId id="2147485868" r:id="rId7"/>
    <p:sldLayoutId id="2147485869" r:id="rId8"/>
    <p:sldLayoutId id="2147485870" r:id="rId9"/>
    <p:sldLayoutId id="2147485871" r:id="rId10"/>
    <p:sldLayoutId id="21474858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gradFill rotWithShape="0">
          <a:gsLst>
            <a:gs pos="0">
              <a:srgbClr val="6F6F6F"/>
            </a:gs>
            <a:gs pos="100000">
              <a:srgbClr val="43434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9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900113" y="1700213"/>
            <a:ext cx="7920037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smtClean="0"/>
          </a:p>
        </p:txBody>
      </p:sp>
      <p:sp>
        <p:nvSpPr>
          <p:cNvPr id="1904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89000" y="836613"/>
            <a:ext cx="79311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90474" name="Rectangle 10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56500" y="6656388"/>
            <a:ext cx="10795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D9D9D9"/>
                </a:solidFill>
              </a:defRPr>
            </a:lvl1pPr>
          </a:lstStyle>
          <a:p>
            <a:endParaRPr lang="nb-NO"/>
          </a:p>
        </p:txBody>
      </p:sp>
      <p:sp>
        <p:nvSpPr>
          <p:cNvPr id="1904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624638"/>
            <a:ext cx="40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D9D9D9"/>
                </a:solidFill>
              </a:defRPr>
            </a:lvl1pPr>
          </a:lstStyle>
          <a:p>
            <a:fld id="{49299B1B-F63D-4FEE-8BFD-7B28D125AD32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190477" name="Rectangle 13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12775" y="404813"/>
            <a:ext cx="4967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  <a:latin typeface="FORSVARET-Medium" pitchFamily="2" charset="0"/>
              </a:defRPr>
            </a:lvl1pPr>
          </a:lstStyle>
          <a:p>
            <a:r>
              <a:rPr lang="nb-NO"/>
              <a:t>Norwegian Defence University College</a:t>
            </a:r>
          </a:p>
        </p:txBody>
      </p:sp>
      <p:pic>
        <p:nvPicPr>
          <p:cNvPr id="190478" name="Bilde 22" descr="NAF_logo_neg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5263" y="115888"/>
            <a:ext cx="3003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73" r:id="rId1"/>
    <p:sldLayoutId id="2147485874" r:id="rId2"/>
    <p:sldLayoutId id="2147485875" r:id="rId3"/>
    <p:sldLayoutId id="2147485876" r:id="rId4"/>
    <p:sldLayoutId id="2147485877" r:id="rId5"/>
    <p:sldLayoutId id="2147485878" r:id="rId6"/>
    <p:sldLayoutId id="2147485879" r:id="rId7"/>
    <p:sldLayoutId id="2147485880" r:id="rId8"/>
    <p:sldLayoutId id="2147485881" r:id="rId9"/>
    <p:sldLayoutId id="2147485882" r:id="rId10"/>
    <p:sldLayoutId id="214748588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  <a:ea typeface="+mn-ea"/>
          <a:cs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bg1"/>
          </a:solidFill>
          <a:latin typeface="+mn-lt"/>
          <a:ea typeface="+mn-ea"/>
          <a:cs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  <a:ea typeface="+mn-ea"/>
          <a:cs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bg1"/>
          </a:solidFill>
          <a:latin typeface="+mn-lt"/>
          <a:ea typeface="+mn-ea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bg1"/>
          </a:solidFill>
          <a:latin typeface="+mn-lt"/>
          <a:ea typeface="+mn-ea"/>
          <a:cs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bg1"/>
          </a:solidFill>
          <a:latin typeface="+mn-lt"/>
          <a:ea typeface="+mn-ea"/>
          <a:cs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bg1"/>
          </a:solidFill>
          <a:latin typeface="+mn-lt"/>
          <a:ea typeface="+mn-ea"/>
          <a:cs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bg1"/>
          </a:solidFill>
          <a:latin typeface="+mn-lt"/>
          <a:ea typeface="+mn-ea"/>
          <a:cs typeface="Arial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9C9C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900113" y="1700213"/>
            <a:ext cx="7920037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smtClean="0"/>
          </a:p>
        </p:txBody>
      </p:sp>
      <p:sp>
        <p:nvSpPr>
          <p:cNvPr id="19149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89000" y="836613"/>
            <a:ext cx="79311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91498" name="Rectangle 10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56500" y="6656388"/>
            <a:ext cx="10795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nb-NO"/>
          </a:p>
        </p:txBody>
      </p:sp>
      <p:sp>
        <p:nvSpPr>
          <p:cNvPr id="1914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624638"/>
            <a:ext cx="40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C4D74170-5E24-4F86-A57D-B7A6E485403A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191501" name="Rectangle 13"/>
          <p:cNvSpPr>
            <a:spLocks noChangeArrowheads="1"/>
          </p:cNvSpPr>
          <p:nvPr/>
        </p:nvSpPr>
        <p:spPr bwMode="white">
          <a:xfrm>
            <a:off x="612775" y="404813"/>
            <a:ext cx="4967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nb-NO" sz="1100">
                <a:latin typeface="FORSVARET-Medium" pitchFamily="2" charset="0"/>
              </a:rPr>
              <a:t>Norwegian Defence University College</a:t>
            </a:r>
          </a:p>
        </p:txBody>
      </p:sp>
      <p:pic>
        <p:nvPicPr>
          <p:cNvPr id="191502" name="Bilde 12" descr="NAF_logo_pos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5263" y="115888"/>
            <a:ext cx="3003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84" r:id="rId1"/>
    <p:sldLayoutId id="2147485885" r:id="rId2"/>
    <p:sldLayoutId id="2147485886" r:id="rId3"/>
    <p:sldLayoutId id="2147485887" r:id="rId4"/>
    <p:sldLayoutId id="2147485888" r:id="rId5"/>
    <p:sldLayoutId id="2147485889" r:id="rId6"/>
    <p:sldLayoutId id="2147485890" r:id="rId7"/>
    <p:sldLayoutId id="2147485891" r:id="rId8"/>
    <p:sldLayoutId id="2147485892" r:id="rId9"/>
    <p:sldLayoutId id="2147485893" r:id="rId10"/>
    <p:sldLayoutId id="214748589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900113" y="1700213"/>
            <a:ext cx="7920037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smtClean="0"/>
          </a:p>
        </p:txBody>
      </p:sp>
      <p:sp>
        <p:nvSpPr>
          <p:cNvPr id="19251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89000" y="836613"/>
            <a:ext cx="79311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92522" name="Rectangle 10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56500" y="6656388"/>
            <a:ext cx="10795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nb-NO"/>
          </a:p>
        </p:txBody>
      </p:sp>
      <p:sp>
        <p:nvSpPr>
          <p:cNvPr id="1925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624638"/>
            <a:ext cx="40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03B68496-4ECF-41B0-B606-ADE1CEF04920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192525" name="Rectangle 13"/>
          <p:cNvSpPr>
            <a:spLocks noChangeArrowheads="1"/>
          </p:cNvSpPr>
          <p:nvPr/>
        </p:nvSpPr>
        <p:spPr bwMode="white">
          <a:xfrm>
            <a:off x="612775" y="404813"/>
            <a:ext cx="4967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nb-NO" sz="1100">
                <a:latin typeface="FORSVARET-Medium" pitchFamily="2" charset="0"/>
              </a:rPr>
              <a:t>Norwegian Defence University College</a:t>
            </a:r>
          </a:p>
        </p:txBody>
      </p:sp>
      <p:pic>
        <p:nvPicPr>
          <p:cNvPr id="192526" name="Bilde 12" descr="NAF_logo_pos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5263" y="115888"/>
            <a:ext cx="3003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95" r:id="rId1"/>
    <p:sldLayoutId id="2147485896" r:id="rId2"/>
    <p:sldLayoutId id="2147485897" r:id="rId3"/>
    <p:sldLayoutId id="2147485898" r:id="rId4"/>
    <p:sldLayoutId id="2147485899" r:id="rId5"/>
    <p:sldLayoutId id="2147485900" r:id="rId6"/>
    <p:sldLayoutId id="2147485901" r:id="rId7"/>
    <p:sldLayoutId id="2147485902" r:id="rId8"/>
    <p:sldLayoutId id="2147485903" r:id="rId9"/>
    <p:sldLayoutId id="2147485904" r:id="rId10"/>
    <p:sldLayoutId id="21474859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Arial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VisitOSL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BILC Conference Oslo, 2020</a:t>
            </a:r>
            <a:endParaRPr lang="nb-NO" b="1" dirty="0"/>
          </a:p>
        </p:txBody>
      </p:sp>
      <p:sp>
        <p:nvSpPr>
          <p:cNvPr id="2099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7613C7-B8BC-4510-8B98-D810982ED843}" type="slidenum">
              <a:rPr lang="nb-NO"/>
              <a:pPr/>
              <a:t>1</a:t>
            </a:fld>
            <a:endParaRPr lang="nb-NO"/>
          </a:p>
        </p:txBody>
      </p:sp>
      <p:pic>
        <p:nvPicPr>
          <p:cNvPr id="1026" name="Picture 2" descr="H:\Mine bilder\1558433730823111698036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673945"/>
            <a:ext cx="8075844" cy="417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Planning is all…..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00050" lvl="1" indent="0">
              <a:buNone/>
            </a:pPr>
            <a:endParaRPr lang="nb-NO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b-NO" b="1" dirty="0"/>
              <a:t>Tentative </a:t>
            </a:r>
            <a:r>
              <a:rPr lang="nb-NO" b="1" dirty="0" err="1"/>
              <a:t>dates</a:t>
            </a:r>
            <a:r>
              <a:rPr lang="nb-NO" b="1" dirty="0"/>
              <a:t>: </a:t>
            </a:r>
            <a:endParaRPr lang="nb-NO" b="1" dirty="0" smtClean="0"/>
          </a:p>
          <a:p>
            <a:pPr marL="0" indent="0">
              <a:buNone/>
            </a:pPr>
            <a:r>
              <a:rPr lang="nb-NO" dirty="0" smtClean="0"/>
              <a:t>24-29 </a:t>
            </a:r>
            <a:r>
              <a:rPr lang="nb-NO" dirty="0"/>
              <a:t>May, </a:t>
            </a:r>
            <a:r>
              <a:rPr lang="nb-NO" dirty="0" smtClean="0"/>
              <a:t>2020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 err="1" smtClean="0"/>
              <a:t>Venue</a:t>
            </a:r>
            <a:r>
              <a:rPr lang="nb-NO" b="1" dirty="0" smtClean="0"/>
              <a:t>:</a:t>
            </a:r>
          </a:p>
          <a:p>
            <a:pPr marL="0" indent="0">
              <a:buNone/>
            </a:pPr>
            <a:r>
              <a:rPr lang="nb-NO" dirty="0" smtClean="0"/>
              <a:t>Akershus </a:t>
            </a:r>
            <a:r>
              <a:rPr lang="nb-NO" dirty="0" err="1" smtClean="0"/>
              <a:t>fortress</a:t>
            </a:r>
            <a:r>
              <a:rPr lang="nb-NO" dirty="0" smtClean="0"/>
              <a:t>,</a:t>
            </a:r>
          </a:p>
          <a:p>
            <a:pPr marL="0" indent="0">
              <a:buNone/>
            </a:pPr>
            <a:r>
              <a:rPr lang="nb-NO" dirty="0" smtClean="0"/>
              <a:t>Norwegian </a:t>
            </a:r>
            <a:r>
              <a:rPr lang="nb-NO" dirty="0" err="1" smtClean="0"/>
              <a:t>Defence</a:t>
            </a:r>
            <a:r>
              <a:rPr lang="nb-NO" dirty="0" smtClean="0"/>
              <a:t> </a:t>
            </a:r>
            <a:r>
              <a:rPr lang="nb-NO" dirty="0" err="1" smtClean="0"/>
              <a:t>University</a:t>
            </a:r>
            <a:r>
              <a:rPr lang="nb-NO" dirty="0" smtClean="0"/>
              <a:t> College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3EEE3-F42D-40D8-A5EE-6A891FA52430}" type="slidenum">
              <a:rPr lang="nb-NO" smtClean="0"/>
              <a:pPr/>
              <a:t>2</a:t>
            </a:fld>
            <a:endParaRPr lang="nb-NO"/>
          </a:p>
        </p:txBody>
      </p:sp>
      <p:pic>
        <p:nvPicPr>
          <p:cNvPr id="2050" name="Picture 2" descr="H:\Mine bilder\15584338040498085596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388843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9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Planning is all…..</a:t>
            </a:r>
            <a:endParaRPr lang="en-GB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58851" y="1713111"/>
            <a:ext cx="7920037" cy="4681537"/>
          </a:xfrm>
        </p:spPr>
        <p:txBody>
          <a:bodyPr/>
          <a:lstStyle/>
          <a:p>
            <a:r>
              <a:rPr lang="nb-NO" dirty="0" smtClean="0"/>
              <a:t>Conference </a:t>
            </a:r>
            <a:r>
              <a:rPr lang="nb-NO" dirty="0" err="1" smtClean="0"/>
              <a:t>theme</a:t>
            </a:r>
            <a:r>
              <a:rPr lang="nb-NO" dirty="0" smtClean="0"/>
              <a:t>: TBD</a:t>
            </a:r>
          </a:p>
          <a:p>
            <a:endParaRPr lang="nb-NO" dirty="0" smtClean="0"/>
          </a:p>
          <a:p>
            <a:r>
              <a:rPr lang="nb-NO" dirty="0" err="1" smtClean="0"/>
              <a:t>Social</a:t>
            </a:r>
            <a:r>
              <a:rPr lang="nb-NO" dirty="0" smtClean="0"/>
              <a:t>/</a:t>
            </a:r>
            <a:r>
              <a:rPr lang="nb-NO" dirty="0" err="1" smtClean="0"/>
              <a:t>cultural</a:t>
            </a:r>
            <a:r>
              <a:rPr lang="nb-NO" dirty="0" smtClean="0"/>
              <a:t> </a:t>
            </a:r>
            <a:r>
              <a:rPr lang="nb-NO" dirty="0" err="1"/>
              <a:t>programme</a:t>
            </a:r>
            <a:r>
              <a:rPr lang="nb-NO" dirty="0"/>
              <a:t>: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err="1"/>
              <a:t>Accommodation</a:t>
            </a:r>
            <a:r>
              <a:rPr lang="nb-NO" dirty="0"/>
              <a:t> – </a:t>
            </a:r>
            <a:r>
              <a:rPr lang="nb-NO" dirty="0" err="1"/>
              <a:t>hotels</a:t>
            </a:r>
            <a:r>
              <a:rPr lang="nb-NO" dirty="0"/>
              <a:t> in </a:t>
            </a:r>
            <a:r>
              <a:rPr lang="nb-NO" dirty="0" err="1"/>
              <a:t>various</a:t>
            </a:r>
            <a:r>
              <a:rPr lang="nb-NO" dirty="0"/>
              <a:t> </a:t>
            </a:r>
            <a:r>
              <a:rPr lang="nb-NO" dirty="0" err="1"/>
              <a:t>price</a:t>
            </a:r>
            <a:r>
              <a:rPr lang="nb-NO" dirty="0"/>
              <a:t> ranges</a:t>
            </a:r>
            <a:r>
              <a:rPr lang="en-GB" dirty="0"/>
              <a:t> will be </a:t>
            </a:r>
            <a:r>
              <a:rPr lang="en-GB" dirty="0" smtClean="0"/>
              <a:t>suggested</a:t>
            </a:r>
            <a:endParaRPr lang="en-GB" dirty="0"/>
          </a:p>
          <a:p>
            <a:r>
              <a:rPr lang="nb-NO" dirty="0"/>
              <a:t>Conference </a:t>
            </a:r>
            <a:r>
              <a:rPr lang="nb-NO" dirty="0" err="1"/>
              <a:t>fee</a:t>
            </a:r>
            <a:r>
              <a:rPr lang="nb-NO" dirty="0"/>
              <a:t>: 250 euros</a:t>
            </a:r>
          </a:p>
          <a:p>
            <a:pPr marL="0" indent="0">
              <a:buNone/>
            </a:pPr>
            <a:endParaRPr lang="nb-NO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www.youtube.com/user/VisitOSLO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87DB41-E302-4AF1-B4F8-4977415877F8}" type="slidenum">
              <a:rPr lang="nb-NO" smtClean="0"/>
              <a:pPr/>
              <a:t>3</a:t>
            </a:fld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348880"/>
            <a:ext cx="31146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S_powerpoint-mal-ENG">
  <a:themeElements>
    <a:clrScheme name="13 05 2013 - HÆ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3 05 2013 - HÆ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3 05 2013 - HÆ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 05 2013 - HÆ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 05 2013 - HÆ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 05 2013 - HÆ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 05 2013 - HÆ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 05 2013 - HÆ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 05 2013 - HÆ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 05 2013 - HÆ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 05 2013 - HÆ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 05 2013 - HÆ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 05 2013 - HÆ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 05 2013 - HÆ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07.03.2013 - HÆR">
  <a:themeElements>
    <a:clrScheme name="07.03.2013 - HÆR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07.03.2013 - HÆR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07.03.2013 - HÆR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9-06-04 (U) Forsvaret mal med embedding av forsvarsfont - 2.0">
  <a:themeElements>
    <a:clrScheme name="2_2009-06-04 (U) Forsvaret mal med embedding av forsvarsfont - 2.0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2_2009-06-04 (U) Forsvaret mal med embedding av forsvarsfont - 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2009-06-04 (U) Forsvaret mal med embedding av forsvarsfont - 2.0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2009-06-04 (U) Forsvaret mal med embedding av forsvarsfont - 2.0">
  <a:themeElements>
    <a:clrScheme name="1_2009-06-04 (U) Forsvaret mal med embedding av forsvarsfont - 2.0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1_2009-06-04 (U) Forsvaret mal med embedding av forsvarsfont - 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2009-06-04 (U) Forsvaret mal med embedding av forsvarsfont - 2.0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Forsvarets powerpointmal">
  <a:themeElements>
    <a:clrScheme name="1_Forsvarets powerpointmal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1_Forsvarets powerpointma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Forsvarets powerpointmal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e56184-275f-495f-a56f-8fdf09bcc359">
      <Value>1</Value>
    </TaxCatchAll>
    <PublishingExpirationDate xmlns="http://schemas.microsoft.com/sharepoint/v3" xsi:nil="true"/>
    <PublishingStartDate xmlns="http://schemas.microsoft.com/sharepoint/v3" xsi:nil="true"/>
    <IntranetMMSikkerhetNoteField xmlns="d425d069-e46b-4c3a-a1fe-29e5113b932f">
      <Terms xmlns="http://schemas.microsoft.com/office/infopath/2007/PartnerControls">
        <TermInfo xmlns="http://schemas.microsoft.com/office/infopath/2007/PartnerControls">
          <TermName xmlns="http://schemas.microsoft.com/office/infopath/2007/PartnerControls">Ugradert</TermName>
          <TermId xmlns="http://schemas.microsoft.com/office/infopath/2007/PartnerControls">d00673f2-4025-410d-80f3-e4b359da56af</TermId>
        </TermInfo>
      </Terms>
    </IntranetMMSikkerhetNoteField>
    <Dokumenttype xmlns="d425d069-e46b-4c3a-a1fe-29e5113b932f">
      <Value>Mal</Value>
    </Dokumenttype>
    <Rutinetype xmlns="d425d069-e46b-4c3a-a1fe-29e5113b932f" xsi:nil="true"/>
    <Beskrivelse xmlns="d425d069-e46b-4c3a-a1fe-29e5113b932f" xsi:nil="true"/>
    <Rekkef_x00f8_lge xmlns="d425d069-e46b-4c3a-a1fe-29e5113b932f">0</Rekkef_x00f8_lge>
    <Dokumenttittel xmlns="d425d069-e46b-4c3a-a1fe-29e5113b932f">
      <Url xsi:nil="true"/>
      <Description xsi:nil="true"/>
    </Dokumenttittel>
    <IconOverlay xmlns="http://schemas.microsoft.com/sharepoint/v4" xsi:nil="true"/>
    <Spr_x00e5_k xmlns="d425d069-e46b-4c3a-a1fe-29e5113b932f">Engelsk</Spr_x00e5_k>
    <Format xmlns="d425d069-e46b-4c3a-a1fe-29e5113b932f" xsi:nil="true"/>
    <URL xmlns="http://schemas.microsoft.com/sharepoint/v3">
      <Url xsi:nil="true"/>
      <Description xsi:nil="true"/>
    </URL>
    <Avdeling xmlns="d425d069-e46b-4c3a-a1fe-29e5113b932f">
      <Value>Felles</Value>
    </Avdeling>
    <_x00c5_r xmlns="d425d069-e46b-4c3a-a1fe-29e5113b932f" xsi:nil="true"/>
    <Bygning xmlns="d425d069-e46b-4c3a-a1fe-29e5113b932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CAE747379C19468C715A3F65D71B75" ma:contentTypeVersion="20" ma:contentTypeDescription="Opprett et nytt dokument." ma:contentTypeScope="" ma:versionID="437c02ff67df60494eb34731da79e5eb">
  <xsd:schema xmlns:xsd="http://www.w3.org/2001/XMLSchema" xmlns:xs="http://www.w3.org/2001/XMLSchema" xmlns:p="http://schemas.microsoft.com/office/2006/metadata/properties" xmlns:ns1="http://schemas.microsoft.com/sharepoint/v3" xmlns:ns2="d425d069-e46b-4c3a-a1fe-29e5113b932f" xmlns:ns3="e5e56184-275f-495f-a56f-8fdf09bcc359" xmlns:ns4="http://schemas.microsoft.com/sharepoint/v4" targetNamespace="http://schemas.microsoft.com/office/2006/metadata/properties" ma:root="true" ma:fieldsID="a2761fefaead07d2c6283f3c1ae58c66" ns1:_="" ns2:_="" ns3:_="" ns4:_="">
    <xsd:import namespace="http://schemas.microsoft.com/sharepoint/v3"/>
    <xsd:import namespace="d425d069-e46b-4c3a-a1fe-29e5113b932f"/>
    <xsd:import namespace="e5e56184-275f-495f-a56f-8fdf09bcc35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tranetMMSikkerhetNoteField" minOccurs="0"/>
                <xsd:element ref="ns3:TaxCatchAll" minOccurs="0"/>
                <xsd:element ref="ns1:PublishingStartDate" minOccurs="0"/>
                <xsd:element ref="ns1:PublishingExpirationDate" minOccurs="0"/>
                <xsd:element ref="ns2:Dokumenttype" minOccurs="0"/>
                <xsd:element ref="ns2:Dokumenttittel" minOccurs="0"/>
                <xsd:element ref="ns2:Beskrivelse" minOccurs="0"/>
                <xsd:element ref="ns2:Rekkef_x00f8_lge" minOccurs="0"/>
                <xsd:element ref="ns2:Rutinetype" minOccurs="0"/>
                <xsd:element ref="ns4:IconOverlay" minOccurs="0"/>
                <xsd:element ref="ns2:Format" minOccurs="0"/>
                <xsd:element ref="ns2:Spr_x00e5_k" minOccurs="0"/>
                <xsd:element ref="ns1:URL" minOccurs="0"/>
                <xsd:element ref="ns2:Avdeling" minOccurs="0"/>
                <xsd:element ref="ns2:_x00c5_r" minOccurs="0"/>
                <xsd:element ref="ns2:Bygn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Planlagt startdato" ma:internalName="PublishingStartDate">
      <xsd:simpleType>
        <xsd:restriction base="dms:Unknown"/>
      </xsd:simpleType>
    </xsd:element>
    <xsd:element name="PublishingExpirationDate" ma:index="12" nillable="true" ma:displayName="Planlagt utløpsdato" ma:internalName="PublishingExpirationDate">
      <xsd:simpleType>
        <xsd:restriction base="dms:Unknown"/>
      </xsd:simpleType>
    </xsd:element>
    <xsd:element name="URL" ma:index="21" nillable="true" ma:displayName="URL-adresse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5d069-e46b-4c3a-a1fe-29e5113b932f" elementFormDefault="qualified">
    <xsd:import namespace="http://schemas.microsoft.com/office/2006/documentManagement/types"/>
    <xsd:import namespace="http://schemas.microsoft.com/office/infopath/2007/PartnerControls"/>
    <xsd:element name="IntranetMMSikkerhetNoteField" ma:index="9" ma:taxonomy="true" ma:internalName="IntranetMMSikkerhetNoteField" ma:taxonomyFieldName="IntranetMMSikkerhet" ma:displayName="Graderingsnivå" ma:default="" ma:fieldId="{73325cf5-b570-4eb2-98e7-05dcbc4d9a2e}" ma:sspId="9bc1ae65-7bad-4a1a-867d-1417b907e5da" ma:termSetId="ca32687f-15c1-4b8a-bc76-5721c7b52a1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kumenttype" ma:index="13" nillable="true" ma:displayName="Dokumenttype" ma:description="Hvilket møte eller funksjon er dokumentet knytta til" ma:internalName="Dokument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spes"/>
                    <xsd:enumeration value="AMU"/>
                    <xsd:enumeration value="Arbeidsavtale/lønn"/>
                    <xsd:enumeration value="Beslutningsnotat"/>
                    <xsd:enumeration value="Direktiv"/>
                    <xsd:enumeration value="Fobid/Doculive"/>
                    <xsd:enumeration value="HMS-håndbok"/>
                    <xsd:enumeration value="HMS-vedlegg"/>
                    <xsd:enumeration value="Halvårsinfo"/>
                    <xsd:enumeration value="HR"/>
                    <xsd:enumeration value="Idrett"/>
                    <xsd:enumeration value="IKT"/>
                    <xsd:enumeration value="IM"/>
                    <xsd:enumeration value="Informasjon-drøfting"/>
                    <xsd:enumeration value="LIA"/>
                    <xsd:enumeration value="Likestilling"/>
                    <xsd:enumeration value="Logo"/>
                    <xsd:enumeration value="Mal"/>
                    <xsd:enumeration value="Nettjobb"/>
                    <xsd:enumeration value="Skoleordre"/>
                    <xsd:enumeration value="Styringsdokumenter"/>
                    <xsd:enumeration value="Trykk"/>
                    <xsd:enumeration value="VS"/>
                    <xsd:enumeration value="VS-plan"/>
                    <xsd:enumeration value="VS-portal"/>
                  </xsd:restriction>
                </xsd:simpleType>
              </xsd:element>
            </xsd:sequence>
          </xsd:extension>
        </xsd:complexContent>
      </xsd:complexType>
    </xsd:element>
    <xsd:element name="Dokumenttittel" ma:index="14" nillable="true" ma:displayName="Dokumenttittel" ma:format="Hyperlink" ma:internalName="Dokumenttitte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Beskrivelse" ma:index="15" nillable="true" ma:displayName="Beskrivelse" ma:description="beskriv hva dette dokumentet inneholder, kort og presist" ma:internalName="Beskrivelse">
      <xsd:simpleType>
        <xsd:restriction base="dms:Note">
          <xsd:maxLength value="255"/>
        </xsd:restriction>
      </xsd:simpleType>
    </xsd:element>
    <xsd:element name="Rekkef_x00f8_lge" ma:index="16" nillable="true" ma:displayName="Rekkefølge" ma:decimals="0" ma:description="Velg dokumentets plass i rekka om dette er viktig" ma:internalName="Rekkef_x00f8_lge" ma:readOnly="false" ma:percentage="FALSE">
      <xsd:simpleType>
        <xsd:restriction base="dms:Number"/>
      </xsd:simpleType>
    </xsd:element>
    <xsd:element name="Rutinetype" ma:index="17" nillable="true" ma:displayName="Oppgavetype" ma:internalName="Rutine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nskaffelser"/>
                    <xsd:enumeration value="Bestilling"/>
                    <xsd:enumeration value="Besøk"/>
                    <xsd:enumeration value="Budsjett"/>
                    <xsd:enumeration value="EBA"/>
                    <xsd:enumeration value="IKT"/>
                    <xsd:enumeration value="Informasjon-drøfting"/>
                    <xsd:enumeration value="Innkjøp"/>
                    <xsd:enumeration value="Internt"/>
                    <xsd:enumeration value="Materiell"/>
                    <xsd:enumeration value="Møter"/>
                    <xsd:enumeration value="Omstilling"/>
                    <xsd:enumeration value="Overordnet"/>
                    <xsd:enumeration value="Økonomi"/>
                    <xsd:enumeration value="Personal"/>
                    <xsd:enumeration value="Rutiner FHS"/>
                    <xsd:enumeration value="Sikkerhet"/>
                    <xsd:enumeration value="Sjefsskifte"/>
                    <xsd:enumeration value="Utdanning"/>
                    <xsd:enumeration value="Vernetjeneste"/>
                    <xsd:enumeration value="Feil"/>
                  </xsd:restriction>
                </xsd:simpleType>
              </xsd:element>
            </xsd:sequence>
          </xsd:extension>
        </xsd:complexContent>
      </xsd:complexType>
    </xsd:element>
    <xsd:element name="Format" ma:index="19" nillable="true" ma:displayName="Format" ma:description="brukes av blant annet logosamlinga" ma:format="RadioButtons" ma:internalName="Format">
      <xsd:simpleType>
        <xsd:restriction base="dms:Choice">
          <xsd:enumeration value="Skjerm"/>
          <xsd:enumeration value="Trykk"/>
        </xsd:restriction>
      </xsd:simpleType>
    </xsd:element>
    <xsd:element name="Spr_x00e5_k" ma:index="20" nillable="true" ma:displayName="Språk" ma:default="Norsk" ma:format="RadioButtons" ma:internalName="Spr_x00e5_k">
      <xsd:simpleType>
        <xsd:restriction base="dms:Choice">
          <xsd:enumeration value="Norsk"/>
          <xsd:enumeration value="Engelsk"/>
        </xsd:restriction>
      </xsd:simpleType>
    </xsd:element>
    <xsd:element name="Avdeling" ma:index="22" nillable="true" ma:displayName="Avdeling" ma:internalName="Avdelin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elles"/>
                    <xsd:enumeration value="Fokus"/>
                    <xsd:enumeration value="NIH/F"/>
                    <xsd:enumeration value="NODEFIC"/>
                    <xsd:enumeration value="FSTS"/>
                    <xsd:enumeration value="Sjefskurs"/>
                    <xsd:enumeration value="Stab"/>
                  </xsd:restriction>
                </xsd:simpleType>
              </xsd:element>
            </xsd:sequence>
          </xsd:extension>
        </xsd:complexContent>
      </xsd:complexType>
    </xsd:element>
    <xsd:element name="_x00c5_r" ma:index="23" nillable="true" ma:displayName="År" ma:internalName="_x00c5_r">
      <xsd:simpleType>
        <xsd:restriction base="dms:Text">
          <xsd:maxLength value="4"/>
        </xsd:restriction>
      </xsd:simpleType>
    </xsd:element>
    <xsd:element name="Bygning" ma:index="24" nillable="true" ma:displayName="Bygning" ma:description="For sortering av romansvarlige" ma:format="Dropdown" ma:internalName="Bygning">
      <xsd:simpleType>
        <xsd:restriction base="dms:Choice">
          <xsd:enumeration value="Bygg 09"/>
          <xsd:enumeration value="Bygg 10"/>
          <xsd:enumeration value="Bygg 13"/>
          <xsd:enumeration value="Bygg 14"/>
          <xsd:enumeration value="Bygg 18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56184-275f-495f-a56f-8fdf09bcc35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c1daca29-8c85-4e64-868d-0a4ce1dbe454}" ma:internalName="TaxCatchAll" ma:showField="CatchAllData" ma:web="e5e56184-275f-495f-a56f-8fdf09bcc3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777410-410C-4061-99AE-D55205F18A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0BE2E9-84BD-43BC-AC88-594C012E89FB}">
  <ds:schemaRefs>
    <ds:schemaRef ds:uri="d425d069-e46b-4c3a-a1fe-29e5113b932f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5e56184-275f-495f-a56f-8fdf09bcc359"/>
    <ds:schemaRef ds:uri="http://schemas.microsoft.com/sharepoint/v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33B49F-498C-4BAD-8E16-2D8CF59ACE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25d069-e46b-4c3a-a1fe-29e5113b932f"/>
    <ds:schemaRef ds:uri="e5e56184-275f-495f-a56f-8fdf09bcc35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FHS_powerpoint-mal-ENG</Template>
  <TotalTime>0</TotalTime>
  <Words>199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ＭＳ Ｐゴシック</vt:lpstr>
      <vt:lpstr>Arial</vt:lpstr>
      <vt:lpstr>Calibri</vt:lpstr>
      <vt:lpstr>FORSVARET-Medium</vt:lpstr>
      <vt:lpstr>FHS_powerpoint-mal-ENG</vt:lpstr>
      <vt:lpstr>07.03.2013 - HÆR</vt:lpstr>
      <vt:lpstr>2_2009-06-04 (U) Forsvaret mal med embedding av forsvarsfont - 2.0</vt:lpstr>
      <vt:lpstr>1_2009-06-04 (U) Forsvaret mal med embedding av forsvarsfont - 2.0</vt:lpstr>
      <vt:lpstr>1_Forsvarets powerpointmal</vt:lpstr>
      <vt:lpstr>BILC Conference Oslo, 2020</vt:lpstr>
      <vt:lpstr>Planning is all…..</vt:lpstr>
      <vt:lpstr>Planning is all…..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2019-05-21T10:02:46Z</dcterms:created>
  <dcterms:modified xsi:type="dcterms:W3CDTF">2019-05-29T09:57:18Z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CatchAll">
    <vt:lpwstr>1;#Ugradert|d00673f2-4025-410d-80f3-e4b359da56af</vt:lpwstr>
  </property>
  <property fmtid="{D5CDD505-2E9C-101B-9397-08002B2CF9AE}" pid="3" name="IntranetMMSikkerhetNoteField">
    <vt:lpwstr>Ugradert|d00673f2-4025-410d-80f3-e4b359da56af</vt:lpwstr>
  </property>
  <property fmtid="{D5CDD505-2E9C-101B-9397-08002B2CF9AE}" pid="4" name="IntranetMMSikkerhet">
    <vt:lpwstr>1;#Ugradert|d00673f2-4025-410d-80f3-e4b359da56af</vt:lpwstr>
  </property>
  <property fmtid="{D5CDD505-2E9C-101B-9397-08002B2CF9AE}" pid="5" name="ContentTypeId">
    <vt:lpwstr>0x010100E4CAE747379C19468C715A3F65D71B75</vt:lpwstr>
  </property>
</Properties>
</file>