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 id="2147483735" r:id="rId2"/>
    <p:sldMasterId id="2147483746" r:id="rId3"/>
    <p:sldMasterId id="2147484027" r:id="rId4"/>
  </p:sldMasterIdLst>
  <p:notesMasterIdLst>
    <p:notesMasterId r:id="rId25"/>
  </p:notesMasterIdLst>
  <p:sldIdLst>
    <p:sldId id="342" r:id="rId5"/>
    <p:sldId id="392" r:id="rId6"/>
    <p:sldId id="360" r:id="rId7"/>
    <p:sldId id="388" r:id="rId8"/>
    <p:sldId id="361" r:id="rId9"/>
    <p:sldId id="362" r:id="rId10"/>
    <p:sldId id="355" r:id="rId11"/>
    <p:sldId id="390" r:id="rId12"/>
    <p:sldId id="344" r:id="rId13"/>
    <p:sldId id="396" r:id="rId14"/>
    <p:sldId id="397" r:id="rId15"/>
    <p:sldId id="398" r:id="rId16"/>
    <p:sldId id="389" r:id="rId17"/>
    <p:sldId id="394" r:id="rId18"/>
    <p:sldId id="351" r:id="rId19"/>
    <p:sldId id="401" r:id="rId20"/>
    <p:sldId id="395" r:id="rId21"/>
    <p:sldId id="317" r:id="rId22"/>
    <p:sldId id="399" r:id="rId23"/>
    <p:sldId id="400" r:id="rId24"/>
  </p:sldIdLst>
  <p:sldSz cx="9144000" cy="6858000" type="screen4x3"/>
  <p:notesSz cx="6797675" cy="9925050"/>
  <p:defaultTextStyle>
    <a:defPPr>
      <a:defRPr lang="bg-BG"/>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150" algn="l" rtl="0" eaLnBrk="0" fontAlgn="base" hangingPunct="0">
      <a:spcBef>
        <a:spcPct val="0"/>
      </a:spcBef>
      <a:spcAft>
        <a:spcPct val="0"/>
      </a:spcAft>
      <a:defRPr kern="1200">
        <a:solidFill>
          <a:schemeClr val="tx1"/>
        </a:solidFill>
        <a:latin typeface="Arial" charset="0"/>
        <a:ea typeface="+mn-ea"/>
        <a:cs typeface="Arial" charset="0"/>
      </a:defRPr>
    </a:lvl2pPr>
    <a:lvl3pPr marL="914299" algn="l" rtl="0" eaLnBrk="0" fontAlgn="base" hangingPunct="0">
      <a:spcBef>
        <a:spcPct val="0"/>
      </a:spcBef>
      <a:spcAft>
        <a:spcPct val="0"/>
      </a:spcAft>
      <a:defRPr kern="1200">
        <a:solidFill>
          <a:schemeClr val="tx1"/>
        </a:solidFill>
        <a:latin typeface="Arial" charset="0"/>
        <a:ea typeface="+mn-ea"/>
        <a:cs typeface="Arial" charset="0"/>
      </a:defRPr>
    </a:lvl3pPr>
    <a:lvl4pPr marL="1371449" algn="l" rtl="0" eaLnBrk="0" fontAlgn="base" hangingPunct="0">
      <a:spcBef>
        <a:spcPct val="0"/>
      </a:spcBef>
      <a:spcAft>
        <a:spcPct val="0"/>
      </a:spcAft>
      <a:defRPr kern="1200">
        <a:solidFill>
          <a:schemeClr val="tx1"/>
        </a:solidFill>
        <a:latin typeface="Arial" charset="0"/>
        <a:ea typeface="+mn-ea"/>
        <a:cs typeface="Arial" charset="0"/>
      </a:defRPr>
    </a:lvl4pPr>
    <a:lvl5pPr marL="1828599" algn="l" rtl="0" eaLnBrk="0" fontAlgn="base" hangingPunct="0">
      <a:spcBef>
        <a:spcPct val="0"/>
      </a:spcBef>
      <a:spcAft>
        <a:spcPct val="0"/>
      </a:spcAft>
      <a:defRPr kern="1200">
        <a:solidFill>
          <a:schemeClr val="tx1"/>
        </a:solidFill>
        <a:latin typeface="Arial" charset="0"/>
        <a:ea typeface="+mn-ea"/>
        <a:cs typeface="Arial" charset="0"/>
      </a:defRPr>
    </a:lvl5pPr>
    <a:lvl6pPr marL="2285749" algn="l" defTabSz="914299" rtl="0" eaLnBrk="1" latinLnBrk="0" hangingPunct="1">
      <a:defRPr kern="1200">
        <a:solidFill>
          <a:schemeClr val="tx1"/>
        </a:solidFill>
        <a:latin typeface="Arial" charset="0"/>
        <a:ea typeface="+mn-ea"/>
        <a:cs typeface="Arial" charset="0"/>
      </a:defRPr>
    </a:lvl6pPr>
    <a:lvl7pPr marL="2742898" algn="l" defTabSz="914299" rtl="0" eaLnBrk="1" latinLnBrk="0" hangingPunct="1">
      <a:defRPr kern="1200">
        <a:solidFill>
          <a:schemeClr val="tx1"/>
        </a:solidFill>
        <a:latin typeface="Arial" charset="0"/>
        <a:ea typeface="+mn-ea"/>
        <a:cs typeface="Arial" charset="0"/>
      </a:defRPr>
    </a:lvl7pPr>
    <a:lvl8pPr marL="3200048" algn="l" defTabSz="914299" rtl="0" eaLnBrk="1" latinLnBrk="0" hangingPunct="1">
      <a:defRPr kern="1200">
        <a:solidFill>
          <a:schemeClr val="tx1"/>
        </a:solidFill>
        <a:latin typeface="Arial" charset="0"/>
        <a:ea typeface="+mn-ea"/>
        <a:cs typeface="Arial" charset="0"/>
      </a:defRPr>
    </a:lvl8pPr>
    <a:lvl9pPr marL="3657197" algn="l" defTabSz="914299"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23" autoAdjust="0"/>
    <p:restoredTop sz="94450" autoAdjust="0"/>
  </p:normalViewPr>
  <p:slideViewPr>
    <p:cSldViewPr>
      <p:cViewPr>
        <p:scale>
          <a:sx n="117" d="100"/>
          <a:sy n="117" d="100"/>
        </p:scale>
        <p:origin x="-1452"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12"/>
    </p:cViewPr>
  </p:sorterViewPr>
  <p:notesViewPr>
    <p:cSldViewPr>
      <p:cViewPr>
        <p:scale>
          <a:sx n="200" d="100"/>
          <a:sy n="200" d="100"/>
        </p:scale>
        <p:origin x="-1434" y="1800"/>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3" name="Date Placeholder 2">
            <a:extLst>
              <a:ext uri="{FF2B5EF4-FFF2-40B4-BE49-F238E27FC236}"/>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CE1CCA94-4DB0-40A2-B7A0-E8635160A021}" type="datetimeFigureOut">
              <a:rPr lang="bg-BG"/>
              <a:pPr>
                <a:defRPr/>
              </a:pPr>
              <a:t>19.5.2023 г.</a:t>
            </a:fld>
            <a:endParaRPr lang="bg-BG"/>
          </a:p>
        </p:txBody>
      </p:sp>
      <p:sp>
        <p:nvSpPr>
          <p:cNvPr id="4" name="Slide Image Placeholder 3">
            <a:extLst>
              <a:ext uri="{FF2B5EF4-FFF2-40B4-BE49-F238E27FC236}"/>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extLst>
          </p:cNvPr>
          <p:cNvSpPr>
            <a:spLocks noGrp="1"/>
          </p:cNvSpPr>
          <p:nvPr>
            <p:ph type="body" sz="quarter" idx="3"/>
          </p:nvPr>
        </p:nvSpPr>
        <p:spPr>
          <a:xfrm>
            <a:off x="681038" y="4776788"/>
            <a:ext cx="5435600" cy="39068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extLst>
          </p:cNvPr>
          <p:cNvSpPr>
            <a:spLocks noGrp="1"/>
          </p:cNvSpPr>
          <p:nvPr>
            <p:ph type="ftr" sz="quarter" idx="4"/>
          </p:nvPr>
        </p:nvSpPr>
        <p:spPr>
          <a:xfrm>
            <a:off x="0" y="9426575"/>
            <a:ext cx="2946400" cy="498475"/>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pPr>
              <a:defRPr/>
            </a:pPr>
            <a:endParaRPr lang="bg-BG"/>
          </a:p>
        </p:txBody>
      </p:sp>
      <p:sp>
        <p:nvSpPr>
          <p:cNvPr id="7" name="Slide Number Placeholder 6">
            <a:extLst>
              <a:ext uri="{FF2B5EF4-FFF2-40B4-BE49-F238E27FC236}"/>
            </a:extLst>
          </p:cNvPr>
          <p:cNvSpPr>
            <a:spLocks noGrp="1"/>
          </p:cNvSpPr>
          <p:nvPr>
            <p:ph type="sldNum" sz="quarter" idx="5"/>
          </p:nvPr>
        </p:nvSpPr>
        <p:spPr>
          <a:xfrm>
            <a:off x="3849688" y="9426575"/>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7F8EDC8-A0B7-4EE6-A4FC-E23ED90274A8}" type="slidenum">
              <a:rPr lang="bg-BG" altLang="bg-BG"/>
              <a:pPr>
                <a:defRPr/>
              </a:pPr>
              <a:t>‹#›</a:t>
            </a:fld>
            <a:endParaRPr lang="bg-BG" altLang="bg-BG"/>
          </a:p>
        </p:txBody>
      </p:sp>
    </p:spTree>
    <p:extLst>
      <p:ext uri="{BB962C8B-B14F-4D97-AF65-F5344CB8AC3E}">
        <p14:creationId xmlns:p14="http://schemas.microsoft.com/office/powerpoint/2010/main" val="24463782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50" algn="l" rtl="0" eaLnBrk="0" fontAlgn="base" hangingPunct="0">
      <a:spcBef>
        <a:spcPct val="30000"/>
      </a:spcBef>
      <a:spcAft>
        <a:spcPct val="0"/>
      </a:spcAft>
      <a:defRPr sz="1200" kern="1200">
        <a:solidFill>
          <a:schemeClr val="tx1"/>
        </a:solidFill>
        <a:latin typeface="+mn-lt"/>
        <a:ea typeface="+mn-ea"/>
        <a:cs typeface="+mn-cs"/>
      </a:defRPr>
    </a:lvl2pPr>
    <a:lvl3pPr marL="914299" algn="l" rtl="0" eaLnBrk="0" fontAlgn="base" hangingPunct="0">
      <a:spcBef>
        <a:spcPct val="30000"/>
      </a:spcBef>
      <a:spcAft>
        <a:spcPct val="0"/>
      </a:spcAft>
      <a:defRPr sz="1200" kern="1200">
        <a:solidFill>
          <a:schemeClr val="tx1"/>
        </a:solidFill>
        <a:latin typeface="+mn-lt"/>
        <a:ea typeface="+mn-ea"/>
        <a:cs typeface="+mn-cs"/>
      </a:defRPr>
    </a:lvl3pPr>
    <a:lvl4pPr marL="1371449" algn="l" rtl="0" eaLnBrk="0" fontAlgn="base" hangingPunct="0">
      <a:spcBef>
        <a:spcPct val="30000"/>
      </a:spcBef>
      <a:spcAft>
        <a:spcPct val="0"/>
      </a:spcAft>
      <a:defRPr sz="1200" kern="1200">
        <a:solidFill>
          <a:schemeClr val="tx1"/>
        </a:solidFill>
        <a:latin typeface="+mn-lt"/>
        <a:ea typeface="+mn-ea"/>
        <a:cs typeface="+mn-cs"/>
      </a:defRPr>
    </a:lvl4pPr>
    <a:lvl5pPr marL="1828599" algn="l" rtl="0" eaLnBrk="0" fontAlgn="base" hangingPunct="0">
      <a:spcBef>
        <a:spcPct val="30000"/>
      </a:spcBef>
      <a:spcAft>
        <a:spcPct val="0"/>
      </a:spcAft>
      <a:defRPr sz="1200" kern="1200">
        <a:solidFill>
          <a:schemeClr val="tx1"/>
        </a:solidFill>
        <a:latin typeface="+mn-lt"/>
        <a:ea typeface="+mn-ea"/>
        <a:cs typeface="+mn-cs"/>
      </a:defRPr>
    </a:lvl5pPr>
    <a:lvl6pPr marL="2285749" algn="l" defTabSz="914299" rtl="0" eaLnBrk="1" latinLnBrk="0" hangingPunct="1">
      <a:defRPr sz="1200" kern="1200">
        <a:solidFill>
          <a:schemeClr val="tx1"/>
        </a:solidFill>
        <a:latin typeface="+mn-lt"/>
        <a:ea typeface="+mn-ea"/>
        <a:cs typeface="+mn-cs"/>
      </a:defRPr>
    </a:lvl6pPr>
    <a:lvl7pPr marL="2742898" algn="l" defTabSz="914299" rtl="0" eaLnBrk="1" latinLnBrk="0" hangingPunct="1">
      <a:defRPr sz="1200" kern="1200">
        <a:solidFill>
          <a:schemeClr val="tx1"/>
        </a:solidFill>
        <a:latin typeface="+mn-lt"/>
        <a:ea typeface="+mn-ea"/>
        <a:cs typeface="+mn-cs"/>
      </a:defRPr>
    </a:lvl7pPr>
    <a:lvl8pPr marL="3200048" algn="l" defTabSz="914299" rtl="0" eaLnBrk="1" latinLnBrk="0" hangingPunct="1">
      <a:defRPr sz="1200" kern="1200">
        <a:solidFill>
          <a:schemeClr val="tx1"/>
        </a:solidFill>
        <a:latin typeface="+mn-lt"/>
        <a:ea typeface="+mn-ea"/>
        <a:cs typeface="+mn-cs"/>
      </a:defRPr>
    </a:lvl8pPr>
    <a:lvl9pPr marL="3657197" algn="l" defTabSz="91429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1BB5400-377F-40AA-9B59-AB0E05E84AC3}" type="slidenum">
              <a:rPr lang="bg-BG" altLang="bg-BG" smtClean="0"/>
              <a:pPr/>
              <a:t>1</a:t>
            </a:fld>
            <a:endParaRPr lang="bg-BG" altLang="bg-BG"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sl-SI" altLang="bg-BG"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495466B-847B-4262-BDB7-79C070302CF5}" type="slidenum">
              <a:rPr lang="en-US" altLang="lt-LT" smtClean="0">
                <a:solidFill>
                  <a:srgbClr val="000000"/>
                </a:solidFill>
              </a:rPr>
              <a:pPr/>
              <a:t>11</a:t>
            </a:fld>
            <a:endParaRPr lang="en-US" altLang="lt-LT"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bg-BG"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E65353C-1487-4FAF-8528-C3B05FB2500A}" type="slidenum">
              <a:rPr lang="en-US" altLang="lt-LT" smtClean="0">
                <a:solidFill>
                  <a:srgbClr val="000000"/>
                </a:solidFill>
              </a:rPr>
              <a:pPr/>
              <a:t>12</a:t>
            </a:fld>
            <a:endParaRPr lang="en-US" altLang="lt-LT"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227279" y="4674532"/>
            <a:ext cx="6416229" cy="5613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hr-HR" dirty="0" smtClean="0">
              <a:latin typeface="Arial" charset="0"/>
              <a:cs typeface="Arial" charset="0"/>
            </a:endParaRPr>
          </a:p>
        </p:txBody>
      </p:sp>
      <p:sp>
        <p:nvSpPr>
          <p:cNvPr id="56324"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Arial" charset="0"/>
                <a:cs typeface="Arial" charset="0"/>
              </a:defRPr>
            </a:lvl1pPr>
            <a:lvl2pPr marL="742950" indent="-285750" defTabSz="928688">
              <a:defRPr>
                <a:solidFill>
                  <a:schemeClr val="tx1"/>
                </a:solidFill>
                <a:latin typeface="Arial" charset="0"/>
                <a:cs typeface="Arial" charset="0"/>
              </a:defRPr>
            </a:lvl2pPr>
            <a:lvl3pPr marL="1143000" indent="-228600" defTabSz="928688">
              <a:defRPr>
                <a:solidFill>
                  <a:schemeClr val="tx1"/>
                </a:solidFill>
                <a:latin typeface="Arial" charset="0"/>
                <a:cs typeface="Arial" charset="0"/>
              </a:defRPr>
            </a:lvl3pPr>
            <a:lvl4pPr marL="1600200" indent="-228600" defTabSz="928688">
              <a:defRPr>
                <a:solidFill>
                  <a:schemeClr val="tx1"/>
                </a:solidFill>
                <a:latin typeface="Arial" charset="0"/>
                <a:cs typeface="Arial" charset="0"/>
              </a:defRPr>
            </a:lvl4pPr>
            <a:lvl5pPr marL="2057400" indent="-228600" defTabSz="928688">
              <a:defRPr>
                <a:solidFill>
                  <a:schemeClr val="tx1"/>
                </a:solidFill>
                <a:latin typeface="Arial" charset="0"/>
                <a:cs typeface="Arial" charset="0"/>
              </a:defRPr>
            </a:lvl5pPr>
            <a:lvl6pPr marL="2514600" indent="-228600" defTabSz="928688" eaLnBrk="0" fontAlgn="base" hangingPunct="0">
              <a:spcBef>
                <a:spcPct val="0"/>
              </a:spcBef>
              <a:spcAft>
                <a:spcPct val="0"/>
              </a:spcAft>
              <a:defRPr>
                <a:solidFill>
                  <a:schemeClr val="tx1"/>
                </a:solidFill>
                <a:latin typeface="Arial" charset="0"/>
                <a:cs typeface="Arial" charset="0"/>
              </a:defRPr>
            </a:lvl6pPr>
            <a:lvl7pPr marL="2971800" indent="-228600" defTabSz="928688" eaLnBrk="0" fontAlgn="base" hangingPunct="0">
              <a:spcBef>
                <a:spcPct val="0"/>
              </a:spcBef>
              <a:spcAft>
                <a:spcPct val="0"/>
              </a:spcAft>
              <a:defRPr>
                <a:solidFill>
                  <a:schemeClr val="tx1"/>
                </a:solidFill>
                <a:latin typeface="Arial" charset="0"/>
                <a:cs typeface="Arial" charset="0"/>
              </a:defRPr>
            </a:lvl7pPr>
            <a:lvl8pPr marL="3429000" indent="-228600" defTabSz="928688" eaLnBrk="0" fontAlgn="base" hangingPunct="0">
              <a:spcBef>
                <a:spcPct val="0"/>
              </a:spcBef>
              <a:spcAft>
                <a:spcPct val="0"/>
              </a:spcAft>
              <a:defRPr>
                <a:solidFill>
                  <a:schemeClr val="tx1"/>
                </a:solidFill>
                <a:latin typeface="Arial" charset="0"/>
                <a:cs typeface="Arial" charset="0"/>
              </a:defRPr>
            </a:lvl8pPr>
            <a:lvl9pPr marL="3886200" indent="-228600" defTabSz="928688" eaLnBrk="0" fontAlgn="base" hangingPunct="0">
              <a:spcBef>
                <a:spcPct val="0"/>
              </a:spcBef>
              <a:spcAft>
                <a:spcPct val="0"/>
              </a:spcAft>
              <a:defRPr>
                <a:solidFill>
                  <a:schemeClr val="tx1"/>
                </a:solidFill>
                <a:latin typeface="Arial" charset="0"/>
                <a:cs typeface="Arial" charset="0"/>
              </a:defRPr>
            </a:lvl9pPr>
          </a:lstStyle>
          <a:p>
            <a:fld id="{8D259CDE-2824-4A90-93F1-FBB2C9196123}" type="slidenum">
              <a:rPr lang="en-US" altLang="en-US" smtClean="0">
                <a:solidFill>
                  <a:srgbClr val="000000"/>
                </a:solidFill>
                <a:latin typeface="Times New Roman" pitchFamily="18" charset="0"/>
              </a:rPr>
              <a:pPr/>
              <a:t>13</a:t>
            </a:fld>
            <a:endParaRPr lang="en-US" altLang="en-US" smtClean="0">
              <a:solidFill>
                <a:srgbClr val="000000"/>
              </a:solidFill>
              <a:latin typeface="Times New Roman" pitchFamily="18" charset="0"/>
            </a:endParaRPr>
          </a:p>
        </p:txBody>
      </p:sp>
      <p:sp>
        <p:nvSpPr>
          <p:cNvPr id="5632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bg-BG" altLang="bg-BG"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623C835-8BA6-4300-9836-96DAFEB3BEAE}" type="slidenum">
              <a:rPr lang="bg-BG" altLang="bg-BG" smtClean="0"/>
              <a:pPr/>
              <a:t>14</a:t>
            </a:fld>
            <a:endParaRPr lang="bg-BG" altLang="bg-BG"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623C835-8BA6-4300-9836-96DAFEB3BEAE}" type="slidenum">
              <a:rPr lang="bg-BG" altLang="bg-BG" smtClean="0"/>
              <a:pPr/>
              <a:t>15</a:t>
            </a:fld>
            <a:endParaRPr lang="bg-BG" altLang="bg-BG"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000">
                <a:solidFill>
                  <a:schemeClr val="tx1"/>
                </a:solidFill>
                <a:latin typeface="Arial" charset="0"/>
                <a:cs typeface="Arial" charset="0"/>
              </a:defRPr>
            </a:lvl1pPr>
            <a:lvl2pPr marL="742950" indent="-285750" defTabSz="938213" eaLnBrk="0" hangingPunct="0">
              <a:defRPr sz="2000">
                <a:solidFill>
                  <a:schemeClr val="tx1"/>
                </a:solidFill>
                <a:latin typeface="Arial" charset="0"/>
                <a:cs typeface="Arial" charset="0"/>
              </a:defRPr>
            </a:lvl2pPr>
            <a:lvl3pPr marL="1143000" indent="-228600" defTabSz="938213" eaLnBrk="0" hangingPunct="0">
              <a:defRPr sz="2000">
                <a:solidFill>
                  <a:schemeClr val="tx1"/>
                </a:solidFill>
                <a:latin typeface="Arial" charset="0"/>
                <a:cs typeface="Arial" charset="0"/>
              </a:defRPr>
            </a:lvl3pPr>
            <a:lvl4pPr marL="1600200" indent="-228600" defTabSz="938213" eaLnBrk="0" hangingPunct="0">
              <a:defRPr sz="2000">
                <a:solidFill>
                  <a:schemeClr val="tx1"/>
                </a:solidFill>
                <a:latin typeface="Arial" charset="0"/>
                <a:cs typeface="Arial" charset="0"/>
              </a:defRPr>
            </a:lvl4pPr>
            <a:lvl5pPr marL="2057400" indent="-228600" defTabSz="938213" eaLnBrk="0" hangingPunct="0">
              <a:defRPr sz="2000">
                <a:solidFill>
                  <a:schemeClr val="tx1"/>
                </a:solidFill>
                <a:latin typeface="Arial" charset="0"/>
                <a:cs typeface="Arial" charset="0"/>
              </a:defRPr>
            </a:lvl5pPr>
            <a:lvl6pPr marL="2514600" indent="-228600" defTabSz="938213" eaLnBrk="0" fontAlgn="base" hangingPunct="0">
              <a:spcBef>
                <a:spcPct val="0"/>
              </a:spcBef>
              <a:spcAft>
                <a:spcPct val="0"/>
              </a:spcAft>
              <a:defRPr sz="2000">
                <a:solidFill>
                  <a:schemeClr val="tx1"/>
                </a:solidFill>
                <a:latin typeface="Arial" charset="0"/>
                <a:cs typeface="Arial" charset="0"/>
              </a:defRPr>
            </a:lvl6pPr>
            <a:lvl7pPr marL="2971800" indent="-228600" defTabSz="938213" eaLnBrk="0" fontAlgn="base" hangingPunct="0">
              <a:spcBef>
                <a:spcPct val="0"/>
              </a:spcBef>
              <a:spcAft>
                <a:spcPct val="0"/>
              </a:spcAft>
              <a:defRPr sz="2000">
                <a:solidFill>
                  <a:schemeClr val="tx1"/>
                </a:solidFill>
                <a:latin typeface="Arial" charset="0"/>
                <a:cs typeface="Arial" charset="0"/>
              </a:defRPr>
            </a:lvl7pPr>
            <a:lvl8pPr marL="3429000" indent="-228600" defTabSz="938213" eaLnBrk="0" fontAlgn="base" hangingPunct="0">
              <a:spcBef>
                <a:spcPct val="0"/>
              </a:spcBef>
              <a:spcAft>
                <a:spcPct val="0"/>
              </a:spcAft>
              <a:defRPr sz="2000">
                <a:solidFill>
                  <a:schemeClr val="tx1"/>
                </a:solidFill>
                <a:latin typeface="Arial" charset="0"/>
                <a:cs typeface="Arial" charset="0"/>
              </a:defRPr>
            </a:lvl8pPr>
            <a:lvl9pPr marL="3886200" indent="-228600" defTabSz="938213" eaLnBrk="0" fontAlgn="base" hangingPunct="0">
              <a:spcBef>
                <a:spcPct val="0"/>
              </a:spcBef>
              <a:spcAft>
                <a:spcPct val="0"/>
              </a:spcAft>
              <a:defRPr sz="2000">
                <a:solidFill>
                  <a:schemeClr val="tx1"/>
                </a:solidFill>
                <a:latin typeface="Arial" charset="0"/>
                <a:cs typeface="Arial" charset="0"/>
              </a:defRPr>
            </a:lvl9pPr>
          </a:lstStyle>
          <a:p>
            <a:pPr eaLnBrk="1" hangingPunct="1"/>
            <a:fld id="{36676D6D-45CB-4055-81F1-30FF2B3D8D74}" type="slidenum">
              <a:rPr lang="en-CA" altLang="sr-Latn-RS" sz="1200" smtClean="0"/>
              <a:pPr eaLnBrk="1" hangingPunct="1"/>
              <a:t>17</a:t>
            </a:fld>
            <a:endParaRPr lang="en-CA" altLang="sr-Latn-R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r-Latn-RS" dirty="0" smtClean="0">
                <a:latin typeface="Arial" charset="0"/>
              </a:rPr>
              <a:t>Slide 16 Now for the updates….</a:t>
            </a:r>
            <a:endParaRPr lang="en-CA" altLang="sr-Latn-RS" i="1" dirty="0" smtClean="0">
              <a:latin typeface="Arial" charset="0"/>
            </a:endParaRPr>
          </a:p>
          <a:p>
            <a:r>
              <a:rPr lang="en-CA" altLang="sr-Latn-RS" i="1" dirty="0" smtClean="0">
                <a:latin typeface="Arial" charset="0"/>
              </a:rPr>
              <a:t>I have good news and bad news.  The good news is that we will have a new website!  </a:t>
            </a:r>
            <a:r>
              <a:rPr lang="en-CA" altLang="sr-Latn-RS" dirty="0" smtClean="0">
                <a:latin typeface="Arial" charset="0"/>
              </a:rPr>
              <a:t>As many of you know, the Gov’t of Canada regulations made it impossible for the BILC website to continue being hosted on Canadian gov’t server. After many obstacles and delays I am pleased to announce that we have purchased the domain name NATOBILC.org and that we are now hosted on a commercial server.  The bad news is that this was supposed to already be finished.  Setting it up was somewhat more complicated than I anticipated and we are still in the process of fixing all of the broken links, of polishing up all of the pages and organizing the information so that it is functional and attractive.  That said, we hope to be “live” any day now, and will send an email to all announcing the ‘re-birth’ of the BILC website, asap.</a:t>
            </a:r>
          </a:p>
          <a:p>
            <a:endParaRPr lang="en-CA" altLang="sr-Latn-RS" dirty="0" smtClean="0">
              <a:latin typeface="Arial" charset="0"/>
            </a:endParaRPr>
          </a:p>
          <a:p>
            <a:r>
              <a:rPr lang="en-CA" altLang="sr-Latn-RS" dirty="0" smtClean="0">
                <a:latin typeface="Arial" charset="0"/>
              </a:rPr>
              <a:t>Next item is the STANAG for Non-Specialists document which we produced last year: has been through a number of drafts, but it is now a final document that is available to all for distribution.  It will also be available on the BILC website.   It is intended for HR staff and other non language professionals to use as a quick reference.  We will pilot its use when we assist SACT with the language needs analysis of HQ posts. </a:t>
            </a:r>
          </a:p>
          <a:p>
            <a:endParaRPr lang="en-CA" altLang="sr-Latn-RS" dirty="0" smtClean="0">
              <a:latin typeface="Arial" charset="0"/>
            </a:endParaRPr>
          </a:p>
          <a:p>
            <a:r>
              <a:rPr lang="en-CA" altLang="sr-Latn-RS" dirty="0" smtClean="0">
                <a:latin typeface="Arial" charset="0"/>
              </a:rPr>
              <a:t>Which brings me to bullet number three: The former Chairman and I travelled to ACT in Norfolk, Virginia in March to have meetings with education specialists, with our BILC POC, Cdr </a:t>
            </a:r>
            <a:r>
              <a:rPr lang="en-CA" altLang="sr-Latn-RS" dirty="0" err="1" smtClean="0">
                <a:latin typeface="Arial" charset="0"/>
              </a:rPr>
              <a:t>Khilkevich</a:t>
            </a:r>
            <a:r>
              <a:rPr lang="en-CA" altLang="sr-Latn-RS" dirty="0" smtClean="0">
                <a:latin typeface="Arial" charset="0"/>
              </a:rPr>
              <a:t>, who will address you later this morning, and we met with JFT – Joint Force Trainer, General </a:t>
            </a:r>
            <a:r>
              <a:rPr lang="en-CA" altLang="sr-Latn-RS" dirty="0" err="1" smtClean="0">
                <a:latin typeface="Arial" charset="0"/>
              </a:rPr>
              <a:t>Viereck</a:t>
            </a:r>
            <a:r>
              <a:rPr lang="en-CA" altLang="sr-Latn-RS" dirty="0" smtClean="0">
                <a:latin typeface="Arial" charset="0"/>
              </a:rPr>
              <a:t> whom we briefed on the work BILC has performed this year.  I’m happy to report that it was confirmed that BILC will be assisting that HQ in the next round of positional reviews and we will perform a small LNA of positions.  More to follow on that later this year.</a:t>
            </a:r>
          </a:p>
          <a:p>
            <a:endParaRPr lang="en-CA" altLang="sr-Latn-RS" dirty="0" smtClean="0">
              <a:latin typeface="Arial" charset="0"/>
            </a:endParaRPr>
          </a:p>
          <a:p>
            <a:r>
              <a:rPr lang="en-CA" altLang="sr-Latn-RS" dirty="0" smtClean="0">
                <a:latin typeface="Arial" charset="0"/>
              </a:rPr>
              <a:t>Another issue that has recurred this year relates to a table of language scale equivalencies produced by the International staff and posted on the NATO website.  We were made aware of this table last year and our former Chairman wrote to the IS to tell them that BILC would not recognize it as accurate.   As the custodian of STANAG 6001, BILC considers such charts and tables as rough approximations and does not recognize transferability of levels and results on tests from one scale to another with the notable exception of the ILR (Interagency language Roundtable) proficiency descriptors.  </a:t>
            </a:r>
          </a:p>
          <a:p>
            <a:r>
              <a:rPr lang="en-CA" altLang="sr-Latn-RS" dirty="0" smtClean="0">
                <a:latin typeface="Arial" charset="0"/>
              </a:rPr>
              <a:t>It is our view that test results acquired on non NATO STANAG test should </a:t>
            </a:r>
            <a:r>
              <a:rPr lang="en-CA" altLang="sr-Latn-RS" b="1" dirty="0" smtClean="0">
                <a:latin typeface="Arial" charset="0"/>
              </a:rPr>
              <a:t>NOT</a:t>
            </a:r>
            <a:r>
              <a:rPr lang="en-CA" altLang="sr-Latn-RS" dirty="0" smtClean="0">
                <a:latin typeface="Arial" charset="0"/>
              </a:rPr>
              <a:t> be recognized in terms of STANAG levels. BILC has drafted and will issue a formal statement to this effect, after it has been presented to the steering committee later this week. It too will eventually be posted on the BILC website for nations to use as a support mechanism.</a:t>
            </a:r>
          </a:p>
          <a:p>
            <a:endParaRPr lang="en-CA" altLang="sr-Latn-RS" dirty="0" smtClean="0">
              <a:latin typeface="Arial" charset="0"/>
            </a:endParaRPr>
          </a:p>
          <a:p>
            <a:r>
              <a:rPr lang="en-CA" altLang="sr-Latn-RS" dirty="0" smtClean="0">
                <a:latin typeface="Arial" charset="0"/>
              </a:rPr>
              <a:t>Next, the BILC WG on Level 4 has produced a Report for nations who want to know more about the complexities tied to testing at this very high level of proficiency. An executive summary is available and the full document will also be posted on the website.</a:t>
            </a:r>
          </a:p>
          <a:p>
            <a:r>
              <a:rPr lang="en-CA" altLang="sr-Latn-RS" dirty="0" smtClean="0">
                <a:latin typeface="Arial" charset="0"/>
              </a:rPr>
              <a:t>Last but not least, the BILC WG on Translation and Terminology has completed  Phase 1 of their review of terms in AAP-5 in order to supplement with additional definitions where needed, and are moving on to the next document. You are welcome to speak with our Austrian delegates for details of this important work.  </a:t>
            </a:r>
          </a:p>
          <a:p>
            <a:endParaRPr lang="en-CA" altLang="sr-Latn-RS" dirty="0" smtClean="0">
              <a:latin typeface="Arial" charset="0"/>
            </a:endParaRPr>
          </a:p>
          <a:p>
            <a:r>
              <a:rPr lang="en-CA" altLang="sr-Latn-RS" dirty="0" smtClean="0">
                <a:latin typeface="Arial" charset="0"/>
              </a:rPr>
              <a:t>That’s it for my briefing.  This week, as I said, this week should prove informative and interesting-- s</a:t>
            </a:r>
            <a:r>
              <a:rPr lang="en-US" altLang="sr-Latn-RS" dirty="0" smtClean="0">
                <a:latin typeface="Arial" charset="0"/>
              </a:rPr>
              <a:t>o, as a last comment, I invite you to work hard, play hard and aim high!!  </a:t>
            </a:r>
          </a:p>
          <a:p>
            <a:endParaRPr lang="en-US" altLang="sr-Latn-RS" dirty="0" smtClean="0">
              <a:latin typeface="Arial" charset="0"/>
            </a:endParaRPr>
          </a:p>
          <a:p>
            <a:r>
              <a:rPr lang="en-US" altLang="sr-Latn-RS" dirty="0" smtClean="0">
                <a:latin typeface="Arial" charset="0"/>
              </a:rPr>
              <a:t>What’s the worst that can happen?!    NEXT SLIDE</a:t>
            </a:r>
            <a:endParaRPr lang="en-CA" altLang="sr-Latn-R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bg-BG"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9FB4DF3-6245-4DC4-A780-44CB726C1A58}" type="slidenum">
              <a:rPr lang="bg-BG" altLang="bg-BG" smtClean="0"/>
              <a:pPr/>
              <a:t>18</a:t>
            </a:fld>
            <a:endParaRPr lang="bg-BG" altLang="bg-BG"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g-BG" altLang="bg-BG"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8D8555A-4CAE-42B4-AFAD-02A72110BE5A}" type="slidenum">
              <a:rPr lang="bg-BG" altLang="bg-BG" smtClean="0"/>
              <a:pPr/>
              <a:t>19</a:t>
            </a:fld>
            <a:endParaRPr lang="bg-BG" altLang="bg-B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277813" y="4540250"/>
            <a:ext cx="6559550" cy="5068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bg-BG" dirty="0" smtClean="0">
              <a:cs typeface="Times New Roman" pitchFamily="18" charset="0"/>
            </a:endParaRPr>
          </a:p>
        </p:txBody>
      </p:sp>
      <p:sp>
        <p:nvSpPr>
          <p:cNvPr id="54276"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bg-BG" altLang="bg-BG" smtClean="0">
              <a:solidFill>
                <a:srgbClr val="000000"/>
              </a:solidFill>
            </a:endParaRPr>
          </a:p>
        </p:txBody>
      </p:sp>
      <p:sp>
        <p:nvSpPr>
          <p:cNvPr id="54277"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cs typeface="Arial" charset="0"/>
              </a:defRPr>
            </a:lvl1pPr>
            <a:lvl2pPr marL="742950" indent="-285750" defTabSz="930275">
              <a:defRPr>
                <a:solidFill>
                  <a:schemeClr val="tx1"/>
                </a:solidFill>
                <a:latin typeface="Arial" charset="0"/>
                <a:cs typeface="Arial" charset="0"/>
              </a:defRPr>
            </a:lvl2pPr>
            <a:lvl3pPr marL="1143000" indent="-228600" defTabSz="930275">
              <a:defRPr>
                <a:solidFill>
                  <a:schemeClr val="tx1"/>
                </a:solidFill>
                <a:latin typeface="Arial" charset="0"/>
                <a:cs typeface="Arial" charset="0"/>
              </a:defRPr>
            </a:lvl3pPr>
            <a:lvl4pPr marL="1600200" indent="-228600" defTabSz="930275">
              <a:defRPr>
                <a:solidFill>
                  <a:schemeClr val="tx1"/>
                </a:solidFill>
                <a:latin typeface="Arial" charset="0"/>
                <a:cs typeface="Arial" charset="0"/>
              </a:defRPr>
            </a:lvl4pPr>
            <a:lvl5pPr marL="2057400" indent="-228600" defTabSz="930275">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fld id="{42F4D7CD-F665-48E7-896F-5AC552027E12}" type="slidenum">
              <a:rPr lang="en-US" altLang="en-US" smtClean="0">
                <a:solidFill>
                  <a:srgbClr val="000000"/>
                </a:solidFill>
                <a:latin typeface="Times New Roman" pitchFamily="18" charset="0"/>
              </a:rPr>
              <a:pPr/>
              <a:t>3</a:t>
            </a:fld>
            <a:endParaRPr lang="en-US" altLang="en-US" dirty="0" smtClean="0">
              <a:solidFill>
                <a:srgbClr val="000000"/>
              </a:solidFill>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buFont typeface="Wingdings" pitchFamily="2" charset="2"/>
              <a:buNone/>
            </a:pPr>
            <a:endParaRPr lang="en-US" altLang="en-US" dirty="0" smtClean="0">
              <a:cs typeface="Times New Roman" pitchFamily="18" charset="0"/>
            </a:endParaRPr>
          </a:p>
        </p:txBody>
      </p:sp>
      <p:sp>
        <p:nvSpPr>
          <p:cNvPr id="51204"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bg-BG" altLang="bg-BG" smtClean="0">
              <a:solidFill>
                <a:srgbClr val="000000"/>
              </a:solidFill>
            </a:endParaRPr>
          </a:p>
        </p:txBody>
      </p:sp>
      <p:sp>
        <p:nvSpPr>
          <p:cNvPr id="51205"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cs typeface="Arial" charset="0"/>
              </a:defRPr>
            </a:lvl1pPr>
            <a:lvl2pPr marL="742950" indent="-285750" defTabSz="930275">
              <a:defRPr>
                <a:solidFill>
                  <a:schemeClr val="tx1"/>
                </a:solidFill>
                <a:latin typeface="Arial" charset="0"/>
                <a:cs typeface="Arial" charset="0"/>
              </a:defRPr>
            </a:lvl2pPr>
            <a:lvl3pPr marL="1143000" indent="-228600" defTabSz="930275">
              <a:defRPr>
                <a:solidFill>
                  <a:schemeClr val="tx1"/>
                </a:solidFill>
                <a:latin typeface="Arial" charset="0"/>
                <a:cs typeface="Arial" charset="0"/>
              </a:defRPr>
            </a:lvl3pPr>
            <a:lvl4pPr marL="1600200" indent="-228600" defTabSz="930275">
              <a:defRPr>
                <a:solidFill>
                  <a:schemeClr val="tx1"/>
                </a:solidFill>
                <a:latin typeface="Arial" charset="0"/>
                <a:cs typeface="Arial" charset="0"/>
              </a:defRPr>
            </a:lvl4pPr>
            <a:lvl5pPr marL="2057400" indent="-228600" defTabSz="930275">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fld id="{D6CE923B-CD61-4CCF-8A89-FFB51EED7A5D}" type="slidenum">
              <a:rPr lang="en-US" altLang="en-US" smtClean="0">
                <a:solidFill>
                  <a:srgbClr val="000000"/>
                </a:solidFill>
                <a:latin typeface="Times New Roman" pitchFamily="18" charset="0"/>
              </a:rPr>
              <a:pPr/>
              <a:t>4</a:t>
            </a:fld>
            <a:endParaRPr lang="en-US" altLang="en-US" smtClean="0">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277813" y="4540250"/>
            <a:ext cx="6559550" cy="5068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bg-BG" smtClean="0">
              <a:cs typeface="Times New Roman" pitchFamily="18" charset="0"/>
            </a:endParaRPr>
          </a:p>
        </p:txBody>
      </p:sp>
      <p:sp>
        <p:nvSpPr>
          <p:cNvPr id="56324"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bg-BG" altLang="bg-BG" smtClean="0">
              <a:solidFill>
                <a:srgbClr val="000000"/>
              </a:solidFill>
            </a:endParaRPr>
          </a:p>
        </p:txBody>
      </p:sp>
      <p:sp>
        <p:nvSpPr>
          <p:cNvPr id="56325"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cs typeface="Arial" charset="0"/>
              </a:defRPr>
            </a:lvl1pPr>
            <a:lvl2pPr marL="742950" indent="-285750" defTabSz="930275">
              <a:defRPr>
                <a:solidFill>
                  <a:schemeClr val="tx1"/>
                </a:solidFill>
                <a:latin typeface="Arial" charset="0"/>
                <a:cs typeface="Arial" charset="0"/>
              </a:defRPr>
            </a:lvl2pPr>
            <a:lvl3pPr marL="1143000" indent="-228600" defTabSz="930275">
              <a:defRPr>
                <a:solidFill>
                  <a:schemeClr val="tx1"/>
                </a:solidFill>
                <a:latin typeface="Arial" charset="0"/>
                <a:cs typeface="Arial" charset="0"/>
              </a:defRPr>
            </a:lvl3pPr>
            <a:lvl4pPr marL="1600200" indent="-228600" defTabSz="930275">
              <a:defRPr>
                <a:solidFill>
                  <a:schemeClr val="tx1"/>
                </a:solidFill>
                <a:latin typeface="Arial" charset="0"/>
                <a:cs typeface="Arial" charset="0"/>
              </a:defRPr>
            </a:lvl4pPr>
            <a:lvl5pPr marL="2057400" indent="-228600" defTabSz="930275">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fld id="{5AE20FD7-0C61-4E00-8EF9-5EA70D05A9EE}" type="slidenum">
              <a:rPr lang="en-US" altLang="en-US" smtClean="0">
                <a:solidFill>
                  <a:srgbClr val="000000"/>
                </a:solidFill>
                <a:latin typeface="Times New Roman" pitchFamily="18" charset="0"/>
              </a:rPr>
              <a:pPr/>
              <a:t>5</a:t>
            </a:fld>
            <a:endParaRPr lang="en-US" altLang="en-US" smtClean="0">
              <a:solidFill>
                <a:srgbClr val="000000"/>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277813" y="4540250"/>
            <a:ext cx="6559550" cy="5068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bg-BG" smtClean="0">
              <a:cs typeface="Times New Roman" pitchFamily="18" charset="0"/>
            </a:endParaRPr>
          </a:p>
        </p:txBody>
      </p:sp>
      <p:sp>
        <p:nvSpPr>
          <p:cNvPr id="57348"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bg-BG" altLang="bg-BG" smtClean="0">
              <a:solidFill>
                <a:srgbClr val="000000"/>
              </a:solidFill>
            </a:endParaRPr>
          </a:p>
        </p:txBody>
      </p:sp>
      <p:sp>
        <p:nvSpPr>
          <p:cNvPr id="57349"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charset="0"/>
                <a:cs typeface="Arial" charset="0"/>
              </a:defRPr>
            </a:lvl1pPr>
            <a:lvl2pPr marL="742950" indent="-285750" defTabSz="930275">
              <a:defRPr>
                <a:solidFill>
                  <a:schemeClr val="tx1"/>
                </a:solidFill>
                <a:latin typeface="Arial" charset="0"/>
                <a:cs typeface="Arial" charset="0"/>
              </a:defRPr>
            </a:lvl2pPr>
            <a:lvl3pPr marL="1143000" indent="-228600" defTabSz="930275">
              <a:defRPr>
                <a:solidFill>
                  <a:schemeClr val="tx1"/>
                </a:solidFill>
                <a:latin typeface="Arial" charset="0"/>
                <a:cs typeface="Arial" charset="0"/>
              </a:defRPr>
            </a:lvl3pPr>
            <a:lvl4pPr marL="1600200" indent="-228600" defTabSz="930275">
              <a:defRPr>
                <a:solidFill>
                  <a:schemeClr val="tx1"/>
                </a:solidFill>
                <a:latin typeface="Arial" charset="0"/>
                <a:cs typeface="Arial" charset="0"/>
              </a:defRPr>
            </a:lvl4pPr>
            <a:lvl5pPr marL="2057400" indent="-228600" defTabSz="930275">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fld id="{985398D6-B242-4105-9D4A-5406C1DE8B8A}" type="slidenum">
              <a:rPr lang="en-US" altLang="en-US" smtClean="0">
                <a:solidFill>
                  <a:srgbClr val="000000"/>
                </a:solidFill>
                <a:latin typeface="Times New Roman" pitchFamily="18" charset="0"/>
              </a:rPr>
              <a:pPr/>
              <a:t>6</a:t>
            </a:fld>
            <a:endParaRPr lang="en-US" altLang="en-US" smtClean="0">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r-Latn-R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2601AC5-E05C-40ED-8689-2C61E813112C}" type="slidenum">
              <a:rPr lang="bg-BG" altLang="bg-BG" smtClean="0"/>
              <a:pPr/>
              <a:t>7</a:t>
            </a:fld>
            <a:endParaRPr lang="bg-BG" altLang="bg-BG"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pPr>
              <a:defRPr/>
            </a:pPr>
            <a:fld id="{57F8EDC8-A0B7-4EE6-A4FC-E23ED90274A8}" type="slidenum">
              <a:rPr lang="bg-BG" altLang="bg-BG" smtClean="0"/>
              <a:pPr>
                <a:defRPr/>
              </a:pPr>
              <a:t>8</a:t>
            </a:fld>
            <a:endParaRPr lang="bg-BG" altLang="bg-BG"/>
          </a:p>
        </p:txBody>
      </p:sp>
    </p:spTree>
    <p:extLst>
      <p:ext uri="{BB962C8B-B14F-4D97-AF65-F5344CB8AC3E}">
        <p14:creationId xmlns:p14="http://schemas.microsoft.com/office/powerpoint/2010/main" val="396761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bg-BG"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33664AD-2784-4E4F-A653-6D4EB81B34DF}" type="slidenum">
              <a:rPr lang="en-US" altLang="lt-LT" smtClean="0">
                <a:solidFill>
                  <a:srgbClr val="000000"/>
                </a:solidFill>
              </a:rPr>
              <a:pPr/>
              <a:t>9</a:t>
            </a:fld>
            <a:endParaRPr lang="en-US" altLang="lt-LT"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bg-BG"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5E74692-0786-469A-A2A3-B7809C992D5A}" type="slidenum">
              <a:rPr lang="en-US" altLang="lt-LT" smtClean="0">
                <a:solidFill>
                  <a:srgbClr val="000000"/>
                </a:solidFill>
              </a:rPr>
              <a:pPr/>
              <a:t>10</a:t>
            </a:fld>
            <a:endParaRPr lang="en-US" altLang="lt-LT"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143000" y="3602039"/>
            <a:ext cx="6858000" cy="1655763"/>
          </a:xfrm>
        </p:spPr>
        <p:txBody>
          <a:bodyPr/>
          <a:lstStyle>
            <a:lvl1pPr marL="0" indent="0" algn="ctr">
              <a:buNone/>
              <a:defRPr sz="2400"/>
            </a:lvl1pPr>
            <a:lvl2pPr marL="457150" indent="0" algn="ctr">
              <a:buNone/>
              <a:defRPr sz="2000"/>
            </a:lvl2pPr>
            <a:lvl3pPr marL="914299" indent="0" algn="ctr">
              <a:buNone/>
              <a:defRPr sz="1800"/>
            </a:lvl3pPr>
            <a:lvl4pPr marL="1371449" indent="0" algn="ctr">
              <a:buNone/>
              <a:defRPr sz="1600"/>
            </a:lvl4pPr>
            <a:lvl5pPr marL="1828599" indent="0" algn="ctr">
              <a:buNone/>
              <a:defRPr sz="1600"/>
            </a:lvl5pPr>
            <a:lvl6pPr marL="2285749" indent="0" algn="ctr">
              <a:buNone/>
              <a:defRPr sz="1600"/>
            </a:lvl6pPr>
            <a:lvl7pPr marL="2742898" indent="0" algn="ctr">
              <a:buNone/>
              <a:defRPr sz="1600"/>
            </a:lvl7pPr>
            <a:lvl8pPr marL="3200048" indent="0" algn="ctr">
              <a:buNone/>
              <a:defRPr sz="1600"/>
            </a:lvl8pPr>
            <a:lvl9pPr marL="3657197" indent="0" algn="ctr">
              <a:buNone/>
              <a:defRPr sz="1600"/>
            </a:lvl9pPr>
          </a:lstStyle>
          <a:p>
            <a:r>
              <a:rPr lang="en-US"/>
              <a:t>Click to edit Master subtitle style</a:t>
            </a:r>
            <a:endParaRPr lang="bg-BG"/>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2512FE41-9899-4A15-81B9-464221B4F269}" type="datetime1">
              <a:rPr lang="bg-BG"/>
              <a:pPr>
                <a:defRPr/>
              </a:pPr>
              <a:t>19.5.2023 г.</a:t>
            </a:fld>
            <a:endParaRPr lang="bg-BG"/>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DB6355BD-7AE8-4FB8-A3C7-CEC6B6E48A80}" type="slidenum">
              <a:rPr lang="bg-BG" altLang="bg-BG"/>
              <a:pPr>
                <a:defRPr/>
              </a:pPr>
              <a:t>‹#›</a:t>
            </a:fld>
            <a:endParaRPr lang="bg-BG" altLang="bg-BG"/>
          </a:p>
        </p:txBody>
      </p:sp>
    </p:spTree>
    <p:extLst>
      <p:ext uri="{BB962C8B-B14F-4D97-AF65-F5344CB8AC3E}">
        <p14:creationId xmlns:p14="http://schemas.microsoft.com/office/powerpoint/2010/main" val="345901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AC0DF382-0C2E-406D-9E5E-28310CBE7F18}" type="datetime1">
              <a:rPr lang="bg-BG"/>
              <a:pPr>
                <a:defRPr/>
              </a:pPr>
              <a:t>19.5.2023 г.</a:t>
            </a:fld>
            <a:endParaRPr lang="bg-BG"/>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C92BCC9A-7998-4E0C-8F0F-EE2424C21C1C}" type="slidenum">
              <a:rPr lang="bg-BG" altLang="bg-BG"/>
              <a:pPr>
                <a:defRPr/>
              </a:pPr>
              <a:t>‹#›</a:t>
            </a:fld>
            <a:endParaRPr lang="bg-BG" altLang="bg-BG"/>
          </a:p>
        </p:txBody>
      </p:sp>
    </p:spTree>
    <p:extLst>
      <p:ext uri="{BB962C8B-B14F-4D97-AF65-F5344CB8AC3E}">
        <p14:creationId xmlns:p14="http://schemas.microsoft.com/office/powerpoint/2010/main" val="222717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9"/>
            <a:ext cx="1971675" cy="5811839"/>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628655" y="365129"/>
            <a:ext cx="57626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1DFC3234-DF04-4DB6-AD03-81EC397FF740}" type="datetime1">
              <a:rPr lang="bg-BG"/>
              <a:pPr>
                <a:defRPr/>
              </a:pPr>
              <a:t>19.5.2023 г.</a:t>
            </a:fld>
            <a:endParaRPr lang="bg-BG"/>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F49287F-7AF1-4458-80AA-752D65B56356}" type="slidenum">
              <a:rPr lang="bg-BG" altLang="bg-BG"/>
              <a:pPr>
                <a:defRPr/>
              </a:pPr>
              <a:t>‹#›</a:t>
            </a:fld>
            <a:endParaRPr lang="bg-BG" altLang="bg-BG"/>
          </a:p>
        </p:txBody>
      </p:sp>
    </p:spTree>
    <p:extLst>
      <p:ext uri="{BB962C8B-B14F-4D97-AF65-F5344CB8AC3E}">
        <p14:creationId xmlns:p14="http://schemas.microsoft.com/office/powerpoint/2010/main" val="1117828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2514600" cy="118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6263" y="623888"/>
            <a:ext cx="29591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extLst>
          </p:cNvPr>
          <p:cNvSpPr txBox="1">
            <a:spLocks noChangeArrowheads="1"/>
          </p:cNvSpPr>
          <p:nvPr/>
        </p:nvSpPr>
        <p:spPr bwMode="black">
          <a:xfrm>
            <a:off x="317503" y="2046290"/>
            <a:ext cx="2212975" cy="1200151"/>
          </a:xfrm>
          <a:prstGeom prst="rect">
            <a:avLst/>
          </a:prstGeom>
        </p:spPr>
        <p:txBody>
          <a:bodyPr lIns="91430" tIns="45715" rIns="91430"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685801" y="3581406"/>
            <a:ext cx="7772400"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1" y="5181604"/>
            <a:ext cx="6400800" cy="1088227"/>
          </a:xfrm>
        </p:spPr>
        <p:txBody>
          <a:bodyPr/>
          <a:lstStyle>
            <a:lvl1pPr marL="0" indent="0" algn="ctr">
              <a:buNone/>
              <a:defRPr>
                <a:solidFill>
                  <a:srgbClr val="0033CC"/>
                </a:solidFill>
              </a:defRPr>
            </a:lvl1pPr>
            <a:lvl2pPr marL="342862" indent="0" algn="ctr">
              <a:buNone/>
              <a:defRPr>
                <a:solidFill>
                  <a:schemeClr val="tx1">
                    <a:tint val="75000"/>
                  </a:schemeClr>
                </a:solidFill>
              </a:defRPr>
            </a:lvl2pPr>
            <a:lvl3pPr marL="685725" indent="0" algn="ctr">
              <a:buNone/>
              <a:defRPr>
                <a:solidFill>
                  <a:schemeClr val="tx1">
                    <a:tint val="75000"/>
                  </a:schemeClr>
                </a:solidFill>
              </a:defRPr>
            </a:lvl3pPr>
            <a:lvl4pPr marL="1028587" indent="0" algn="ctr">
              <a:buNone/>
              <a:defRPr>
                <a:solidFill>
                  <a:schemeClr val="tx1">
                    <a:tint val="75000"/>
                  </a:schemeClr>
                </a:solidFill>
              </a:defRPr>
            </a:lvl4pPr>
            <a:lvl5pPr marL="1371449" indent="0" algn="ctr">
              <a:buNone/>
              <a:defRPr>
                <a:solidFill>
                  <a:schemeClr val="tx1">
                    <a:tint val="75000"/>
                  </a:schemeClr>
                </a:solidFill>
              </a:defRPr>
            </a:lvl5pPr>
            <a:lvl6pPr marL="1714311" indent="0" algn="ctr">
              <a:buNone/>
              <a:defRPr>
                <a:solidFill>
                  <a:schemeClr val="tx1">
                    <a:tint val="75000"/>
                  </a:schemeClr>
                </a:solidFill>
              </a:defRPr>
            </a:lvl6pPr>
            <a:lvl7pPr marL="2057173" indent="0" algn="ctr">
              <a:buNone/>
              <a:defRPr>
                <a:solidFill>
                  <a:schemeClr val="tx1">
                    <a:tint val="75000"/>
                  </a:schemeClr>
                </a:solidFill>
              </a:defRPr>
            </a:lvl7pPr>
            <a:lvl8pPr marL="2400036" indent="0" algn="ctr">
              <a:buNone/>
              <a:defRPr>
                <a:solidFill>
                  <a:schemeClr val="tx1">
                    <a:tint val="75000"/>
                  </a:schemeClr>
                </a:solidFill>
              </a:defRPr>
            </a:lvl8pPr>
            <a:lvl9pPr marL="2742898" indent="0" algn="ctr">
              <a:buNone/>
              <a:defRPr>
                <a:solidFill>
                  <a:schemeClr val="tx1">
                    <a:tint val="75000"/>
                  </a:schemeClr>
                </a:solidFill>
              </a:defRPr>
            </a:lvl9pPr>
          </a:lstStyle>
          <a:p>
            <a:r>
              <a:rPr lang="en-US"/>
              <a:t>Click to edit Master subtitle style</a:t>
            </a:r>
            <a:endParaRPr lang="en-GB" dirty="0"/>
          </a:p>
        </p:txBody>
      </p:sp>
      <p:sp>
        <p:nvSpPr>
          <p:cNvPr id="7" name="Date Placeholder 3">
            <a:extLst>
              <a:ext uri="{FF2B5EF4-FFF2-40B4-BE49-F238E27FC236}"/>
            </a:extLst>
          </p:cNvPr>
          <p:cNvSpPr>
            <a:spLocks noGrp="1"/>
          </p:cNvSpPr>
          <p:nvPr>
            <p:ph type="dt" sz="half" idx="10"/>
          </p:nvPr>
        </p:nvSpPr>
        <p:spPr/>
        <p:txBody>
          <a:bodyPr/>
          <a:lstStyle>
            <a:lvl1pPr>
              <a:defRPr>
                <a:latin typeface="Arial" panose="020B0604020202020204" pitchFamily="34" charset="0"/>
              </a:defRPr>
            </a:lvl1pPr>
          </a:lstStyle>
          <a:p>
            <a:pPr>
              <a:defRPr/>
            </a:pPr>
            <a:fld id="{77D3C1B8-2FAA-4C51-97AB-7A2904EDFC64}" type="datetime1">
              <a:rPr lang="bg-BG" altLang="en-US"/>
              <a:pPr>
                <a:defRPr/>
              </a:pPr>
              <a:t>19.5.2023 г.</a:t>
            </a:fld>
            <a:endParaRPr lang="en-GB" altLang="en-US"/>
          </a:p>
          <a:p>
            <a:pPr>
              <a:defRPr/>
            </a:pPr>
            <a:r>
              <a:rPr lang="en-GB" altLang="en-US"/>
              <a:t>Originating Office</a:t>
            </a:r>
          </a:p>
        </p:txBody>
      </p:sp>
      <p:sp>
        <p:nvSpPr>
          <p:cNvPr id="8" name="Footer Placeholder 4">
            <a:extLst>
              <a:ext uri="{FF2B5EF4-FFF2-40B4-BE49-F238E27FC236}"/>
            </a:extLst>
          </p:cNvPr>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D6DCBC8C-0F11-405B-A4B0-08462ED2E69D}" type="slidenum">
              <a:rPr lang="en-GB" altLang="bg-BG"/>
              <a:pPr>
                <a:defRPr/>
              </a:pPr>
              <a:t>‹#›</a:t>
            </a:fld>
            <a:endParaRPr lang="en-GB" altLang="bg-BG"/>
          </a:p>
        </p:txBody>
      </p:sp>
    </p:spTree>
    <p:extLst>
      <p:ext uri="{BB962C8B-B14F-4D97-AF65-F5344CB8AC3E}">
        <p14:creationId xmlns:p14="http://schemas.microsoft.com/office/powerpoint/2010/main" val="149492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a:extLst>
              <a:ext uri="{FF2B5EF4-FFF2-40B4-BE49-F238E27FC236}"/>
            </a:extLst>
          </p:cNvPr>
          <p:cNvSpPr txBox="1">
            <a:spLocks/>
          </p:cNvSpPr>
          <p:nvPr/>
        </p:nvSpPr>
        <p:spPr>
          <a:xfrm>
            <a:off x="3124201" y="6502400"/>
            <a:ext cx="2895600" cy="365125"/>
          </a:xfrm>
          <a:prstGeom prst="rect">
            <a:avLst/>
          </a:prstGeom>
        </p:spPr>
        <p:txBody>
          <a:bodyPr lIns="91430" tIns="45715" rIns="91430" bIns="45715"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10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
            <a:ext cx="129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9000" y="0"/>
            <a:ext cx="622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extLst>
          </p:cNvPr>
          <p:cNvSpPr txBox="1">
            <a:spLocks noChangeArrowheads="1"/>
          </p:cNvSpPr>
          <p:nvPr/>
        </p:nvSpPr>
        <p:spPr bwMode="auto">
          <a:xfrm>
            <a:off x="7589838" y="6324600"/>
            <a:ext cx="1587500" cy="476251"/>
          </a:xfrm>
          <a:prstGeom prst="rect">
            <a:avLst/>
          </a:prstGeom>
          <a:noFill/>
          <a:ln>
            <a:noFill/>
          </a:ln>
          <a:extLst/>
        </p:spPr>
        <p:txBody>
          <a:bodyPr lIns="91430" tIns="45715" rIns="91430" bIns="457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800" b="1" dirty="0">
                <a:solidFill>
                  <a:prstClr val="black"/>
                </a:solidFill>
              </a:rPr>
              <a:t>ACT - Improving today, </a:t>
            </a:r>
          </a:p>
          <a:p>
            <a:pPr>
              <a:defRPr/>
            </a:pPr>
            <a:r>
              <a:rPr lang="en-US" sz="800" b="1" dirty="0">
                <a:solidFill>
                  <a:prstClr val="black"/>
                </a:solidFill>
              </a:rPr>
              <a:t>Shaping tomorrow, </a:t>
            </a:r>
          </a:p>
          <a:p>
            <a:pPr>
              <a:defRPr/>
            </a:pPr>
            <a:r>
              <a:rPr lang="en-US" sz="800" b="1" dirty="0">
                <a:solidFill>
                  <a:prstClr val="black"/>
                </a:solidFill>
              </a:rPr>
              <a:t>Bridging the two</a:t>
            </a:r>
          </a:p>
        </p:txBody>
      </p:sp>
      <p:sp>
        <p:nvSpPr>
          <p:cNvPr id="2" name="Title 1"/>
          <p:cNvSpPr>
            <a:spLocks noGrp="1"/>
          </p:cNvSpPr>
          <p:nvPr>
            <p:ph type="title"/>
          </p:nvPr>
        </p:nvSpPr>
        <p:spPr>
          <a:xfrm>
            <a:off x="1449579" y="685803"/>
            <a:ext cx="6244851"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228600" y="1981203"/>
            <a:ext cx="8699334"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990600" y="1295400"/>
            <a:ext cx="7086600" cy="609600"/>
          </a:xfrm>
        </p:spPr>
        <p:txBody>
          <a:bodyPr>
            <a:normAutofit/>
          </a:bodyPr>
          <a:lstStyle>
            <a:lvl1pPr marL="0" indent="0" algn="ctr">
              <a:buNone/>
              <a:defRPr lang="en-GB" sz="2400" dirty="0" smtClean="0">
                <a:solidFill>
                  <a:srgbClr val="0033CC"/>
                </a:solidFill>
                <a:latin typeface="+mn-lt"/>
                <a:ea typeface="+mn-ea"/>
                <a:cs typeface="+mn-cs"/>
              </a:defRPr>
            </a:lvl1pPr>
            <a:lvl2pPr marL="342862" indent="0" algn="ctr">
              <a:buNone/>
              <a:defRPr>
                <a:solidFill>
                  <a:schemeClr val="tx1">
                    <a:tint val="75000"/>
                  </a:schemeClr>
                </a:solidFill>
              </a:defRPr>
            </a:lvl2pPr>
            <a:lvl3pPr marL="685725" indent="0" algn="ctr">
              <a:buNone/>
              <a:defRPr>
                <a:solidFill>
                  <a:schemeClr val="tx1">
                    <a:tint val="75000"/>
                  </a:schemeClr>
                </a:solidFill>
              </a:defRPr>
            </a:lvl3pPr>
            <a:lvl4pPr marL="1028587" indent="0" algn="ctr">
              <a:buNone/>
              <a:defRPr>
                <a:solidFill>
                  <a:schemeClr val="tx1">
                    <a:tint val="75000"/>
                  </a:schemeClr>
                </a:solidFill>
              </a:defRPr>
            </a:lvl4pPr>
            <a:lvl5pPr marL="1371449" indent="0" algn="ctr">
              <a:buNone/>
              <a:defRPr>
                <a:solidFill>
                  <a:schemeClr val="tx1">
                    <a:tint val="75000"/>
                  </a:schemeClr>
                </a:solidFill>
              </a:defRPr>
            </a:lvl5pPr>
            <a:lvl6pPr marL="1714311" indent="0" algn="ctr">
              <a:buNone/>
              <a:defRPr>
                <a:solidFill>
                  <a:schemeClr val="tx1">
                    <a:tint val="75000"/>
                  </a:schemeClr>
                </a:solidFill>
              </a:defRPr>
            </a:lvl6pPr>
            <a:lvl7pPr marL="2057173" indent="0" algn="ctr">
              <a:buNone/>
              <a:defRPr>
                <a:solidFill>
                  <a:schemeClr val="tx1">
                    <a:tint val="75000"/>
                  </a:schemeClr>
                </a:solidFill>
              </a:defRPr>
            </a:lvl7pPr>
            <a:lvl8pPr marL="2400036" indent="0" algn="ctr">
              <a:buNone/>
              <a:defRPr>
                <a:solidFill>
                  <a:schemeClr val="tx1">
                    <a:tint val="75000"/>
                  </a:schemeClr>
                </a:solidFill>
              </a:defRPr>
            </a:lvl8pPr>
            <a:lvl9pPr marL="2742898" indent="0" algn="ctr">
              <a:buNone/>
              <a:defRPr>
                <a:solidFill>
                  <a:schemeClr val="tx1">
                    <a:tint val="75000"/>
                  </a:schemeClr>
                </a:solidFill>
              </a:defRPr>
            </a:lvl9pPr>
          </a:lstStyle>
          <a:p>
            <a:r>
              <a:rPr lang="en-US"/>
              <a:t>Click to edit Master subtitle style</a:t>
            </a:r>
            <a:endParaRPr lang="en-GB" dirty="0"/>
          </a:p>
        </p:txBody>
      </p:sp>
      <p:sp>
        <p:nvSpPr>
          <p:cNvPr id="10" name="Date Placeholder 3">
            <a:extLst>
              <a:ext uri="{FF2B5EF4-FFF2-40B4-BE49-F238E27FC236}"/>
            </a:extLst>
          </p:cNvPr>
          <p:cNvSpPr>
            <a:spLocks noGrp="1"/>
          </p:cNvSpPr>
          <p:nvPr>
            <p:ph type="dt" sz="half" idx="14"/>
          </p:nvPr>
        </p:nvSpPr>
        <p:spPr/>
        <p:txBody>
          <a:bodyPr/>
          <a:lstStyle>
            <a:lvl1pPr>
              <a:defRPr>
                <a:latin typeface="Arial" panose="020B0604020202020204" pitchFamily="34" charset="0"/>
              </a:defRPr>
            </a:lvl1pPr>
          </a:lstStyle>
          <a:p>
            <a:pPr>
              <a:defRPr/>
            </a:pPr>
            <a:fld id="{CCA13D66-BDC4-4846-9698-6DB2E0E4969A}" type="datetime1">
              <a:rPr lang="bg-BG" altLang="en-US"/>
              <a:pPr>
                <a:defRPr/>
              </a:pPr>
              <a:t>19.5.2023 г.</a:t>
            </a:fld>
            <a:endParaRPr lang="en-GB" altLang="en-US"/>
          </a:p>
          <a:p>
            <a:pPr>
              <a:defRPr/>
            </a:pPr>
            <a:r>
              <a:rPr lang="en-GB" altLang="en-US"/>
              <a:t>Originating Office</a:t>
            </a:r>
          </a:p>
        </p:txBody>
      </p:sp>
      <p:sp>
        <p:nvSpPr>
          <p:cNvPr id="11" name="Slide Number Placeholder 5">
            <a:extLst>
              <a:ext uri="{FF2B5EF4-FFF2-40B4-BE49-F238E27FC236}"/>
            </a:extLst>
          </p:cNvPr>
          <p:cNvSpPr>
            <a:spLocks noGrp="1"/>
          </p:cNvSpPr>
          <p:nvPr>
            <p:ph type="sldNum" sz="quarter" idx="15"/>
          </p:nvPr>
        </p:nvSpPr>
        <p:spPr/>
        <p:txBody>
          <a:bodyPr/>
          <a:lstStyle>
            <a:lvl1pPr>
              <a:defRPr/>
            </a:lvl1pPr>
          </a:lstStyle>
          <a:p>
            <a:pPr>
              <a:defRPr/>
            </a:pPr>
            <a:fld id="{57746A86-91C5-497A-BAD5-1FA0B58BA6FE}" type="slidenum">
              <a:rPr lang="en-GB" altLang="bg-BG"/>
              <a:pPr>
                <a:defRPr/>
              </a:pPr>
              <a:t>‹#›</a:t>
            </a:fld>
            <a:endParaRPr lang="en-GB" altLang="bg-BG"/>
          </a:p>
        </p:txBody>
      </p:sp>
    </p:spTree>
    <p:extLst>
      <p:ext uri="{BB962C8B-B14F-4D97-AF65-F5344CB8AC3E}">
        <p14:creationId xmlns:p14="http://schemas.microsoft.com/office/powerpoint/2010/main" val="2738005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2"/>
            <a:ext cx="129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09000" y="0"/>
            <a:ext cx="622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extLst>
          </p:cNvPr>
          <p:cNvSpPr txBox="1">
            <a:spLocks noChangeArrowheads="1"/>
          </p:cNvSpPr>
          <p:nvPr userDrawn="1"/>
        </p:nvSpPr>
        <p:spPr bwMode="auto">
          <a:xfrm>
            <a:off x="6642101" y="6381749"/>
            <a:ext cx="2489200" cy="476251"/>
          </a:xfrm>
          <a:prstGeom prst="rect">
            <a:avLst/>
          </a:prstGeom>
          <a:noFill/>
          <a:ln>
            <a:noFill/>
          </a:ln>
          <a:extLst/>
        </p:spPr>
        <p:txBody>
          <a:bodyPr lIns="91430" tIns="45715" rIns="91430" bIns="457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10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443354" y="76202"/>
            <a:ext cx="6244851" cy="533220"/>
          </a:xfrm>
        </p:spPr>
        <p:txBody>
          <a:bodyPr>
            <a:noAutofit/>
          </a:bodyPr>
          <a:lstStyle>
            <a:lvl1pPr>
              <a:defRPr sz="280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152400" y="762003"/>
            <a:ext cx="8667528"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extLst>
          </p:cNvPr>
          <p:cNvSpPr>
            <a:spLocks noGrp="1"/>
          </p:cNvSpPr>
          <p:nvPr>
            <p:ph type="sldNum" sz="quarter" idx="10"/>
          </p:nvPr>
        </p:nvSpPr>
        <p:spPr/>
        <p:txBody>
          <a:bodyPr/>
          <a:lstStyle>
            <a:lvl1pPr>
              <a:defRPr/>
            </a:lvl1pPr>
          </a:lstStyle>
          <a:p>
            <a:pPr>
              <a:defRPr/>
            </a:pPr>
            <a:fld id="{D87E1BBA-10DD-488A-A3F2-90C2025F4A84}" type="slidenum">
              <a:rPr lang="en-GB" altLang="bg-BG"/>
              <a:pPr>
                <a:defRPr/>
              </a:pPr>
              <a:t>‹#›</a:t>
            </a:fld>
            <a:endParaRPr lang="en-GB" altLang="bg-BG"/>
          </a:p>
        </p:txBody>
      </p:sp>
      <p:sp>
        <p:nvSpPr>
          <p:cNvPr id="9" name="Footer Placeholder 4">
            <a:extLst>
              <a:ext uri="{FF2B5EF4-FFF2-40B4-BE49-F238E27FC236}"/>
            </a:extLst>
          </p:cNvPr>
          <p:cNvSpPr>
            <a:spLocks noGrp="1"/>
          </p:cNvSpPr>
          <p:nvPr>
            <p:ph type="ftr" sz="quarter" idx="11"/>
          </p:nvPr>
        </p:nvSpPr>
        <p:spPr/>
        <p:txBody>
          <a:bodyPr/>
          <a:lstStyle>
            <a:lvl1pPr algn="ctr">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3249948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extLst>
          </p:cNvPr>
          <p:cNvSpPr>
            <a:spLocks noGrp="1"/>
          </p:cNvSpPr>
          <p:nvPr>
            <p:ph type="sldNum" sz="quarter" idx="10"/>
          </p:nvPr>
        </p:nvSpPr>
        <p:spPr/>
        <p:txBody>
          <a:bodyPr/>
          <a:lstStyle>
            <a:lvl1pPr>
              <a:defRPr/>
            </a:lvl1pPr>
          </a:lstStyle>
          <a:p>
            <a:pPr>
              <a:defRPr/>
            </a:pPr>
            <a:fld id="{454289B6-E46C-4DDA-BE78-4C055A0C1C51}" type="slidenum">
              <a:rPr lang="en-GB" altLang="bg-BG"/>
              <a:pPr>
                <a:defRPr/>
              </a:pPr>
              <a:t>‹#›</a:t>
            </a:fld>
            <a:endParaRPr lang="en-GB" altLang="bg-BG"/>
          </a:p>
        </p:txBody>
      </p:sp>
      <p:sp>
        <p:nvSpPr>
          <p:cNvPr id="3" name="Footer Placeholder 4">
            <a:extLst>
              <a:ext uri="{FF2B5EF4-FFF2-40B4-BE49-F238E27FC236}"/>
            </a:extLst>
          </p:cNvPr>
          <p:cNvSpPr>
            <a:spLocks noGrp="1"/>
          </p:cNvSpPr>
          <p:nvPr>
            <p:ph type="ftr" sz="quarter" idx="11"/>
          </p:nvPr>
        </p:nvSpPr>
        <p:spPr/>
        <p:txBody>
          <a:bodyPr/>
          <a:lstStyle>
            <a:lvl1pPr algn="ctr">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2392576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2"/>
            <a:ext cx="129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31227" y="-39686"/>
            <a:ext cx="64611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282956" y="3"/>
            <a:ext cx="6879741" cy="612268"/>
          </a:xfrm>
        </p:spPr>
        <p:txBody>
          <a:bodyPr/>
          <a:lstStyle>
            <a:lvl1pPr>
              <a:defRPr sz="2700"/>
            </a:lvl1pPr>
          </a:lstStyle>
          <a:p>
            <a:r>
              <a:rPr lang="en-US" dirty="0"/>
              <a:t>Click to edit Master title style</a:t>
            </a:r>
            <a:endParaRPr lang="en-GB" dirty="0"/>
          </a:p>
        </p:txBody>
      </p:sp>
      <p:sp>
        <p:nvSpPr>
          <p:cNvPr id="7" name="Date Placeholder 3">
            <a:extLst>
              <a:ext uri="{FF2B5EF4-FFF2-40B4-BE49-F238E27FC236}"/>
            </a:extLst>
          </p:cNvPr>
          <p:cNvSpPr>
            <a:spLocks noGrp="1"/>
          </p:cNvSpPr>
          <p:nvPr>
            <p:ph type="dt" sz="half" idx="10"/>
          </p:nvPr>
        </p:nvSpPr>
        <p:spPr>
          <a:xfrm>
            <a:off x="457200" y="6356351"/>
            <a:ext cx="2133600" cy="365125"/>
          </a:xfrm>
        </p:spPr>
        <p:txBody>
          <a:bodyPr/>
          <a:lstStyle>
            <a:lvl1pPr>
              <a:defRPr>
                <a:latin typeface="Arial" panose="020B0604020202020204" pitchFamily="34" charset="0"/>
              </a:defRPr>
            </a:lvl1pPr>
          </a:lstStyle>
          <a:p>
            <a:pPr>
              <a:defRPr/>
            </a:pPr>
            <a:fld id="{90B70242-1912-4484-9106-D250E9BB644C}" type="datetime1">
              <a:rPr lang="bg-BG"/>
              <a:pPr>
                <a:defRPr/>
              </a:pPr>
              <a:t>19.5.2023 г.</a:t>
            </a:fld>
            <a:endParaRPr lang="en-GB" dirty="0"/>
          </a:p>
        </p:txBody>
      </p:sp>
      <p:sp>
        <p:nvSpPr>
          <p:cNvPr id="8" name="Footer Placeholder 4">
            <a:extLst>
              <a:ext uri="{FF2B5EF4-FFF2-40B4-BE49-F238E27FC236}"/>
            </a:extLst>
          </p:cNvPr>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17D22F88-541B-4E06-8550-E2535B77115A}" type="slidenum">
              <a:rPr lang="en-GB" altLang="bg-BG"/>
              <a:pPr>
                <a:defRPr/>
              </a:pPr>
              <a:t>‹#›</a:t>
            </a:fld>
            <a:endParaRPr lang="en-GB" altLang="bg-BG"/>
          </a:p>
        </p:txBody>
      </p:sp>
    </p:spTree>
    <p:extLst>
      <p:ext uri="{BB962C8B-B14F-4D97-AF65-F5344CB8AC3E}">
        <p14:creationId xmlns:p14="http://schemas.microsoft.com/office/powerpoint/2010/main" val="1763715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a:extLst>
              <a:ext uri="{FF2B5EF4-FFF2-40B4-BE49-F238E27FC236}"/>
            </a:extLst>
          </p:cNvPr>
          <p:cNvSpPr txBox="1">
            <a:spLocks/>
          </p:cNvSpPr>
          <p:nvPr userDrawn="1"/>
        </p:nvSpPr>
        <p:spPr>
          <a:xfrm>
            <a:off x="3124201" y="6502400"/>
            <a:ext cx="2895600" cy="365125"/>
          </a:xfrm>
          <a:prstGeom prst="rect">
            <a:avLst/>
          </a:prstGeom>
        </p:spPr>
        <p:txBody>
          <a:bodyPr lIns="68572" tIns="34286" rIns="68572" bIns="34286"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10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2"/>
            <a:ext cx="129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09000" y="0"/>
            <a:ext cx="622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extLst>
          </p:cNvPr>
          <p:cNvSpPr>
            <a:spLocks noGrp="1"/>
          </p:cNvSpPr>
          <p:nvPr>
            <p:ph type="sldNum" sz="quarter" idx="10"/>
          </p:nvPr>
        </p:nvSpPr>
        <p:spPr/>
        <p:txBody>
          <a:bodyPr/>
          <a:lstStyle>
            <a:lvl1pPr>
              <a:defRPr/>
            </a:lvl1pPr>
          </a:lstStyle>
          <a:p>
            <a:pPr>
              <a:defRPr/>
            </a:pPr>
            <a:fld id="{6CCAC00F-3FF8-4646-8FE5-6FC96AA6ED49}" type="slidenum">
              <a:rPr lang="en-GB" altLang="bg-BG"/>
              <a:pPr>
                <a:defRPr/>
              </a:pPr>
              <a:t>‹#›</a:t>
            </a:fld>
            <a:endParaRPr lang="en-GB" altLang="bg-BG"/>
          </a:p>
        </p:txBody>
      </p:sp>
      <p:sp>
        <p:nvSpPr>
          <p:cNvPr id="7" name="Date Placeholder 3">
            <a:extLst>
              <a:ext uri="{FF2B5EF4-FFF2-40B4-BE49-F238E27FC236}"/>
            </a:extLst>
          </p:cNvPr>
          <p:cNvSpPr>
            <a:spLocks noGrp="1"/>
          </p:cNvSpPr>
          <p:nvPr>
            <p:ph type="dt" sz="half" idx="11"/>
          </p:nvPr>
        </p:nvSpPr>
        <p:spPr/>
        <p:txBody>
          <a:bodyPr rtlCol="0"/>
          <a:lstStyle>
            <a:lvl1pPr algn="l">
              <a:defRPr sz="1100" b="1">
                <a:solidFill>
                  <a:prstClr val="black"/>
                </a:solidFill>
                <a:effectLst/>
                <a:latin typeface="Arial" panose="020B0604020202020204" pitchFamily="34" charset="0"/>
                <a:cs typeface="Arial" panose="020B0604020202020204" pitchFamily="34" charset="0"/>
              </a:defRPr>
            </a:lvl1pPr>
          </a:lstStyle>
          <a:p>
            <a:pPr>
              <a:defRPr/>
            </a:pPr>
            <a:fld id="{B3075267-9BBC-454B-A978-886B45701940}" type="datetime1">
              <a:rPr lang="bg-BG"/>
              <a:pPr>
                <a:defRPr/>
              </a:pPr>
              <a:t>19.5.2023 г.</a:t>
            </a:fld>
            <a:endParaRPr lang="en-GB" dirty="0"/>
          </a:p>
        </p:txBody>
      </p:sp>
    </p:spTree>
    <p:extLst>
      <p:ext uri="{BB962C8B-B14F-4D97-AF65-F5344CB8AC3E}">
        <p14:creationId xmlns:p14="http://schemas.microsoft.com/office/powerpoint/2010/main" val="1087132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2"/>
            <a:ext cx="129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31227" y="-39686"/>
            <a:ext cx="64611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82956" y="3"/>
            <a:ext cx="6879741" cy="612268"/>
          </a:xfrm>
        </p:spPr>
        <p:txBody>
          <a:bodyPr/>
          <a:lstStyle>
            <a:lvl1pPr>
              <a:defRPr sz="2700"/>
            </a:lvl1pPr>
          </a:lstStyle>
          <a:p>
            <a:r>
              <a:rPr lang="en-US" dirty="0"/>
              <a:t>Click to edit Master title style</a:t>
            </a:r>
            <a:endParaRPr lang="en-GB" dirty="0"/>
          </a:p>
        </p:txBody>
      </p:sp>
      <p:sp>
        <p:nvSpPr>
          <p:cNvPr id="6" name="Footer Placeholder 4">
            <a:extLst>
              <a:ext uri="{FF2B5EF4-FFF2-40B4-BE49-F238E27FC236}"/>
            </a:extLst>
          </p:cNvPr>
          <p:cNvSpPr>
            <a:spLocks noGrp="1"/>
          </p:cNvSpPr>
          <p:nvPr>
            <p:ph type="ftr" sz="quarter" idx="10"/>
          </p:nvPr>
        </p:nvSpPr>
        <p:spPr/>
        <p:txBody>
          <a:bodyPr/>
          <a:lstStyle>
            <a:lvl1pPr>
              <a:defRPr sz="110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a:extLst>
              <a:ext uri="{FF2B5EF4-FFF2-40B4-BE49-F238E27FC236}"/>
            </a:extLst>
          </p:cNvPr>
          <p:cNvSpPr>
            <a:spLocks noGrp="1"/>
          </p:cNvSpPr>
          <p:nvPr>
            <p:ph type="sldNum" sz="quarter" idx="11"/>
          </p:nvPr>
        </p:nvSpPr>
        <p:spPr/>
        <p:txBody>
          <a:bodyPr/>
          <a:lstStyle>
            <a:lvl1pPr>
              <a:defRPr/>
            </a:lvl1pPr>
          </a:lstStyle>
          <a:p>
            <a:pPr>
              <a:defRPr/>
            </a:pPr>
            <a:fld id="{588ECF48-E688-4BA8-BED3-05AE6C421A86}" type="slidenum">
              <a:rPr lang="en-GB" altLang="bg-BG"/>
              <a:pPr>
                <a:defRPr/>
              </a:pPr>
              <a:t>‹#›</a:t>
            </a:fld>
            <a:endParaRPr lang="en-GB" altLang="bg-BG"/>
          </a:p>
        </p:txBody>
      </p:sp>
    </p:spTree>
    <p:extLst>
      <p:ext uri="{BB962C8B-B14F-4D97-AF65-F5344CB8AC3E}">
        <p14:creationId xmlns:p14="http://schemas.microsoft.com/office/powerpoint/2010/main" val="215278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600201" y="76202"/>
            <a:ext cx="6248400"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066800" y="685800"/>
            <a:ext cx="7086600" cy="609600"/>
          </a:xfrm>
        </p:spPr>
        <p:txBody>
          <a:bodyPr>
            <a:normAutofit/>
          </a:bodyPr>
          <a:lstStyle>
            <a:lvl1pPr marL="0" indent="0" algn="ctr">
              <a:buNone/>
              <a:defRPr lang="en-GB" sz="2400" dirty="0" smtClean="0">
                <a:solidFill>
                  <a:srgbClr val="0033CC"/>
                </a:solidFill>
                <a:latin typeface="+mn-lt"/>
                <a:ea typeface="+mn-ea"/>
                <a:cs typeface="+mn-cs"/>
              </a:defRPr>
            </a:lvl1pPr>
            <a:lvl2pPr marL="342862" indent="0" algn="ctr">
              <a:buNone/>
              <a:defRPr>
                <a:solidFill>
                  <a:schemeClr val="tx1">
                    <a:tint val="75000"/>
                  </a:schemeClr>
                </a:solidFill>
              </a:defRPr>
            </a:lvl2pPr>
            <a:lvl3pPr marL="685725" indent="0" algn="ctr">
              <a:buNone/>
              <a:defRPr>
                <a:solidFill>
                  <a:schemeClr val="tx1">
                    <a:tint val="75000"/>
                  </a:schemeClr>
                </a:solidFill>
              </a:defRPr>
            </a:lvl3pPr>
            <a:lvl4pPr marL="1028587" indent="0" algn="ctr">
              <a:buNone/>
              <a:defRPr>
                <a:solidFill>
                  <a:schemeClr val="tx1">
                    <a:tint val="75000"/>
                  </a:schemeClr>
                </a:solidFill>
              </a:defRPr>
            </a:lvl4pPr>
            <a:lvl5pPr marL="1371449" indent="0" algn="ctr">
              <a:buNone/>
              <a:defRPr>
                <a:solidFill>
                  <a:schemeClr val="tx1">
                    <a:tint val="75000"/>
                  </a:schemeClr>
                </a:solidFill>
              </a:defRPr>
            </a:lvl5pPr>
            <a:lvl6pPr marL="1714311" indent="0" algn="ctr">
              <a:buNone/>
              <a:defRPr>
                <a:solidFill>
                  <a:schemeClr val="tx1">
                    <a:tint val="75000"/>
                  </a:schemeClr>
                </a:solidFill>
              </a:defRPr>
            </a:lvl6pPr>
            <a:lvl7pPr marL="2057173" indent="0" algn="ctr">
              <a:buNone/>
              <a:defRPr>
                <a:solidFill>
                  <a:schemeClr val="tx1">
                    <a:tint val="75000"/>
                  </a:schemeClr>
                </a:solidFill>
              </a:defRPr>
            </a:lvl7pPr>
            <a:lvl8pPr marL="2400036" indent="0" algn="ctr">
              <a:buNone/>
              <a:defRPr>
                <a:solidFill>
                  <a:schemeClr val="tx1">
                    <a:tint val="75000"/>
                  </a:schemeClr>
                </a:solidFill>
              </a:defRPr>
            </a:lvl8pPr>
            <a:lvl9pPr marL="274289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a:extLst>
              <a:ext uri="{FF2B5EF4-FFF2-40B4-BE49-F238E27FC236}"/>
            </a:extLst>
          </p:cNvPr>
          <p:cNvSpPr>
            <a:spLocks noGrp="1"/>
          </p:cNvSpPr>
          <p:nvPr>
            <p:ph type="ftr" sz="quarter" idx="14"/>
          </p:nvPr>
        </p:nvSpPr>
        <p:spPr/>
        <p:txBody>
          <a:bodyPr/>
          <a:lstStyle>
            <a:lvl1pPr algn="ctr">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a:extLst>
              <a:ext uri="{FF2B5EF4-FFF2-40B4-BE49-F238E27FC236}"/>
            </a:extLst>
          </p:cNvPr>
          <p:cNvSpPr>
            <a:spLocks noGrp="1"/>
          </p:cNvSpPr>
          <p:nvPr>
            <p:ph type="sldNum" sz="quarter" idx="15"/>
          </p:nvPr>
        </p:nvSpPr>
        <p:spPr/>
        <p:txBody>
          <a:bodyPr/>
          <a:lstStyle>
            <a:lvl1pPr>
              <a:defRPr/>
            </a:lvl1pPr>
          </a:lstStyle>
          <a:p>
            <a:pPr>
              <a:defRPr/>
            </a:pPr>
            <a:fld id="{AA3569DA-0062-4FF4-8B5A-DC008234B741}" type="slidenum">
              <a:rPr lang="en-GB" altLang="bg-BG"/>
              <a:pPr>
                <a:defRPr/>
              </a:pPr>
              <a:t>‹#›</a:t>
            </a:fld>
            <a:endParaRPr lang="en-GB" altLang="bg-BG"/>
          </a:p>
        </p:txBody>
      </p:sp>
    </p:spTree>
    <p:extLst>
      <p:ext uri="{BB962C8B-B14F-4D97-AF65-F5344CB8AC3E}">
        <p14:creationId xmlns:p14="http://schemas.microsoft.com/office/powerpoint/2010/main" val="63681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897A9317-C078-4ED2-AC6B-F9516D5C902D}" type="datetime1">
              <a:rPr lang="bg-BG"/>
              <a:pPr>
                <a:defRPr/>
              </a:pPr>
              <a:t>19.5.2023 г.</a:t>
            </a:fld>
            <a:endParaRPr lang="bg-BG"/>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EAE86BE3-61B6-4D31-90A1-40BDA144F884}" type="slidenum">
              <a:rPr lang="bg-BG" altLang="bg-BG"/>
              <a:pPr>
                <a:defRPr/>
              </a:pPr>
              <a:t>‹#›</a:t>
            </a:fld>
            <a:endParaRPr lang="bg-BG" altLang="bg-BG"/>
          </a:p>
        </p:txBody>
      </p:sp>
    </p:spTree>
    <p:extLst>
      <p:ext uri="{BB962C8B-B14F-4D97-AF65-F5344CB8AC3E}">
        <p14:creationId xmlns:p14="http://schemas.microsoft.com/office/powerpoint/2010/main" val="2364699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443351" y="46943"/>
            <a:ext cx="7064954" cy="533220"/>
          </a:xfrm>
          <a:prstGeom prst="rect">
            <a:avLst/>
          </a:prstGeom>
        </p:spPr>
        <p:txBody>
          <a:bodyPr>
            <a:noAutofit/>
          </a:bodyPr>
          <a:lstStyle>
            <a:lvl1pPr>
              <a:defRPr sz="280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a:extLst>
              <a:ext uri="{FF2B5EF4-FFF2-40B4-BE49-F238E27FC236}"/>
            </a:extLst>
          </p:cNvPr>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a:extLst>
              <a:ext uri="{FF2B5EF4-FFF2-40B4-BE49-F238E27FC236}"/>
            </a:extLst>
          </p:cNvPr>
          <p:cNvSpPr>
            <a:spLocks noGrp="1"/>
          </p:cNvSpPr>
          <p:nvPr>
            <p:ph type="sldNum" sz="quarter" idx="11"/>
          </p:nvPr>
        </p:nvSpPr>
        <p:spPr/>
        <p:txBody>
          <a:bodyPr/>
          <a:lstStyle>
            <a:lvl1pPr>
              <a:defRPr/>
            </a:lvl1pPr>
          </a:lstStyle>
          <a:p>
            <a:pPr>
              <a:defRPr/>
            </a:pPr>
            <a:fld id="{9C2E7DD3-EB29-46EF-9913-ECB816DCD740}" type="slidenum">
              <a:rPr lang="en-GB" altLang="bg-BG"/>
              <a:pPr>
                <a:defRPr/>
              </a:pPr>
              <a:t>‹#›</a:t>
            </a:fld>
            <a:endParaRPr lang="en-GB" altLang="bg-BG"/>
          </a:p>
        </p:txBody>
      </p:sp>
    </p:spTree>
    <p:extLst>
      <p:ext uri="{BB962C8B-B14F-4D97-AF65-F5344CB8AC3E}">
        <p14:creationId xmlns:p14="http://schemas.microsoft.com/office/powerpoint/2010/main" val="2085503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NATOh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2514600" cy="118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56263" y="623888"/>
            <a:ext cx="29591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extLst>
          </p:cNvPr>
          <p:cNvSpPr txBox="1">
            <a:spLocks noChangeArrowheads="1"/>
          </p:cNvSpPr>
          <p:nvPr/>
        </p:nvSpPr>
        <p:spPr bwMode="black">
          <a:xfrm>
            <a:off x="317503" y="2046290"/>
            <a:ext cx="2212975" cy="1200151"/>
          </a:xfrm>
          <a:prstGeom prst="rect">
            <a:avLst/>
          </a:prstGeom>
        </p:spPr>
        <p:txBody>
          <a:bodyPr lIns="91430" tIns="45715" rIns="91430" bIns="4571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500" b="1">
                <a:solidFill>
                  <a:srgbClr val="000000"/>
                </a:solidFill>
              </a:rPr>
              <a:t>Supreme </a:t>
            </a:r>
            <a:br>
              <a:rPr lang="en-GB" altLang="en-US" sz="1500" b="1">
                <a:solidFill>
                  <a:srgbClr val="000000"/>
                </a:solidFill>
              </a:rPr>
            </a:br>
            <a:r>
              <a:rPr lang="en-GB" altLang="en-US" sz="1500" b="1">
                <a:solidFill>
                  <a:srgbClr val="000000"/>
                </a:solidFill>
              </a:rPr>
              <a:t>Allied </a:t>
            </a:r>
            <a:br>
              <a:rPr lang="en-GB" altLang="en-US" sz="1500" b="1">
                <a:solidFill>
                  <a:srgbClr val="000000"/>
                </a:solidFill>
              </a:rPr>
            </a:br>
            <a:r>
              <a:rPr lang="en-GB" altLang="en-US" sz="1500" b="1">
                <a:solidFill>
                  <a:srgbClr val="000000"/>
                </a:solidFill>
              </a:rPr>
              <a:t>Commander </a:t>
            </a:r>
            <a:br>
              <a:rPr lang="en-GB" altLang="en-US" sz="1500" b="1">
                <a:solidFill>
                  <a:srgbClr val="000000"/>
                </a:solidFill>
              </a:rPr>
            </a:br>
            <a:r>
              <a:rPr lang="en-GB" altLang="en-US" sz="1500" b="1">
                <a:solidFill>
                  <a:srgbClr val="000000"/>
                </a:solidFill>
              </a:rPr>
              <a:t>Transformation</a:t>
            </a:r>
          </a:p>
        </p:txBody>
      </p:sp>
      <p:sp>
        <p:nvSpPr>
          <p:cNvPr id="2" name="Title 1"/>
          <p:cNvSpPr>
            <a:spLocks noGrp="1"/>
          </p:cNvSpPr>
          <p:nvPr>
            <p:ph type="ctrTitle"/>
          </p:nvPr>
        </p:nvSpPr>
        <p:spPr>
          <a:xfrm>
            <a:off x="685801" y="3581406"/>
            <a:ext cx="7772400" cy="1470025"/>
          </a:xfrm>
        </p:spPr>
        <p:txBody>
          <a:bodyPr anchor="b"/>
          <a:lstStyle>
            <a:lvl1pPr>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371601" y="5181604"/>
            <a:ext cx="6400800" cy="1088227"/>
          </a:xfrm>
        </p:spPr>
        <p:txBody>
          <a:bodyPr/>
          <a:lstStyle>
            <a:lvl1pPr marL="0" indent="0" algn="ctr">
              <a:buNone/>
              <a:defRPr>
                <a:solidFill>
                  <a:srgbClr val="0033CC"/>
                </a:solidFill>
              </a:defRPr>
            </a:lvl1pPr>
            <a:lvl2pPr marL="342862" indent="0" algn="ctr">
              <a:buNone/>
              <a:defRPr>
                <a:solidFill>
                  <a:schemeClr val="tx1">
                    <a:tint val="75000"/>
                  </a:schemeClr>
                </a:solidFill>
              </a:defRPr>
            </a:lvl2pPr>
            <a:lvl3pPr marL="685725" indent="0" algn="ctr">
              <a:buNone/>
              <a:defRPr>
                <a:solidFill>
                  <a:schemeClr val="tx1">
                    <a:tint val="75000"/>
                  </a:schemeClr>
                </a:solidFill>
              </a:defRPr>
            </a:lvl3pPr>
            <a:lvl4pPr marL="1028587" indent="0" algn="ctr">
              <a:buNone/>
              <a:defRPr>
                <a:solidFill>
                  <a:schemeClr val="tx1">
                    <a:tint val="75000"/>
                  </a:schemeClr>
                </a:solidFill>
              </a:defRPr>
            </a:lvl4pPr>
            <a:lvl5pPr marL="1371449" indent="0" algn="ctr">
              <a:buNone/>
              <a:defRPr>
                <a:solidFill>
                  <a:schemeClr val="tx1">
                    <a:tint val="75000"/>
                  </a:schemeClr>
                </a:solidFill>
              </a:defRPr>
            </a:lvl5pPr>
            <a:lvl6pPr marL="1714311" indent="0" algn="ctr">
              <a:buNone/>
              <a:defRPr>
                <a:solidFill>
                  <a:schemeClr val="tx1">
                    <a:tint val="75000"/>
                  </a:schemeClr>
                </a:solidFill>
              </a:defRPr>
            </a:lvl6pPr>
            <a:lvl7pPr marL="2057173" indent="0" algn="ctr">
              <a:buNone/>
              <a:defRPr>
                <a:solidFill>
                  <a:schemeClr val="tx1">
                    <a:tint val="75000"/>
                  </a:schemeClr>
                </a:solidFill>
              </a:defRPr>
            </a:lvl7pPr>
            <a:lvl8pPr marL="2400036" indent="0" algn="ctr">
              <a:buNone/>
              <a:defRPr>
                <a:solidFill>
                  <a:schemeClr val="tx1">
                    <a:tint val="75000"/>
                  </a:schemeClr>
                </a:solidFill>
              </a:defRPr>
            </a:lvl8pPr>
            <a:lvl9pPr marL="2742898" indent="0" algn="ctr">
              <a:buNone/>
              <a:defRPr>
                <a:solidFill>
                  <a:schemeClr val="tx1">
                    <a:tint val="75000"/>
                  </a:schemeClr>
                </a:solidFill>
              </a:defRPr>
            </a:lvl9pPr>
          </a:lstStyle>
          <a:p>
            <a:r>
              <a:rPr lang="en-US"/>
              <a:t>Click to edit Master subtitle style</a:t>
            </a:r>
            <a:endParaRPr lang="en-GB" dirty="0"/>
          </a:p>
        </p:txBody>
      </p:sp>
      <p:sp>
        <p:nvSpPr>
          <p:cNvPr id="7" name="Date Placeholder 3">
            <a:extLst>
              <a:ext uri="{FF2B5EF4-FFF2-40B4-BE49-F238E27FC236}"/>
            </a:extLst>
          </p:cNvPr>
          <p:cNvSpPr>
            <a:spLocks noGrp="1"/>
          </p:cNvSpPr>
          <p:nvPr>
            <p:ph type="dt" sz="half" idx="10"/>
          </p:nvPr>
        </p:nvSpPr>
        <p:spPr/>
        <p:txBody>
          <a:bodyPr/>
          <a:lstStyle>
            <a:lvl1pPr>
              <a:defRPr>
                <a:latin typeface="Arial" panose="020B0604020202020204" pitchFamily="34" charset="0"/>
              </a:defRPr>
            </a:lvl1pPr>
          </a:lstStyle>
          <a:p>
            <a:pPr>
              <a:defRPr/>
            </a:pPr>
            <a:fld id="{376EC3AC-71F6-4BDA-BC89-65F826C13C04}" type="datetime1">
              <a:rPr lang="bg-BG" altLang="en-US"/>
              <a:pPr>
                <a:defRPr/>
              </a:pPr>
              <a:t>19.5.2023 г.</a:t>
            </a:fld>
            <a:endParaRPr lang="en-GB" altLang="en-US"/>
          </a:p>
          <a:p>
            <a:pPr>
              <a:defRPr/>
            </a:pPr>
            <a:r>
              <a:rPr lang="en-GB" altLang="en-US"/>
              <a:t>Originating Office</a:t>
            </a:r>
          </a:p>
        </p:txBody>
      </p:sp>
      <p:sp>
        <p:nvSpPr>
          <p:cNvPr id="8" name="Footer Placeholder 4">
            <a:extLst>
              <a:ext uri="{FF2B5EF4-FFF2-40B4-BE49-F238E27FC236}"/>
            </a:extLst>
          </p:cNvPr>
          <p:cNvSpPr>
            <a:spLocks noGrp="1"/>
          </p:cNvSpPr>
          <p:nvPr>
            <p:ph type="ftr" sz="quarter" idx="11"/>
          </p:nvPr>
        </p:nvSpPr>
        <p:spPr/>
        <p:txBody>
          <a:bodyPr/>
          <a:lstStyle>
            <a:lvl1pPr fontAlgn="base">
              <a:spcBef>
                <a:spcPct val="0"/>
              </a:spcBef>
              <a:spcAft>
                <a:spcPct val="0"/>
              </a:spcAft>
              <a:defRPr>
                <a:solidFill>
                  <a:srgbClr val="FF0000"/>
                </a:solidFill>
                <a:effectLst/>
              </a:defRPr>
            </a:lvl1pPr>
          </a:lstStyle>
          <a:p>
            <a:pPr>
              <a:defRPr/>
            </a:pPr>
            <a:r>
              <a:rPr lang="en-US"/>
              <a:t>Old Lisbon Monuments Overview, a painting by E. Gancheva</a:t>
            </a:r>
            <a:endParaRPr lang="en-GB"/>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F672BD88-0CA6-4E68-860B-450820C8638F}" type="slidenum">
              <a:rPr lang="en-GB" altLang="bg-BG"/>
              <a:pPr>
                <a:defRPr/>
              </a:pPr>
              <a:t>‹#›</a:t>
            </a:fld>
            <a:endParaRPr lang="en-GB" altLang="bg-BG"/>
          </a:p>
        </p:txBody>
      </p:sp>
    </p:spTree>
    <p:extLst>
      <p:ext uri="{BB962C8B-B14F-4D97-AF65-F5344CB8AC3E}">
        <p14:creationId xmlns:p14="http://schemas.microsoft.com/office/powerpoint/2010/main" val="1536660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5" name="Footer Placeholder 4">
            <a:extLst>
              <a:ext uri="{FF2B5EF4-FFF2-40B4-BE49-F238E27FC236}"/>
            </a:extLst>
          </p:cNvPr>
          <p:cNvSpPr txBox="1">
            <a:spLocks/>
          </p:cNvSpPr>
          <p:nvPr/>
        </p:nvSpPr>
        <p:spPr>
          <a:xfrm>
            <a:off x="3124201" y="6502400"/>
            <a:ext cx="2895600" cy="365125"/>
          </a:xfrm>
          <a:prstGeom prst="rect">
            <a:avLst/>
          </a:prstGeom>
        </p:spPr>
        <p:txBody>
          <a:bodyPr lIns="91430" tIns="45715" rIns="91430" bIns="45715"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100" dirty="0">
                <a:solidFill>
                  <a:srgbClr val="FF0000"/>
                </a:solidFill>
              </a:rPr>
              <a:t>NATO UNCLASSIFIED</a:t>
            </a:r>
          </a:p>
        </p:txBody>
      </p:sp>
      <p:pic>
        <p:nvPicPr>
          <p:cNvPr id="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NATOhor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
            <a:ext cx="129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8" name="Picture 22"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9000" y="0"/>
            <a:ext cx="622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extLst>
          </p:cNvPr>
          <p:cNvSpPr txBox="1">
            <a:spLocks noChangeArrowheads="1"/>
          </p:cNvSpPr>
          <p:nvPr/>
        </p:nvSpPr>
        <p:spPr bwMode="auto">
          <a:xfrm>
            <a:off x="7589838" y="6324600"/>
            <a:ext cx="1587500" cy="476251"/>
          </a:xfrm>
          <a:prstGeom prst="rect">
            <a:avLst/>
          </a:prstGeom>
          <a:noFill/>
          <a:ln>
            <a:noFill/>
          </a:ln>
          <a:extLst/>
        </p:spPr>
        <p:txBody>
          <a:bodyPr lIns="91430" tIns="45715" rIns="91430" bIns="457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800" b="1" dirty="0">
                <a:solidFill>
                  <a:prstClr val="black"/>
                </a:solidFill>
              </a:rPr>
              <a:t>ACT - Improving today, </a:t>
            </a:r>
          </a:p>
          <a:p>
            <a:pPr>
              <a:defRPr/>
            </a:pPr>
            <a:r>
              <a:rPr lang="en-US" sz="800" b="1" dirty="0">
                <a:solidFill>
                  <a:prstClr val="black"/>
                </a:solidFill>
              </a:rPr>
              <a:t>Shaping tomorrow, </a:t>
            </a:r>
          </a:p>
          <a:p>
            <a:pPr>
              <a:defRPr/>
            </a:pPr>
            <a:r>
              <a:rPr lang="en-US" sz="800" b="1" dirty="0">
                <a:solidFill>
                  <a:prstClr val="black"/>
                </a:solidFill>
              </a:rPr>
              <a:t>Bridging the two</a:t>
            </a:r>
          </a:p>
        </p:txBody>
      </p:sp>
      <p:sp>
        <p:nvSpPr>
          <p:cNvPr id="2" name="Title 1"/>
          <p:cNvSpPr>
            <a:spLocks noGrp="1"/>
          </p:cNvSpPr>
          <p:nvPr>
            <p:ph type="title"/>
          </p:nvPr>
        </p:nvSpPr>
        <p:spPr>
          <a:xfrm>
            <a:off x="1449579" y="685803"/>
            <a:ext cx="6244851" cy="533220"/>
          </a:xfrm>
        </p:spPr>
        <p:txBody>
          <a:bodyPr/>
          <a:lstStyle>
            <a:lvl1pPr>
              <a:defRPr>
                <a:solidFill>
                  <a:schemeClr val="tx1"/>
                </a:solidFill>
                <a:effectLst/>
              </a:defRPr>
            </a:lvl1pPr>
          </a:lstStyle>
          <a:p>
            <a:r>
              <a:rPr lang="en-US"/>
              <a:t>Click to edit Master title style</a:t>
            </a:r>
            <a:endParaRPr lang="en-GB" dirty="0"/>
          </a:p>
        </p:txBody>
      </p:sp>
      <p:sp>
        <p:nvSpPr>
          <p:cNvPr id="3" name="Content Placeholder 2"/>
          <p:cNvSpPr>
            <a:spLocks noGrp="1"/>
          </p:cNvSpPr>
          <p:nvPr>
            <p:ph idx="1"/>
          </p:nvPr>
        </p:nvSpPr>
        <p:spPr>
          <a:xfrm>
            <a:off x="228600" y="1981203"/>
            <a:ext cx="8699334"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Subtitle 2"/>
          <p:cNvSpPr>
            <a:spLocks noGrp="1"/>
          </p:cNvSpPr>
          <p:nvPr>
            <p:ph type="subTitle" idx="13"/>
          </p:nvPr>
        </p:nvSpPr>
        <p:spPr>
          <a:xfrm>
            <a:off x="990600" y="1295400"/>
            <a:ext cx="7086600" cy="609600"/>
          </a:xfrm>
        </p:spPr>
        <p:txBody>
          <a:bodyPr>
            <a:normAutofit/>
          </a:bodyPr>
          <a:lstStyle>
            <a:lvl1pPr marL="0" indent="0" algn="ctr">
              <a:buNone/>
              <a:defRPr lang="en-GB" sz="2400" dirty="0" smtClean="0">
                <a:solidFill>
                  <a:srgbClr val="0033CC"/>
                </a:solidFill>
                <a:latin typeface="+mn-lt"/>
                <a:ea typeface="+mn-ea"/>
                <a:cs typeface="+mn-cs"/>
              </a:defRPr>
            </a:lvl1pPr>
            <a:lvl2pPr marL="342862" indent="0" algn="ctr">
              <a:buNone/>
              <a:defRPr>
                <a:solidFill>
                  <a:schemeClr val="tx1">
                    <a:tint val="75000"/>
                  </a:schemeClr>
                </a:solidFill>
              </a:defRPr>
            </a:lvl2pPr>
            <a:lvl3pPr marL="685725" indent="0" algn="ctr">
              <a:buNone/>
              <a:defRPr>
                <a:solidFill>
                  <a:schemeClr val="tx1">
                    <a:tint val="75000"/>
                  </a:schemeClr>
                </a:solidFill>
              </a:defRPr>
            </a:lvl3pPr>
            <a:lvl4pPr marL="1028587" indent="0" algn="ctr">
              <a:buNone/>
              <a:defRPr>
                <a:solidFill>
                  <a:schemeClr val="tx1">
                    <a:tint val="75000"/>
                  </a:schemeClr>
                </a:solidFill>
              </a:defRPr>
            </a:lvl4pPr>
            <a:lvl5pPr marL="1371449" indent="0" algn="ctr">
              <a:buNone/>
              <a:defRPr>
                <a:solidFill>
                  <a:schemeClr val="tx1">
                    <a:tint val="75000"/>
                  </a:schemeClr>
                </a:solidFill>
              </a:defRPr>
            </a:lvl5pPr>
            <a:lvl6pPr marL="1714311" indent="0" algn="ctr">
              <a:buNone/>
              <a:defRPr>
                <a:solidFill>
                  <a:schemeClr val="tx1">
                    <a:tint val="75000"/>
                  </a:schemeClr>
                </a:solidFill>
              </a:defRPr>
            </a:lvl6pPr>
            <a:lvl7pPr marL="2057173" indent="0" algn="ctr">
              <a:buNone/>
              <a:defRPr>
                <a:solidFill>
                  <a:schemeClr val="tx1">
                    <a:tint val="75000"/>
                  </a:schemeClr>
                </a:solidFill>
              </a:defRPr>
            </a:lvl7pPr>
            <a:lvl8pPr marL="2400036" indent="0" algn="ctr">
              <a:buNone/>
              <a:defRPr>
                <a:solidFill>
                  <a:schemeClr val="tx1">
                    <a:tint val="75000"/>
                  </a:schemeClr>
                </a:solidFill>
              </a:defRPr>
            </a:lvl8pPr>
            <a:lvl9pPr marL="2742898" indent="0" algn="ctr">
              <a:buNone/>
              <a:defRPr>
                <a:solidFill>
                  <a:schemeClr val="tx1">
                    <a:tint val="75000"/>
                  </a:schemeClr>
                </a:solidFill>
              </a:defRPr>
            </a:lvl9pPr>
          </a:lstStyle>
          <a:p>
            <a:r>
              <a:rPr lang="en-US"/>
              <a:t>Click to edit Master subtitle style</a:t>
            </a:r>
            <a:endParaRPr lang="en-GB" dirty="0"/>
          </a:p>
        </p:txBody>
      </p:sp>
      <p:sp>
        <p:nvSpPr>
          <p:cNvPr id="10" name="Date Placeholder 3">
            <a:extLst>
              <a:ext uri="{FF2B5EF4-FFF2-40B4-BE49-F238E27FC236}"/>
            </a:extLst>
          </p:cNvPr>
          <p:cNvSpPr>
            <a:spLocks noGrp="1"/>
          </p:cNvSpPr>
          <p:nvPr>
            <p:ph type="dt" sz="half" idx="14"/>
          </p:nvPr>
        </p:nvSpPr>
        <p:spPr/>
        <p:txBody>
          <a:bodyPr/>
          <a:lstStyle>
            <a:lvl1pPr>
              <a:defRPr>
                <a:latin typeface="Arial" panose="020B0604020202020204" pitchFamily="34" charset="0"/>
              </a:defRPr>
            </a:lvl1pPr>
          </a:lstStyle>
          <a:p>
            <a:pPr>
              <a:defRPr/>
            </a:pPr>
            <a:fld id="{DA62F217-C13B-40F4-A169-FC12C5B4EFCD}" type="datetime1">
              <a:rPr lang="bg-BG" altLang="en-US"/>
              <a:pPr>
                <a:defRPr/>
              </a:pPr>
              <a:t>19.5.2023 г.</a:t>
            </a:fld>
            <a:endParaRPr lang="en-GB" altLang="en-US"/>
          </a:p>
          <a:p>
            <a:pPr>
              <a:defRPr/>
            </a:pPr>
            <a:r>
              <a:rPr lang="en-GB" altLang="en-US"/>
              <a:t>Originating Office</a:t>
            </a:r>
          </a:p>
        </p:txBody>
      </p:sp>
      <p:sp>
        <p:nvSpPr>
          <p:cNvPr id="11" name="Slide Number Placeholder 5">
            <a:extLst>
              <a:ext uri="{FF2B5EF4-FFF2-40B4-BE49-F238E27FC236}"/>
            </a:extLst>
          </p:cNvPr>
          <p:cNvSpPr>
            <a:spLocks noGrp="1"/>
          </p:cNvSpPr>
          <p:nvPr>
            <p:ph type="sldNum" sz="quarter" idx="15"/>
          </p:nvPr>
        </p:nvSpPr>
        <p:spPr/>
        <p:txBody>
          <a:bodyPr/>
          <a:lstStyle>
            <a:lvl1pPr>
              <a:defRPr/>
            </a:lvl1pPr>
          </a:lstStyle>
          <a:p>
            <a:pPr>
              <a:defRPr/>
            </a:pPr>
            <a:fld id="{DC0C37B2-32E8-4FCA-9C5E-0C543378C048}" type="slidenum">
              <a:rPr lang="en-GB" altLang="bg-BG"/>
              <a:pPr>
                <a:defRPr/>
              </a:pPr>
              <a:t>‹#›</a:t>
            </a:fld>
            <a:endParaRPr lang="en-GB" altLang="bg-BG"/>
          </a:p>
        </p:txBody>
      </p:sp>
    </p:spTree>
    <p:extLst>
      <p:ext uri="{BB962C8B-B14F-4D97-AF65-F5344CB8AC3E}">
        <p14:creationId xmlns:p14="http://schemas.microsoft.com/office/powerpoint/2010/main" val="1411016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ubtitle and Content">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2"/>
            <a:ext cx="129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6"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09000" y="0"/>
            <a:ext cx="622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extLst>
          </p:cNvPr>
          <p:cNvSpPr txBox="1">
            <a:spLocks noChangeArrowheads="1"/>
          </p:cNvSpPr>
          <p:nvPr userDrawn="1"/>
        </p:nvSpPr>
        <p:spPr bwMode="auto">
          <a:xfrm>
            <a:off x="6642101" y="6381749"/>
            <a:ext cx="2489200" cy="476251"/>
          </a:xfrm>
          <a:prstGeom prst="rect">
            <a:avLst/>
          </a:prstGeom>
          <a:noFill/>
          <a:ln>
            <a:noFill/>
          </a:ln>
          <a:extLst/>
        </p:spPr>
        <p:txBody>
          <a:bodyPr lIns="91430" tIns="45715" rIns="91430" bIns="457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en-US" altLang="en-US" sz="1100" b="1">
                <a:solidFill>
                  <a:prstClr val="black"/>
                </a:solidFill>
                <a:latin typeface="Arial" panose="020B0604020202020204" pitchFamily="34" charset="0"/>
                <a:cs typeface="Arial" panose="020B0604020202020204" pitchFamily="34" charset="0"/>
              </a:rPr>
              <a:t>ACT – Leading NATO Military Transformation</a:t>
            </a:r>
          </a:p>
        </p:txBody>
      </p:sp>
      <p:sp>
        <p:nvSpPr>
          <p:cNvPr id="2" name="Title 1"/>
          <p:cNvSpPr>
            <a:spLocks noGrp="1"/>
          </p:cNvSpPr>
          <p:nvPr>
            <p:ph type="title"/>
          </p:nvPr>
        </p:nvSpPr>
        <p:spPr>
          <a:xfrm>
            <a:off x="1443354" y="76202"/>
            <a:ext cx="6244851" cy="533220"/>
          </a:xfrm>
        </p:spPr>
        <p:txBody>
          <a:bodyPr>
            <a:noAutofit/>
          </a:bodyPr>
          <a:lstStyle>
            <a:lvl1pPr>
              <a:defRPr sz="280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152400" y="762003"/>
            <a:ext cx="8667528" cy="5619751"/>
          </a:xfrm>
        </p:spPr>
        <p:txBody>
          <a:bodyPr>
            <a:normAutofit/>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extLst>
          </p:cNvPr>
          <p:cNvSpPr>
            <a:spLocks noGrp="1"/>
          </p:cNvSpPr>
          <p:nvPr>
            <p:ph type="sldNum" sz="quarter" idx="10"/>
          </p:nvPr>
        </p:nvSpPr>
        <p:spPr/>
        <p:txBody>
          <a:bodyPr/>
          <a:lstStyle>
            <a:lvl1pPr>
              <a:defRPr/>
            </a:lvl1pPr>
          </a:lstStyle>
          <a:p>
            <a:pPr>
              <a:defRPr/>
            </a:pPr>
            <a:fld id="{B7188984-73DA-4229-9566-0913BF85EE33}" type="slidenum">
              <a:rPr lang="en-GB" altLang="bg-BG"/>
              <a:pPr>
                <a:defRPr/>
              </a:pPr>
              <a:t>‹#›</a:t>
            </a:fld>
            <a:endParaRPr lang="en-GB" altLang="bg-BG"/>
          </a:p>
        </p:txBody>
      </p:sp>
      <p:sp>
        <p:nvSpPr>
          <p:cNvPr id="9" name="Footer Placeholder 4">
            <a:extLst>
              <a:ext uri="{FF2B5EF4-FFF2-40B4-BE49-F238E27FC236}"/>
            </a:extLst>
          </p:cNvPr>
          <p:cNvSpPr>
            <a:spLocks noGrp="1"/>
          </p:cNvSpPr>
          <p:nvPr>
            <p:ph type="ftr" sz="quarter" idx="11"/>
          </p:nvPr>
        </p:nvSpPr>
        <p:spPr/>
        <p:txBody>
          <a:bodyPr/>
          <a:lstStyle>
            <a:lvl1pPr algn="ctr">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3556460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extLst>
          </p:cNvPr>
          <p:cNvSpPr>
            <a:spLocks noGrp="1"/>
          </p:cNvSpPr>
          <p:nvPr>
            <p:ph type="sldNum" sz="quarter" idx="10"/>
          </p:nvPr>
        </p:nvSpPr>
        <p:spPr/>
        <p:txBody>
          <a:bodyPr/>
          <a:lstStyle>
            <a:lvl1pPr>
              <a:defRPr/>
            </a:lvl1pPr>
          </a:lstStyle>
          <a:p>
            <a:pPr>
              <a:defRPr/>
            </a:pPr>
            <a:fld id="{0332314C-E856-4E75-B053-303A7BC3FBAB}" type="slidenum">
              <a:rPr lang="en-GB" altLang="bg-BG"/>
              <a:pPr>
                <a:defRPr/>
              </a:pPr>
              <a:t>‹#›</a:t>
            </a:fld>
            <a:endParaRPr lang="en-GB" altLang="bg-BG"/>
          </a:p>
        </p:txBody>
      </p:sp>
      <p:sp>
        <p:nvSpPr>
          <p:cNvPr id="3" name="Footer Placeholder 4">
            <a:extLst>
              <a:ext uri="{FF2B5EF4-FFF2-40B4-BE49-F238E27FC236}"/>
            </a:extLst>
          </p:cNvPr>
          <p:cNvSpPr>
            <a:spLocks noGrp="1"/>
          </p:cNvSpPr>
          <p:nvPr>
            <p:ph type="ftr" sz="quarter" idx="11"/>
          </p:nvPr>
        </p:nvSpPr>
        <p:spPr/>
        <p:txBody>
          <a:bodyPr/>
          <a:lstStyle>
            <a:lvl1pPr algn="ctr">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Tree>
    <p:extLst>
      <p:ext uri="{BB962C8B-B14F-4D97-AF65-F5344CB8AC3E}">
        <p14:creationId xmlns:p14="http://schemas.microsoft.com/office/powerpoint/2010/main" val="2543844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2"/>
            <a:ext cx="129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31227" y="-39686"/>
            <a:ext cx="64611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282956" y="3"/>
            <a:ext cx="6879741" cy="612268"/>
          </a:xfrm>
        </p:spPr>
        <p:txBody>
          <a:bodyPr/>
          <a:lstStyle>
            <a:lvl1pPr>
              <a:defRPr sz="2700"/>
            </a:lvl1pPr>
          </a:lstStyle>
          <a:p>
            <a:r>
              <a:rPr lang="en-US" dirty="0"/>
              <a:t>Click to edit Master title style</a:t>
            </a:r>
            <a:endParaRPr lang="en-GB" dirty="0"/>
          </a:p>
        </p:txBody>
      </p:sp>
      <p:sp>
        <p:nvSpPr>
          <p:cNvPr id="7" name="Date Placeholder 3">
            <a:extLst>
              <a:ext uri="{FF2B5EF4-FFF2-40B4-BE49-F238E27FC236}"/>
            </a:extLst>
          </p:cNvPr>
          <p:cNvSpPr>
            <a:spLocks noGrp="1"/>
          </p:cNvSpPr>
          <p:nvPr>
            <p:ph type="dt" sz="half" idx="10"/>
          </p:nvPr>
        </p:nvSpPr>
        <p:spPr>
          <a:xfrm>
            <a:off x="457200" y="6356351"/>
            <a:ext cx="2133600" cy="365125"/>
          </a:xfrm>
        </p:spPr>
        <p:txBody>
          <a:bodyPr/>
          <a:lstStyle>
            <a:lvl1pPr>
              <a:defRPr>
                <a:latin typeface="Arial" panose="020B0604020202020204" pitchFamily="34" charset="0"/>
              </a:defRPr>
            </a:lvl1pPr>
          </a:lstStyle>
          <a:p>
            <a:pPr>
              <a:defRPr/>
            </a:pPr>
            <a:fld id="{924EB77E-8308-462A-BAA2-51D25327DFF7}" type="datetime1">
              <a:rPr lang="bg-BG"/>
              <a:pPr>
                <a:defRPr/>
              </a:pPr>
              <a:t>19.5.2023 г.</a:t>
            </a:fld>
            <a:endParaRPr lang="en-GB" dirty="0"/>
          </a:p>
        </p:txBody>
      </p:sp>
      <p:sp>
        <p:nvSpPr>
          <p:cNvPr id="8" name="Footer Placeholder 4">
            <a:extLst>
              <a:ext uri="{FF2B5EF4-FFF2-40B4-BE49-F238E27FC236}"/>
            </a:extLst>
          </p:cNvPr>
          <p:cNvSpPr>
            <a:spLocks noGrp="1"/>
          </p:cNvSpPr>
          <p:nvPr>
            <p:ph type="ftr" sz="quarter" idx="11"/>
          </p:nvPr>
        </p:nvSpPr>
        <p:spPr/>
        <p:txBody>
          <a:bodyPr/>
          <a:lstStyle>
            <a:lvl1pPr>
              <a:defRPr sz="900">
                <a:latin typeface="Arial" charset="0"/>
              </a:defRPr>
            </a:lvl1pPr>
          </a:lstStyle>
          <a:p>
            <a:pPr>
              <a:defRPr/>
            </a:pPr>
            <a:r>
              <a:rPr lang="en-US" altLang="en-US"/>
              <a:t>Old Lisbon Monuments Overview, a painting by E. Gancheva</a:t>
            </a:r>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40E40366-F338-43CD-A61F-6D3C401396D9}" type="slidenum">
              <a:rPr lang="en-GB" altLang="bg-BG"/>
              <a:pPr>
                <a:defRPr/>
              </a:pPr>
              <a:t>‹#›</a:t>
            </a:fld>
            <a:endParaRPr lang="en-GB" altLang="bg-BG"/>
          </a:p>
        </p:txBody>
      </p:sp>
    </p:spTree>
    <p:extLst>
      <p:ext uri="{BB962C8B-B14F-4D97-AF65-F5344CB8AC3E}">
        <p14:creationId xmlns:p14="http://schemas.microsoft.com/office/powerpoint/2010/main" val="3243591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5_Title, Subtitle and Content">
    <p:spTree>
      <p:nvGrpSpPr>
        <p:cNvPr id="1" name=""/>
        <p:cNvGrpSpPr/>
        <p:nvPr/>
      </p:nvGrpSpPr>
      <p:grpSpPr>
        <a:xfrm>
          <a:off x="0" y="0"/>
          <a:ext cx="0" cy="0"/>
          <a:chOff x="0" y="0"/>
          <a:chExt cx="0" cy="0"/>
        </a:xfrm>
      </p:grpSpPr>
      <p:sp>
        <p:nvSpPr>
          <p:cNvPr id="2" name="Footer Placeholder 4">
            <a:extLst>
              <a:ext uri="{FF2B5EF4-FFF2-40B4-BE49-F238E27FC236}"/>
            </a:extLst>
          </p:cNvPr>
          <p:cNvSpPr txBox="1">
            <a:spLocks/>
          </p:cNvSpPr>
          <p:nvPr userDrawn="1"/>
        </p:nvSpPr>
        <p:spPr>
          <a:xfrm>
            <a:off x="3124201" y="6502400"/>
            <a:ext cx="2895600" cy="365125"/>
          </a:xfrm>
          <a:prstGeom prst="rect">
            <a:avLst/>
          </a:prstGeom>
        </p:spPr>
        <p:txBody>
          <a:bodyPr lIns="68572" tIns="34286" rIns="68572" bIns="34286" anchor="ctr"/>
          <a:lstStyle>
            <a:defPPr>
              <a:defRPr lang="en-US"/>
            </a:defPPr>
            <a:lvl1pPr marL="0" algn="ctr" defTabSz="914400" rtl="0" eaLnBrk="1" latinLnBrk="0" hangingPunct="1">
              <a:defRPr sz="1200" b="1" kern="120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100" dirty="0">
                <a:solidFill>
                  <a:srgbClr val="FF0000"/>
                </a:solidFill>
              </a:rPr>
              <a:t>NATO UNCLASSIFIED</a:t>
            </a:r>
          </a:p>
        </p:txBody>
      </p:sp>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2"/>
            <a:ext cx="129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09000" y="0"/>
            <a:ext cx="622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extLst>
          </p:cNvPr>
          <p:cNvSpPr>
            <a:spLocks noGrp="1"/>
          </p:cNvSpPr>
          <p:nvPr>
            <p:ph type="sldNum" sz="quarter" idx="10"/>
          </p:nvPr>
        </p:nvSpPr>
        <p:spPr/>
        <p:txBody>
          <a:bodyPr/>
          <a:lstStyle>
            <a:lvl1pPr>
              <a:defRPr/>
            </a:lvl1pPr>
          </a:lstStyle>
          <a:p>
            <a:pPr>
              <a:defRPr/>
            </a:pPr>
            <a:fld id="{ADF76EEA-0D4E-4D20-9C7F-323EAD96AAAF}" type="slidenum">
              <a:rPr lang="en-GB" altLang="bg-BG"/>
              <a:pPr>
                <a:defRPr/>
              </a:pPr>
              <a:t>‹#›</a:t>
            </a:fld>
            <a:endParaRPr lang="en-GB" altLang="bg-BG"/>
          </a:p>
        </p:txBody>
      </p:sp>
      <p:sp>
        <p:nvSpPr>
          <p:cNvPr id="7" name="Date Placeholder 3">
            <a:extLst>
              <a:ext uri="{FF2B5EF4-FFF2-40B4-BE49-F238E27FC236}"/>
            </a:extLst>
          </p:cNvPr>
          <p:cNvSpPr>
            <a:spLocks noGrp="1"/>
          </p:cNvSpPr>
          <p:nvPr>
            <p:ph type="dt" sz="half" idx="11"/>
          </p:nvPr>
        </p:nvSpPr>
        <p:spPr/>
        <p:txBody>
          <a:bodyPr rtlCol="0"/>
          <a:lstStyle>
            <a:lvl1pPr algn="l">
              <a:defRPr sz="1100" b="1">
                <a:solidFill>
                  <a:prstClr val="black"/>
                </a:solidFill>
                <a:effectLst/>
                <a:latin typeface="Arial" panose="020B0604020202020204" pitchFamily="34" charset="0"/>
                <a:cs typeface="Arial" panose="020B0604020202020204" pitchFamily="34" charset="0"/>
              </a:defRPr>
            </a:lvl1pPr>
          </a:lstStyle>
          <a:p>
            <a:pPr>
              <a:defRPr/>
            </a:pPr>
            <a:fld id="{F80E0579-8196-4845-98FA-490CAF9155E3}" type="datetime1">
              <a:rPr lang="bg-BG"/>
              <a:pPr>
                <a:defRPr/>
              </a:pPr>
              <a:t>19.5.2023 г.</a:t>
            </a:fld>
            <a:endParaRPr lang="en-GB" dirty="0"/>
          </a:p>
        </p:txBody>
      </p:sp>
    </p:spTree>
    <p:extLst>
      <p:ext uri="{BB962C8B-B14F-4D97-AF65-F5344CB8AC3E}">
        <p14:creationId xmlns:p14="http://schemas.microsoft.com/office/powerpoint/2010/main" val="3507348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NATOhor_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2"/>
            <a:ext cx="1295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5" name="Picture 22" descr="Picture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531227" y="-39686"/>
            <a:ext cx="64611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82956" y="3"/>
            <a:ext cx="6879741" cy="612268"/>
          </a:xfrm>
        </p:spPr>
        <p:txBody>
          <a:bodyPr/>
          <a:lstStyle>
            <a:lvl1pPr>
              <a:defRPr sz="2700"/>
            </a:lvl1pPr>
          </a:lstStyle>
          <a:p>
            <a:r>
              <a:rPr lang="en-US" dirty="0"/>
              <a:t>Click to edit Master title style</a:t>
            </a:r>
            <a:endParaRPr lang="en-GB" dirty="0"/>
          </a:p>
        </p:txBody>
      </p:sp>
      <p:sp>
        <p:nvSpPr>
          <p:cNvPr id="6" name="Footer Placeholder 4">
            <a:extLst>
              <a:ext uri="{FF2B5EF4-FFF2-40B4-BE49-F238E27FC236}"/>
            </a:extLst>
          </p:cNvPr>
          <p:cNvSpPr>
            <a:spLocks noGrp="1"/>
          </p:cNvSpPr>
          <p:nvPr>
            <p:ph type="ftr" sz="quarter" idx="10"/>
          </p:nvPr>
        </p:nvSpPr>
        <p:spPr/>
        <p:txBody>
          <a:bodyPr/>
          <a:lstStyle>
            <a:lvl1pPr>
              <a:defRPr sz="1100">
                <a:latin typeface="Arial" charset="0"/>
              </a:defRPr>
            </a:lvl1pPr>
          </a:lstStyle>
          <a:p>
            <a:pPr>
              <a:defRPr/>
            </a:pPr>
            <a:r>
              <a:rPr lang="en-US" altLang="en-US"/>
              <a:t>Old Lisbon Monuments Overview, a painting by E. Gancheva</a:t>
            </a:r>
            <a:endParaRPr lang="en-US" altLang="en-US" dirty="0"/>
          </a:p>
        </p:txBody>
      </p:sp>
      <p:sp>
        <p:nvSpPr>
          <p:cNvPr id="7" name="Slide Number Placeholder 5">
            <a:extLst>
              <a:ext uri="{FF2B5EF4-FFF2-40B4-BE49-F238E27FC236}"/>
            </a:extLst>
          </p:cNvPr>
          <p:cNvSpPr>
            <a:spLocks noGrp="1"/>
          </p:cNvSpPr>
          <p:nvPr>
            <p:ph type="sldNum" sz="quarter" idx="11"/>
          </p:nvPr>
        </p:nvSpPr>
        <p:spPr/>
        <p:txBody>
          <a:bodyPr/>
          <a:lstStyle>
            <a:lvl1pPr>
              <a:defRPr/>
            </a:lvl1pPr>
          </a:lstStyle>
          <a:p>
            <a:pPr>
              <a:defRPr/>
            </a:pPr>
            <a:fld id="{20866782-16AB-41B7-A24D-8AE3D3CC160E}" type="slidenum">
              <a:rPr lang="en-GB" altLang="bg-BG"/>
              <a:pPr>
                <a:defRPr/>
              </a:pPr>
              <a:t>‹#›</a:t>
            </a:fld>
            <a:endParaRPr lang="en-GB" altLang="bg-BG"/>
          </a:p>
        </p:txBody>
      </p:sp>
    </p:spTree>
    <p:extLst>
      <p:ext uri="{BB962C8B-B14F-4D97-AF65-F5344CB8AC3E}">
        <p14:creationId xmlns:p14="http://schemas.microsoft.com/office/powerpoint/2010/main" val="2555016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600201" y="76202"/>
            <a:ext cx="6248400" cy="533220"/>
          </a:xfrm>
        </p:spPr>
        <p:txBody>
          <a:bodyPr/>
          <a:lstStyle/>
          <a:p>
            <a:r>
              <a:rPr lang="en-US" dirty="0"/>
              <a:t>Click to edit Master title</a:t>
            </a:r>
            <a:endParaRPr lang="en-GB" dirty="0"/>
          </a:p>
        </p:txBody>
      </p:sp>
      <p:sp>
        <p:nvSpPr>
          <p:cNvPr id="8" name="Subtitle 2"/>
          <p:cNvSpPr>
            <a:spLocks noGrp="1"/>
          </p:cNvSpPr>
          <p:nvPr>
            <p:ph type="subTitle" idx="13"/>
          </p:nvPr>
        </p:nvSpPr>
        <p:spPr>
          <a:xfrm>
            <a:off x="1066800" y="685800"/>
            <a:ext cx="7086600" cy="609600"/>
          </a:xfrm>
        </p:spPr>
        <p:txBody>
          <a:bodyPr>
            <a:normAutofit/>
          </a:bodyPr>
          <a:lstStyle>
            <a:lvl1pPr marL="0" indent="0" algn="ctr">
              <a:buNone/>
              <a:defRPr lang="en-GB" sz="2400" dirty="0" smtClean="0">
                <a:solidFill>
                  <a:srgbClr val="0033CC"/>
                </a:solidFill>
                <a:latin typeface="+mn-lt"/>
                <a:ea typeface="+mn-ea"/>
                <a:cs typeface="+mn-cs"/>
              </a:defRPr>
            </a:lvl1pPr>
            <a:lvl2pPr marL="342862" indent="0" algn="ctr">
              <a:buNone/>
              <a:defRPr>
                <a:solidFill>
                  <a:schemeClr val="tx1">
                    <a:tint val="75000"/>
                  </a:schemeClr>
                </a:solidFill>
              </a:defRPr>
            </a:lvl2pPr>
            <a:lvl3pPr marL="685725" indent="0" algn="ctr">
              <a:buNone/>
              <a:defRPr>
                <a:solidFill>
                  <a:schemeClr val="tx1">
                    <a:tint val="75000"/>
                  </a:schemeClr>
                </a:solidFill>
              </a:defRPr>
            </a:lvl3pPr>
            <a:lvl4pPr marL="1028587" indent="0" algn="ctr">
              <a:buNone/>
              <a:defRPr>
                <a:solidFill>
                  <a:schemeClr val="tx1">
                    <a:tint val="75000"/>
                  </a:schemeClr>
                </a:solidFill>
              </a:defRPr>
            </a:lvl4pPr>
            <a:lvl5pPr marL="1371449" indent="0" algn="ctr">
              <a:buNone/>
              <a:defRPr>
                <a:solidFill>
                  <a:schemeClr val="tx1">
                    <a:tint val="75000"/>
                  </a:schemeClr>
                </a:solidFill>
              </a:defRPr>
            </a:lvl5pPr>
            <a:lvl6pPr marL="1714311" indent="0" algn="ctr">
              <a:buNone/>
              <a:defRPr>
                <a:solidFill>
                  <a:schemeClr val="tx1">
                    <a:tint val="75000"/>
                  </a:schemeClr>
                </a:solidFill>
              </a:defRPr>
            </a:lvl6pPr>
            <a:lvl7pPr marL="2057173" indent="0" algn="ctr">
              <a:buNone/>
              <a:defRPr>
                <a:solidFill>
                  <a:schemeClr val="tx1">
                    <a:tint val="75000"/>
                  </a:schemeClr>
                </a:solidFill>
              </a:defRPr>
            </a:lvl7pPr>
            <a:lvl8pPr marL="2400036" indent="0" algn="ctr">
              <a:buNone/>
              <a:defRPr>
                <a:solidFill>
                  <a:schemeClr val="tx1">
                    <a:tint val="75000"/>
                  </a:schemeClr>
                </a:solidFill>
              </a:defRPr>
            </a:lvl8pPr>
            <a:lvl9pPr marL="2742898" indent="0" algn="ctr">
              <a:buNone/>
              <a:defRPr>
                <a:solidFill>
                  <a:schemeClr val="tx1">
                    <a:tint val="75000"/>
                  </a:schemeClr>
                </a:solidFill>
              </a:defRPr>
            </a:lvl9pPr>
          </a:lstStyle>
          <a:p>
            <a:r>
              <a:rPr lang="en-US" dirty="0"/>
              <a:t>Click to edit Master subtitle style</a:t>
            </a:r>
            <a:endParaRPr lang="en-GB" dirty="0"/>
          </a:p>
        </p:txBody>
      </p:sp>
      <p:sp>
        <p:nvSpPr>
          <p:cNvPr id="4" name="Footer Placeholder 4">
            <a:extLst>
              <a:ext uri="{FF2B5EF4-FFF2-40B4-BE49-F238E27FC236}"/>
            </a:extLst>
          </p:cNvPr>
          <p:cNvSpPr>
            <a:spLocks noGrp="1"/>
          </p:cNvSpPr>
          <p:nvPr>
            <p:ph type="ftr" sz="quarter" idx="14"/>
          </p:nvPr>
        </p:nvSpPr>
        <p:spPr/>
        <p:txBody>
          <a:bodyPr/>
          <a:lstStyle>
            <a:lvl1pPr algn="ctr">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5" name="Slide Number Placeholder 5">
            <a:extLst>
              <a:ext uri="{FF2B5EF4-FFF2-40B4-BE49-F238E27FC236}"/>
            </a:extLst>
          </p:cNvPr>
          <p:cNvSpPr>
            <a:spLocks noGrp="1"/>
          </p:cNvSpPr>
          <p:nvPr>
            <p:ph type="sldNum" sz="quarter" idx="15"/>
          </p:nvPr>
        </p:nvSpPr>
        <p:spPr/>
        <p:txBody>
          <a:bodyPr/>
          <a:lstStyle>
            <a:lvl1pPr>
              <a:defRPr/>
            </a:lvl1pPr>
          </a:lstStyle>
          <a:p>
            <a:pPr>
              <a:defRPr/>
            </a:pPr>
            <a:fld id="{DCBB6095-0AE9-441E-9B14-B59C4D312976}" type="slidenum">
              <a:rPr lang="en-GB" altLang="bg-BG"/>
              <a:pPr>
                <a:defRPr/>
              </a:pPr>
              <a:t>‹#›</a:t>
            </a:fld>
            <a:endParaRPr lang="en-GB" altLang="bg-BG"/>
          </a:p>
        </p:txBody>
      </p:sp>
    </p:spTree>
    <p:extLst>
      <p:ext uri="{BB962C8B-B14F-4D97-AF65-F5344CB8AC3E}">
        <p14:creationId xmlns:p14="http://schemas.microsoft.com/office/powerpoint/2010/main" val="3142403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5" name="Title 1"/>
          <p:cNvSpPr>
            <a:spLocks noGrp="1"/>
          </p:cNvSpPr>
          <p:nvPr>
            <p:ph type="title"/>
          </p:nvPr>
        </p:nvSpPr>
        <p:spPr>
          <a:xfrm>
            <a:off x="1443351" y="46943"/>
            <a:ext cx="7064954" cy="533220"/>
          </a:xfrm>
          <a:prstGeom prst="rect">
            <a:avLst/>
          </a:prstGeom>
        </p:spPr>
        <p:txBody>
          <a:bodyPr>
            <a:noAutofit/>
          </a:bodyPr>
          <a:lstStyle>
            <a:lvl1pPr>
              <a:defRPr sz="2800">
                <a:solidFill>
                  <a:schemeClr val="tx1"/>
                </a:solidFill>
                <a:effectLst/>
                <a:latin typeface="Arial" panose="020B0604020202020204" pitchFamily="34" charset="0"/>
                <a:cs typeface="Arial" panose="020B0604020202020204" pitchFamily="34" charset="0"/>
              </a:defRPr>
            </a:lvl1pPr>
          </a:lstStyle>
          <a:p>
            <a:r>
              <a:rPr lang="en-US" dirty="0"/>
              <a:t>Click to edit Master title</a:t>
            </a:r>
            <a:endParaRPr lang="en-GB" dirty="0"/>
          </a:p>
        </p:txBody>
      </p:sp>
      <p:sp>
        <p:nvSpPr>
          <p:cNvPr id="3" name="Footer Placeholder 4">
            <a:extLst>
              <a:ext uri="{FF2B5EF4-FFF2-40B4-BE49-F238E27FC236}"/>
            </a:extLst>
          </p:cNvPr>
          <p:cNvSpPr>
            <a:spLocks noGrp="1"/>
          </p:cNvSpPr>
          <p:nvPr>
            <p:ph type="ftr" sz="quarter" idx="10"/>
          </p:nvPr>
        </p:nvSpPr>
        <p:spPr/>
        <p:txBody>
          <a:bodyPr/>
          <a:lstStyle>
            <a:lvl1pPr>
              <a:defRPr/>
            </a:lvl1pPr>
          </a:lstStyle>
          <a:p>
            <a:pPr>
              <a:defRPr/>
            </a:pPr>
            <a:r>
              <a:rPr lang="en-US"/>
              <a:t>Old Lisbon Monuments Overview, a painting by E. Gancheva</a:t>
            </a:r>
            <a:endParaRPr lang="en-GB"/>
          </a:p>
        </p:txBody>
      </p:sp>
      <p:sp>
        <p:nvSpPr>
          <p:cNvPr id="4" name="Slide Number Placeholder 5">
            <a:extLst>
              <a:ext uri="{FF2B5EF4-FFF2-40B4-BE49-F238E27FC236}"/>
            </a:extLst>
          </p:cNvPr>
          <p:cNvSpPr>
            <a:spLocks noGrp="1"/>
          </p:cNvSpPr>
          <p:nvPr>
            <p:ph type="sldNum" sz="quarter" idx="11"/>
          </p:nvPr>
        </p:nvSpPr>
        <p:spPr/>
        <p:txBody>
          <a:bodyPr/>
          <a:lstStyle>
            <a:lvl1pPr>
              <a:defRPr/>
            </a:lvl1pPr>
          </a:lstStyle>
          <a:p>
            <a:pPr>
              <a:defRPr/>
            </a:pPr>
            <a:fld id="{B8384C34-D33F-4DE5-9977-6E51C47C4891}" type="slidenum">
              <a:rPr lang="en-GB" altLang="bg-BG"/>
              <a:pPr>
                <a:defRPr/>
              </a:pPr>
              <a:t>‹#›</a:t>
            </a:fld>
            <a:endParaRPr lang="en-GB" altLang="bg-BG"/>
          </a:p>
        </p:txBody>
      </p:sp>
    </p:spTree>
    <p:extLst>
      <p:ext uri="{BB962C8B-B14F-4D97-AF65-F5344CB8AC3E}">
        <p14:creationId xmlns:p14="http://schemas.microsoft.com/office/powerpoint/2010/main" val="231708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150" indent="0">
              <a:buNone/>
              <a:defRPr sz="2000">
                <a:solidFill>
                  <a:schemeClr val="tx1">
                    <a:tint val="75000"/>
                  </a:schemeClr>
                </a:solidFill>
              </a:defRPr>
            </a:lvl2pPr>
            <a:lvl3pPr marL="914299" indent="0">
              <a:buNone/>
              <a:defRPr sz="1800">
                <a:solidFill>
                  <a:schemeClr val="tx1">
                    <a:tint val="75000"/>
                  </a:schemeClr>
                </a:solidFill>
              </a:defRPr>
            </a:lvl3pPr>
            <a:lvl4pPr marL="1371449" indent="0">
              <a:buNone/>
              <a:defRPr sz="1600">
                <a:solidFill>
                  <a:schemeClr val="tx1">
                    <a:tint val="75000"/>
                  </a:schemeClr>
                </a:solidFill>
              </a:defRPr>
            </a:lvl4pPr>
            <a:lvl5pPr marL="1828599" indent="0">
              <a:buNone/>
              <a:defRPr sz="1600">
                <a:solidFill>
                  <a:schemeClr val="tx1">
                    <a:tint val="75000"/>
                  </a:schemeClr>
                </a:solidFill>
              </a:defRPr>
            </a:lvl5pPr>
            <a:lvl6pPr marL="2285749" indent="0">
              <a:buNone/>
              <a:defRPr sz="1600">
                <a:solidFill>
                  <a:schemeClr val="tx1">
                    <a:tint val="75000"/>
                  </a:schemeClr>
                </a:solidFill>
              </a:defRPr>
            </a:lvl6pPr>
            <a:lvl7pPr marL="2742898" indent="0">
              <a:buNone/>
              <a:defRPr sz="1600">
                <a:solidFill>
                  <a:schemeClr val="tx1">
                    <a:tint val="75000"/>
                  </a:schemeClr>
                </a:solidFill>
              </a:defRPr>
            </a:lvl7pPr>
            <a:lvl8pPr marL="3200048" indent="0">
              <a:buNone/>
              <a:defRPr sz="1600">
                <a:solidFill>
                  <a:schemeClr val="tx1">
                    <a:tint val="75000"/>
                  </a:schemeClr>
                </a:solidFill>
              </a:defRPr>
            </a:lvl8pPr>
            <a:lvl9pPr marL="365719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7982C8C5-F41E-4A38-AB41-8ADB0BC56ED6}" type="datetime1">
              <a:rPr lang="bg-BG"/>
              <a:pPr>
                <a:defRPr/>
              </a:pPr>
              <a:t>19.5.2023 г.</a:t>
            </a:fld>
            <a:endParaRPr lang="bg-BG"/>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A0A9FB88-EF85-4F9B-B771-9AC206B177D5}" type="slidenum">
              <a:rPr lang="bg-BG" altLang="bg-BG"/>
              <a:pPr>
                <a:defRPr/>
              </a:pPr>
              <a:t>‹#›</a:t>
            </a:fld>
            <a:endParaRPr lang="bg-BG" altLang="bg-BG"/>
          </a:p>
        </p:txBody>
      </p:sp>
    </p:spTree>
    <p:extLst>
      <p:ext uri="{BB962C8B-B14F-4D97-AF65-F5344CB8AC3E}">
        <p14:creationId xmlns:p14="http://schemas.microsoft.com/office/powerpoint/2010/main" val="29568257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150" indent="0" algn="ctr">
              <a:buNone/>
              <a:defRPr>
                <a:solidFill>
                  <a:schemeClr val="tx1">
                    <a:tint val="75000"/>
                  </a:schemeClr>
                </a:solidFill>
              </a:defRPr>
            </a:lvl2pPr>
            <a:lvl3pPr marL="914299" indent="0" algn="ctr">
              <a:buNone/>
              <a:defRPr>
                <a:solidFill>
                  <a:schemeClr val="tx1">
                    <a:tint val="75000"/>
                  </a:schemeClr>
                </a:solidFill>
              </a:defRPr>
            </a:lvl3pPr>
            <a:lvl4pPr marL="1371449" indent="0" algn="ctr">
              <a:buNone/>
              <a:defRPr>
                <a:solidFill>
                  <a:schemeClr val="tx1">
                    <a:tint val="75000"/>
                  </a:schemeClr>
                </a:solidFill>
              </a:defRPr>
            </a:lvl4pPr>
            <a:lvl5pPr marL="1828599" indent="0" algn="ctr">
              <a:buNone/>
              <a:defRPr>
                <a:solidFill>
                  <a:schemeClr val="tx1">
                    <a:tint val="75000"/>
                  </a:schemeClr>
                </a:solidFill>
              </a:defRPr>
            </a:lvl5pPr>
            <a:lvl6pPr marL="2285749" indent="0" algn="ctr">
              <a:buNone/>
              <a:defRPr>
                <a:solidFill>
                  <a:schemeClr val="tx1">
                    <a:tint val="75000"/>
                  </a:schemeClr>
                </a:solidFill>
              </a:defRPr>
            </a:lvl6pPr>
            <a:lvl7pPr marL="2742898" indent="0" algn="ctr">
              <a:buNone/>
              <a:defRPr>
                <a:solidFill>
                  <a:schemeClr val="tx1">
                    <a:tint val="75000"/>
                  </a:schemeClr>
                </a:solidFill>
              </a:defRPr>
            </a:lvl7pPr>
            <a:lvl8pPr marL="3200048" indent="0" algn="ctr">
              <a:buNone/>
              <a:defRPr>
                <a:solidFill>
                  <a:schemeClr val="tx1">
                    <a:tint val="75000"/>
                  </a:schemeClr>
                </a:solidFill>
              </a:defRPr>
            </a:lvl8pPr>
            <a:lvl9pPr marL="3657197"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E5C91A2E-106C-4DF5-A85E-034742DB1D28}" type="datetime1">
              <a:rPr lang="en-US"/>
              <a:pPr>
                <a:defRPr/>
              </a:pPr>
              <a:t>5/19/2023</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516F6995-FDAF-4A28-AC2A-C15A75A8F311}" type="slidenum">
              <a:rPr lang="en-US" altLang="lt-LT"/>
              <a:pPr>
                <a:defRPr/>
              </a:pPr>
              <a:t>‹#›</a:t>
            </a:fld>
            <a:endParaRPr lang="en-US" altLang="lt-LT"/>
          </a:p>
        </p:txBody>
      </p:sp>
    </p:spTree>
    <p:extLst>
      <p:ext uri="{BB962C8B-B14F-4D97-AF65-F5344CB8AC3E}">
        <p14:creationId xmlns:p14="http://schemas.microsoft.com/office/powerpoint/2010/main" val="3624721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534A5927-BF98-4A55-B0CB-C532FEBE1A08}" type="datetime1">
              <a:rPr lang="en-US"/>
              <a:pPr>
                <a:defRPr/>
              </a:pPr>
              <a:t>5/19/2023</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50934ACA-9743-4519-8E96-01AAAE01B228}" type="slidenum">
              <a:rPr lang="en-US" altLang="lt-LT"/>
              <a:pPr>
                <a:defRPr/>
              </a:pPr>
              <a:t>‹#›</a:t>
            </a:fld>
            <a:endParaRPr lang="en-US" altLang="lt-LT"/>
          </a:p>
        </p:txBody>
      </p:sp>
    </p:spTree>
    <p:extLst>
      <p:ext uri="{BB962C8B-B14F-4D97-AF65-F5344CB8AC3E}">
        <p14:creationId xmlns:p14="http://schemas.microsoft.com/office/powerpoint/2010/main" val="4107706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50" indent="0">
              <a:buNone/>
              <a:defRPr sz="1800">
                <a:solidFill>
                  <a:schemeClr val="tx1">
                    <a:tint val="75000"/>
                  </a:schemeClr>
                </a:solidFill>
              </a:defRPr>
            </a:lvl2pPr>
            <a:lvl3pPr marL="914299" indent="0">
              <a:buNone/>
              <a:defRPr sz="1600">
                <a:solidFill>
                  <a:schemeClr val="tx1">
                    <a:tint val="75000"/>
                  </a:schemeClr>
                </a:solidFill>
              </a:defRPr>
            </a:lvl3pPr>
            <a:lvl4pPr marL="1371449" indent="0">
              <a:buNone/>
              <a:defRPr sz="1400">
                <a:solidFill>
                  <a:schemeClr val="tx1">
                    <a:tint val="75000"/>
                  </a:schemeClr>
                </a:solidFill>
              </a:defRPr>
            </a:lvl4pPr>
            <a:lvl5pPr marL="1828599" indent="0">
              <a:buNone/>
              <a:defRPr sz="1400">
                <a:solidFill>
                  <a:schemeClr val="tx1">
                    <a:tint val="75000"/>
                  </a:schemeClr>
                </a:solidFill>
              </a:defRPr>
            </a:lvl5pPr>
            <a:lvl6pPr marL="2285749" indent="0">
              <a:buNone/>
              <a:defRPr sz="1400">
                <a:solidFill>
                  <a:schemeClr val="tx1">
                    <a:tint val="75000"/>
                  </a:schemeClr>
                </a:solidFill>
              </a:defRPr>
            </a:lvl6pPr>
            <a:lvl7pPr marL="2742898" indent="0">
              <a:buNone/>
              <a:defRPr sz="1400">
                <a:solidFill>
                  <a:schemeClr val="tx1">
                    <a:tint val="75000"/>
                  </a:schemeClr>
                </a:solidFill>
              </a:defRPr>
            </a:lvl7pPr>
            <a:lvl8pPr marL="3200048" indent="0">
              <a:buNone/>
              <a:defRPr sz="1400">
                <a:solidFill>
                  <a:schemeClr val="tx1">
                    <a:tint val="75000"/>
                  </a:schemeClr>
                </a:solidFill>
              </a:defRPr>
            </a:lvl8pPr>
            <a:lvl9pPr marL="3657197"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5155194A-2F24-44D8-87C5-07406722DEC3}" type="datetime1">
              <a:rPr lang="en-US"/>
              <a:pPr>
                <a:defRPr/>
              </a:pPr>
              <a:t>5/19/2023</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3315C12F-0E33-4413-A292-D6C7D902B46B}" type="slidenum">
              <a:rPr lang="en-US" altLang="lt-LT"/>
              <a:pPr>
                <a:defRPr/>
              </a:pPr>
              <a:t>‹#›</a:t>
            </a:fld>
            <a:endParaRPr lang="en-US" altLang="lt-LT"/>
          </a:p>
        </p:txBody>
      </p:sp>
    </p:spTree>
    <p:extLst>
      <p:ext uri="{BB962C8B-B14F-4D97-AF65-F5344CB8AC3E}">
        <p14:creationId xmlns:p14="http://schemas.microsoft.com/office/powerpoint/2010/main" val="1758736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777F2330-4991-42E9-B331-9479FD7EDF10}" type="datetime1">
              <a:rPr lang="en-US"/>
              <a:pPr>
                <a:defRPr/>
              </a:pPr>
              <a:t>5/19/2023</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46C4A9D4-70F2-4D58-80AA-9D72B51492F9}" type="slidenum">
              <a:rPr lang="en-US" altLang="lt-LT"/>
              <a:pPr>
                <a:defRPr/>
              </a:pPr>
              <a:t>‹#›</a:t>
            </a:fld>
            <a:endParaRPr lang="en-US" altLang="lt-LT"/>
          </a:p>
        </p:txBody>
      </p:sp>
    </p:spTree>
    <p:extLst>
      <p:ext uri="{BB962C8B-B14F-4D97-AF65-F5344CB8AC3E}">
        <p14:creationId xmlns:p14="http://schemas.microsoft.com/office/powerpoint/2010/main" val="1598952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50" indent="0">
              <a:buNone/>
              <a:defRPr sz="2000" b="1"/>
            </a:lvl2pPr>
            <a:lvl3pPr marL="914299" indent="0">
              <a:buNone/>
              <a:defRPr sz="1800" b="1"/>
            </a:lvl3pPr>
            <a:lvl4pPr marL="1371449" indent="0">
              <a:buNone/>
              <a:defRPr sz="1600" b="1"/>
            </a:lvl4pPr>
            <a:lvl5pPr marL="1828599" indent="0">
              <a:buNone/>
              <a:defRPr sz="1600" b="1"/>
            </a:lvl5pPr>
            <a:lvl6pPr marL="2285749" indent="0">
              <a:buNone/>
              <a:defRPr sz="1600" b="1"/>
            </a:lvl6pPr>
            <a:lvl7pPr marL="2742898" indent="0">
              <a:buNone/>
              <a:defRPr sz="1600" b="1"/>
            </a:lvl7pPr>
            <a:lvl8pPr marL="3200048" indent="0">
              <a:buNone/>
              <a:defRPr sz="1600" b="1"/>
            </a:lvl8pPr>
            <a:lvl9pPr marL="36571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150" indent="0">
              <a:buNone/>
              <a:defRPr sz="2000" b="1"/>
            </a:lvl2pPr>
            <a:lvl3pPr marL="914299" indent="0">
              <a:buNone/>
              <a:defRPr sz="1800" b="1"/>
            </a:lvl3pPr>
            <a:lvl4pPr marL="1371449" indent="0">
              <a:buNone/>
              <a:defRPr sz="1600" b="1"/>
            </a:lvl4pPr>
            <a:lvl5pPr marL="1828599" indent="0">
              <a:buNone/>
              <a:defRPr sz="1600" b="1"/>
            </a:lvl5pPr>
            <a:lvl6pPr marL="2285749" indent="0">
              <a:buNone/>
              <a:defRPr sz="1600" b="1"/>
            </a:lvl6pPr>
            <a:lvl7pPr marL="2742898" indent="0">
              <a:buNone/>
              <a:defRPr sz="1600" b="1"/>
            </a:lvl7pPr>
            <a:lvl8pPr marL="3200048" indent="0">
              <a:buNone/>
              <a:defRPr sz="1600" b="1"/>
            </a:lvl8pPr>
            <a:lvl9pPr marL="36571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E2AA7282-38DF-452D-8407-28866C4D77C2}" type="datetime1">
              <a:rPr lang="en-US"/>
              <a:pPr>
                <a:defRPr/>
              </a:pPr>
              <a:t>5/19/2023</a:t>
            </a:fld>
            <a:endParaRPr lang="en-US"/>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4B2A9B85-1F5D-45F6-8CEA-CF94AF7EA5E0}" type="slidenum">
              <a:rPr lang="en-US" altLang="lt-LT"/>
              <a:pPr>
                <a:defRPr/>
              </a:pPr>
              <a:t>‹#›</a:t>
            </a:fld>
            <a:endParaRPr lang="en-US" altLang="lt-LT"/>
          </a:p>
        </p:txBody>
      </p:sp>
    </p:spTree>
    <p:extLst>
      <p:ext uri="{BB962C8B-B14F-4D97-AF65-F5344CB8AC3E}">
        <p14:creationId xmlns:p14="http://schemas.microsoft.com/office/powerpoint/2010/main" val="1457648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241649F1-C64B-4B8B-B713-C2DD4E3B203D}" type="datetime1">
              <a:rPr lang="en-US"/>
              <a:pPr>
                <a:defRPr/>
              </a:pPr>
              <a:t>5/19/2023</a:t>
            </a:fld>
            <a:endParaRPr lang="en-US"/>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57493BD6-883C-40CF-B596-DACF8EFA0D86}" type="slidenum">
              <a:rPr lang="en-US" altLang="lt-LT"/>
              <a:pPr>
                <a:defRPr/>
              </a:pPr>
              <a:t>‹#›</a:t>
            </a:fld>
            <a:endParaRPr lang="en-US" altLang="lt-LT"/>
          </a:p>
        </p:txBody>
      </p:sp>
    </p:spTree>
    <p:extLst>
      <p:ext uri="{BB962C8B-B14F-4D97-AF65-F5344CB8AC3E}">
        <p14:creationId xmlns:p14="http://schemas.microsoft.com/office/powerpoint/2010/main" val="32808196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9C174162-532F-4D8F-B3DC-2D9769EF3820}" type="datetime1">
              <a:rPr lang="en-US"/>
              <a:pPr>
                <a:defRPr/>
              </a:pPr>
              <a:t>5/19/2023</a:t>
            </a:fld>
            <a:endParaRPr lang="en-US"/>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166CA955-A484-4BF0-88CD-434A885C5116}" type="slidenum">
              <a:rPr lang="en-US" altLang="lt-LT"/>
              <a:pPr>
                <a:defRPr/>
              </a:pPr>
              <a:t>‹#›</a:t>
            </a:fld>
            <a:endParaRPr lang="en-US" altLang="lt-LT"/>
          </a:p>
        </p:txBody>
      </p:sp>
    </p:spTree>
    <p:extLst>
      <p:ext uri="{BB962C8B-B14F-4D97-AF65-F5344CB8AC3E}">
        <p14:creationId xmlns:p14="http://schemas.microsoft.com/office/powerpoint/2010/main" val="2426153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150" indent="0">
              <a:buNone/>
              <a:defRPr sz="1200"/>
            </a:lvl2pPr>
            <a:lvl3pPr marL="914299" indent="0">
              <a:buNone/>
              <a:defRPr sz="1000"/>
            </a:lvl3pPr>
            <a:lvl4pPr marL="1371449" indent="0">
              <a:buNone/>
              <a:defRPr sz="900"/>
            </a:lvl4pPr>
            <a:lvl5pPr marL="1828599" indent="0">
              <a:buNone/>
              <a:defRPr sz="900"/>
            </a:lvl5pPr>
            <a:lvl6pPr marL="2285749" indent="0">
              <a:buNone/>
              <a:defRPr sz="900"/>
            </a:lvl6pPr>
            <a:lvl7pPr marL="2742898" indent="0">
              <a:buNone/>
              <a:defRPr sz="900"/>
            </a:lvl7pPr>
            <a:lvl8pPr marL="3200048" indent="0">
              <a:buNone/>
              <a:defRPr sz="900"/>
            </a:lvl8pPr>
            <a:lvl9pPr marL="3657197" indent="0">
              <a:buNone/>
              <a:defRPr sz="9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AA91D5DE-098B-4293-888C-34920F423D2D}" type="datetime1">
              <a:rPr lang="en-US"/>
              <a:pPr>
                <a:defRPr/>
              </a:pPr>
              <a:t>5/19/2023</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181C21CD-21EF-4784-A847-74D594ACFF50}" type="slidenum">
              <a:rPr lang="en-US" altLang="lt-LT"/>
              <a:pPr>
                <a:defRPr/>
              </a:pPr>
              <a:t>‹#›</a:t>
            </a:fld>
            <a:endParaRPr lang="en-US" altLang="lt-LT"/>
          </a:p>
        </p:txBody>
      </p:sp>
    </p:spTree>
    <p:extLst>
      <p:ext uri="{BB962C8B-B14F-4D97-AF65-F5344CB8AC3E}">
        <p14:creationId xmlns:p14="http://schemas.microsoft.com/office/powerpoint/2010/main" val="1661292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50" indent="0">
              <a:buNone/>
              <a:defRPr sz="2800"/>
            </a:lvl2pPr>
            <a:lvl3pPr marL="914299" indent="0">
              <a:buNone/>
              <a:defRPr sz="2400"/>
            </a:lvl3pPr>
            <a:lvl4pPr marL="1371449" indent="0">
              <a:buNone/>
              <a:defRPr sz="2000"/>
            </a:lvl4pPr>
            <a:lvl5pPr marL="1828599" indent="0">
              <a:buNone/>
              <a:defRPr sz="2000"/>
            </a:lvl5pPr>
            <a:lvl6pPr marL="2285749" indent="0">
              <a:buNone/>
              <a:defRPr sz="2000"/>
            </a:lvl6pPr>
            <a:lvl7pPr marL="2742898" indent="0">
              <a:buNone/>
              <a:defRPr sz="2000"/>
            </a:lvl7pPr>
            <a:lvl8pPr marL="3200048" indent="0">
              <a:buNone/>
              <a:defRPr sz="2000"/>
            </a:lvl8pPr>
            <a:lvl9pPr marL="3657197" indent="0">
              <a:buNone/>
              <a:defRPr sz="2000"/>
            </a:lvl9pPr>
          </a:lstStyle>
          <a:p>
            <a:pPr lvl="0"/>
            <a:endParaRPr lang="en-US" noProof="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150" indent="0">
              <a:buNone/>
              <a:defRPr sz="1200"/>
            </a:lvl2pPr>
            <a:lvl3pPr marL="914299" indent="0">
              <a:buNone/>
              <a:defRPr sz="1000"/>
            </a:lvl3pPr>
            <a:lvl4pPr marL="1371449" indent="0">
              <a:buNone/>
              <a:defRPr sz="900"/>
            </a:lvl4pPr>
            <a:lvl5pPr marL="1828599" indent="0">
              <a:buNone/>
              <a:defRPr sz="900"/>
            </a:lvl5pPr>
            <a:lvl6pPr marL="2285749" indent="0">
              <a:buNone/>
              <a:defRPr sz="900"/>
            </a:lvl6pPr>
            <a:lvl7pPr marL="2742898" indent="0">
              <a:buNone/>
              <a:defRPr sz="900"/>
            </a:lvl7pPr>
            <a:lvl8pPr marL="3200048" indent="0">
              <a:buNone/>
              <a:defRPr sz="900"/>
            </a:lvl8pPr>
            <a:lvl9pPr marL="3657197" indent="0">
              <a:buNone/>
              <a:defRPr sz="9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EC52C5AF-048E-4C75-975F-626CDC3750C0}" type="datetime1">
              <a:rPr lang="en-US"/>
              <a:pPr>
                <a:defRPr/>
              </a:pPr>
              <a:t>5/19/2023</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A4650BE7-F845-4F5A-891D-F7E09FAD1176}" type="slidenum">
              <a:rPr lang="en-US" altLang="lt-LT"/>
              <a:pPr>
                <a:defRPr/>
              </a:pPr>
              <a:t>‹#›</a:t>
            </a:fld>
            <a:endParaRPr lang="en-US" altLang="lt-LT"/>
          </a:p>
        </p:txBody>
      </p:sp>
    </p:spTree>
    <p:extLst>
      <p:ext uri="{BB962C8B-B14F-4D97-AF65-F5344CB8AC3E}">
        <p14:creationId xmlns:p14="http://schemas.microsoft.com/office/powerpoint/2010/main" val="366433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52E09CDB-040E-431C-B3F2-0BE77790FFFF}" type="datetime1">
              <a:rPr lang="en-US"/>
              <a:pPr>
                <a:defRPr/>
              </a:pPr>
              <a:t>5/19/2023</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047D2D3A-62D5-4ED9-A664-16BECF1AA979}" type="slidenum">
              <a:rPr lang="en-US" altLang="lt-LT"/>
              <a:pPr>
                <a:defRPr/>
              </a:pPr>
              <a:t>‹#›</a:t>
            </a:fld>
            <a:endParaRPr lang="en-US" altLang="lt-LT"/>
          </a:p>
        </p:txBody>
      </p:sp>
    </p:spTree>
    <p:extLst>
      <p:ext uri="{BB962C8B-B14F-4D97-AF65-F5344CB8AC3E}">
        <p14:creationId xmlns:p14="http://schemas.microsoft.com/office/powerpoint/2010/main" val="94602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628651" y="1825625"/>
            <a:ext cx="386715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4648200" y="1825625"/>
            <a:ext cx="386715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3B877193-DEBD-4EE4-AD8A-C9F1DB155103}" type="datetime1">
              <a:rPr lang="bg-BG"/>
              <a:pPr>
                <a:defRPr/>
              </a:pPr>
              <a:t>19.5.2023 г.</a:t>
            </a:fld>
            <a:endParaRPr lang="bg-BG"/>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710D868D-43BA-40D3-ABE1-6A3C263D7AF8}" type="slidenum">
              <a:rPr lang="bg-BG" altLang="bg-BG"/>
              <a:pPr>
                <a:defRPr/>
              </a:pPr>
              <a:t>‹#›</a:t>
            </a:fld>
            <a:endParaRPr lang="bg-BG" altLang="bg-BG"/>
          </a:p>
        </p:txBody>
      </p:sp>
    </p:spTree>
    <p:extLst>
      <p:ext uri="{BB962C8B-B14F-4D97-AF65-F5344CB8AC3E}">
        <p14:creationId xmlns:p14="http://schemas.microsoft.com/office/powerpoint/2010/main" val="3622507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997D88F2-CCF8-4AF9-A1C2-CA3FD5F91619}" type="datetime1">
              <a:rPr lang="en-US"/>
              <a:pPr>
                <a:defRPr/>
              </a:pPr>
              <a:t>5/19/2023</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12BFC35E-E352-4885-A4BF-DCCD1FC17A07}" type="slidenum">
              <a:rPr lang="en-US" altLang="lt-LT"/>
              <a:pPr>
                <a:defRPr/>
              </a:pPr>
              <a:t>‹#›</a:t>
            </a:fld>
            <a:endParaRPr lang="en-US" altLang="lt-LT"/>
          </a:p>
        </p:txBody>
      </p:sp>
    </p:spTree>
    <p:extLst>
      <p:ext uri="{BB962C8B-B14F-4D97-AF65-F5344CB8AC3E}">
        <p14:creationId xmlns:p14="http://schemas.microsoft.com/office/powerpoint/2010/main" val="11678270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952B2E71-EF2A-4452-B5D3-BA60108F2E4A}" type="datetime1">
              <a:rPr lang="en-US"/>
              <a:pPr>
                <a:defRPr/>
              </a:pPr>
              <a:t>5/19/2023</a:t>
            </a:fld>
            <a:endParaRPr lang="en-US"/>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35B1228B-AD0B-4415-831E-FCA6C2D0CA93}" type="slidenum">
              <a:rPr lang="en-US" altLang="lt-LT"/>
              <a:pPr>
                <a:defRPr/>
              </a:pPr>
              <a:t>‹#›</a:t>
            </a:fld>
            <a:endParaRPr lang="en-US" altLang="lt-LT"/>
          </a:p>
        </p:txBody>
      </p:sp>
    </p:spTree>
    <p:extLst>
      <p:ext uri="{BB962C8B-B14F-4D97-AF65-F5344CB8AC3E}">
        <p14:creationId xmlns:p14="http://schemas.microsoft.com/office/powerpoint/2010/main" val="1504612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9" y="365125"/>
            <a:ext cx="7886700"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630243" y="1681163"/>
            <a:ext cx="3868737" cy="823912"/>
          </a:xfrm>
        </p:spPr>
        <p:txBody>
          <a:bodyPr anchor="b"/>
          <a:lstStyle>
            <a:lvl1pPr marL="0" indent="0">
              <a:buNone/>
              <a:defRPr sz="2400" b="1"/>
            </a:lvl1pPr>
            <a:lvl2pPr marL="457150" indent="0">
              <a:buNone/>
              <a:defRPr sz="2000" b="1"/>
            </a:lvl2pPr>
            <a:lvl3pPr marL="914299" indent="0">
              <a:buNone/>
              <a:defRPr sz="1800" b="1"/>
            </a:lvl3pPr>
            <a:lvl4pPr marL="1371449" indent="0">
              <a:buNone/>
              <a:defRPr sz="1600" b="1"/>
            </a:lvl4pPr>
            <a:lvl5pPr marL="1828599" indent="0">
              <a:buNone/>
              <a:defRPr sz="1600" b="1"/>
            </a:lvl5pPr>
            <a:lvl6pPr marL="2285749" indent="0">
              <a:buNone/>
              <a:defRPr sz="1600" b="1"/>
            </a:lvl6pPr>
            <a:lvl7pPr marL="2742898" indent="0">
              <a:buNone/>
              <a:defRPr sz="1600" b="1"/>
            </a:lvl7pPr>
            <a:lvl8pPr marL="3200048" indent="0">
              <a:buNone/>
              <a:defRPr sz="1600" b="1"/>
            </a:lvl8pPr>
            <a:lvl9pPr marL="3657197"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43" y="2505077"/>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150" indent="0">
              <a:buNone/>
              <a:defRPr sz="2000" b="1"/>
            </a:lvl2pPr>
            <a:lvl3pPr marL="914299" indent="0">
              <a:buNone/>
              <a:defRPr sz="1800" b="1"/>
            </a:lvl3pPr>
            <a:lvl4pPr marL="1371449" indent="0">
              <a:buNone/>
              <a:defRPr sz="1600" b="1"/>
            </a:lvl4pPr>
            <a:lvl5pPr marL="1828599" indent="0">
              <a:buNone/>
              <a:defRPr sz="1600" b="1"/>
            </a:lvl5pPr>
            <a:lvl6pPr marL="2285749" indent="0">
              <a:buNone/>
              <a:defRPr sz="1600" b="1"/>
            </a:lvl6pPr>
            <a:lvl7pPr marL="2742898" indent="0">
              <a:buNone/>
              <a:defRPr sz="1600" b="1"/>
            </a:lvl7pPr>
            <a:lvl8pPr marL="3200048" indent="0">
              <a:buNone/>
              <a:defRPr sz="1600" b="1"/>
            </a:lvl8pPr>
            <a:lvl9pPr marL="36571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7"/>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07FD14D3-3081-4531-A7C0-1088D0348632}" type="datetime1">
              <a:rPr lang="bg-BG"/>
              <a:pPr>
                <a:defRPr/>
              </a:pPr>
              <a:t>19.5.2023 г.</a:t>
            </a:fld>
            <a:endParaRPr lang="bg-BG"/>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AF405C21-A5A0-4DC2-88CB-0D068DC84BA4}" type="slidenum">
              <a:rPr lang="bg-BG" altLang="bg-BG"/>
              <a:pPr>
                <a:defRPr/>
              </a:pPr>
              <a:t>‹#›</a:t>
            </a:fld>
            <a:endParaRPr lang="bg-BG" altLang="bg-BG"/>
          </a:p>
        </p:txBody>
      </p:sp>
    </p:spTree>
    <p:extLst>
      <p:ext uri="{BB962C8B-B14F-4D97-AF65-F5344CB8AC3E}">
        <p14:creationId xmlns:p14="http://schemas.microsoft.com/office/powerpoint/2010/main" val="206987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ABFC4633-5220-47B0-99C7-0ECDFF1A407D}" type="datetime1">
              <a:rPr lang="bg-BG"/>
              <a:pPr>
                <a:defRPr/>
              </a:pPr>
              <a:t>19.5.2023 г.</a:t>
            </a:fld>
            <a:endParaRPr lang="bg-BG"/>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31DA306E-4280-4F29-8BFD-FCDAA6C329F8}" type="slidenum">
              <a:rPr lang="bg-BG" altLang="bg-BG"/>
              <a:pPr>
                <a:defRPr/>
              </a:pPr>
              <a:t>‹#›</a:t>
            </a:fld>
            <a:endParaRPr lang="bg-BG" altLang="bg-BG"/>
          </a:p>
        </p:txBody>
      </p:sp>
    </p:spTree>
    <p:extLst>
      <p:ext uri="{BB962C8B-B14F-4D97-AF65-F5344CB8AC3E}">
        <p14:creationId xmlns:p14="http://schemas.microsoft.com/office/powerpoint/2010/main" val="54835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8EFDCA65-CD6B-4450-9A07-BE5DB7193719}" type="datetime1">
              <a:rPr lang="bg-BG"/>
              <a:pPr>
                <a:defRPr/>
              </a:pPr>
              <a:t>19.5.2023 г.</a:t>
            </a:fld>
            <a:endParaRPr lang="bg-BG"/>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D09F8FF5-0303-4247-AE6C-33E8DE242700}" type="slidenum">
              <a:rPr lang="bg-BG" altLang="bg-BG"/>
              <a:pPr>
                <a:defRPr/>
              </a:pPr>
              <a:t>‹#›</a:t>
            </a:fld>
            <a:endParaRPr lang="bg-BG" altLang="bg-BG"/>
          </a:p>
        </p:txBody>
      </p:sp>
    </p:spTree>
    <p:extLst>
      <p:ext uri="{BB962C8B-B14F-4D97-AF65-F5344CB8AC3E}">
        <p14:creationId xmlns:p14="http://schemas.microsoft.com/office/powerpoint/2010/main" val="125480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3" y="457200"/>
            <a:ext cx="2949575"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3887788"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630243" y="2057403"/>
            <a:ext cx="2949575" cy="3811588"/>
          </a:xfrm>
        </p:spPr>
        <p:txBody>
          <a:bodyPr/>
          <a:lstStyle>
            <a:lvl1pPr marL="0" indent="0">
              <a:buNone/>
              <a:defRPr sz="1600"/>
            </a:lvl1pPr>
            <a:lvl2pPr marL="457150" indent="0">
              <a:buNone/>
              <a:defRPr sz="1400"/>
            </a:lvl2pPr>
            <a:lvl3pPr marL="914299" indent="0">
              <a:buNone/>
              <a:defRPr sz="1200"/>
            </a:lvl3pPr>
            <a:lvl4pPr marL="1371449" indent="0">
              <a:buNone/>
              <a:defRPr sz="1000"/>
            </a:lvl4pPr>
            <a:lvl5pPr marL="1828599" indent="0">
              <a:buNone/>
              <a:defRPr sz="1000"/>
            </a:lvl5pPr>
            <a:lvl6pPr marL="2285749" indent="0">
              <a:buNone/>
              <a:defRPr sz="1000"/>
            </a:lvl6pPr>
            <a:lvl7pPr marL="2742898" indent="0">
              <a:buNone/>
              <a:defRPr sz="1000"/>
            </a:lvl7pPr>
            <a:lvl8pPr marL="3200048" indent="0">
              <a:buNone/>
              <a:defRPr sz="1000"/>
            </a:lvl8pPr>
            <a:lvl9pPr marL="3657197"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1CE9871B-026D-4816-B79D-25BE5837B1FA}" type="datetime1">
              <a:rPr lang="bg-BG"/>
              <a:pPr>
                <a:defRPr/>
              </a:pPr>
              <a:t>19.5.2023 г.</a:t>
            </a:fld>
            <a:endParaRPr lang="bg-BG"/>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913AB065-7E94-468A-AFDE-EDD8411969F5}" type="slidenum">
              <a:rPr lang="bg-BG" altLang="bg-BG"/>
              <a:pPr>
                <a:defRPr/>
              </a:pPr>
              <a:t>‹#›</a:t>
            </a:fld>
            <a:endParaRPr lang="bg-BG" altLang="bg-BG"/>
          </a:p>
        </p:txBody>
      </p:sp>
    </p:spTree>
    <p:extLst>
      <p:ext uri="{BB962C8B-B14F-4D97-AF65-F5344CB8AC3E}">
        <p14:creationId xmlns:p14="http://schemas.microsoft.com/office/powerpoint/2010/main" val="379462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3" y="457200"/>
            <a:ext cx="2949575"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3887788" y="987428"/>
            <a:ext cx="4629150" cy="4873625"/>
          </a:xfrm>
        </p:spPr>
        <p:txBody>
          <a:bodyPr rtlCol="0">
            <a:normAutofit/>
          </a:bodyPr>
          <a:lstStyle>
            <a:lvl1pPr marL="0" indent="0">
              <a:buNone/>
              <a:defRPr sz="3200"/>
            </a:lvl1pPr>
            <a:lvl2pPr marL="457150" indent="0">
              <a:buNone/>
              <a:defRPr sz="2800"/>
            </a:lvl2pPr>
            <a:lvl3pPr marL="914299" indent="0">
              <a:buNone/>
              <a:defRPr sz="2400"/>
            </a:lvl3pPr>
            <a:lvl4pPr marL="1371449" indent="0">
              <a:buNone/>
              <a:defRPr sz="2000"/>
            </a:lvl4pPr>
            <a:lvl5pPr marL="1828599" indent="0">
              <a:buNone/>
              <a:defRPr sz="2000"/>
            </a:lvl5pPr>
            <a:lvl6pPr marL="2285749" indent="0">
              <a:buNone/>
              <a:defRPr sz="2000"/>
            </a:lvl6pPr>
            <a:lvl7pPr marL="2742898" indent="0">
              <a:buNone/>
              <a:defRPr sz="2000"/>
            </a:lvl7pPr>
            <a:lvl8pPr marL="3200048" indent="0">
              <a:buNone/>
              <a:defRPr sz="2000"/>
            </a:lvl8pPr>
            <a:lvl9pPr marL="3657197" indent="0">
              <a:buNone/>
              <a:defRPr sz="2000"/>
            </a:lvl9pPr>
          </a:lstStyle>
          <a:p>
            <a:pPr lvl="0"/>
            <a:endParaRPr lang="bg-BG" noProof="0"/>
          </a:p>
        </p:txBody>
      </p:sp>
      <p:sp>
        <p:nvSpPr>
          <p:cNvPr id="4" name="Text Placeholder 3"/>
          <p:cNvSpPr>
            <a:spLocks noGrp="1"/>
          </p:cNvSpPr>
          <p:nvPr>
            <p:ph type="body" sz="half" idx="2"/>
          </p:nvPr>
        </p:nvSpPr>
        <p:spPr>
          <a:xfrm>
            <a:off x="630243" y="2057403"/>
            <a:ext cx="2949575" cy="3811588"/>
          </a:xfrm>
        </p:spPr>
        <p:txBody>
          <a:bodyPr/>
          <a:lstStyle>
            <a:lvl1pPr marL="0" indent="0">
              <a:buNone/>
              <a:defRPr sz="1600"/>
            </a:lvl1pPr>
            <a:lvl2pPr marL="457150" indent="0">
              <a:buNone/>
              <a:defRPr sz="1400"/>
            </a:lvl2pPr>
            <a:lvl3pPr marL="914299" indent="0">
              <a:buNone/>
              <a:defRPr sz="1200"/>
            </a:lvl3pPr>
            <a:lvl4pPr marL="1371449" indent="0">
              <a:buNone/>
              <a:defRPr sz="1000"/>
            </a:lvl4pPr>
            <a:lvl5pPr marL="1828599" indent="0">
              <a:buNone/>
              <a:defRPr sz="1000"/>
            </a:lvl5pPr>
            <a:lvl6pPr marL="2285749" indent="0">
              <a:buNone/>
              <a:defRPr sz="1000"/>
            </a:lvl6pPr>
            <a:lvl7pPr marL="2742898" indent="0">
              <a:buNone/>
              <a:defRPr sz="1000"/>
            </a:lvl7pPr>
            <a:lvl8pPr marL="3200048" indent="0">
              <a:buNone/>
              <a:defRPr sz="1000"/>
            </a:lvl8pPr>
            <a:lvl9pPr marL="3657197"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B14FF033-7F1E-4D8B-AA28-820B5F6B2D7B}" type="datetime1">
              <a:rPr lang="bg-BG"/>
              <a:pPr>
                <a:defRPr/>
              </a:pPr>
              <a:t>19.5.2023 г.</a:t>
            </a:fld>
            <a:endParaRPr lang="bg-BG"/>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r>
              <a:rPr lang="en-US"/>
              <a:t>Old Lisbon Monuments Overview, a painting by E. Gancheva</a:t>
            </a:r>
            <a:endParaRPr lang="bg-BG"/>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D7B1763D-FBA9-4232-AA43-9B6A2FA660D3}" type="slidenum">
              <a:rPr lang="bg-BG" altLang="bg-BG"/>
              <a:pPr>
                <a:defRPr/>
              </a:pPr>
              <a:t>‹#›</a:t>
            </a:fld>
            <a:endParaRPr lang="bg-BG" altLang="bg-BG"/>
          </a:p>
        </p:txBody>
      </p:sp>
    </p:spTree>
    <p:extLst>
      <p:ext uri="{BB962C8B-B14F-4D97-AF65-F5344CB8AC3E}">
        <p14:creationId xmlns:p14="http://schemas.microsoft.com/office/powerpoint/2010/main" val="275606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7.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1"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bg-BG" smtClean="0"/>
              <a:t>Click to edit Master title style</a:t>
            </a:r>
            <a:endParaRPr lang="bg-BG" altLang="bg-BG" smtClean="0"/>
          </a:p>
        </p:txBody>
      </p:sp>
      <p:sp>
        <p:nvSpPr>
          <p:cNvPr id="1027" name="Text Placeholder 2"/>
          <p:cNvSpPr>
            <a:spLocks noGrp="1"/>
          </p:cNvSpPr>
          <p:nvPr>
            <p:ph type="body" idx="1"/>
          </p:nvPr>
        </p:nvSpPr>
        <p:spPr bwMode="auto">
          <a:xfrm>
            <a:off x="628651" y="1825625"/>
            <a:ext cx="78867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bg-BG" smtClean="0"/>
              <a:t>Click to edit Master text styles</a:t>
            </a:r>
          </a:p>
          <a:p>
            <a:pPr lvl="1"/>
            <a:r>
              <a:rPr lang="en-US" altLang="bg-BG" smtClean="0"/>
              <a:t>Second level</a:t>
            </a:r>
          </a:p>
          <a:p>
            <a:pPr lvl="2"/>
            <a:r>
              <a:rPr lang="en-US" altLang="bg-BG" smtClean="0"/>
              <a:t>Third level</a:t>
            </a:r>
          </a:p>
          <a:p>
            <a:pPr lvl="3"/>
            <a:r>
              <a:rPr lang="en-US" altLang="bg-BG" smtClean="0"/>
              <a:t>Fourth level</a:t>
            </a:r>
          </a:p>
          <a:p>
            <a:pPr lvl="4"/>
            <a:r>
              <a:rPr lang="en-US" altLang="bg-BG" smtClean="0"/>
              <a:t>Fifth level</a:t>
            </a:r>
            <a:endParaRPr lang="bg-BG" altLang="bg-BG" smtClean="0"/>
          </a:p>
        </p:txBody>
      </p:sp>
      <p:sp>
        <p:nvSpPr>
          <p:cNvPr id="4" name="Date Placeholder 3">
            <a:extLst>
              <a:ext uri="{FF2B5EF4-FFF2-40B4-BE49-F238E27FC236}"/>
            </a:extLst>
          </p:cNvPr>
          <p:cNvSpPr>
            <a:spLocks noGrp="1"/>
          </p:cNvSpPr>
          <p:nvPr>
            <p:ph type="dt" sz="half" idx="2"/>
          </p:nvPr>
        </p:nvSpPr>
        <p:spPr>
          <a:xfrm>
            <a:off x="628651" y="6356351"/>
            <a:ext cx="2057400" cy="365125"/>
          </a:xfrm>
          <a:prstGeom prst="rect">
            <a:avLst/>
          </a:prstGeom>
        </p:spPr>
        <p:txBody>
          <a:bodyPr vert="horz" lIns="91430" tIns="45715" rIns="91430" bIns="45715"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a:defRPr/>
            </a:pPr>
            <a:fld id="{22C1198B-7F4B-4C58-B876-5236F8A5CCD2}" type="datetime1">
              <a:rPr lang="bg-BG"/>
              <a:pPr>
                <a:defRPr/>
              </a:pPr>
              <a:t>19.5.2023 г.</a:t>
            </a:fld>
            <a:endParaRPr lang="bg-BG"/>
          </a:p>
        </p:txBody>
      </p:sp>
      <p:sp>
        <p:nvSpPr>
          <p:cNvPr id="5" name="Footer Placeholder 4">
            <a:extLst>
              <a:ext uri="{FF2B5EF4-FFF2-40B4-BE49-F238E27FC236}"/>
            </a:extLst>
          </p:cNvPr>
          <p:cNvSpPr>
            <a:spLocks noGrp="1"/>
          </p:cNvSpPr>
          <p:nvPr>
            <p:ph type="ftr" sz="quarter" idx="3"/>
          </p:nvPr>
        </p:nvSpPr>
        <p:spPr>
          <a:xfrm>
            <a:off x="3028951" y="6356351"/>
            <a:ext cx="3086100" cy="365125"/>
          </a:xfrm>
          <a:prstGeom prst="rect">
            <a:avLst/>
          </a:prstGeom>
        </p:spPr>
        <p:txBody>
          <a:bodyPr vert="horz" lIns="91430" tIns="45715" rIns="91430" bIns="45715"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bg-BG"/>
          </a:p>
        </p:txBody>
      </p:sp>
      <p:sp>
        <p:nvSpPr>
          <p:cNvPr id="6" name="Slide Number Placeholder 5">
            <a:extLst>
              <a:ext uri="{FF2B5EF4-FFF2-40B4-BE49-F238E27FC236}"/>
            </a:extLst>
          </p:cNvPr>
          <p:cNvSpPr>
            <a:spLocks noGrp="1"/>
          </p:cNvSpPr>
          <p:nvPr>
            <p:ph type="sldNum" sz="quarter" idx="4"/>
          </p:nvPr>
        </p:nvSpPr>
        <p:spPr>
          <a:xfrm>
            <a:off x="6457950" y="6356351"/>
            <a:ext cx="2057400" cy="365125"/>
          </a:xfrm>
          <a:prstGeom prst="rect">
            <a:avLst/>
          </a:prstGeom>
        </p:spPr>
        <p:txBody>
          <a:bodyPr vert="horz" wrap="square" lIns="91430" tIns="45715" rIns="91430" bIns="45715" numCol="1" anchor="ctr" anchorCtr="0" compatLnSpc="1">
            <a:prstTxWarp prst="textNoShape">
              <a:avLst/>
            </a:prstTxWarp>
          </a:bodyPr>
          <a:lstStyle>
            <a:lvl1pPr algn="r">
              <a:defRPr sz="1200">
                <a:solidFill>
                  <a:srgbClr val="898989"/>
                </a:solidFill>
              </a:defRPr>
            </a:lvl1pPr>
          </a:lstStyle>
          <a:p>
            <a:pPr>
              <a:defRPr/>
            </a:pPr>
            <a:fld id="{9891EDE4-6980-49C8-9CD8-E65813695D98}"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sldLayoutIdLst>
    <p:sldLayoutId id="2147492087" r:id="rId1"/>
    <p:sldLayoutId id="2147492088" r:id="rId2"/>
    <p:sldLayoutId id="2147492089" r:id="rId3"/>
    <p:sldLayoutId id="2147492090" r:id="rId4"/>
    <p:sldLayoutId id="2147492091" r:id="rId5"/>
    <p:sldLayoutId id="2147492092" r:id="rId6"/>
    <p:sldLayoutId id="2147492093" r:id="rId7"/>
    <p:sldLayoutId id="2147492094" r:id="rId8"/>
    <p:sldLayoutId id="2147492095" r:id="rId9"/>
    <p:sldLayoutId id="2147492096" r:id="rId10"/>
    <p:sldLayoutId id="2147492097"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15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299"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449"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599"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75" indent="-228575"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725" indent="-228575"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2874" indent="-228575"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024" indent="-228575"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173" indent="-228575"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323" indent="-228575" algn="l" defTabSz="9142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73" indent="-228575" algn="l" defTabSz="9142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23" indent="-228575" algn="l" defTabSz="9142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72" indent="-228575" algn="l" defTabSz="91429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299" rtl="0" eaLnBrk="1" latinLnBrk="0" hangingPunct="1">
        <a:defRPr sz="1800" kern="1200">
          <a:solidFill>
            <a:schemeClr val="tx1"/>
          </a:solidFill>
          <a:latin typeface="+mn-lt"/>
          <a:ea typeface="+mn-ea"/>
          <a:cs typeface="+mn-cs"/>
        </a:defRPr>
      </a:lvl1pPr>
      <a:lvl2pPr marL="457150" algn="l" defTabSz="914299" rtl="0" eaLnBrk="1" latinLnBrk="0" hangingPunct="1">
        <a:defRPr sz="1800" kern="1200">
          <a:solidFill>
            <a:schemeClr val="tx1"/>
          </a:solidFill>
          <a:latin typeface="+mn-lt"/>
          <a:ea typeface="+mn-ea"/>
          <a:cs typeface="+mn-cs"/>
        </a:defRPr>
      </a:lvl2pPr>
      <a:lvl3pPr marL="914299" algn="l" defTabSz="914299" rtl="0" eaLnBrk="1" latinLnBrk="0" hangingPunct="1">
        <a:defRPr sz="1800" kern="1200">
          <a:solidFill>
            <a:schemeClr val="tx1"/>
          </a:solidFill>
          <a:latin typeface="+mn-lt"/>
          <a:ea typeface="+mn-ea"/>
          <a:cs typeface="+mn-cs"/>
        </a:defRPr>
      </a:lvl3pPr>
      <a:lvl4pPr marL="1371449" algn="l" defTabSz="914299" rtl="0" eaLnBrk="1" latinLnBrk="0" hangingPunct="1">
        <a:defRPr sz="1800" kern="1200">
          <a:solidFill>
            <a:schemeClr val="tx1"/>
          </a:solidFill>
          <a:latin typeface="+mn-lt"/>
          <a:ea typeface="+mn-ea"/>
          <a:cs typeface="+mn-cs"/>
        </a:defRPr>
      </a:lvl4pPr>
      <a:lvl5pPr marL="1828599" algn="l" defTabSz="914299" rtl="0" eaLnBrk="1" latinLnBrk="0" hangingPunct="1">
        <a:defRPr sz="1800" kern="1200">
          <a:solidFill>
            <a:schemeClr val="tx1"/>
          </a:solidFill>
          <a:latin typeface="+mn-lt"/>
          <a:ea typeface="+mn-ea"/>
          <a:cs typeface="+mn-cs"/>
        </a:defRPr>
      </a:lvl5pPr>
      <a:lvl6pPr marL="2285749" algn="l" defTabSz="914299" rtl="0" eaLnBrk="1" latinLnBrk="0" hangingPunct="1">
        <a:defRPr sz="1800" kern="1200">
          <a:solidFill>
            <a:schemeClr val="tx1"/>
          </a:solidFill>
          <a:latin typeface="+mn-lt"/>
          <a:ea typeface="+mn-ea"/>
          <a:cs typeface="+mn-cs"/>
        </a:defRPr>
      </a:lvl6pPr>
      <a:lvl7pPr marL="2742898" algn="l" defTabSz="914299" rtl="0" eaLnBrk="1" latinLnBrk="0" hangingPunct="1">
        <a:defRPr sz="1800" kern="1200">
          <a:solidFill>
            <a:schemeClr val="tx1"/>
          </a:solidFill>
          <a:latin typeface="+mn-lt"/>
          <a:ea typeface="+mn-ea"/>
          <a:cs typeface="+mn-cs"/>
        </a:defRPr>
      </a:lvl7pPr>
      <a:lvl8pPr marL="3200048" algn="l" defTabSz="914299" rtl="0" eaLnBrk="1" latinLnBrk="0" hangingPunct="1">
        <a:defRPr sz="1800" kern="1200">
          <a:solidFill>
            <a:schemeClr val="tx1"/>
          </a:solidFill>
          <a:latin typeface="+mn-lt"/>
          <a:ea typeface="+mn-ea"/>
          <a:cs typeface="+mn-cs"/>
        </a:defRPr>
      </a:lvl8pPr>
      <a:lvl9pPr marL="3657197" algn="l" defTabSz="91429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666875" y="609600"/>
            <a:ext cx="624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GB" altLang="en-US" smtClean="0"/>
              <a:t>Click to edit Master title</a:t>
            </a:r>
          </a:p>
        </p:txBody>
      </p:sp>
      <p:sp>
        <p:nvSpPr>
          <p:cNvPr id="2051" name="Text Placeholder 2"/>
          <p:cNvSpPr>
            <a:spLocks noGrp="1"/>
          </p:cNvSpPr>
          <p:nvPr>
            <p:ph type="body" idx="1"/>
          </p:nvPr>
        </p:nvSpPr>
        <p:spPr bwMode="auto">
          <a:xfrm>
            <a:off x="222251" y="1143002"/>
            <a:ext cx="86995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a:extLst>
              <a:ext uri="{FF2B5EF4-FFF2-40B4-BE49-F238E27FC236}"/>
            </a:extLst>
          </p:cNvPr>
          <p:cNvSpPr>
            <a:spLocks noGrp="1"/>
          </p:cNvSpPr>
          <p:nvPr>
            <p:ph type="dt" sz="half" idx="2"/>
          </p:nvPr>
        </p:nvSpPr>
        <p:spPr>
          <a:xfrm>
            <a:off x="0" y="6381749"/>
            <a:ext cx="2209800" cy="476251"/>
          </a:xfrm>
          <a:prstGeom prst="rect">
            <a:avLst/>
          </a:prstGeom>
        </p:spPr>
        <p:txBody>
          <a:bodyPr vert="horz" wrap="square" lIns="91430" tIns="45715" rIns="91430" bIns="45715" numCol="1" anchor="ctr" anchorCtr="0" compatLnSpc="1">
            <a:prstTxWarp prst="textNoShape">
              <a:avLst/>
            </a:prstTxWarp>
          </a:bodyPr>
          <a:lstStyle>
            <a:lvl1pPr eaLnBrk="1" hangingPunct="1">
              <a:defRPr sz="1100" b="1">
                <a:solidFill>
                  <a:prstClr val="black"/>
                </a:solidFill>
                <a:latin typeface="Arial"/>
                <a:cs typeface="Arial" panose="020B0604020202020204" pitchFamily="34" charset="0"/>
              </a:defRPr>
            </a:lvl1pPr>
          </a:lstStyle>
          <a:p>
            <a:pPr>
              <a:defRPr/>
            </a:pPr>
            <a:fld id="{D090194E-F666-41F0-B720-55D94ECF491C}" type="datetime1">
              <a:rPr lang="bg-BG" altLang="en-US"/>
              <a:pPr>
                <a:defRPr/>
              </a:pPr>
              <a:t>19.5.2023 г.</a:t>
            </a:fld>
            <a:endParaRPr lang="en-GB" altLang="en-US"/>
          </a:p>
          <a:p>
            <a:pPr>
              <a:defRPr/>
            </a:pPr>
            <a:r>
              <a:rPr lang="en-GB" altLang="en-US"/>
              <a:t>Originating Office</a:t>
            </a:r>
          </a:p>
        </p:txBody>
      </p:sp>
      <p:sp>
        <p:nvSpPr>
          <p:cNvPr id="5" name="Footer Placeholder 4">
            <a:extLst>
              <a:ext uri="{FF2B5EF4-FFF2-40B4-BE49-F238E27FC236}"/>
            </a:extLst>
          </p:cNvPr>
          <p:cNvSpPr>
            <a:spLocks noGrp="1"/>
          </p:cNvSpPr>
          <p:nvPr>
            <p:ph type="ftr" sz="quarter" idx="3"/>
          </p:nvPr>
        </p:nvSpPr>
        <p:spPr>
          <a:xfrm>
            <a:off x="3124201" y="6492876"/>
            <a:ext cx="2895600" cy="365125"/>
          </a:xfrm>
          <a:prstGeom prst="rect">
            <a:avLst/>
          </a:prstGeom>
        </p:spPr>
        <p:txBody>
          <a:bodyPr vert="horz" lIns="91430" tIns="45715" rIns="91430" bIns="45715" rtlCol="0" anchor="ctr"/>
          <a:lstStyle>
            <a:lvl1pPr algn="ctr" eaLnBrk="1" fontAlgn="auto" hangingPunct="1">
              <a:spcBef>
                <a:spcPts val="0"/>
              </a:spcBef>
              <a:spcAft>
                <a:spcPts val="0"/>
              </a:spcAft>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a:extLst>
              <a:ext uri="{FF2B5EF4-FFF2-40B4-BE49-F238E27FC236}"/>
            </a:extLst>
          </p:cNvPr>
          <p:cNvSpPr>
            <a:spLocks noGrp="1"/>
          </p:cNvSpPr>
          <p:nvPr>
            <p:ph type="sldNum" sz="quarter" idx="4"/>
          </p:nvPr>
        </p:nvSpPr>
        <p:spPr>
          <a:xfrm>
            <a:off x="6019800" y="6492876"/>
            <a:ext cx="617538" cy="365125"/>
          </a:xfrm>
          <a:prstGeom prst="rect">
            <a:avLst/>
          </a:prstGeom>
        </p:spPr>
        <p:txBody>
          <a:bodyPr vert="horz" wrap="square" lIns="91430" tIns="45715" rIns="91430" bIns="45715" numCol="1" anchor="ctr" anchorCtr="0" compatLnSpc="1">
            <a:prstTxWarp prst="textNoShape">
              <a:avLst/>
            </a:prstTxWarp>
          </a:bodyPr>
          <a:lstStyle>
            <a:lvl1pPr algn="ctr" eaLnBrk="1" hangingPunct="1">
              <a:defRPr sz="1000" b="1">
                <a:solidFill>
                  <a:srgbClr val="000000"/>
                </a:solidFill>
              </a:defRPr>
            </a:lvl1pPr>
          </a:lstStyle>
          <a:p>
            <a:pPr>
              <a:defRPr/>
            </a:pPr>
            <a:fld id="{34EC7849-53AC-4A45-AC6F-CB0127526CD1}" type="slidenum">
              <a:rPr lang="en-GB" altLang="bg-BG"/>
              <a:pPr>
                <a:defRPr/>
              </a:pPr>
              <a:t>‹#›</a:t>
            </a:fld>
            <a:endParaRPr lang="en-GB" altLang="bg-BG"/>
          </a:p>
        </p:txBody>
      </p:sp>
      <p:sp>
        <p:nvSpPr>
          <p:cNvPr id="9" name="Rectangle 5">
            <a:extLst>
              <a:ext uri="{FF2B5EF4-FFF2-40B4-BE49-F238E27FC236}"/>
            </a:extLst>
          </p:cNvPr>
          <p:cNvSpPr txBox="1">
            <a:spLocks noChangeArrowheads="1"/>
          </p:cNvSpPr>
          <p:nvPr/>
        </p:nvSpPr>
        <p:spPr bwMode="auto">
          <a:xfrm>
            <a:off x="6642101" y="6381749"/>
            <a:ext cx="2489200" cy="476251"/>
          </a:xfrm>
          <a:prstGeom prst="rect">
            <a:avLst/>
          </a:prstGeom>
          <a:noFill/>
          <a:ln>
            <a:noFill/>
          </a:ln>
          <a:extLst/>
        </p:spPr>
        <p:txBody>
          <a:bodyPr lIns="91430" tIns="45715" rIns="91430" bIns="457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100" b="1" dirty="0">
              <a:solidFill>
                <a:prstClr val="black"/>
              </a:solidFill>
              <a:latin typeface="Arial" panose="020B0604020202020204" pitchFamily="34" charset="0"/>
              <a:cs typeface="Arial" panose="020B0604020202020204" pitchFamily="34" charset="0"/>
            </a:endParaRPr>
          </a:p>
        </p:txBody>
      </p:sp>
      <p:sp>
        <p:nvSpPr>
          <p:cNvPr id="8" name="Rectangle 5">
            <a:extLst>
              <a:ext uri="{FF2B5EF4-FFF2-40B4-BE49-F238E27FC236}"/>
            </a:extLst>
          </p:cNvPr>
          <p:cNvSpPr txBox="1">
            <a:spLocks noChangeArrowheads="1"/>
          </p:cNvSpPr>
          <p:nvPr/>
        </p:nvSpPr>
        <p:spPr bwMode="auto">
          <a:xfrm>
            <a:off x="7589838" y="6324600"/>
            <a:ext cx="1587500" cy="476251"/>
          </a:xfrm>
          <a:prstGeom prst="rect">
            <a:avLst/>
          </a:prstGeom>
          <a:noFill/>
          <a:ln>
            <a:noFill/>
          </a:ln>
          <a:extLst/>
        </p:spPr>
        <p:txBody>
          <a:bodyPr lIns="91430" tIns="45715" rIns="91430" bIns="457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800" b="1" dirty="0">
                <a:solidFill>
                  <a:prstClr val="black"/>
                </a:solidFill>
              </a:rPr>
              <a:t>ACT - Improving today, </a:t>
            </a:r>
          </a:p>
          <a:p>
            <a:pPr>
              <a:defRPr/>
            </a:pPr>
            <a:r>
              <a:rPr lang="en-US" sz="800" b="1" dirty="0">
                <a:solidFill>
                  <a:prstClr val="black"/>
                </a:solidFill>
              </a:rPr>
              <a:t>Shaping tomorrow, </a:t>
            </a:r>
          </a:p>
          <a:p>
            <a:pPr>
              <a:defRPr/>
            </a:pPr>
            <a:r>
              <a:rPr lang="en-US" sz="80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110" r:id="rId1"/>
    <p:sldLayoutId id="2147492111" r:id="rId2"/>
    <p:sldLayoutId id="2147492112" r:id="rId3"/>
    <p:sldLayoutId id="2147492113" r:id="rId4"/>
    <p:sldLayoutId id="2147492114" r:id="rId5"/>
    <p:sldLayoutId id="2147492115" r:id="rId6"/>
    <p:sldLayoutId id="2147492116" r:id="rId7"/>
    <p:sldLayoutId id="2147492117" r:id="rId8"/>
    <p:sldLayoutId id="2147492118"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862"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685725"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1028587"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1371449"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9pPr>
    </p:titleStyle>
    <p:bodyStyle>
      <a:lvl1pPr marL="257146" indent="-257146"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1pPr>
      <a:lvl2pPr marL="557152" indent="-214289"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2pPr>
      <a:lvl3pPr marL="857156" indent="-171431"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3pPr>
      <a:lvl4pPr marL="1200018" indent="-171431"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4pPr>
      <a:lvl5pPr marL="1542880" indent="-171431"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5pPr>
      <a:lvl6pPr marL="1885742" indent="-171431" algn="l" defTabSz="685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05" indent="-171431" algn="l" defTabSz="685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67" indent="-171431" algn="l" defTabSz="685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329" indent="-171431" algn="l" defTabSz="685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25" rtl="0" eaLnBrk="1" latinLnBrk="0" hangingPunct="1">
        <a:defRPr sz="1400" kern="1200">
          <a:solidFill>
            <a:schemeClr val="tx1"/>
          </a:solidFill>
          <a:latin typeface="+mn-lt"/>
          <a:ea typeface="+mn-ea"/>
          <a:cs typeface="+mn-cs"/>
        </a:defRPr>
      </a:lvl1pPr>
      <a:lvl2pPr marL="342862" algn="l" defTabSz="685725" rtl="0" eaLnBrk="1" latinLnBrk="0" hangingPunct="1">
        <a:defRPr sz="1400" kern="1200">
          <a:solidFill>
            <a:schemeClr val="tx1"/>
          </a:solidFill>
          <a:latin typeface="+mn-lt"/>
          <a:ea typeface="+mn-ea"/>
          <a:cs typeface="+mn-cs"/>
        </a:defRPr>
      </a:lvl2pPr>
      <a:lvl3pPr marL="685725" algn="l" defTabSz="685725" rtl="0" eaLnBrk="1" latinLnBrk="0" hangingPunct="1">
        <a:defRPr sz="1400" kern="1200">
          <a:solidFill>
            <a:schemeClr val="tx1"/>
          </a:solidFill>
          <a:latin typeface="+mn-lt"/>
          <a:ea typeface="+mn-ea"/>
          <a:cs typeface="+mn-cs"/>
        </a:defRPr>
      </a:lvl3pPr>
      <a:lvl4pPr marL="1028587" algn="l" defTabSz="685725" rtl="0" eaLnBrk="1" latinLnBrk="0" hangingPunct="1">
        <a:defRPr sz="1400" kern="1200">
          <a:solidFill>
            <a:schemeClr val="tx1"/>
          </a:solidFill>
          <a:latin typeface="+mn-lt"/>
          <a:ea typeface="+mn-ea"/>
          <a:cs typeface="+mn-cs"/>
        </a:defRPr>
      </a:lvl4pPr>
      <a:lvl5pPr marL="1371449" algn="l" defTabSz="685725" rtl="0" eaLnBrk="1" latinLnBrk="0" hangingPunct="1">
        <a:defRPr sz="1400" kern="1200">
          <a:solidFill>
            <a:schemeClr val="tx1"/>
          </a:solidFill>
          <a:latin typeface="+mn-lt"/>
          <a:ea typeface="+mn-ea"/>
          <a:cs typeface="+mn-cs"/>
        </a:defRPr>
      </a:lvl5pPr>
      <a:lvl6pPr marL="1714311" algn="l" defTabSz="685725" rtl="0" eaLnBrk="1" latinLnBrk="0" hangingPunct="1">
        <a:defRPr sz="1400" kern="1200">
          <a:solidFill>
            <a:schemeClr val="tx1"/>
          </a:solidFill>
          <a:latin typeface="+mn-lt"/>
          <a:ea typeface="+mn-ea"/>
          <a:cs typeface="+mn-cs"/>
        </a:defRPr>
      </a:lvl6pPr>
      <a:lvl7pPr marL="2057173" algn="l" defTabSz="685725" rtl="0" eaLnBrk="1" latinLnBrk="0" hangingPunct="1">
        <a:defRPr sz="1400" kern="1200">
          <a:solidFill>
            <a:schemeClr val="tx1"/>
          </a:solidFill>
          <a:latin typeface="+mn-lt"/>
          <a:ea typeface="+mn-ea"/>
          <a:cs typeface="+mn-cs"/>
        </a:defRPr>
      </a:lvl7pPr>
      <a:lvl8pPr marL="2400036" algn="l" defTabSz="685725" rtl="0" eaLnBrk="1" latinLnBrk="0" hangingPunct="1">
        <a:defRPr sz="1400" kern="1200">
          <a:solidFill>
            <a:schemeClr val="tx1"/>
          </a:solidFill>
          <a:latin typeface="+mn-lt"/>
          <a:ea typeface="+mn-ea"/>
          <a:cs typeface="+mn-cs"/>
        </a:defRPr>
      </a:lvl8pPr>
      <a:lvl9pPr marL="2742898" algn="l" defTabSz="68572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666875" y="609600"/>
            <a:ext cx="624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GB" altLang="en-US" smtClean="0"/>
              <a:t>Click to edit Master title</a:t>
            </a:r>
          </a:p>
        </p:txBody>
      </p:sp>
      <p:sp>
        <p:nvSpPr>
          <p:cNvPr id="3075" name="Text Placeholder 2"/>
          <p:cNvSpPr>
            <a:spLocks noGrp="1"/>
          </p:cNvSpPr>
          <p:nvPr>
            <p:ph type="body" idx="1"/>
          </p:nvPr>
        </p:nvSpPr>
        <p:spPr bwMode="auto">
          <a:xfrm>
            <a:off x="222251" y="1143002"/>
            <a:ext cx="86995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a:extLst>
              <a:ext uri="{FF2B5EF4-FFF2-40B4-BE49-F238E27FC236}"/>
            </a:extLst>
          </p:cNvPr>
          <p:cNvSpPr>
            <a:spLocks noGrp="1"/>
          </p:cNvSpPr>
          <p:nvPr>
            <p:ph type="dt" sz="half" idx="2"/>
          </p:nvPr>
        </p:nvSpPr>
        <p:spPr>
          <a:xfrm>
            <a:off x="0" y="6381749"/>
            <a:ext cx="2209800" cy="476251"/>
          </a:xfrm>
          <a:prstGeom prst="rect">
            <a:avLst/>
          </a:prstGeom>
        </p:spPr>
        <p:txBody>
          <a:bodyPr vert="horz" wrap="square" lIns="91430" tIns="45715" rIns="91430" bIns="45715" numCol="1" anchor="ctr" anchorCtr="0" compatLnSpc="1">
            <a:prstTxWarp prst="textNoShape">
              <a:avLst/>
            </a:prstTxWarp>
          </a:bodyPr>
          <a:lstStyle>
            <a:lvl1pPr eaLnBrk="1" hangingPunct="1">
              <a:defRPr sz="1100" b="1">
                <a:solidFill>
                  <a:prstClr val="black"/>
                </a:solidFill>
                <a:latin typeface="Arial"/>
                <a:cs typeface="Arial" panose="020B0604020202020204" pitchFamily="34" charset="0"/>
              </a:defRPr>
            </a:lvl1pPr>
          </a:lstStyle>
          <a:p>
            <a:pPr>
              <a:defRPr/>
            </a:pPr>
            <a:fld id="{2A804ABE-514E-49F9-A8DD-E9B8FF52FCE9}" type="datetime1">
              <a:rPr lang="bg-BG" altLang="en-US"/>
              <a:pPr>
                <a:defRPr/>
              </a:pPr>
              <a:t>19.5.2023 г.</a:t>
            </a:fld>
            <a:endParaRPr lang="en-GB" altLang="en-US"/>
          </a:p>
          <a:p>
            <a:pPr>
              <a:defRPr/>
            </a:pPr>
            <a:r>
              <a:rPr lang="en-GB" altLang="en-US"/>
              <a:t>Originating Office</a:t>
            </a:r>
          </a:p>
        </p:txBody>
      </p:sp>
      <p:sp>
        <p:nvSpPr>
          <p:cNvPr id="5" name="Footer Placeholder 4">
            <a:extLst>
              <a:ext uri="{FF2B5EF4-FFF2-40B4-BE49-F238E27FC236}"/>
            </a:extLst>
          </p:cNvPr>
          <p:cNvSpPr>
            <a:spLocks noGrp="1"/>
          </p:cNvSpPr>
          <p:nvPr>
            <p:ph type="ftr" sz="quarter" idx="3"/>
          </p:nvPr>
        </p:nvSpPr>
        <p:spPr>
          <a:xfrm>
            <a:off x="3124201" y="6492876"/>
            <a:ext cx="2895600" cy="365125"/>
          </a:xfrm>
          <a:prstGeom prst="rect">
            <a:avLst/>
          </a:prstGeom>
        </p:spPr>
        <p:txBody>
          <a:bodyPr vert="horz" lIns="91430" tIns="45715" rIns="91430" bIns="45715" rtlCol="0" anchor="ctr"/>
          <a:lstStyle>
            <a:lvl1pPr algn="ctr" eaLnBrk="1" fontAlgn="auto" hangingPunct="1">
              <a:spcBef>
                <a:spcPts val="0"/>
              </a:spcBef>
              <a:spcAft>
                <a:spcPts val="0"/>
              </a:spcAft>
              <a:defRPr sz="1100" b="1">
                <a:solidFill>
                  <a:srgbClr val="FF0000"/>
                </a:solidFill>
                <a:effectLst/>
                <a:latin typeface="Arial" panose="020B0604020202020204" pitchFamily="34" charset="0"/>
                <a:cs typeface="Arial" panose="020B0604020202020204" pitchFamily="34" charset="0"/>
              </a:defRPr>
            </a:lvl1pPr>
          </a:lstStyle>
          <a:p>
            <a:pPr>
              <a:defRPr/>
            </a:pPr>
            <a:r>
              <a:rPr lang="en-US"/>
              <a:t>Old Lisbon Monuments Overview, a painting by E. Gancheva</a:t>
            </a:r>
            <a:endParaRPr lang="en-GB"/>
          </a:p>
        </p:txBody>
      </p:sp>
      <p:sp>
        <p:nvSpPr>
          <p:cNvPr id="6" name="Slide Number Placeholder 5">
            <a:extLst>
              <a:ext uri="{FF2B5EF4-FFF2-40B4-BE49-F238E27FC236}"/>
            </a:extLst>
          </p:cNvPr>
          <p:cNvSpPr>
            <a:spLocks noGrp="1"/>
          </p:cNvSpPr>
          <p:nvPr>
            <p:ph type="sldNum" sz="quarter" idx="4"/>
          </p:nvPr>
        </p:nvSpPr>
        <p:spPr>
          <a:xfrm>
            <a:off x="6019800" y="6492876"/>
            <a:ext cx="617538" cy="365125"/>
          </a:xfrm>
          <a:prstGeom prst="rect">
            <a:avLst/>
          </a:prstGeom>
        </p:spPr>
        <p:txBody>
          <a:bodyPr vert="horz" wrap="square" lIns="91430" tIns="45715" rIns="91430" bIns="45715" numCol="1" anchor="ctr" anchorCtr="0" compatLnSpc="1">
            <a:prstTxWarp prst="textNoShape">
              <a:avLst/>
            </a:prstTxWarp>
          </a:bodyPr>
          <a:lstStyle>
            <a:lvl1pPr algn="ctr" eaLnBrk="1" hangingPunct="1">
              <a:defRPr sz="1000" b="1">
                <a:solidFill>
                  <a:srgbClr val="000000"/>
                </a:solidFill>
              </a:defRPr>
            </a:lvl1pPr>
          </a:lstStyle>
          <a:p>
            <a:pPr>
              <a:defRPr/>
            </a:pPr>
            <a:fld id="{7AA0D88D-7A2C-47F0-8FB7-3E784FB0872D}" type="slidenum">
              <a:rPr lang="en-GB" altLang="bg-BG"/>
              <a:pPr>
                <a:defRPr/>
              </a:pPr>
              <a:t>‹#›</a:t>
            </a:fld>
            <a:endParaRPr lang="en-GB" altLang="bg-BG"/>
          </a:p>
        </p:txBody>
      </p:sp>
      <p:sp>
        <p:nvSpPr>
          <p:cNvPr id="9" name="Rectangle 5">
            <a:extLst>
              <a:ext uri="{FF2B5EF4-FFF2-40B4-BE49-F238E27FC236}"/>
            </a:extLst>
          </p:cNvPr>
          <p:cNvSpPr txBox="1">
            <a:spLocks noChangeArrowheads="1"/>
          </p:cNvSpPr>
          <p:nvPr/>
        </p:nvSpPr>
        <p:spPr bwMode="auto">
          <a:xfrm>
            <a:off x="6642101" y="6381749"/>
            <a:ext cx="2489200" cy="476251"/>
          </a:xfrm>
          <a:prstGeom prst="rect">
            <a:avLst/>
          </a:prstGeom>
          <a:noFill/>
          <a:ln>
            <a:noFill/>
          </a:ln>
          <a:extLst/>
        </p:spPr>
        <p:txBody>
          <a:bodyPr lIns="91430" tIns="45715" rIns="91430" bIns="457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endParaRPr lang="en-US" altLang="en-US" sz="1100" b="1" dirty="0">
              <a:solidFill>
                <a:prstClr val="black"/>
              </a:solidFill>
              <a:latin typeface="Arial" panose="020B0604020202020204" pitchFamily="34" charset="0"/>
              <a:cs typeface="Arial" panose="020B0604020202020204" pitchFamily="34" charset="0"/>
            </a:endParaRPr>
          </a:p>
        </p:txBody>
      </p:sp>
      <p:sp>
        <p:nvSpPr>
          <p:cNvPr id="8" name="Rectangle 5">
            <a:extLst>
              <a:ext uri="{FF2B5EF4-FFF2-40B4-BE49-F238E27FC236}"/>
            </a:extLst>
          </p:cNvPr>
          <p:cNvSpPr txBox="1">
            <a:spLocks noChangeArrowheads="1"/>
          </p:cNvSpPr>
          <p:nvPr/>
        </p:nvSpPr>
        <p:spPr bwMode="auto">
          <a:xfrm>
            <a:off x="7589838" y="6324600"/>
            <a:ext cx="1587500" cy="476251"/>
          </a:xfrm>
          <a:prstGeom prst="rect">
            <a:avLst/>
          </a:prstGeom>
          <a:noFill/>
          <a:ln>
            <a:noFill/>
          </a:ln>
          <a:extLst/>
        </p:spPr>
        <p:txBody>
          <a:bodyPr lIns="91430" tIns="45715" rIns="91430" bIns="4571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sz="800" b="1" dirty="0">
                <a:solidFill>
                  <a:prstClr val="black"/>
                </a:solidFill>
              </a:rPr>
              <a:t>ACT - Improving today, </a:t>
            </a:r>
          </a:p>
          <a:p>
            <a:pPr>
              <a:defRPr/>
            </a:pPr>
            <a:r>
              <a:rPr lang="en-US" sz="800" b="1" dirty="0">
                <a:solidFill>
                  <a:prstClr val="black"/>
                </a:solidFill>
              </a:rPr>
              <a:t>Shaping tomorrow, </a:t>
            </a:r>
          </a:p>
          <a:p>
            <a:pPr>
              <a:defRPr/>
            </a:pPr>
            <a:r>
              <a:rPr lang="en-US" sz="800" b="1" dirty="0">
                <a:solidFill>
                  <a:prstClr val="black"/>
                </a:solidFill>
              </a:rPr>
              <a:t>Bridging the two</a:t>
            </a:r>
          </a:p>
        </p:txBody>
      </p:sp>
    </p:spTree>
  </p:cSld>
  <p:clrMap bg1="lt1" tx1="dk1" bg2="lt2" tx2="dk2" accent1="accent1" accent2="accent2" accent3="accent3" accent4="accent4" accent5="accent5" accent6="accent6" hlink="hlink" folHlink="folHlink"/>
  <p:sldLayoutIdLst>
    <p:sldLayoutId id="2147492119" r:id="rId1"/>
    <p:sldLayoutId id="2147492120" r:id="rId2"/>
    <p:sldLayoutId id="2147492121" r:id="rId3"/>
    <p:sldLayoutId id="2147492122" r:id="rId4"/>
    <p:sldLayoutId id="2147492123" r:id="rId5"/>
    <p:sldLayoutId id="2147492124" r:id="rId6"/>
    <p:sldLayoutId id="2147492125" r:id="rId7"/>
    <p:sldLayoutId id="2147492126" r:id="rId8"/>
    <p:sldLayoutId id="2147492127"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5pPr>
      <a:lvl6pPr marL="342862"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685725"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1028587"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1371449" algn="ctr" rtl="0" eaLnBrk="1" fontAlgn="base" hangingPunct="1">
        <a:spcBef>
          <a:spcPct val="0"/>
        </a:spcBef>
        <a:spcAft>
          <a:spcPct val="0"/>
        </a:spcAft>
        <a:defRPr sz="2800" b="1">
          <a:solidFill>
            <a:schemeClr val="tx1"/>
          </a:solidFill>
          <a:latin typeface="Arial" panose="020B0604020202020204" pitchFamily="34" charset="0"/>
          <a:cs typeface="Arial" panose="020B0604020202020204" pitchFamily="34" charset="0"/>
        </a:defRPr>
      </a:lvl9pPr>
    </p:titleStyle>
    <p:bodyStyle>
      <a:lvl1pPr marL="257146" indent="-257146"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1pPr>
      <a:lvl2pPr marL="557152" indent="-214289" algn="l" rtl="0" eaLnBrk="0" fontAlgn="base" hangingPunct="0">
        <a:spcBef>
          <a:spcPct val="20000"/>
        </a:spcBef>
        <a:spcAft>
          <a:spcPct val="0"/>
        </a:spcAft>
        <a:buFont typeface="Arial" charset="0"/>
        <a:buChar char="–"/>
        <a:defRPr kern="1200">
          <a:solidFill>
            <a:schemeClr val="tx1"/>
          </a:solidFill>
          <a:latin typeface="Arial" panose="020B0604020202020204" pitchFamily="34" charset="0"/>
          <a:ea typeface="+mn-ea"/>
          <a:cs typeface="Arial" panose="020B0604020202020204" pitchFamily="34" charset="0"/>
        </a:defRPr>
      </a:lvl2pPr>
      <a:lvl3pPr marL="857156" indent="-171431"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3pPr>
      <a:lvl4pPr marL="1200018" indent="-171431"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4pPr>
      <a:lvl5pPr marL="1542880" indent="-171431" algn="l" rtl="0" eaLnBrk="0" fontAlgn="base" hangingPunct="0">
        <a:spcBef>
          <a:spcPct val="20000"/>
        </a:spcBef>
        <a:spcAft>
          <a:spcPct val="0"/>
        </a:spcAft>
        <a:buFont typeface="Arial" charset="0"/>
        <a:buChar char="»"/>
        <a:defRPr sz="1500" kern="1200">
          <a:solidFill>
            <a:schemeClr val="tx1"/>
          </a:solidFill>
          <a:latin typeface="Arial" panose="020B0604020202020204" pitchFamily="34" charset="0"/>
          <a:ea typeface="+mn-ea"/>
          <a:cs typeface="Arial" panose="020B0604020202020204" pitchFamily="34" charset="0"/>
        </a:defRPr>
      </a:lvl5pPr>
      <a:lvl6pPr marL="1885742" indent="-171431" algn="l" defTabSz="685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05" indent="-171431" algn="l" defTabSz="685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67" indent="-171431" algn="l" defTabSz="685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329" indent="-171431" algn="l" defTabSz="685725"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25" rtl="0" eaLnBrk="1" latinLnBrk="0" hangingPunct="1">
        <a:defRPr sz="1400" kern="1200">
          <a:solidFill>
            <a:schemeClr val="tx1"/>
          </a:solidFill>
          <a:latin typeface="+mn-lt"/>
          <a:ea typeface="+mn-ea"/>
          <a:cs typeface="+mn-cs"/>
        </a:defRPr>
      </a:lvl1pPr>
      <a:lvl2pPr marL="342862" algn="l" defTabSz="685725" rtl="0" eaLnBrk="1" latinLnBrk="0" hangingPunct="1">
        <a:defRPr sz="1400" kern="1200">
          <a:solidFill>
            <a:schemeClr val="tx1"/>
          </a:solidFill>
          <a:latin typeface="+mn-lt"/>
          <a:ea typeface="+mn-ea"/>
          <a:cs typeface="+mn-cs"/>
        </a:defRPr>
      </a:lvl2pPr>
      <a:lvl3pPr marL="685725" algn="l" defTabSz="685725" rtl="0" eaLnBrk="1" latinLnBrk="0" hangingPunct="1">
        <a:defRPr sz="1400" kern="1200">
          <a:solidFill>
            <a:schemeClr val="tx1"/>
          </a:solidFill>
          <a:latin typeface="+mn-lt"/>
          <a:ea typeface="+mn-ea"/>
          <a:cs typeface="+mn-cs"/>
        </a:defRPr>
      </a:lvl3pPr>
      <a:lvl4pPr marL="1028587" algn="l" defTabSz="685725" rtl="0" eaLnBrk="1" latinLnBrk="0" hangingPunct="1">
        <a:defRPr sz="1400" kern="1200">
          <a:solidFill>
            <a:schemeClr val="tx1"/>
          </a:solidFill>
          <a:latin typeface="+mn-lt"/>
          <a:ea typeface="+mn-ea"/>
          <a:cs typeface="+mn-cs"/>
        </a:defRPr>
      </a:lvl4pPr>
      <a:lvl5pPr marL="1371449" algn="l" defTabSz="685725" rtl="0" eaLnBrk="1" latinLnBrk="0" hangingPunct="1">
        <a:defRPr sz="1400" kern="1200">
          <a:solidFill>
            <a:schemeClr val="tx1"/>
          </a:solidFill>
          <a:latin typeface="+mn-lt"/>
          <a:ea typeface="+mn-ea"/>
          <a:cs typeface="+mn-cs"/>
        </a:defRPr>
      </a:lvl5pPr>
      <a:lvl6pPr marL="1714311" algn="l" defTabSz="685725" rtl="0" eaLnBrk="1" latinLnBrk="0" hangingPunct="1">
        <a:defRPr sz="1400" kern="1200">
          <a:solidFill>
            <a:schemeClr val="tx1"/>
          </a:solidFill>
          <a:latin typeface="+mn-lt"/>
          <a:ea typeface="+mn-ea"/>
          <a:cs typeface="+mn-cs"/>
        </a:defRPr>
      </a:lvl6pPr>
      <a:lvl7pPr marL="2057173" algn="l" defTabSz="685725" rtl="0" eaLnBrk="1" latinLnBrk="0" hangingPunct="1">
        <a:defRPr sz="1400" kern="1200">
          <a:solidFill>
            <a:schemeClr val="tx1"/>
          </a:solidFill>
          <a:latin typeface="+mn-lt"/>
          <a:ea typeface="+mn-ea"/>
          <a:cs typeface="+mn-cs"/>
        </a:defRPr>
      </a:lvl7pPr>
      <a:lvl8pPr marL="2400036" algn="l" defTabSz="685725" rtl="0" eaLnBrk="1" latinLnBrk="0" hangingPunct="1">
        <a:defRPr sz="1400" kern="1200">
          <a:solidFill>
            <a:schemeClr val="tx1"/>
          </a:solidFill>
          <a:latin typeface="+mn-lt"/>
          <a:ea typeface="+mn-ea"/>
          <a:cs typeface="+mn-cs"/>
        </a:defRPr>
      </a:lvl8pPr>
      <a:lvl9pPr marL="2742898" algn="l" defTabSz="685725"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274639"/>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lt-LT" smtClean="0"/>
              <a:t>Click to edit Master title style</a:t>
            </a:r>
          </a:p>
        </p:txBody>
      </p:sp>
      <p:sp>
        <p:nvSpPr>
          <p:cNvPr id="4099" name="Text Placeholder 2"/>
          <p:cNvSpPr>
            <a:spLocks noGrp="1"/>
          </p:cNvSpPr>
          <p:nvPr>
            <p:ph type="body" idx="1"/>
          </p:nvPr>
        </p:nvSpPr>
        <p:spPr bwMode="auto">
          <a:xfrm>
            <a:off x="457201"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lt-LT" smtClean="0"/>
              <a:t>Click to edit Master text styles</a:t>
            </a:r>
          </a:p>
          <a:p>
            <a:pPr lvl="1"/>
            <a:r>
              <a:rPr lang="en-US" altLang="lt-LT" smtClean="0"/>
              <a:t>Second level</a:t>
            </a:r>
          </a:p>
          <a:p>
            <a:pPr lvl="2"/>
            <a:r>
              <a:rPr lang="en-US" altLang="lt-LT" smtClean="0"/>
              <a:t>Third level</a:t>
            </a:r>
          </a:p>
          <a:p>
            <a:pPr lvl="3"/>
            <a:r>
              <a:rPr lang="en-US" altLang="lt-LT" smtClean="0"/>
              <a:t>Fourth level</a:t>
            </a:r>
          </a:p>
          <a:p>
            <a:pPr lvl="4"/>
            <a:r>
              <a:rPr lang="en-US" altLang="lt-LT" smtClean="0"/>
              <a:t>Fifth level</a:t>
            </a:r>
          </a:p>
        </p:txBody>
      </p:sp>
      <p:sp>
        <p:nvSpPr>
          <p:cNvPr id="4" name="Date Placeholder 3">
            <a:extLst>
              <a:ext uri="{FF2B5EF4-FFF2-40B4-BE49-F238E27FC236}"/>
            </a:extLst>
          </p:cNvPr>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23A2A66F-D9F1-422C-A154-A3ABAE5D747C}" type="datetime1">
              <a:rPr lang="en-US"/>
              <a:pPr>
                <a:defRPr/>
              </a:pPr>
              <a:t>5/19/2023</a:t>
            </a:fld>
            <a:endParaRPr lang="en-US"/>
          </a:p>
        </p:txBody>
      </p:sp>
      <p:sp>
        <p:nvSpPr>
          <p:cNvPr id="5" name="Footer Placeholder 4">
            <a:extLst>
              <a:ext uri="{FF2B5EF4-FFF2-40B4-BE49-F238E27FC236}"/>
            </a:extLst>
          </p:cNvPr>
          <p:cNvSpPr>
            <a:spLocks noGrp="1"/>
          </p:cNvSpPr>
          <p:nvPr>
            <p:ph type="ftr" sz="quarter" idx="3"/>
          </p:nvPr>
        </p:nvSpPr>
        <p:spPr>
          <a:xfrm>
            <a:off x="3124201" y="6356351"/>
            <a:ext cx="2895600" cy="365125"/>
          </a:xfrm>
          <a:prstGeom prst="rect">
            <a:avLst/>
          </a:prstGeom>
        </p:spPr>
        <p:txBody>
          <a:bodyPr vert="horz" lIns="91430" tIns="45715" rIns="91430" bIns="45715"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6553200" y="6356351"/>
            <a:ext cx="2133600" cy="365125"/>
          </a:xfrm>
          <a:prstGeom prst="rect">
            <a:avLst/>
          </a:prstGeom>
        </p:spPr>
        <p:txBody>
          <a:bodyPr vert="horz" wrap="square" lIns="91430" tIns="45715" rIns="91430" bIns="45715"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78A70A8F-94DF-4F71-AD1E-8EF65B54B789}" type="slidenum">
              <a:rPr lang="en-US" altLang="lt-LT"/>
              <a:pPr>
                <a:defRPr/>
              </a:pPr>
              <a:t>‹#›</a:t>
            </a:fld>
            <a:endParaRPr lang="en-US" altLang="lt-LT"/>
          </a:p>
        </p:txBody>
      </p:sp>
      <p:pic>
        <p:nvPicPr>
          <p:cNvPr id="4103" name="Picture 5" descr="Nato"/>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4913" y="44453"/>
            <a:ext cx="16002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5128" y="274639"/>
            <a:ext cx="11588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2098" r:id="rId1"/>
    <p:sldLayoutId id="2147492099" r:id="rId2"/>
    <p:sldLayoutId id="2147492100" r:id="rId3"/>
    <p:sldLayoutId id="2147492101" r:id="rId4"/>
    <p:sldLayoutId id="2147492102" r:id="rId5"/>
    <p:sldLayoutId id="2147492103" r:id="rId6"/>
    <p:sldLayoutId id="2147492104" r:id="rId7"/>
    <p:sldLayoutId id="2147492105" r:id="rId8"/>
    <p:sldLayoutId id="2147492106" r:id="rId9"/>
    <p:sldLayoutId id="2147492107" r:id="rId10"/>
    <p:sldLayoutId id="2147492108" r:id="rId11"/>
    <p:sldLayoutId id="214749210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50" algn="ctr" rtl="0" fontAlgn="base">
        <a:spcBef>
          <a:spcPct val="0"/>
        </a:spcBef>
        <a:spcAft>
          <a:spcPct val="0"/>
        </a:spcAft>
        <a:defRPr sz="4400">
          <a:solidFill>
            <a:schemeClr val="tx1"/>
          </a:solidFill>
          <a:latin typeface="Calibri" pitchFamily="34" charset="0"/>
        </a:defRPr>
      </a:lvl6pPr>
      <a:lvl7pPr marL="914299" algn="ctr" rtl="0" fontAlgn="base">
        <a:spcBef>
          <a:spcPct val="0"/>
        </a:spcBef>
        <a:spcAft>
          <a:spcPct val="0"/>
        </a:spcAft>
        <a:defRPr sz="4400">
          <a:solidFill>
            <a:schemeClr val="tx1"/>
          </a:solidFill>
          <a:latin typeface="Calibri" pitchFamily="34" charset="0"/>
        </a:defRPr>
      </a:lvl7pPr>
      <a:lvl8pPr marL="1371449" algn="ctr" rtl="0" fontAlgn="base">
        <a:spcBef>
          <a:spcPct val="0"/>
        </a:spcBef>
        <a:spcAft>
          <a:spcPct val="0"/>
        </a:spcAft>
        <a:defRPr sz="4400">
          <a:solidFill>
            <a:schemeClr val="tx1"/>
          </a:solidFill>
          <a:latin typeface="Calibri" pitchFamily="34" charset="0"/>
        </a:defRPr>
      </a:lvl8pPr>
      <a:lvl9pPr marL="1828599" algn="ctr" rtl="0" fontAlgn="base">
        <a:spcBef>
          <a:spcPct val="0"/>
        </a:spcBef>
        <a:spcAft>
          <a:spcPct val="0"/>
        </a:spcAft>
        <a:defRPr sz="4400">
          <a:solidFill>
            <a:schemeClr val="tx1"/>
          </a:solidFill>
          <a:latin typeface="Calibri" pitchFamily="34" charset="0"/>
        </a:defRPr>
      </a:lvl9pPr>
    </p:titleStyle>
    <p:bodyStyle>
      <a:lvl1pPr marL="342862" indent="-34286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868" indent="-28571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2874" indent="-2285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024" indent="-2285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173" indent="-2285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323" indent="-228575" algn="l" defTabSz="9142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73" indent="-228575" algn="l" defTabSz="9142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23" indent="-228575" algn="l" defTabSz="9142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72" indent="-228575" algn="l" defTabSz="91429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9" rtl="0" eaLnBrk="1" latinLnBrk="0" hangingPunct="1">
        <a:defRPr sz="1800" kern="1200">
          <a:solidFill>
            <a:schemeClr val="tx1"/>
          </a:solidFill>
          <a:latin typeface="+mn-lt"/>
          <a:ea typeface="+mn-ea"/>
          <a:cs typeface="+mn-cs"/>
        </a:defRPr>
      </a:lvl1pPr>
      <a:lvl2pPr marL="457150" algn="l" defTabSz="914299" rtl="0" eaLnBrk="1" latinLnBrk="0" hangingPunct="1">
        <a:defRPr sz="1800" kern="1200">
          <a:solidFill>
            <a:schemeClr val="tx1"/>
          </a:solidFill>
          <a:latin typeface="+mn-lt"/>
          <a:ea typeface="+mn-ea"/>
          <a:cs typeface="+mn-cs"/>
        </a:defRPr>
      </a:lvl2pPr>
      <a:lvl3pPr marL="914299" algn="l" defTabSz="914299" rtl="0" eaLnBrk="1" latinLnBrk="0" hangingPunct="1">
        <a:defRPr sz="1800" kern="1200">
          <a:solidFill>
            <a:schemeClr val="tx1"/>
          </a:solidFill>
          <a:latin typeface="+mn-lt"/>
          <a:ea typeface="+mn-ea"/>
          <a:cs typeface="+mn-cs"/>
        </a:defRPr>
      </a:lvl3pPr>
      <a:lvl4pPr marL="1371449" algn="l" defTabSz="914299" rtl="0" eaLnBrk="1" latinLnBrk="0" hangingPunct="1">
        <a:defRPr sz="1800" kern="1200">
          <a:solidFill>
            <a:schemeClr val="tx1"/>
          </a:solidFill>
          <a:latin typeface="+mn-lt"/>
          <a:ea typeface="+mn-ea"/>
          <a:cs typeface="+mn-cs"/>
        </a:defRPr>
      </a:lvl4pPr>
      <a:lvl5pPr marL="1828599" algn="l" defTabSz="914299" rtl="0" eaLnBrk="1" latinLnBrk="0" hangingPunct="1">
        <a:defRPr sz="1800" kern="1200">
          <a:solidFill>
            <a:schemeClr val="tx1"/>
          </a:solidFill>
          <a:latin typeface="+mn-lt"/>
          <a:ea typeface="+mn-ea"/>
          <a:cs typeface="+mn-cs"/>
        </a:defRPr>
      </a:lvl5pPr>
      <a:lvl6pPr marL="2285749" algn="l" defTabSz="914299" rtl="0" eaLnBrk="1" latinLnBrk="0" hangingPunct="1">
        <a:defRPr sz="1800" kern="1200">
          <a:solidFill>
            <a:schemeClr val="tx1"/>
          </a:solidFill>
          <a:latin typeface="+mn-lt"/>
          <a:ea typeface="+mn-ea"/>
          <a:cs typeface="+mn-cs"/>
        </a:defRPr>
      </a:lvl6pPr>
      <a:lvl7pPr marL="2742898" algn="l" defTabSz="914299" rtl="0" eaLnBrk="1" latinLnBrk="0" hangingPunct="1">
        <a:defRPr sz="1800" kern="1200">
          <a:solidFill>
            <a:schemeClr val="tx1"/>
          </a:solidFill>
          <a:latin typeface="+mn-lt"/>
          <a:ea typeface="+mn-ea"/>
          <a:cs typeface="+mn-cs"/>
        </a:defRPr>
      </a:lvl7pPr>
      <a:lvl8pPr marL="3200048" algn="l" defTabSz="914299" rtl="0" eaLnBrk="1" latinLnBrk="0" hangingPunct="1">
        <a:defRPr sz="1800" kern="1200">
          <a:solidFill>
            <a:schemeClr val="tx1"/>
          </a:solidFill>
          <a:latin typeface="+mn-lt"/>
          <a:ea typeface="+mn-ea"/>
          <a:cs typeface="+mn-cs"/>
        </a:defRPr>
      </a:lvl8pPr>
      <a:lvl9pPr marL="3657197" algn="l" defTabSz="9142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hyperlink" Target="https://www.nato.int/cps/en/natohq/topics_139182.htm" TargetMode="External"/><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hyperlink" Target="http://www.natobilc.org/" TargetMode="External"/><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www.natobilc.org/" TargetMode="External"/><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250827" y="1676401"/>
            <a:ext cx="8569325" cy="1470025"/>
          </a:xfrm>
        </p:spPr>
        <p:txBody>
          <a:bodyPr/>
          <a:lstStyle/>
          <a:p>
            <a:r>
              <a:rPr lang="en-US" altLang="sr-Latn-RS" sz="3600" dirty="0">
                <a:solidFill>
                  <a:srgbClr val="C00000"/>
                </a:solidFill>
                <a:latin typeface="Arial Black" pitchFamily="34" charset="0"/>
              </a:rPr>
              <a:t>BILC </a:t>
            </a:r>
            <a:r>
              <a:rPr lang="hr-HR" altLang="sr-Latn-RS" sz="3600" dirty="0" err="1" smtClean="0">
                <a:solidFill>
                  <a:srgbClr val="C00000"/>
                </a:solidFill>
                <a:latin typeface="Arial Black" pitchFamily="34" charset="0"/>
              </a:rPr>
              <a:t>Update</a:t>
            </a:r>
            <a:r>
              <a:rPr lang="hr-HR" altLang="sr-Latn-RS" sz="3600" dirty="0" smtClean="0">
                <a:solidFill>
                  <a:srgbClr val="C00000"/>
                </a:solidFill>
                <a:latin typeface="Arial Black" pitchFamily="34" charset="0"/>
              </a:rPr>
              <a:t/>
            </a:r>
            <a:br>
              <a:rPr lang="hr-HR" altLang="sr-Latn-RS" sz="3600" dirty="0" smtClean="0">
                <a:solidFill>
                  <a:srgbClr val="C00000"/>
                </a:solidFill>
                <a:latin typeface="Arial Black" pitchFamily="34" charset="0"/>
              </a:rPr>
            </a:br>
            <a:r>
              <a:rPr lang="hr-HR" altLang="sr-Latn-RS" sz="3600" dirty="0" err="1">
                <a:solidFill>
                  <a:srgbClr val="C00000"/>
                </a:solidFill>
                <a:latin typeface="Arial Black" pitchFamily="34" charset="0"/>
              </a:rPr>
              <a:t>M</a:t>
            </a:r>
            <a:r>
              <a:rPr lang="hr-HR" altLang="sr-Latn-RS" sz="3600" smtClean="0">
                <a:solidFill>
                  <a:srgbClr val="C00000"/>
                </a:solidFill>
                <a:latin typeface="Arial Black" pitchFamily="34" charset="0"/>
              </a:rPr>
              <a:t>ay</a:t>
            </a:r>
            <a:r>
              <a:rPr lang="hr-HR" altLang="sr-Latn-RS" sz="3600" dirty="0" smtClean="0">
                <a:solidFill>
                  <a:srgbClr val="C00000"/>
                </a:solidFill>
                <a:latin typeface="Arial Black" pitchFamily="34" charset="0"/>
              </a:rPr>
              <a:t> 2022 – </a:t>
            </a:r>
            <a:r>
              <a:rPr lang="hr-HR" altLang="sr-Latn-RS" sz="3600" dirty="0" err="1" smtClean="0">
                <a:solidFill>
                  <a:srgbClr val="C00000"/>
                </a:solidFill>
                <a:latin typeface="Arial Black" pitchFamily="34" charset="0"/>
              </a:rPr>
              <a:t>May</a:t>
            </a:r>
            <a:r>
              <a:rPr lang="hr-HR" altLang="sr-Latn-RS" sz="3600" dirty="0" smtClean="0">
                <a:solidFill>
                  <a:srgbClr val="C00000"/>
                </a:solidFill>
                <a:latin typeface="Arial Black" pitchFamily="34" charset="0"/>
              </a:rPr>
              <a:t> </a:t>
            </a:r>
            <a:r>
              <a:rPr lang="hr-HR" altLang="sr-Latn-RS" sz="3600" dirty="0" err="1" smtClean="0">
                <a:solidFill>
                  <a:srgbClr val="C00000"/>
                </a:solidFill>
                <a:latin typeface="Arial Black" pitchFamily="34" charset="0"/>
              </a:rPr>
              <a:t>2023</a:t>
            </a:r>
            <a:endParaRPr lang="en-US" altLang="sr-Latn-RS" sz="3600" dirty="0">
              <a:solidFill>
                <a:srgbClr val="C00000"/>
              </a:solidFill>
              <a:latin typeface="Arial Black" pitchFamily="34" charset="0"/>
            </a:endParaRPr>
          </a:p>
        </p:txBody>
      </p:sp>
      <p:sp>
        <p:nvSpPr>
          <p:cNvPr id="24579" name="Subtitle 2"/>
          <p:cNvSpPr>
            <a:spLocks noGrp="1"/>
          </p:cNvSpPr>
          <p:nvPr>
            <p:ph type="subTitle" idx="1"/>
          </p:nvPr>
        </p:nvSpPr>
        <p:spPr>
          <a:xfrm>
            <a:off x="1371600" y="3432178"/>
            <a:ext cx="7232650" cy="2589213"/>
          </a:xfrm>
        </p:spPr>
        <p:txBody>
          <a:bodyPr/>
          <a:lstStyle/>
          <a:p>
            <a:pPr>
              <a:lnSpc>
                <a:spcPct val="114000"/>
              </a:lnSpc>
              <a:spcBef>
                <a:spcPts val="3000"/>
              </a:spcBef>
            </a:pPr>
            <a:endParaRPr lang="hr-HR" altLang="sr-Latn-RS" sz="4000" b="1">
              <a:solidFill>
                <a:schemeClr val="tx1"/>
              </a:solidFill>
              <a:latin typeface="Arial" charset="0"/>
              <a:cs typeface="Arial" charset="0"/>
            </a:endParaRPr>
          </a:p>
          <a:p>
            <a:pPr algn="r">
              <a:lnSpc>
                <a:spcPct val="114000"/>
              </a:lnSpc>
              <a:spcBef>
                <a:spcPts val="3000"/>
              </a:spcBef>
            </a:pPr>
            <a:r>
              <a:rPr lang="hr-HR" altLang="sr-Latn-RS" sz="4000" b="1">
                <a:solidFill>
                  <a:schemeClr val="tx1"/>
                </a:solidFill>
                <a:latin typeface="Arial" charset="0"/>
                <a:cs typeface="Arial" charset="0"/>
              </a:rPr>
              <a:t>Irena Prpic Djuric</a:t>
            </a:r>
            <a:r>
              <a:rPr lang="en-US" altLang="sr-Latn-RS" sz="4000" b="1" dirty="0">
                <a:solidFill>
                  <a:schemeClr val="tx1"/>
                </a:solidFill>
                <a:latin typeface="Arial" charset="0"/>
                <a:cs typeface="Arial" charset="0"/>
              </a:rPr>
              <a:t/>
            </a:r>
            <a:br>
              <a:rPr lang="en-US" altLang="sr-Latn-RS" sz="4000" b="1" dirty="0">
                <a:solidFill>
                  <a:schemeClr val="tx1"/>
                </a:solidFill>
                <a:latin typeface="Arial" charset="0"/>
                <a:cs typeface="Arial" charset="0"/>
              </a:rPr>
            </a:br>
            <a:r>
              <a:rPr lang="en-US" altLang="sr-Latn-RS" sz="4000" b="1" dirty="0">
                <a:solidFill>
                  <a:schemeClr val="tx1"/>
                </a:solidFill>
                <a:latin typeface="Arial" charset="0"/>
                <a:cs typeface="Arial" charset="0"/>
              </a:rPr>
              <a:t>BILC </a:t>
            </a:r>
            <a:r>
              <a:rPr lang="hr-HR" altLang="sr-Latn-RS" sz="4000" b="1">
                <a:solidFill>
                  <a:schemeClr val="tx1"/>
                </a:solidFill>
                <a:latin typeface="Arial" charset="0"/>
                <a:cs typeface="Arial" charset="0"/>
              </a:rPr>
              <a:t>Chair</a:t>
            </a:r>
            <a:endParaRPr lang="en-US" altLang="sr-Latn-RS" sz="4000" b="1" dirty="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78EE231B-6365-4FE7-A721-6DBF05D031DE}" type="slidenum">
              <a:rPr lang="en-US" altLang="lt-LT" sz="1200" smtClean="0">
                <a:solidFill>
                  <a:srgbClr val="898989"/>
                </a:solidFill>
              </a:rPr>
              <a:pPr>
                <a:spcBef>
                  <a:spcPct val="0"/>
                </a:spcBef>
                <a:buFontTx/>
                <a:buNone/>
              </a:pPr>
              <a:t>10</a:t>
            </a:fld>
            <a:endParaRPr lang="en-US" altLang="lt-LT" sz="1200" smtClean="0">
              <a:solidFill>
                <a:srgbClr val="898989"/>
              </a:solidFill>
            </a:endParaRPr>
          </a:p>
        </p:txBody>
      </p:sp>
      <p:sp>
        <p:nvSpPr>
          <p:cNvPr id="27651" name="Title 1"/>
          <p:cNvSpPr>
            <a:spLocks noGrp="1"/>
          </p:cNvSpPr>
          <p:nvPr>
            <p:ph type="ctrTitle" idx="4294967295"/>
          </p:nvPr>
        </p:nvSpPr>
        <p:spPr>
          <a:xfrm>
            <a:off x="1763713" y="260350"/>
            <a:ext cx="5832475" cy="957263"/>
          </a:xfrm>
        </p:spPr>
        <p:txBody>
          <a:bodyPr/>
          <a:lstStyle/>
          <a:p>
            <a:pPr eaLnBrk="1" hangingPunct="1"/>
            <a:r>
              <a:rPr lang="en-US" altLang="bg-BG" sz="2400" b="1" smtClean="0">
                <a:latin typeface="Arial" charset="0"/>
                <a:cs typeface="Arial" charset="0"/>
              </a:rPr>
              <a:t>20</a:t>
            </a:r>
            <a:r>
              <a:rPr lang="sl-SI" altLang="bg-BG" sz="2400" b="1" smtClean="0">
                <a:latin typeface="Arial" charset="0"/>
                <a:cs typeface="Arial" charset="0"/>
              </a:rPr>
              <a:t>22</a:t>
            </a:r>
            <a:r>
              <a:rPr lang="en-US" altLang="bg-BG" sz="2400" b="1" smtClean="0">
                <a:latin typeface="Arial" charset="0"/>
                <a:cs typeface="Arial" charset="0"/>
              </a:rPr>
              <a:t> </a:t>
            </a:r>
            <a:r>
              <a:rPr lang="hr-HR" altLang="bg-BG" sz="2400" b="1" smtClean="0">
                <a:latin typeface="Arial" charset="0"/>
                <a:cs typeface="Arial" charset="0"/>
              </a:rPr>
              <a:t>NATO-</a:t>
            </a:r>
            <a:r>
              <a:rPr lang="en-US" altLang="bg-BG" sz="2400" b="1" smtClean="0">
                <a:latin typeface="Arial" charset="0"/>
                <a:cs typeface="Arial" charset="0"/>
              </a:rPr>
              <a:t>BILC </a:t>
            </a:r>
            <a:r>
              <a:rPr lang="sl-SI" altLang="bg-BG" sz="2400" b="1" smtClean="0">
                <a:latin typeface="Arial" charset="0"/>
                <a:cs typeface="Arial" charset="0"/>
              </a:rPr>
              <a:t>Annual Conference</a:t>
            </a:r>
            <a:br>
              <a:rPr lang="sl-SI" altLang="bg-BG" sz="2400" b="1" smtClean="0">
                <a:latin typeface="Arial" charset="0"/>
                <a:cs typeface="Arial" charset="0"/>
              </a:rPr>
            </a:br>
            <a:r>
              <a:rPr lang="sl-SI" altLang="bg-BG" sz="2400" b="1" smtClean="0">
                <a:latin typeface="Arial" charset="0"/>
                <a:cs typeface="Arial" charset="0"/>
              </a:rPr>
              <a:t> Loreto</a:t>
            </a:r>
            <a:r>
              <a:rPr lang="sl-SI" altLang="lt-LT" sz="2400" b="1" smtClean="0">
                <a:latin typeface="Arial" charset="0"/>
                <a:cs typeface="Arial" charset="0"/>
              </a:rPr>
              <a:t>, Italy</a:t>
            </a:r>
            <a:r>
              <a:rPr lang="en-US" altLang="lt-LT" sz="2400" b="1" smtClean="0">
                <a:latin typeface="Arial" charset="0"/>
                <a:cs typeface="Arial" charset="0"/>
              </a:rPr>
              <a:t> </a:t>
            </a:r>
            <a:r>
              <a:rPr lang="sl-SI" altLang="lt-LT" sz="2400" b="1" smtClean="0">
                <a:latin typeface="Arial" charset="0"/>
                <a:cs typeface="Arial" charset="0"/>
              </a:rPr>
              <a:t/>
            </a:r>
            <a:br>
              <a:rPr lang="sl-SI" altLang="lt-LT" sz="2400" b="1" smtClean="0">
                <a:latin typeface="Arial" charset="0"/>
                <a:cs typeface="Arial" charset="0"/>
              </a:rPr>
            </a:br>
            <a:r>
              <a:rPr lang="sl-SI" altLang="lt-LT" sz="2400" b="1" smtClean="0">
                <a:latin typeface="Arial" charset="0"/>
                <a:cs typeface="Arial" charset="0"/>
              </a:rPr>
              <a:t>22 – 26 May</a:t>
            </a:r>
            <a:r>
              <a:rPr lang="en-US" altLang="lt-LT" sz="2400" b="1" smtClean="0">
                <a:latin typeface="Arial" charset="0"/>
                <a:cs typeface="Arial" charset="0"/>
              </a:rPr>
              <a:t>, 20</a:t>
            </a:r>
            <a:r>
              <a:rPr lang="sl-SI" altLang="lt-LT" sz="2400" b="1" smtClean="0">
                <a:latin typeface="Arial" charset="0"/>
                <a:cs typeface="Arial" charset="0"/>
              </a:rPr>
              <a:t>22</a:t>
            </a:r>
            <a:endParaRPr lang="en-US" altLang="lt-LT" sz="5400" b="1" smtClean="0">
              <a:latin typeface="Arial" charset="0"/>
              <a:cs typeface="Arial" charset="0"/>
            </a:endParaRPr>
          </a:p>
        </p:txBody>
      </p:sp>
      <p:sp>
        <p:nvSpPr>
          <p:cNvPr id="2" name="Subtitle 2"/>
          <p:cNvSpPr>
            <a:spLocks noGrp="1"/>
          </p:cNvSpPr>
          <p:nvPr>
            <p:ph type="subTitle" idx="4294967295"/>
          </p:nvPr>
        </p:nvSpPr>
        <p:spPr>
          <a:xfrm>
            <a:off x="155575" y="1268413"/>
            <a:ext cx="8232775" cy="3932237"/>
          </a:xfrm>
        </p:spPr>
        <p:txBody>
          <a:bodyPr/>
          <a:lstStyle/>
          <a:p>
            <a:pPr marL="0" indent="0" algn="ctr">
              <a:buFont typeface="Arial" pitchFamily="34" charset="0"/>
              <a:buNone/>
              <a:defRPr/>
            </a:pPr>
            <a:r>
              <a:rPr lang="en-GB" altLang="sr-Latn-RS" sz="2400" b="1" i="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Learning from the Past and Building for the Future</a:t>
            </a:r>
            <a:endParaRPr lang="sl-SI" altLang="sl-SI"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marL="0" indent="0" algn="just">
              <a:spcBef>
                <a:spcPct val="0"/>
              </a:spcBef>
              <a:buFont typeface="Arial" pitchFamily="34" charset="0"/>
              <a:buNone/>
              <a:defRPr/>
            </a:pPr>
            <a:r>
              <a:rPr lang="sl-SI" altLang="sl-SI" sz="1600" b="1" dirty="0" smtClean="0">
                <a:latin typeface="Arial" pitchFamily="34" charset="0"/>
                <a:cs typeface="Arial" pitchFamily="34" charset="0"/>
              </a:rPr>
              <a:t>Topics</a:t>
            </a:r>
            <a:r>
              <a:rPr lang="en-US" altLang="sl-SI" sz="1600" b="1" dirty="0" smtClean="0">
                <a:latin typeface="Arial" pitchFamily="34" charset="0"/>
                <a:cs typeface="Arial" pitchFamily="34" charset="0"/>
              </a:rPr>
              <a:t>:</a:t>
            </a:r>
            <a:endParaRPr lang="sl-SI" altLang="sl-SI" sz="1600" b="1" dirty="0" smtClean="0">
              <a:latin typeface="Arial" pitchFamily="34" charset="0"/>
              <a:cs typeface="Arial" pitchFamily="34" charset="0"/>
            </a:endParaRPr>
          </a:p>
          <a:p>
            <a:pPr algn="just">
              <a:spcBef>
                <a:spcPct val="0"/>
              </a:spcBef>
              <a:buFont typeface="Arial" pitchFamily="34" charset="0"/>
              <a:buChar char="•"/>
              <a:defRPr/>
            </a:pPr>
            <a:r>
              <a:rPr lang="en-US" altLang="sr-Latn-RS" sz="1600" dirty="0" smtClean="0">
                <a:latin typeface="Arial" pitchFamily="34" charset="0"/>
                <a:cs typeface="Arial" pitchFamily="34" charset="0"/>
              </a:rPr>
              <a:t>Re-examining the systems approach to training</a:t>
            </a:r>
            <a:endParaRPr lang="sl-SI" altLang="sr-Latn-RS" sz="1600" dirty="0" smtClean="0">
              <a:latin typeface="Arial" pitchFamily="34" charset="0"/>
              <a:cs typeface="Arial" pitchFamily="34" charset="0"/>
            </a:endParaRPr>
          </a:p>
          <a:p>
            <a:pPr algn="just">
              <a:spcBef>
                <a:spcPct val="0"/>
              </a:spcBef>
              <a:buFont typeface="Arial" pitchFamily="34" charset="0"/>
              <a:buChar char="•"/>
              <a:defRPr/>
            </a:pPr>
            <a:r>
              <a:rPr lang="en-US" altLang="sr-Latn-RS" sz="1600" dirty="0" smtClean="0">
                <a:latin typeface="Arial" pitchFamily="34" charset="0"/>
                <a:cs typeface="Arial" pitchFamily="34" charset="0"/>
              </a:rPr>
              <a:t>Adhering to the basic principles of course evaluation and validation</a:t>
            </a:r>
            <a:endParaRPr lang="sl-SI" altLang="sr-Latn-RS" sz="1600" dirty="0" smtClean="0">
              <a:latin typeface="Arial" pitchFamily="34" charset="0"/>
              <a:cs typeface="Arial" pitchFamily="34" charset="0"/>
            </a:endParaRPr>
          </a:p>
          <a:p>
            <a:pPr algn="just">
              <a:spcBef>
                <a:spcPct val="0"/>
              </a:spcBef>
              <a:buFont typeface="Arial" pitchFamily="34" charset="0"/>
              <a:buChar char="•"/>
              <a:defRPr/>
            </a:pPr>
            <a:r>
              <a:rPr lang="en-US" altLang="sr-Latn-RS" sz="1600" dirty="0" smtClean="0">
                <a:latin typeface="Arial" pitchFamily="34" charset="0"/>
                <a:cs typeface="Arial" pitchFamily="34" charset="0"/>
              </a:rPr>
              <a:t>Designing new approaches to meet the new needs</a:t>
            </a:r>
            <a:endParaRPr lang="sl-SI" altLang="sr-Latn-RS" sz="1600" dirty="0" smtClean="0">
              <a:latin typeface="Arial" pitchFamily="34" charset="0"/>
              <a:cs typeface="Arial" pitchFamily="34" charset="0"/>
            </a:endParaRPr>
          </a:p>
          <a:p>
            <a:pPr algn="just">
              <a:spcBef>
                <a:spcPct val="0"/>
              </a:spcBef>
              <a:buFont typeface="Arial" pitchFamily="34" charset="0"/>
              <a:buChar char="•"/>
              <a:defRPr/>
            </a:pPr>
            <a:r>
              <a:rPr lang="en-US" altLang="sr-Latn-RS" sz="1600" dirty="0" smtClean="0">
                <a:latin typeface="Arial" pitchFamily="34" charset="0"/>
                <a:cs typeface="Arial" pitchFamily="34" charset="0"/>
              </a:rPr>
              <a:t>Designing training for special missions </a:t>
            </a:r>
            <a:endParaRPr lang="sl-SI" altLang="sr-Latn-RS" sz="1600" dirty="0" smtClean="0">
              <a:latin typeface="Arial" pitchFamily="34" charset="0"/>
              <a:cs typeface="Arial" pitchFamily="34" charset="0"/>
            </a:endParaRPr>
          </a:p>
          <a:p>
            <a:pPr algn="just">
              <a:spcBef>
                <a:spcPct val="0"/>
              </a:spcBef>
              <a:buFont typeface="Arial" pitchFamily="34" charset="0"/>
              <a:buChar char="•"/>
              <a:defRPr/>
            </a:pPr>
            <a:r>
              <a:rPr lang="en-US" altLang="sr-Latn-RS" sz="1600" dirty="0" smtClean="0">
                <a:latin typeface="Arial" pitchFamily="34" charset="0"/>
                <a:cs typeface="Arial" pitchFamily="34" charset="0"/>
              </a:rPr>
              <a:t>Adapting assessment tools to new training realities</a:t>
            </a:r>
            <a:endParaRPr lang="sl-SI" altLang="sr-Latn-RS" sz="1600" dirty="0" smtClean="0">
              <a:latin typeface="Arial" pitchFamily="34" charset="0"/>
              <a:cs typeface="Arial" pitchFamily="34" charset="0"/>
            </a:endParaRPr>
          </a:p>
          <a:p>
            <a:pPr algn="just">
              <a:spcBef>
                <a:spcPct val="0"/>
              </a:spcBef>
              <a:buFont typeface="Arial" pitchFamily="34" charset="0"/>
              <a:buChar char="•"/>
              <a:defRPr/>
            </a:pPr>
            <a:r>
              <a:rPr lang="en-US" altLang="sr-Latn-RS" sz="1600" dirty="0" smtClean="0">
                <a:latin typeface="Arial" pitchFamily="34" charset="0"/>
                <a:cs typeface="Arial" pitchFamily="34" charset="0"/>
              </a:rPr>
              <a:t>Blending online and in-person training to create the best learning experience</a:t>
            </a:r>
            <a:endParaRPr lang="sl-SI" altLang="sr-Latn-RS" sz="1600" dirty="0" smtClean="0">
              <a:latin typeface="Arial" pitchFamily="34" charset="0"/>
              <a:cs typeface="Arial" pitchFamily="34" charset="0"/>
            </a:endParaRPr>
          </a:p>
          <a:p>
            <a:pPr algn="just">
              <a:spcBef>
                <a:spcPct val="0"/>
              </a:spcBef>
              <a:buFont typeface="Arial" pitchFamily="34" charset="0"/>
              <a:buChar char="•"/>
              <a:defRPr/>
            </a:pPr>
            <a:r>
              <a:rPr lang="en-US" altLang="sr-Latn-RS" sz="1600" dirty="0" smtClean="0">
                <a:latin typeface="Arial" pitchFamily="34" charset="0"/>
                <a:cs typeface="Arial" pitchFamily="34" charset="0"/>
              </a:rPr>
              <a:t>Training the writing skill in the 21</a:t>
            </a:r>
            <a:r>
              <a:rPr lang="en-US" altLang="sr-Latn-RS" sz="1600" baseline="30000" dirty="0" smtClean="0">
                <a:latin typeface="Arial" pitchFamily="34" charset="0"/>
                <a:cs typeface="Arial" pitchFamily="34" charset="0"/>
              </a:rPr>
              <a:t>st</a:t>
            </a:r>
            <a:r>
              <a:rPr lang="en-US" altLang="sr-Latn-RS" sz="1600" dirty="0" smtClean="0">
                <a:latin typeface="Arial" pitchFamily="34" charset="0"/>
                <a:cs typeface="Arial" pitchFamily="34" charset="0"/>
              </a:rPr>
              <a:t> century</a:t>
            </a:r>
            <a:endParaRPr lang="sl-SI" altLang="sr-Latn-RS" sz="1600" dirty="0" smtClean="0">
              <a:latin typeface="Arial" pitchFamily="34" charset="0"/>
              <a:cs typeface="Arial" pitchFamily="34" charset="0"/>
            </a:endParaRPr>
          </a:p>
          <a:p>
            <a:pPr algn="just">
              <a:spcBef>
                <a:spcPct val="0"/>
              </a:spcBef>
              <a:buFont typeface="Arial" pitchFamily="34" charset="0"/>
              <a:buChar char="•"/>
              <a:defRPr/>
            </a:pPr>
            <a:r>
              <a:rPr lang="en-US" altLang="sr-Latn-RS" sz="1600" dirty="0" smtClean="0">
                <a:latin typeface="Arial" pitchFamily="34" charset="0"/>
                <a:cs typeface="Arial" pitchFamily="34" charset="0"/>
              </a:rPr>
              <a:t>Enhancing instruction through technology</a:t>
            </a:r>
            <a:endParaRPr lang="sl-SI" altLang="sr-Latn-RS" sz="1600" dirty="0" smtClean="0">
              <a:latin typeface="Arial" pitchFamily="34" charset="0"/>
              <a:cs typeface="Arial" pitchFamily="34" charset="0"/>
            </a:endParaRPr>
          </a:p>
          <a:p>
            <a:pPr algn="just">
              <a:spcBef>
                <a:spcPct val="0"/>
              </a:spcBef>
              <a:buFont typeface="Arial" pitchFamily="34" charset="0"/>
              <a:buChar char="•"/>
              <a:defRPr/>
            </a:pPr>
            <a:r>
              <a:rPr lang="en-US" altLang="sr-Latn-RS" sz="1600" dirty="0" smtClean="0">
                <a:latin typeface="Arial" pitchFamily="34" charset="0"/>
                <a:cs typeface="Arial" pitchFamily="34" charset="0"/>
              </a:rPr>
              <a:t>Managing contract teachers and non-permanent staff</a:t>
            </a:r>
            <a:endParaRPr lang="sl-SI" altLang="sr-Latn-RS" sz="1600" dirty="0" smtClean="0">
              <a:latin typeface="Arial" pitchFamily="34" charset="0"/>
              <a:cs typeface="Arial" pitchFamily="34" charset="0"/>
            </a:endParaRPr>
          </a:p>
          <a:p>
            <a:pPr algn="just">
              <a:spcBef>
                <a:spcPct val="0"/>
              </a:spcBef>
              <a:buFont typeface="Arial" pitchFamily="34" charset="0"/>
              <a:buChar char="•"/>
              <a:defRPr/>
            </a:pPr>
            <a:r>
              <a:rPr lang="en-US" altLang="sr-Latn-RS" sz="1600" dirty="0" smtClean="0">
                <a:latin typeface="Arial" pitchFamily="34" charset="0"/>
                <a:cs typeface="Arial" pitchFamily="34" charset="0"/>
              </a:rPr>
              <a:t>Can we really do more with less?</a:t>
            </a:r>
            <a:endParaRPr lang="sl-SI" altLang="sr-Latn-RS" sz="1600" dirty="0" smtClean="0">
              <a:latin typeface="Arial" pitchFamily="34" charset="0"/>
              <a:cs typeface="Arial" pitchFamily="34" charset="0"/>
            </a:endParaRPr>
          </a:p>
          <a:p>
            <a:pPr algn="just">
              <a:spcBef>
                <a:spcPct val="0"/>
              </a:spcBef>
              <a:buFont typeface="Arial" pitchFamily="34" charset="0"/>
              <a:buChar char="•"/>
              <a:defRPr/>
            </a:pPr>
            <a:endParaRPr lang="sl-SI" altLang="sr-Latn-RS" sz="1600" b="1" dirty="0" smtClean="0">
              <a:latin typeface="Arial" pitchFamily="34" charset="0"/>
              <a:cs typeface="Arial" pitchFamily="34" charset="0"/>
            </a:endParaRPr>
          </a:p>
          <a:p>
            <a:pPr marL="0" indent="0" algn="just">
              <a:spcBef>
                <a:spcPct val="0"/>
              </a:spcBef>
              <a:buFont typeface="Arial" pitchFamily="34" charset="0"/>
              <a:buNone/>
              <a:defRPr/>
            </a:pPr>
            <a:r>
              <a:rPr lang="sl-SI" altLang="sr-Latn-RS" sz="1600" b="1" dirty="0" smtClean="0">
                <a:latin typeface="Arial" pitchFamily="34" charset="0"/>
                <a:cs typeface="Arial" pitchFamily="34" charset="0"/>
              </a:rPr>
              <a:t>Study groups:</a:t>
            </a:r>
          </a:p>
          <a:p>
            <a:pPr algn="just">
              <a:spcBef>
                <a:spcPct val="0"/>
              </a:spcBef>
              <a:buFont typeface="Arial" pitchFamily="34" charset="0"/>
              <a:buChar char="•"/>
              <a:defRPr/>
            </a:pPr>
            <a:r>
              <a:rPr lang="en-US" altLang="sr-Latn-RS" sz="1600" dirty="0" smtClean="0">
                <a:latin typeface="Arial" pitchFamily="34" charset="0"/>
                <a:cs typeface="Arial" pitchFamily="34" charset="0"/>
              </a:rPr>
              <a:t>Towards an effective teacher evaluation framework</a:t>
            </a:r>
            <a:endParaRPr lang="sl-SI" altLang="sr-Latn-RS" sz="1800" dirty="0" smtClean="0">
              <a:latin typeface="Arial" pitchFamily="34" charset="0"/>
              <a:cs typeface="Arial" pitchFamily="34" charset="0"/>
            </a:endParaRPr>
          </a:p>
          <a:p>
            <a:pPr algn="just">
              <a:spcBef>
                <a:spcPct val="0"/>
              </a:spcBef>
              <a:buFont typeface="Arial" pitchFamily="34" charset="0"/>
              <a:buChar char="•"/>
              <a:defRPr/>
            </a:pPr>
            <a:r>
              <a:rPr lang="en-US" altLang="sr-Latn-RS" sz="1600" dirty="0" smtClean="0">
                <a:latin typeface="Arial" pitchFamily="34" charset="0"/>
                <a:cs typeface="Arial" pitchFamily="34" charset="0"/>
              </a:rPr>
              <a:t>Building the case against the pressure for continuous online language training</a:t>
            </a:r>
            <a:endParaRPr lang="sl-SI" altLang="sr-Latn-RS" sz="1800" dirty="0" smtClean="0">
              <a:latin typeface="Arial" pitchFamily="34" charset="0"/>
              <a:cs typeface="Arial" pitchFamily="34" charset="0"/>
            </a:endParaRPr>
          </a:p>
          <a:p>
            <a:pPr algn="just">
              <a:spcBef>
                <a:spcPct val="0"/>
              </a:spcBef>
              <a:buFont typeface="Arial" pitchFamily="34" charset="0"/>
              <a:buChar char="•"/>
              <a:defRPr/>
            </a:pPr>
            <a:r>
              <a:rPr lang="en-US" altLang="sr-Latn-RS" sz="1600" dirty="0" smtClean="0">
                <a:latin typeface="Arial" pitchFamily="34" charset="0"/>
                <a:cs typeface="Arial" pitchFamily="34" charset="0"/>
              </a:rPr>
              <a:t>Getting back to the basics in the post-pandemic reality: a manager’s perspective </a:t>
            </a:r>
            <a:endParaRPr lang="sl-SI" altLang="sr-Latn-RS" sz="1800" dirty="0" smtClean="0">
              <a:latin typeface="Arial" pitchFamily="34" charset="0"/>
              <a:cs typeface="Arial" pitchFamily="34" charset="0"/>
            </a:endParaRPr>
          </a:p>
          <a:p>
            <a:pPr algn="just">
              <a:spcBef>
                <a:spcPct val="0"/>
              </a:spcBef>
              <a:buFont typeface="Arial" pitchFamily="34" charset="0"/>
              <a:buChar char="•"/>
              <a:defRPr/>
            </a:pPr>
            <a:r>
              <a:rPr lang="en-US" altLang="sr-Latn-RS" sz="1600" dirty="0" smtClean="0">
                <a:latin typeface="Arial" pitchFamily="34" charset="0"/>
                <a:cs typeface="Arial" pitchFamily="34" charset="0"/>
              </a:rPr>
              <a:t>How do we know what and how well we are doing</a:t>
            </a:r>
            <a:endParaRPr lang="sl-SI" altLang="sr-Latn-RS" sz="1600" dirty="0" smtClean="0">
              <a:latin typeface="Arial" pitchFamily="34" charset="0"/>
              <a:cs typeface="Arial" pitchFamily="34" charset="0"/>
            </a:endParaRPr>
          </a:p>
          <a:p>
            <a:pPr algn="just">
              <a:spcBef>
                <a:spcPct val="0"/>
              </a:spcBef>
              <a:buFont typeface="Arial" pitchFamily="34" charset="0"/>
              <a:buChar char="•"/>
              <a:defRPr/>
            </a:pPr>
            <a:r>
              <a:rPr lang="en-US" altLang="sr-Latn-RS" sz="1600" dirty="0" smtClean="0">
                <a:latin typeface="Arial" pitchFamily="34" charset="0"/>
                <a:cs typeface="Arial" pitchFamily="34" charset="0"/>
              </a:rPr>
              <a:t>Organizing and executing training of languages other than English</a:t>
            </a:r>
            <a:endParaRPr lang="sl-SI" altLang="sr-Latn-RS" sz="1800" dirty="0" smtClean="0">
              <a:latin typeface="Arial" pitchFamily="34" charset="0"/>
              <a:cs typeface="Arial" pitchFamily="34" charset="0"/>
            </a:endParaRPr>
          </a:p>
          <a:p>
            <a:pPr marL="0" indent="0" algn="just">
              <a:spcBef>
                <a:spcPct val="0"/>
              </a:spcBef>
              <a:buFont typeface="Arial" pitchFamily="34" charset="0"/>
              <a:buNone/>
              <a:defRPr/>
            </a:pPr>
            <a:endParaRPr lang="sl-SI" altLang="sl-SI" sz="1600" dirty="0"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marL="0" indent="0" algn="just">
              <a:spcBef>
                <a:spcPct val="0"/>
              </a:spcBef>
              <a:buFont typeface="Arial" pitchFamily="34" charset="0"/>
              <a:buNone/>
              <a:defRPr/>
            </a:pPr>
            <a:r>
              <a:rPr lang="sl-SI" altLang="sl-SI" sz="1600" b="1" dirty="0" smtClean="0">
                <a:effectLst>
                  <a:outerShdw blurRad="38100" dist="38100" dir="2700000" algn="tl">
                    <a:srgbClr val="000000">
                      <a:alpha val="43137"/>
                    </a:srgbClr>
                  </a:outerShdw>
                </a:effectLst>
                <a:latin typeface="Arial" pitchFamily="34" charset="0"/>
                <a:cs typeface="Arial" pitchFamily="34" charset="0"/>
              </a:rPr>
              <a:t>Activities: 21 presentations, 5 study groups</a:t>
            </a:r>
            <a:r>
              <a:rPr lang="en-US" altLang="sl-SI" sz="1600" b="1" dirty="0" smtClean="0">
                <a:effectLst>
                  <a:outerShdw blurRad="38100" dist="38100" dir="2700000" algn="tl">
                    <a:srgbClr val="000000">
                      <a:alpha val="43137"/>
                    </a:srgbClr>
                  </a:outerShdw>
                </a:effectLst>
                <a:latin typeface="Arial" pitchFamily="34" charset="0"/>
                <a:cs typeface="Arial" pitchFamily="34" charset="0"/>
              </a:rPr>
              <a:t> </a:t>
            </a:r>
            <a:r>
              <a:rPr lang="sl-SI" altLang="sl-SI" sz="1600" b="1" dirty="0" smtClean="0">
                <a:effectLst>
                  <a:outerShdw blurRad="38100" dist="38100" dir="2700000" algn="tl">
                    <a:srgbClr val="000000">
                      <a:alpha val="43137"/>
                    </a:srgbClr>
                  </a:outerShdw>
                </a:effectLst>
                <a:latin typeface="Arial" pitchFamily="34" charset="0"/>
                <a:cs typeface="Arial" pitchFamily="34" charset="0"/>
              </a:rPr>
              <a:t>, 4 panel Q&amp;A sessions</a:t>
            </a:r>
          </a:p>
          <a:p>
            <a:pPr>
              <a:spcBef>
                <a:spcPct val="0"/>
              </a:spcBef>
              <a:buFont typeface="Arial" pitchFamily="34" charset="0"/>
              <a:buChar char="•"/>
              <a:defRPr/>
            </a:pPr>
            <a:endParaRPr lang="sl-SI" altLang="sl-SI" sz="1600" dirty="0" smtClean="0">
              <a:solidFill>
                <a:srgbClr val="C00000"/>
              </a:solidFill>
              <a:effectLst>
                <a:outerShdw blurRad="38100" dist="38100" dir="2700000" algn="tl">
                  <a:srgbClr val="000000">
                    <a:alpha val="43137"/>
                  </a:srgbClr>
                </a:outerShdw>
              </a:effectLst>
            </a:endParaRPr>
          </a:p>
        </p:txBody>
      </p:sp>
      <p:sp>
        <p:nvSpPr>
          <p:cNvPr id="27653" name="AutoShape 7" descr="Image result for lithuania flag"/>
          <p:cNvSpPr>
            <a:spLocks noChangeAspect="1" noChangeArrowheads="1"/>
          </p:cNvSpPr>
          <p:nvPr/>
        </p:nvSpPr>
        <p:spPr bwMode="auto">
          <a:xfrm>
            <a:off x="155575" y="-503238"/>
            <a:ext cx="17526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lt-LT" altLang="lt-LT" sz="1800">
              <a:solidFill>
                <a:srgbClr val="000000"/>
              </a:solidFill>
              <a:latin typeface="Arial" charset="0"/>
            </a:endParaRPr>
          </a:p>
        </p:txBody>
      </p:sp>
      <p:sp>
        <p:nvSpPr>
          <p:cNvPr id="27654" name="AutoShape 9" descr="Image result for lithuania flag"/>
          <p:cNvSpPr>
            <a:spLocks noChangeAspect="1" noChangeArrowheads="1"/>
          </p:cNvSpPr>
          <p:nvPr/>
        </p:nvSpPr>
        <p:spPr bwMode="auto">
          <a:xfrm>
            <a:off x="155575" y="-503238"/>
            <a:ext cx="17526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lt-LT" altLang="lt-LT" sz="1800">
              <a:solidFill>
                <a:srgbClr val="000000"/>
              </a:solidFill>
              <a:latin typeface="Arial" charset="0"/>
            </a:endParaRPr>
          </a:p>
        </p:txBody>
      </p:sp>
      <p:pic>
        <p:nvPicPr>
          <p:cNvPr id="276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9150" y="1844675"/>
            <a:ext cx="1800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500438"/>
            <a:ext cx="33607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240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hr-HR" altLang="bg-BG" sz="2400" b="1" smtClean="0">
                <a:latin typeface="Arial" charset="0"/>
                <a:cs typeface="Arial" charset="0"/>
              </a:rPr>
              <a:t/>
            </a:r>
            <a:br>
              <a:rPr lang="hr-HR" altLang="bg-BG" sz="2400" b="1" smtClean="0">
                <a:latin typeface="Arial" charset="0"/>
                <a:cs typeface="Arial" charset="0"/>
              </a:rPr>
            </a:br>
            <a:r>
              <a:rPr lang="en-US" altLang="bg-BG" sz="2000" b="1" smtClean="0">
                <a:latin typeface="Arial" charset="0"/>
                <a:cs typeface="Arial" charset="0"/>
              </a:rPr>
              <a:t>20</a:t>
            </a:r>
            <a:r>
              <a:rPr lang="sl-SI" altLang="bg-BG" sz="2000" b="1" smtClean="0">
                <a:latin typeface="Arial" charset="0"/>
                <a:cs typeface="Arial" charset="0"/>
              </a:rPr>
              <a:t>22</a:t>
            </a:r>
            <a:r>
              <a:rPr lang="en-US" altLang="bg-BG" sz="2000" b="1" smtClean="0">
                <a:latin typeface="Arial" charset="0"/>
                <a:cs typeface="Arial" charset="0"/>
              </a:rPr>
              <a:t> </a:t>
            </a:r>
            <a:r>
              <a:rPr lang="hr-HR" altLang="bg-BG" sz="2000" b="1" smtClean="0">
                <a:latin typeface="Arial" charset="0"/>
                <a:cs typeface="Arial" charset="0"/>
              </a:rPr>
              <a:t>NATO-</a:t>
            </a:r>
            <a:r>
              <a:rPr lang="en-US" altLang="bg-BG" sz="2000" b="1" smtClean="0">
                <a:latin typeface="Arial" charset="0"/>
                <a:cs typeface="Arial" charset="0"/>
              </a:rPr>
              <a:t>BILC </a:t>
            </a:r>
            <a:r>
              <a:rPr lang="sl-SI" altLang="bg-BG" sz="2000" b="1" smtClean="0">
                <a:latin typeface="Arial" charset="0"/>
                <a:cs typeface="Arial" charset="0"/>
              </a:rPr>
              <a:t>STANAG 6001 Testing Workshop</a:t>
            </a:r>
            <a:br>
              <a:rPr lang="sl-SI" altLang="bg-BG" sz="2000" b="1" smtClean="0">
                <a:latin typeface="Arial" charset="0"/>
                <a:cs typeface="Arial" charset="0"/>
              </a:rPr>
            </a:br>
            <a:r>
              <a:rPr lang="sl-SI" altLang="bg-BG" sz="2000" b="1" smtClean="0">
                <a:latin typeface="Arial" charset="0"/>
                <a:cs typeface="Arial" charset="0"/>
              </a:rPr>
              <a:t>Bonn, Germany</a:t>
            </a:r>
            <a:r>
              <a:rPr lang="en-US" altLang="lt-LT" sz="2000" b="1" smtClean="0">
                <a:latin typeface="Arial" charset="0"/>
                <a:cs typeface="Arial" charset="0"/>
              </a:rPr>
              <a:t/>
            </a:r>
            <a:br>
              <a:rPr lang="en-US" altLang="lt-LT" sz="2000" b="1" smtClean="0">
                <a:latin typeface="Arial" charset="0"/>
                <a:cs typeface="Arial" charset="0"/>
              </a:rPr>
            </a:br>
            <a:r>
              <a:rPr lang="sl-SI" altLang="lt-LT" sz="2000" b="1" smtClean="0">
                <a:latin typeface="Arial" charset="0"/>
                <a:cs typeface="Arial" charset="0"/>
              </a:rPr>
              <a:t>6 </a:t>
            </a:r>
            <a:r>
              <a:rPr lang="en-US" altLang="lt-LT" sz="2000" b="1" smtClean="0">
                <a:latin typeface="Arial" charset="0"/>
                <a:cs typeface="Arial" charset="0"/>
              </a:rPr>
              <a:t>–</a:t>
            </a:r>
            <a:r>
              <a:rPr lang="hr-HR" altLang="lt-LT" sz="2000" b="1" smtClean="0">
                <a:latin typeface="Arial" charset="0"/>
                <a:cs typeface="Arial" charset="0"/>
              </a:rPr>
              <a:t> </a:t>
            </a:r>
            <a:r>
              <a:rPr lang="sl-SI" altLang="lt-LT" sz="2000" b="1" smtClean="0">
                <a:latin typeface="Arial" charset="0"/>
                <a:cs typeface="Arial" charset="0"/>
              </a:rPr>
              <a:t>8 September</a:t>
            </a:r>
            <a:r>
              <a:rPr lang="en-US" altLang="lt-LT" sz="2000" b="1" smtClean="0">
                <a:latin typeface="Arial" charset="0"/>
                <a:cs typeface="Arial" charset="0"/>
              </a:rPr>
              <a:t>, 20</a:t>
            </a:r>
            <a:r>
              <a:rPr lang="sl-SI" altLang="lt-LT" sz="2000" b="1" smtClean="0">
                <a:latin typeface="Arial" charset="0"/>
                <a:cs typeface="Arial" charset="0"/>
              </a:rPr>
              <a:t>22</a:t>
            </a:r>
            <a:endParaRPr lang="en-US" altLang="lt-LT" sz="2000" b="1" smtClean="0">
              <a:latin typeface="Arial" charset="0"/>
              <a:cs typeface="Arial" charset="0"/>
            </a:endParaRPr>
          </a:p>
        </p:txBody>
      </p:sp>
      <p:sp>
        <p:nvSpPr>
          <p:cNvPr id="2" name="Subtitle 2"/>
          <p:cNvSpPr>
            <a:spLocks noGrp="1"/>
          </p:cNvSpPr>
          <p:nvPr>
            <p:ph sz="half" idx="1"/>
          </p:nvPr>
        </p:nvSpPr>
        <p:spPr>
          <a:xfrm>
            <a:off x="457200" y="1341438"/>
            <a:ext cx="8507413" cy="4784725"/>
          </a:xfrm>
        </p:spPr>
        <p:txBody>
          <a:bodyPr/>
          <a:lstStyle/>
          <a:p>
            <a:pPr marL="0" lvl="4" indent="0" algn="ctr">
              <a:buFont typeface="Arial" charset="0"/>
              <a:buNone/>
              <a:defRPr/>
            </a:pPr>
            <a:r>
              <a:rPr lang="en-US" sz="2400" b="1" i="1" dirty="0">
                <a:solidFill>
                  <a:srgbClr val="C00000"/>
                </a:solidFill>
                <a:effectLst>
                  <a:outerShdw blurRad="38100" dist="38100" dir="2700000" algn="tl">
                    <a:srgbClr val="C0C0C0"/>
                  </a:outerShdw>
                </a:effectLst>
                <a:latin typeface="Arial" charset="0"/>
                <a:cs typeface="Arial" charset="0"/>
              </a:rPr>
              <a:t>Increasing Standardization and Efficiency of STANAG 6001 Testing in the Digital Age</a:t>
            </a:r>
            <a:endParaRPr lang="hr-HR" sz="2400" b="1" i="1" dirty="0">
              <a:solidFill>
                <a:srgbClr val="C00000"/>
              </a:solidFill>
              <a:effectLst>
                <a:outerShdw blurRad="38100" dist="38100" dir="2700000" algn="tl">
                  <a:srgbClr val="C0C0C0"/>
                </a:outerShdw>
              </a:effectLst>
              <a:latin typeface="Arial" charset="0"/>
              <a:cs typeface="Arial" charset="0"/>
            </a:endParaRPr>
          </a:p>
          <a:p>
            <a:pPr marL="0" indent="0">
              <a:spcBef>
                <a:spcPts val="0"/>
              </a:spcBef>
              <a:buFont typeface="Arial" pitchFamily="34" charset="0"/>
              <a:buNone/>
              <a:defRPr/>
            </a:pPr>
            <a:r>
              <a:rPr lang="sl-SI" altLang="sl-SI" sz="1600" b="1" dirty="0" smtClean="0">
                <a:latin typeface="Arial" pitchFamily="34" charset="0"/>
                <a:cs typeface="Arial" pitchFamily="34" charset="0"/>
              </a:rPr>
              <a:t>Topics</a:t>
            </a:r>
            <a:r>
              <a:rPr lang="en-US" altLang="sl-SI" sz="1600" b="1" dirty="0" smtClean="0">
                <a:latin typeface="Arial" pitchFamily="34" charset="0"/>
                <a:cs typeface="Arial" pitchFamily="34" charset="0"/>
              </a:rPr>
              <a:t>:</a:t>
            </a:r>
            <a:endParaRPr lang="en-US" altLang="sl-SI" sz="1600" dirty="0" smtClean="0">
              <a:latin typeface="Arial" pitchFamily="34" charset="0"/>
              <a:cs typeface="Arial" pitchFamily="34" charset="0"/>
            </a:endParaRPr>
          </a:p>
          <a:p>
            <a:pPr>
              <a:spcBef>
                <a:spcPts val="0"/>
              </a:spcBef>
              <a:defRPr/>
            </a:pPr>
            <a:r>
              <a:rPr lang="hr-HR" sz="1600" dirty="0">
                <a:latin typeface="Arial" pitchFamily="34" charset="0"/>
                <a:cs typeface="Arial" pitchFamily="34" charset="0"/>
              </a:rPr>
              <a:t>T</a:t>
            </a:r>
            <a:r>
              <a:rPr lang="en-US" sz="1600" dirty="0" err="1" smtClean="0">
                <a:latin typeface="Arial" pitchFamily="34" charset="0"/>
                <a:cs typeface="Arial" pitchFamily="34" charset="0"/>
              </a:rPr>
              <a:t>esting</a:t>
            </a:r>
            <a:r>
              <a:rPr lang="en-US" sz="1600" dirty="0" smtClean="0">
                <a:latin typeface="Arial" pitchFamily="34" charset="0"/>
                <a:cs typeface="Arial" pitchFamily="34" charset="0"/>
              </a:rPr>
              <a:t> </a:t>
            </a:r>
            <a:r>
              <a:rPr lang="en-US" sz="1600" dirty="0">
                <a:latin typeface="Arial" pitchFamily="34" charset="0"/>
                <a:cs typeface="Arial" pitchFamily="34" charset="0"/>
              </a:rPr>
              <a:t>Level 1 </a:t>
            </a:r>
            <a:endParaRPr lang="hr-HR" sz="1600" dirty="0">
              <a:latin typeface="Arial" pitchFamily="34" charset="0"/>
              <a:cs typeface="Arial" pitchFamily="34" charset="0"/>
            </a:endParaRPr>
          </a:p>
          <a:p>
            <a:pPr>
              <a:spcBef>
                <a:spcPts val="0"/>
              </a:spcBef>
              <a:defRPr/>
            </a:pPr>
            <a:r>
              <a:rPr lang="en-US" sz="1600" dirty="0">
                <a:latin typeface="Arial" pitchFamily="34" charset="0"/>
                <a:cs typeface="Arial" pitchFamily="34" charset="0"/>
              </a:rPr>
              <a:t>Testing Level 4</a:t>
            </a:r>
            <a:endParaRPr lang="hr-HR" sz="1600" dirty="0">
              <a:latin typeface="Arial" pitchFamily="34" charset="0"/>
              <a:cs typeface="Arial" pitchFamily="34" charset="0"/>
            </a:endParaRPr>
          </a:p>
          <a:p>
            <a:pPr>
              <a:spcBef>
                <a:spcPts val="0"/>
              </a:spcBef>
              <a:defRPr/>
            </a:pPr>
            <a:r>
              <a:rPr lang="en-US" sz="1600" dirty="0">
                <a:latin typeface="Arial" pitchFamily="34" charset="0"/>
                <a:cs typeface="Arial" pitchFamily="34" charset="0"/>
              </a:rPr>
              <a:t>Statistics</a:t>
            </a:r>
            <a:endParaRPr lang="hr-HR" sz="1600" dirty="0">
              <a:latin typeface="Arial" pitchFamily="34" charset="0"/>
              <a:cs typeface="Arial" pitchFamily="34" charset="0"/>
            </a:endParaRPr>
          </a:p>
          <a:p>
            <a:pPr>
              <a:spcBef>
                <a:spcPts val="0"/>
              </a:spcBef>
              <a:defRPr/>
            </a:pPr>
            <a:r>
              <a:rPr lang="en-US" sz="1600" dirty="0">
                <a:latin typeface="Arial" pitchFamily="34" charset="0"/>
                <a:cs typeface="Arial" pitchFamily="34" charset="0"/>
              </a:rPr>
              <a:t>Efficiencies for test development </a:t>
            </a:r>
            <a:endParaRPr lang="hr-HR" sz="1600" dirty="0">
              <a:latin typeface="Arial" pitchFamily="34" charset="0"/>
              <a:cs typeface="Arial" pitchFamily="34" charset="0"/>
            </a:endParaRPr>
          </a:p>
          <a:p>
            <a:pPr>
              <a:spcBef>
                <a:spcPts val="0"/>
              </a:spcBef>
              <a:defRPr/>
            </a:pPr>
            <a:r>
              <a:rPr lang="en-US" sz="1600" dirty="0">
                <a:latin typeface="Arial" pitchFamily="34" charset="0"/>
                <a:cs typeface="Arial" pitchFamily="34" charset="0"/>
              </a:rPr>
              <a:t>Virtual speaking tests</a:t>
            </a:r>
            <a:endParaRPr lang="hr-HR" sz="1600" dirty="0">
              <a:latin typeface="Arial" pitchFamily="34" charset="0"/>
              <a:cs typeface="Arial" pitchFamily="34" charset="0"/>
            </a:endParaRPr>
          </a:p>
          <a:p>
            <a:pPr>
              <a:spcBef>
                <a:spcPts val="0"/>
              </a:spcBef>
              <a:defRPr/>
            </a:pPr>
            <a:r>
              <a:rPr lang="en-US" sz="1600" dirty="0">
                <a:latin typeface="Arial" pitchFamily="34" charset="0"/>
                <a:cs typeface="Arial" pitchFamily="34" charset="0"/>
              </a:rPr>
              <a:t>Remote proctoring</a:t>
            </a:r>
            <a:endParaRPr lang="hr-HR" sz="1600" dirty="0">
              <a:latin typeface="Arial" pitchFamily="34" charset="0"/>
              <a:cs typeface="Arial" pitchFamily="34" charset="0"/>
            </a:endParaRPr>
          </a:p>
          <a:p>
            <a:pPr>
              <a:spcBef>
                <a:spcPts val="0"/>
              </a:spcBef>
              <a:defRPr/>
            </a:pPr>
            <a:r>
              <a:rPr lang="en-US" sz="1600" dirty="0">
                <a:latin typeface="Arial" pitchFamily="34" charset="0"/>
                <a:cs typeface="Arial" pitchFamily="34" charset="0"/>
              </a:rPr>
              <a:t>Authenticity in the digital </a:t>
            </a:r>
            <a:r>
              <a:rPr lang="en-US" sz="1600" dirty="0" smtClean="0">
                <a:latin typeface="Arial" pitchFamily="34" charset="0"/>
                <a:cs typeface="Arial" pitchFamily="34" charset="0"/>
              </a:rPr>
              <a:t>age</a:t>
            </a:r>
            <a:endParaRPr lang="hr-HR" sz="1600" dirty="0" smtClean="0">
              <a:latin typeface="Arial" pitchFamily="34" charset="0"/>
              <a:cs typeface="Arial" pitchFamily="34" charset="0"/>
            </a:endParaRPr>
          </a:p>
          <a:p>
            <a:pPr>
              <a:spcBef>
                <a:spcPts val="0"/>
              </a:spcBef>
              <a:defRPr/>
            </a:pPr>
            <a:r>
              <a:rPr lang="en-US" sz="1600" dirty="0" smtClean="0">
                <a:latin typeface="Arial" pitchFamily="34" charset="0"/>
                <a:cs typeface="Arial" pitchFamily="34" charset="0"/>
              </a:rPr>
              <a:t>Online </a:t>
            </a:r>
            <a:r>
              <a:rPr lang="en-US" sz="1600" dirty="0">
                <a:latin typeface="Arial" pitchFamily="34" charset="0"/>
                <a:cs typeface="Arial" pitchFamily="34" charset="0"/>
              </a:rPr>
              <a:t>testing considerations (format, visuals, layout)</a:t>
            </a:r>
            <a:endParaRPr lang="hr-HR" sz="1600" dirty="0">
              <a:latin typeface="Arial" pitchFamily="34" charset="0"/>
              <a:cs typeface="Arial" pitchFamily="34" charset="0"/>
            </a:endParaRPr>
          </a:p>
          <a:p>
            <a:pPr>
              <a:spcBef>
                <a:spcPts val="0"/>
              </a:spcBef>
              <a:defRPr/>
            </a:pPr>
            <a:endParaRPr lang="hr-HR" sz="1600" dirty="0">
              <a:latin typeface="Arial" pitchFamily="34" charset="0"/>
              <a:cs typeface="Arial" pitchFamily="34" charset="0"/>
            </a:endParaRPr>
          </a:p>
          <a:p>
            <a:pPr marL="0" indent="0">
              <a:spcBef>
                <a:spcPct val="0"/>
              </a:spcBef>
              <a:buFont typeface="Arial" pitchFamily="34" charset="0"/>
              <a:buNone/>
              <a:defRPr/>
            </a:pPr>
            <a:r>
              <a:rPr lang="sl-SI" altLang="sl-SI" sz="1600" b="1" dirty="0" smtClean="0">
                <a:latin typeface="Arial" pitchFamily="34" charset="0"/>
                <a:cs typeface="Arial" pitchFamily="34" charset="0"/>
              </a:rPr>
              <a:t>Activities:</a:t>
            </a:r>
          </a:p>
          <a:p>
            <a:pPr marL="180000" indent="0">
              <a:spcBef>
                <a:spcPct val="0"/>
              </a:spcBef>
              <a:buFont typeface="Arial" pitchFamily="34" charset="0"/>
              <a:buNone/>
              <a:defRPr/>
            </a:pPr>
            <a:r>
              <a:rPr lang="sl-SI" altLang="sl-SI" sz="1600" dirty="0" smtClean="0">
                <a:latin typeface="Arial" pitchFamily="34" charset="0"/>
                <a:cs typeface="Arial" pitchFamily="34" charset="0"/>
              </a:rPr>
              <a:t>10 presentations + 4 digital poster presentations</a:t>
            </a:r>
          </a:p>
          <a:p>
            <a:pPr marL="180000" indent="0">
              <a:spcBef>
                <a:spcPct val="0"/>
              </a:spcBef>
              <a:buFont typeface="Arial" pitchFamily="34" charset="0"/>
              <a:buNone/>
              <a:defRPr/>
            </a:pPr>
            <a:r>
              <a:rPr lang="sl-SI" altLang="sl-SI" sz="1600" dirty="0" smtClean="0">
                <a:latin typeface="Arial" pitchFamily="34" charset="0"/>
                <a:cs typeface="Arial" pitchFamily="34" charset="0"/>
              </a:rPr>
              <a:t>3 workshops</a:t>
            </a:r>
          </a:p>
          <a:p>
            <a:pPr marL="180000" indent="0">
              <a:spcBef>
                <a:spcPct val="0"/>
              </a:spcBef>
              <a:buFont typeface="Arial" pitchFamily="34" charset="0"/>
              <a:buNone/>
              <a:defRPr/>
            </a:pPr>
            <a:r>
              <a:rPr lang="sl-SI" altLang="sl-SI" sz="1600" dirty="0" smtClean="0">
                <a:latin typeface="Arial" pitchFamily="34" charset="0"/>
                <a:cs typeface="Arial" pitchFamily="34" charset="0"/>
              </a:rPr>
              <a:t>6 mini-workshops</a:t>
            </a:r>
          </a:p>
          <a:p>
            <a:pPr marL="180000" indent="0">
              <a:spcBef>
                <a:spcPct val="0"/>
              </a:spcBef>
              <a:buFont typeface="Arial" pitchFamily="34" charset="0"/>
              <a:buNone/>
              <a:defRPr/>
            </a:pPr>
            <a:r>
              <a:rPr lang="sl-SI" altLang="sl-SI" sz="1600" dirty="0" smtClean="0">
                <a:latin typeface="Arial" pitchFamily="34" charset="0"/>
                <a:cs typeface="Arial" pitchFamily="34" charset="0"/>
              </a:rPr>
              <a:t>4 Q &amp; A panels</a:t>
            </a:r>
          </a:p>
          <a:p>
            <a:pPr marL="180000" indent="0">
              <a:spcBef>
                <a:spcPct val="0"/>
              </a:spcBef>
              <a:buFont typeface="Arial" pitchFamily="34" charset="0"/>
              <a:buNone/>
              <a:defRPr/>
            </a:pPr>
            <a:endParaRPr lang="sl-SI" altLang="sl-SI" sz="1600" dirty="0">
              <a:latin typeface="Arial" pitchFamily="34" charset="0"/>
              <a:cs typeface="Arial" pitchFamily="34" charset="0"/>
            </a:endParaRPr>
          </a:p>
          <a:p>
            <a:pPr marL="180000" indent="0">
              <a:spcBef>
                <a:spcPct val="0"/>
              </a:spcBef>
              <a:buFont typeface="Arial" pitchFamily="34" charset="0"/>
              <a:buNone/>
              <a:defRPr/>
            </a:pPr>
            <a:endParaRPr lang="sl-SI" altLang="sl-SI" sz="1600" dirty="0" smtClean="0">
              <a:latin typeface="Arial" pitchFamily="34" charset="0"/>
              <a:cs typeface="Arial" pitchFamily="34" charset="0"/>
            </a:endParaRPr>
          </a:p>
        </p:txBody>
      </p:sp>
      <p:sp>
        <p:nvSpPr>
          <p:cNvPr id="28676" name="Content Placeholder 2"/>
          <p:cNvSpPr>
            <a:spLocks noGrp="1"/>
          </p:cNvSpPr>
          <p:nvPr>
            <p:ph sz="half" idx="2"/>
          </p:nvPr>
        </p:nvSpPr>
        <p:spPr>
          <a:xfrm>
            <a:off x="4497388" y="2205038"/>
            <a:ext cx="4038600" cy="4525962"/>
          </a:xfrm>
        </p:spPr>
        <p:txBody>
          <a:bodyPr/>
          <a:lstStyle/>
          <a:p>
            <a:pPr algn="just">
              <a:spcBef>
                <a:spcPct val="0"/>
              </a:spcBef>
            </a:pPr>
            <a:r>
              <a:rPr lang="en-US" altLang="sr-Latn-RS" sz="1600" smtClean="0">
                <a:latin typeface="Arial" charset="0"/>
                <a:cs typeface="Arial" charset="0"/>
              </a:rPr>
              <a:t>Scoring models</a:t>
            </a:r>
            <a:endParaRPr lang="hr-HR" altLang="sr-Latn-RS" sz="1600" smtClean="0">
              <a:latin typeface="Arial" charset="0"/>
              <a:cs typeface="Arial" charset="0"/>
            </a:endParaRPr>
          </a:p>
          <a:p>
            <a:pPr algn="just">
              <a:spcBef>
                <a:spcPct val="0"/>
              </a:spcBef>
            </a:pPr>
            <a:r>
              <a:rPr lang="en-US" altLang="sr-Latn-RS" sz="1600" smtClean="0">
                <a:latin typeface="Arial" charset="0"/>
                <a:cs typeface="Arial" charset="0"/>
              </a:rPr>
              <a:t>Multistage adaptive testing algorithms</a:t>
            </a:r>
            <a:endParaRPr lang="hr-HR" altLang="sr-Latn-RS" sz="1600" smtClean="0">
              <a:latin typeface="Arial" charset="0"/>
              <a:cs typeface="Arial" charset="0"/>
            </a:endParaRPr>
          </a:p>
          <a:p>
            <a:pPr algn="just">
              <a:spcBef>
                <a:spcPct val="0"/>
              </a:spcBef>
            </a:pPr>
            <a:r>
              <a:rPr lang="en-US" altLang="sr-Latn-RS" sz="1600" smtClean="0">
                <a:latin typeface="Arial" charset="0"/>
                <a:cs typeface="Arial" charset="0"/>
              </a:rPr>
              <a:t>Automated scoring</a:t>
            </a:r>
            <a:endParaRPr lang="hr-HR" altLang="sr-Latn-RS" sz="1600" smtClean="0">
              <a:latin typeface="Arial" charset="0"/>
              <a:cs typeface="Arial" charset="0"/>
            </a:endParaRPr>
          </a:p>
          <a:p>
            <a:pPr algn="just">
              <a:spcBef>
                <a:spcPct val="0"/>
              </a:spcBef>
            </a:pPr>
            <a:r>
              <a:rPr lang="en-US" altLang="sr-Latn-RS" sz="1600" smtClean="0">
                <a:latin typeface="Arial" charset="0"/>
                <a:cs typeface="Arial" charset="0"/>
              </a:rPr>
              <a:t>New platforms for test analysis</a:t>
            </a:r>
            <a:endParaRPr lang="hr-HR" altLang="sr-Latn-RS" sz="1600" smtClean="0">
              <a:latin typeface="Arial" charset="0"/>
              <a:cs typeface="Arial" charset="0"/>
            </a:endParaRPr>
          </a:p>
          <a:p>
            <a:pPr algn="just">
              <a:spcBef>
                <a:spcPct val="0"/>
              </a:spcBef>
            </a:pPr>
            <a:r>
              <a:rPr lang="en-US" altLang="sr-Latn-RS" sz="1600" smtClean="0">
                <a:latin typeface="Arial" charset="0"/>
                <a:cs typeface="Arial" charset="0"/>
              </a:rPr>
              <a:t>Digital tools for collecting feedback</a:t>
            </a:r>
            <a:endParaRPr lang="hr-HR" altLang="sr-Latn-RS" sz="1600" smtClean="0">
              <a:latin typeface="Arial" charset="0"/>
              <a:cs typeface="Arial" charset="0"/>
            </a:endParaRPr>
          </a:p>
          <a:p>
            <a:pPr algn="just">
              <a:spcBef>
                <a:spcPct val="0"/>
              </a:spcBef>
            </a:pPr>
            <a:r>
              <a:rPr lang="en-US" altLang="sr-Latn-RS" sz="1600" smtClean="0">
                <a:latin typeface="Arial" charset="0"/>
                <a:cs typeface="Arial" charset="0"/>
              </a:rPr>
              <a:t>Online norming and item moderation</a:t>
            </a:r>
            <a:endParaRPr lang="hr-HR" altLang="sr-Latn-RS" sz="1600" smtClean="0">
              <a:latin typeface="Arial" charset="0"/>
              <a:cs typeface="Arial" charset="0"/>
            </a:endParaRPr>
          </a:p>
          <a:p>
            <a:pPr algn="just">
              <a:spcBef>
                <a:spcPct val="0"/>
              </a:spcBef>
            </a:pPr>
            <a:r>
              <a:rPr lang="en-US" altLang="sr-Latn-RS" sz="1600" smtClean="0">
                <a:latin typeface="Arial" charset="0"/>
                <a:cs typeface="Arial" charset="0"/>
              </a:rPr>
              <a:t>Shared Item Bank</a:t>
            </a:r>
            <a:endParaRPr lang="hr-HR" altLang="sr-Latn-RS" sz="1600" smtClean="0">
              <a:latin typeface="Arial" charset="0"/>
              <a:cs typeface="Arial" charset="0"/>
            </a:endParaRPr>
          </a:p>
          <a:p>
            <a:endParaRPr lang="hr-HR" altLang="sr-Latn-RS" smtClean="0"/>
          </a:p>
        </p:txBody>
      </p:sp>
      <p:sp>
        <p:nvSpPr>
          <p:cNvPr id="2867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1709AF0-3BE3-4F25-913C-4BE84E407746}" type="slidenum">
              <a:rPr lang="en-US" altLang="lt-LT" sz="1200" smtClean="0">
                <a:solidFill>
                  <a:srgbClr val="898989"/>
                </a:solidFill>
              </a:rPr>
              <a:pPr>
                <a:spcBef>
                  <a:spcPct val="0"/>
                </a:spcBef>
                <a:buFontTx/>
                <a:buNone/>
              </a:pPr>
              <a:t>11</a:t>
            </a:fld>
            <a:endParaRPr lang="en-US" altLang="lt-LT" sz="1200" smtClean="0">
              <a:solidFill>
                <a:srgbClr val="898989"/>
              </a:solidFill>
            </a:endParaRPr>
          </a:p>
        </p:txBody>
      </p:sp>
      <p:sp>
        <p:nvSpPr>
          <p:cNvPr id="28678" name="AutoShape 7" descr="Image result for lithuania flag"/>
          <p:cNvSpPr>
            <a:spLocks noChangeAspect="1" noChangeArrowheads="1"/>
          </p:cNvSpPr>
          <p:nvPr/>
        </p:nvSpPr>
        <p:spPr bwMode="auto">
          <a:xfrm>
            <a:off x="155575" y="-503238"/>
            <a:ext cx="17526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lt-LT" altLang="lt-LT" sz="1800">
              <a:solidFill>
                <a:srgbClr val="000000"/>
              </a:solidFill>
              <a:latin typeface="Arial" charset="0"/>
            </a:endParaRPr>
          </a:p>
        </p:txBody>
      </p:sp>
      <p:sp>
        <p:nvSpPr>
          <p:cNvPr id="28679" name="AutoShape 9" descr="Image result for lithuania flag"/>
          <p:cNvSpPr>
            <a:spLocks noChangeAspect="1" noChangeArrowheads="1"/>
          </p:cNvSpPr>
          <p:nvPr/>
        </p:nvSpPr>
        <p:spPr bwMode="auto">
          <a:xfrm>
            <a:off x="155575" y="-503238"/>
            <a:ext cx="17526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lt-LT" altLang="lt-LT" sz="1800">
              <a:solidFill>
                <a:srgbClr val="000000"/>
              </a:solidFill>
              <a:latin typeface="Arial" charset="0"/>
            </a:endParaRPr>
          </a:p>
        </p:txBody>
      </p:sp>
      <p:pic>
        <p:nvPicPr>
          <p:cNvPr id="2868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3789363"/>
            <a:ext cx="1435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4797425"/>
            <a:ext cx="2789238" cy="167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3597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684213" y="9525"/>
            <a:ext cx="8064500" cy="1403350"/>
          </a:xfrm>
        </p:spPr>
        <p:txBody>
          <a:bodyPr/>
          <a:lstStyle/>
          <a:p>
            <a:pPr eaLnBrk="1" hangingPunct="1"/>
            <a:r>
              <a:rPr lang="en-US" altLang="bg-BG" sz="2400" b="1" smtClean="0">
                <a:latin typeface="Arial" charset="0"/>
                <a:cs typeface="Arial" charset="0"/>
              </a:rPr>
              <a:t>20</a:t>
            </a:r>
            <a:r>
              <a:rPr lang="sl-SI" altLang="bg-BG" sz="2400" b="1" smtClean="0">
                <a:latin typeface="Arial" charset="0"/>
                <a:cs typeface="Arial" charset="0"/>
              </a:rPr>
              <a:t>22 </a:t>
            </a:r>
            <a:r>
              <a:rPr lang="hr-HR" altLang="bg-BG" sz="2400" b="1" smtClean="0">
                <a:latin typeface="Arial" charset="0"/>
                <a:cs typeface="Arial" charset="0"/>
              </a:rPr>
              <a:t>NATO-</a:t>
            </a:r>
            <a:r>
              <a:rPr lang="en-US" altLang="bg-BG" sz="2400" b="1" smtClean="0">
                <a:latin typeface="Arial" charset="0"/>
                <a:cs typeface="Arial" charset="0"/>
              </a:rPr>
              <a:t>BILC Professional </a:t>
            </a:r>
            <a:r>
              <a:rPr lang="sl-SI" altLang="bg-BG" sz="2400" b="1" smtClean="0">
                <a:latin typeface="Arial" charset="0"/>
                <a:cs typeface="Arial" charset="0"/>
              </a:rPr>
              <a:t>Development S</a:t>
            </a:r>
            <a:r>
              <a:rPr lang="en-US" altLang="bg-BG" sz="2400" b="1" smtClean="0">
                <a:latin typeface="Arial" charset="0"/>
                <a:cs typeface="Arial" charset="0"/>
              </a:rPr>
              <a:t>eminar</a:t>
            </a:r>
            <a:r>
              <a:rPr lang="sl-SI" altLang="bg-BG" sz="2400" b="1" smtClean="0">
                <a:latin typeface="Arial" charset="0"/>
                <a:cs typeface="Arial" charset="0"/>
              </a:rPr>
              <a:t> </a:t>
            </a:r>
            <a:br>
              <a:rPr lang="sl-SI" altLang="bg-BG" sz="2400" b="1" smtClean="0">
                <a:latin typeface="Arial" charset="0"/>
                <a:cs typeface="Arial" charset="0"/>
              </a:rPr>
            </a:br>
            <a:r>
              <a:rPr lang="sl-SI" altLang="bg-BG" sz="2400" b="1" smtClean="0">
                <a:latin typeface="Arial" charset="0"/>
                <a:cs typeface="Arial" charset="0"/>
              </a:rPr>
              <a:t>Provo</a:t>
            </a:r>
            <a:r>
              <a:rPr lang="sl-SI" altLang="lt-LT" sz="2400" b="1" smtClean="0">
                <a:latin typeface="Arial" charset="0"/>
                <a:cs typeface="Arial" charset="0"/>
              </a:rPr>
              <a:t>, Utah, USA</a:t>
            </a:r>
            <a:r>
              <a:rPr lang="en-US" altLang="lt-LT" sz="2400" b="1" smtClean="0">
                <a:latin typeface="Arial" charset="0"/>
                <a:cs typeface="Arial" charset="0"/>
              </a:rPr>
              <a:t> </a:t>
            </a:r>
            <a:r>
              <a:rPr lang="sl-SI" altLang="lt-LT" sz="2400" b="1" smtClean="0">
                <a:latin typeface="Arial" charset="0"/>
                <a:cs typeface="Arial" charset="0"/>
              </a:rPr>
              <a:t/>
            </a:r>
            <a:br>
              <a:rPr lang="sl-SI" altLang="lt-LT" sz="2400" b="1" smtClean="0">
                <a:latin typeface="Arial" charset="0"/>
                <a:cs typeface="Arial" charset="0"/>
              </a:rPr>
            </a:br>
            <a:r>
              <a:rPr lang="sl-SI" altLang="lt-LT" sz="2400" b="1" smtClean="0">
                <a:latin typeface="Arial" charset="0"/>
                <a:cs typeface="Arial" charset="0"/>
              </a:rPr>
              <a:t>16 </a:t>
            </a:r>
            <a:r>
              <a:rPr lang="en-US" altLang="lt-LT" sz="2400" b="1" smtClean="0">
                <a:latin typeface="Arial" charset="0"/>
                <a:cs typeface="Arial" charset="0"/>
              </a:rPr>
              <a:t>–</a:t>
            </a:r>
            <a:r>
              <a:rPr lang="hr-HR" altLang="lt-LT" sz="2400" b="1" smtClean="0">
                <a:latin typeface="Arial" charset="0"/>
                <a:cs typeface="Arial" charset="0"/>
              </a:rPr>
              <a:t>  20</a:t>
            </a:r>
            <a:r>
              <a:rPr lang="sl-SI" altLang="lt-LT" sz="2400" b="1" smtClean="0">
                <a:latin typeface="Arial" charset="0"/>
                <a:cs typeface="Arial" charset="0"/>
              </a:rPr>
              <a:t> October</a:t>
            </a:r>
            <a:r>
              <a:rPr lang="en-US" altLang="lt-LT" sz="2400" b="1" smtClean="0">
                <a:latin typeface="Arial" charset="0"/>
                <a:cs typeface="Arial" charset="0"/>
              </a:rPr>
              <a:t>, 20</a:t>
            </a:r>
            <a:r>
              <a:rPr lang="sl-SI" altLang="lt-LT" sz="2400" b="1" smtClean="0">
                <a:latin typeface="Arial" charset="0"/>
                <a:cs typeface="Arial" charset="0"/>
              </a:rPr>
              <a:t>22</a:t>
            </a:r>
            <a:endParaRPr lang="en-US" altLang="lt-LT" sz="5400" b="1" smtClean="0">
              <a:latin typeface="Arial" charset="0"/>
              <a:cs typeface="Arial" charset="0"/>
            </a:endParaRPr>
          </a:p>
        </p:txBody>
      </p:sp>
      <p:sp>
        <p:nvSpPr>
          <p:cNvPr id="28675" name="Subtitle 2"/>
          <p:cNvSpPr>
            <a:spLocks noGrp="1"/>
          </p:cNvSpPr>
          <p:nvPr>
            <p:ph type="subTitle" idx="1"/>
          </p:nvPr>
        </p:nvSpPr>
        <p:spPr>
          <a:xfrm>
            <a:off x="163513" y="1484313"/>
            <a:ext cx="8729662" cy="5113337"/>
          </a:xfrm>
        </p:spPr>
        <p:txBody>
          <a:bodyPr/>
          <a:lstStyle/>
          <a:p>
            <a:pPr>
              <a:defRPr/>
            </a:pPr>
            <a:r>
              <a:rPr lang="en-GB" sz="2400" b="1" i="1" dirty="0">
                <a:solidFill>
                  <a:srgbClr val="C00000"/>
                </a:solidFill>
                <a:latin typeface="Arial" pitchFamily="34" charset="0"/>
                <a:cs typeface="Arial" pitchFamily="34" charset="0"/>
              </a:rPr>
              <a:t>Applied Research and Practical Experience in Teaching and Learning </a:t>
            </a:r>
            <a:r>
              <a:rPr lang="en-GB" sz="2400" b="1" i="1" dirty="0" smtClean="0">
                <a:solidFill>
                  <a:srgbClr val="C00000"/>
                </a:solidFill>
                <a:latin typeface="Arial" pitchFamily="34" charset="0"/>
                <a:cs typeface="Arial" pitchFamily="34" charset="0"/>
              </a:rPr>
              <a:t>Languages</a:t>
            </a:r>
            <a:endParaRPr lang="hr-HR" sz="2800" b="1" i="1" dirty="0" smtClean="0">
              <a:latin typeface="Arial" pitchFamily="34" charset="0"/>
              <a:cs typeface="Arial" pitchFamily="34" charset="0"/>
            </a:endParaRPr>
          </a:p>
          <a:p>
            <a:pPr>
              <a:defRPr/>
            </a:pPr>
            <a:r>
              <a:rPr lang="sl-SI" altLang="sl-SI" sz="1600" b="1" dirty="0" smtClean="0">
                <a:solidFill>
                  <a:schemeClr val="tx1"/>
                </a:solidFill>
                <a:latin typeface="Arial" pitchFamily="34" charset="0"/>
                <a:cs typeface="Arial" pitchFamily="34" charset="0"/>
              </a:rPr>
              <a:t>Topics</a:t>
            </a:r>
            <a:r>
              <a:rPr lang="en-US" altLang="sl-SI" sz="1600" b="1" dirty="0" smtClean="0">
                <a:solidFill>
                  <a:schemeClr val="tx1"/>
                </a:solidFill>
                <a:latin typeface="Arial" pitchFamily="34" charset="0"/>
                <a:cs typeface="Arial" pitchFamily="34" charset="0"/>
              </a:rPr>
              <a:t>:</a:t>
            </a:r>
            <a:endParaRPr lang="sl-SI" altLang="sl-SI" sz="1600" b="1" dirty="0" smtClean="0">
              <a:solidFill>
                <a:schemeClr val="tx1"/>
              </a:solidFill>
              <a:latin typeface="Arial" pitchFamily="34" charset="0"/>
              <a:cs typeface="Arial" pitchFamily="34" charset="0"/>
            </a:endParaRPr>
          </a:p>
          <a:p>
            <a:pPr marL="285750" indent="-285750" algn="just">
              <a:buFont typeface="Arial" pitchFamily="34" charset="0"/>
              <a:buChar char="•"/>
              <a:defRPr/>
            </a:pPr>
            <a:r>
              <a:rPr lang="hr-HR" sz="1600" dirty="0" err="1">
                <a:solidFill>
                  <a:schemeClr val="tx1"/>
                </a:solidFill>
                <a:latin typeface="Arial" pitchFamily="34" charset="0"/>
                <a:cs typeface="Arial" panose="020B0604020202020204" pitchFamily="34" charset="0"/>
              </a:rPr>
              <a:t>Utilizing</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language</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acquisition</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principles</a:t>
            </a:r>
            <a:r>
              <a:rPr lang="hr-HR" sz="1600" dirty="0">
                <a:solidFill>
                  <a:schemeClr val="tx1"/>
                </a:solidFill>
                <a:latin typeface="Arial" panose="020B0604020202020204" pitchFamily="34" charset="0"/>
                <a:cs typeface="Arial" panose="020B0604020202020204" pitchFamily="34" charset="0"/>
              </a:rPr>
              <a:t> to </a:t>
            </a:r>
            <a:r>
              <a:rPr lang="hr-HR" sz="1600" dirty="0" err="1">
                <a:solidFill>
                  <a:schemeClr val="tx1"/>
                </a:solidFill>
                <a:latin typeface="Arial" panose="020B0604020202020204" pitchFamily="34" charset="0"/>
                <a:cs typeface="Arial" panose="020B0604020202020204" pitchFamily="34" charset="0"/>
              </a:rPr>
              <a:t>optimize</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adult</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learner</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engagement</a:t>
            </a:r>
            <a:endParaRPr lang="hr-HR" sz="1600" dirty="0">
              <a:solidFill>
                <a:schemeClr val="tx1"/>
              </a:solidFill>
              <a:latin typeface="Arial" panose="020B0604020202020204" pitchFamily="34" charset="0"/>
              <a:cs typeface="Arial" panose="020B0604020202020204" pitchFamily="34" charset="0"/>
            </a:endParaRPr>
          </a:p>
          <a:p>
            <a:pPr marL="285750" indent="-285750" algn="just">
              <a:buFont typeface="Arial" pitchFamily="34" charset="0"/>
              <a:buChar char="•"/>
              <a:defRPr/>
            </a:pPr>
            <a:r>
              <a:rPr lang="hr-HR" sz="1600" dirty="0" err="1">
                <a:solidFill>
                  <a:schemeClr val="tx1"/>
                </a:solidFill>
                <a:latin typeface="Arial" panose="020B0604020202020204" pitchFamily="34" charset="0"/>
                <a:cs typeface="Arial" panose="020B0604020202020204" pitchFamily="34" charset="0"/>
              </a:rPr>
              <a:t>Benefits</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of</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self</a:t>
            </a:r>
            <a:r>
              <a:rPr lang="hr-HR" sz="1600" dirty="0">
                <a:solidFill>
                  <a:schemeClr val="tx1"/>
                </a:solidFill>
                <a:latin typeface="Arial" panose="020B0604020202020204" pitchFamily="34" charset="0"/>
                <a:cs typeface="Arial" panose="020B0604020202020204" pitchFamily="34" charset="0"/>
              </a:rPr>
              <a:t>-</a:t>
            </a:r>
            <a:r>
              <a:rPr lang="hr-HR" sz="1600" dirty="0" err="1">
                <a:solidFill>
                  <a:schemeClr val="tx1"/>
                </a:solidFill>
                <a:latin typeface="Arial" panose="020B0604020202020204" pitchFamily="34" charset="0"/>
                <a:cs typeface="Arial" panose="020B0604020202020204" pitchFamily="34" charset="0"/>
              </a:rPr>
              <a:t>directed</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learning</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in</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language</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studies</a:t>
            </a:r>
            <a:endParaRPr lang="hr-HR" sz="1600" dirty="0">
              <a:solidFill>
                <a:schemeClr val="tx1"/>
              </a:solidFill>
              <a:latin typeface="Arial" panose="020B0604020202020204" pitchFamily="34" charset="0"/>
              <a:cs typeface="Arial" panose="020B0604020202020204" pitchFamily="34" charset="0"/>
            </a:endParaRPr>
          </a:p>
          <a:p>
            <a:pPr marL="285750" indent="-285750" algn="just">
              <a:buFont typeface="Arial" pitchFamily="34" charset="0"/>
              <a:buChar char="•"/>
              <a:defRPr/>
            </a:pPr>
            <a:r>
              <a:rPr lang="hr-HR" sz="1600" dirty="0" err="1" smtClean="0">
                <a:solidFill>
                  <a:schemeClr val="tx1"/>
                </a:solidFill>
                <a:latin typeface="Arial" panose="020B0604020202020204" pitchFamily="34" charset="0"/>
                <a:cs typeface="Arial" panose="020B0604020202020204" pitchFamily="34" charset="0"/>
              </a:rPr>
              <a:t>Developing</a:t>
            </a:r>
            <a:r>
              <a:rPr lang="hr-HR" sz="1600" dirty="0" smtClean="0">
                <a:solidFill>
                  <a:schemeClr val="tx1"/>
                </a:solidFill>
                <a:latin typeface="Arial" panose="020B0604020202020204" pitchFamily="34" charset="0"/>
                <a:cs typeface="Arial" panose="020B0604020202020204" pitchFamily="34" charset="0"/>
              </a:rPr>
              <a:t> </a:t>
            </a:r>
            <a:r>
              <a:rPr lang="hr-HR" sz="1600" dirty="0">
                <a:solidFill>
                  <a:schemeClr val="tx1"/>
                </a:solidFill>
                <a:latin typeface="Arial" panose="020B0604020202020204" pitchFamily="34" charset="0"/>
                <a:cs typeface="Arial" panose="020B0604020202020204" pitchFamily="34" charset="0"/>
              </a:rPr>
              <a:t>STANAG 6001/</a:t>
            </a:r>
            <a:r>
              <a:rPr lang="hr-HR" sz="1600" dirty="0" err="1">
                <a:solidFill>
                  <a:schemeClr val="tx1"/>
                </a:solidFill>
                <a:latin typeface="Arial" panose="020B0604020202020204" pitchFamily="34" charset="0"/>
                <a:cs typeface="Arial" panose="020B0604020202020204" pitchFamily="34" charset="0"/>
              </a:rPr>
              <a:t>proficiency</a:t>
            </a:r>
            <a:r>
              <a:rPr lang="hr-HR" sz="1600" dirty="0">
                <a:solidFill>
                  <a:schemeClr val="tx1"/>
                </a:solidFill>
                <a:latin typeface="Arial" panose="020B0604020202020204" pitchFamily="34" charset="0"/>
                <a:cs typeface="Arial" panose="020B0604020202020204" pitchFamily="34" charset="0"/>
              </a:rPr>
              <a:t>-</a:t>
            </a:r>
            <a:r>
              <a:rPr lang="hr-HR" sz="1600" dirty="0" err="1">
                <a:solidFill>
                  <a:schemeClr val="tx1"/>
                </a:solidFill>
                <a:latin typeface="Arial" panose="020B0604020202020204" pitchFamily="34" charset="0"/>
                <a:cs typeface="Arial" panose="020B0604020202020204" pitchFamily="34" charset="0"/>
              </a:rPr>
              <a:t>based</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curricula</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in</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languages</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other</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than</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English</a:t>
            </a:r>
            <a:r>
              <a:rPr lang="hr-HR" sz="1600" dirty="0">
                <a:solidFill>
                  <a:schemeClr val="tx1"/>
                </a:solidFill>
                <a:latin typeface="Arial" panose="020B0604020202020204" pitchFamily="34" charset="0"/>
                <a:cs typeface="Arial" panose="020B0604020202020204" pitchFamily="34" charset="0"/>
              </a:rPr>
              <a:t>       </a:t>
            </a:r>
          </a:p>
          <a:p>
            <a:pPr marL="285750" indent="-285750" algn="just">
              <a:buFont typeface="Arial" pitchFamily="34" charset="0"/>
              <a:buChar char="•"/>
              <a:defRPr/>
            </a:pPr>
            <a:r>
              <a:rPr lang="hr-HR" sz="1600" dirty="0" err="1">
                <a:solidFill>
                  <a:schemeClr val="tx1"/>
                </a:solidFill>
                <a:latin typeface="Arial" panose="020B0604020202020204" pitchFamily="34" charset="0"/>
                <a:cs typeface="Arial" panose="020B0604020202020204" pitchFamily="34" charset="0"/>
              </a:rPr>
              <a:t>Operationalizing</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the</a:t>
            </a:r>
            <a:r>
              <a:rPr lang="hr-HR" sz="1600" dirty="0">
                <a:solidFill>
                  <a:schemeClr val="tx1"/>
                </a:solidFill>
                <a:latin typeface="Arial" panose="020B0604020202020204" pitchFamily="34" charset="0"/>
                <a:cs typeface="Arial" panose="020B0604020202020204" pitchFamily="34" charset="0"/>
              </a:rPr>
              <a:t> STANAG 6001 </a:t>
            </a:r>
            <a:r>
              <a:rPr lang="hr-HR" sz="1600" dirty="0" err="1">
                <a:solidFill>
                  <a:schemeClr val="tx1"/>
                </a:solidFill>
                <a:latin typeface="Arial" panose="020B0604020202020204" pitchFamily="34" charset="0"/>
                <a:cs typeface="Arial" panose="020B0604020202020204" pitchFamily="34" charset="0"/>
              </a:rPr>
              <a:t>construct</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in</a:t>
            </a:r>
            <a:r>
              <a:rPr lang="hr-HR" sz="1600" dirty="0">
                <a:solidFill>
                  <a:schemeClr val="tx1"/>
                </a:solidFill>
                <a:latin typeface="Arial" panose="020B0604020202020204" pitchFamily="34" charset="0"/>
                <a:cs typeface="Arial" panose="020B0604020202020204" pitchFamily="34" charset="0"/>
              </a:rPr>
              <a:t> test </a:t>
            </a:r>
            <a:r>
              <a:rPr lang="hr-HR" sz="1600" dirty="0" err="1">
                <a:solidFill>
                  <a:schemeClr val="tx1"/>
                </a:solidFill>
                <a:latin typeface="Arial" panose="020B0604020202020204" pitchFamily="34" charset="0"/>
                <a:cs typeface="Arial" panose="020B0604020202020204" pitchFamily="34" charset="0"/>
              </a:rPr>
              <a:t>development</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practices</a:t>
            </a:r>
            <a:endParaRPr lang="hr-HR" sz="1600" dirty="0">
              <a:solidFill>
                <a:schemeClr val="tx1"/>
              </a:solidFill>
              <a:latin typeface="Arial" panose="020B0604020202020204" pitchFamily="34" charset="0"/>
              <a:cs typeface="Arial" panose="020B0604020202020204" pitchFamily="34" charset="0"/>
            </a:endParaRPr>
          </a:p>
          <a:p>
            <a:pPr marL="285750" indent="-285750" algn="just">
              <a:buFont typeface="Arial" pitchFamily="34" charset="0"/>
              <a:buChar char="•"/>
              <a:defRPr/>
            </a:pPr>
            <a:r>
              <a:rPr lang="hr-HR" sz="1600" dirty="0" err="1">
                <a:solidFill>
                  <a:schemeClr val="tx1"/>
                </a:solidFill>
                <a:latin typeface="Arial" panose="020B0604020202020204" pitchFamily="34" charset="0"/>
                <a:cs typeface="Arial" panose="020B0604020202020204" pitchFamily="34" charset="0"/>
              </a:rPr>
              <a:t>Enhancing</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adult</a:t>
            </a:r>
            <a:r>
              <a:rPr lang="hr-HR" sz="1600" dirty="0">
                <a:solidFill>
                  <a:schemeClr val="tx1"/>
                </a:solidFill>
                <a:latin typeface="Arial" panose="020B0604020202020204" pitchFamily="34" charset="0"/>
                <a:cs typeface="Arial" panose="020B0604020202020204" pitchFamily="34" charset="0"/>
              </a:rPr>
              <a:t> student </a:t>
            </a:r>
            <a:r>
              <a:rPr lang="hr-HR" sz="1600" dirty="0" err="1">
                <a:solidFill>
                  <a:schemeClr val="tx1"/>
                </a:solidFill>
                <a:latin typeface="Arial" panose="020B0604020202020204" pitchFamily="34" charset="0"/>
                <a:cs typeface="Arial" panose="020B0604020202020204" pitchFamily="34" charset="0"/>
              </a:rPr>
              <a:t>motivation</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and</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content</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retention</a:t>
            </a:r>
            <a:endParaRPr lang="hr-HR" sz="1600" dirty="0">
              <a:solidFill>
                <a:schemeClr val="tx1"/>
              </a:solidFill>
              <a:latin typeface="Arial" panose="020B0604020202020204" pitchFamily="34" charset="0"/>
              <a:cs typeface="Arial" panose="020B0604020202020204" pitchFamily="34" charset="0"/>
            </a:endParaRPr>
          </a:p>
          <a:p>
            <a:pPr marL="285750" indent="-285750" algn="just">
              <a:buFont typeface="Arial" pitchFamily="34" charset="0"/>
              <a:buChar char="•"/>
              <a:defRPr/>
            </a:pPr>
            <a:r>
              <a:rPr lang="hr-HR" sz="1600" dirty="0" err="1" smtClean="0">
                <a:solidFill>
                  <a:schemeClr val="tx1"/>
                </a:solidFill>
                <a:latin typeface="Arial" panose="020B0604020202020204" pitchFamily="34" charset="0"/>
                <a:cs typeface="Arial" panose="020B0604020202020204" pitchFamily="34" charset="0"/>
              </a:rPr>
              <a:t>Learning</a:t>
            </a:r>
            <a:r>
              <a:rPr lang="hr-HR" sz="1600" dirty="0" smtClean="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by</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doing</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benefits</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of</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experiential</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learning</a:t>
            </a:r>
            <a:endParaRPr lang="hr-HR" sz="1600" dirty="0">
              <a:solidFill>
                <a:schemeClr val="tx1"/>
              </a:solidFill>
              <a:latin typeface="Arial" panose="020B0604020202020204" pitchFamily="34" charset="0"/>
              <a:cs typeface="Arial" panose="020B0604020202020204" pitchFamily="34" charset="0"/>
            </a:endParaRPr>
          </a:p>
          <a:p>
            <a:pPr marL="285750" indent="-285750" algn="just">
              <a:buFont typeface="Arial" pitchFamily="34" charset="0"/>
              <a:buChar char="•"/>
              <a:defRPr/>
            </a:pPr>
            <a:r>
              <a:rPr lang="hr-HR" sz="1600" dirty="0" err="1">
                <a:solidFill>
                  <a:schemeClr val="tx1"/>
                </a:solidFill>
                <a:latin typeface="Arial" panose="020B0604020202020204" pitchFamily="34" charset="0"/>
                <a:cs typeface="Arial" panose="020B0604020202020204" pitchFamily="34" charset="0"/>
              </a:rPr>
              <a:t>Conducting</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basic</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research</a:t>
            </a:r>
            <a:r>
              <a:rPr lang="hr-HR" sz="1600" dirty="0">
                <a:solidFill>
                  <a:schemeClr val="tx1"/>
                </a:solidFill>
                <a:latin typeface="Arial" panose="020B0604020202020204" pitchFamily="34" charset="0"/>
                <a:cs typeface="Arial" panose="020B0604020202020204" pitchFamily="34" charset="0"/>
              </a:rPr>
              <a:t> to </a:t>
            </a:r>
            <a:r>
              <a:rPr lang="hr-HR" sz="1600" dirty="0" err="1">
                <a:solidFill>
                  <a:schemeClr val="tx1"/>
                </a:solidFill>
                <a:latin typeface="Arial" panose="020B0604020202020204" pitchFamily="34" charset="0"/>
                <a:cs typeface="Arial" panose="020B0604020202020204" pitchFamily="34" charset="0"/>
              </a:rPr>
              <a:t>enrich</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the</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classroom</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experience</a:t>
            </a:r>
            <a:endParaRPr lang="hr-HR" sz="1600" dirty="0">
              <a:solidFill>
                <a:schemeClr val="tx1"/>
              </a:solidFill>
              <a:latin typeface="Arial" panose="020B0604020202020204" pitchFamily="34" charset="0"/>
              <a:cs typeface="Arial" panose="020B0604020202020204" pitchFamily="34" charset="0"/>
            </a:endParaRPr>
          </a:p>
          <a:p>
            <a:pPr marL="285750" indent="-285750" algn="just">
              <a:buFont typeface="Arial" pitchFamily="34" charset="0"/>
              <a:buChar char="•"/>
              <a:defRPr/>
            </a:pPr>
            <a:r>
              <a:rPr lang="hr-HR" sz="1600" dirty="0" err="1">
                <a:solidFill>
                  <a:schemeClr val="tx1"/>
                </a:solidFill>
                <a:latin typeface="Arial" panose="020B0604020202020204" pitchFamily="34" charset="0"/>
                <a:cs typeface="Arial" panose="020B0604020202020204" pitchFamily="34" charset="0"/>
              </a:rPr>
              <a:t>Attaining</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teaching</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excellence</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by</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integrating</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research</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into</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practice</a:t>
            </a:r>
            <a:endParaRPr lang="hr-HR" sz="1600" dirty="0">
              <a:solidFill>
                <a:schemeClr val="tx1"/>
              </a:solidFill>
              <a:latin typeface="Arial" panose="020B0604020202020204" pitchFamily="34" charset="0"/>
              <a:cs typeface="Arial" panose="020B0604020202020204" pitchFamily="34" charset="0"/>
            </a:endParaRPr>
          </a:p>
          <a:p>
            <a:pPr marL="285750" indent="-285750" algn="just">
              <a:buFont typeface="Arial" pitchFamily="34" charset="0"/>
              <a:buChar char="•"/>
              <a:defRPr/>
            </a:pPr>
            <a:r>
              <a:rPr lang="hr-HR" sz="1600" dirty="0" err="1">
                <a:solidFill>
                  <a:schemeClr val="tx1"/>
                </a:solidFill>
                <a:latin typeface="Arial" panose="020B0604020202020204" pitchFamily="34" charset="0"/>
                <a:cs typeface="Arial" panose="020B0604020202020204" pitchFamily="34" charset="0"/>
              </a:rPr>
              <a:t>Setting</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training</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goals</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and</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developing</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curricula</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using</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the</a:t>
            </a:r>
            <a:r>
              <a:rPr lang="hr-HR" sz="1600" dirty="0">
                <a:solidFill>
                  <a:schemeClr val="tx1"/>
                </a:solidFill>
                <a:latin typeface="Arial" panose="020B0604020202020204" pitchFamily="34" charset="0"/>
                <a:cs typeface="Arial" panose="020B0604020202020204" pitchFamily="34" charset="0"/>
              </a:rPr>
              <a:t> </a:t>
            </a:r>
            <a:r>
              <a:rPr lang="hr-HR" sz="1600" dirty="0" err="1">
                <a:solidFill>
                  <a:schemeClr val="tx1"/>
                </a:solidFill>
                <a:latin typeface="Arial" panose="020B0604020202020204" pitchFamily="34" charset="0"/>
                <a:cs typeface="Arial" panose="020B0604020202020204" pitchFamily="34" charset="0"/>
              </a:rPr>
              <a:t>backward</a:t>
            </a:r>
            <a:r>
              <a:rPr lang="hr-HR" sz="1600" dirty="0">
                <a:solidFill>
                  <a:schemeClr val="tx1"/>
                </a:solidFill>
                <a:latin typeface="Arial" panose="020B0604020202020204" pitchFamily="34" charset="0"/>
                <a:cs typeface="Arial" panose="020B0604020202020204" pitchFamily="34" charset="0"/>
              </a:rPr>
              <a:t> </a:t>
            </a:r>
            <a:endParaRPr lang="hr-HR" sz="1600" dirty="0" smtClean="0">
              <a:solidFill>
                <a:schemeClr val="tx1"/>
              </a:solidFill>
              <a:latin typeface="Arial" panose="020B0604020202020204" pitchFamily="34" charset="0"/>
              <a:cs typeface="Arial" panose="020B0604020202020204" pitchFamily="34" charset="0"/>
            </a:endParaRPr>
          </a:p>
          <a:p>
            <a:pPr algn="just">
              <a:defRPr/>
            </a:pPr>
            <a:r>
              <a:rPr lang="hr-HR" sz="1600" dirty="0">
                <a:solidFill>
                  <a:schemeClr val="tx1"/>
                </a:solidFill>
                <a:latin typeface="Arial" panose="020B0604020202020204" pitchFamily="34" charset="0"/>
                <a:cs typeface="Arial" panose="020B0604020202020204" pitchFamily="34" charset="0"/>
              </a:rPr>
              <a:t> </a:t>
            </a:r>
            <a:r>
              <a:rPr lang="hr-HR" sz="1600" dirty="0" smtClean="0">
                <a:solidFill>
                  <a:schemeClr val="tx1"/>
                </a:solidFill>
                <a:latin typeface="Arial" panose="020B0604020202020204" pitchFamily="34" charset="0"/>
                <a:cs typeface="Arial" panose="020B0604020202020204" pitchFamily="34" charset="0"/>
              </a:rPr>
              <a:t>    </a:t>
            </a:r>
            <a:r>
              <a:rPr lang="hr-HR" sz="1600" dirty="0" err="1" smtClean="0">
                <a:solidFill>
                  <a:schemeClr val="tx1"/>
                </a:solidFill>
                <a:latin typeface="Arial" panose="020B0604020202020204" pitchFamily="34" charset="0"/>
                <a:cs typeface="Arial" panose="020B0604020202020204" pitchFamily="34" charset="0"/>
              </a:rPr>
              <a:t>design</a:t>
            </a:r>
            <a:endParaRPr lang="hr-HR" sz="1600" dirty="0">
              <a:solidFill>
                <a:schemeClr val="tx1"/>
              </a:solidFill>
              <a:latin typeface="Arial" panose="020B0604020202020204" pitchFamily="34" charset="0"/>
              <a:cs typeface="Arial" panose="020B0604020202020204" pitchFamily="34" charset="0"/>
            </a:endParaRPr>
          </a:p>
          <a:p>
            <a:pPr algn="just">
              <a:spcBef>
                <a:spcPct val="0"/>
              </a:spcBef>
              <a:buFont typeface="Arial" pitchFamily="34" charset="0"/>
              <a:buNone/>
              <a:defRPr/>
            </a:pPr>
            <a:endParaRPr lang="sl-SI" altLang="sl-SI" sz="1600" b="1" dirty="0" smtClean="0">
              <a:solidFill>
                <a:schemeClr val="tx1"/>
              </a:solidFill>
              <a:latin typeface="Arial" pitchFamily="34" charset="0"/>
              <a:cs typeface="Arial" pitchFamily="34" charset="0"/>
            </a:endParaRPr>
          </a:p>
          <a:p>
            <a:pPr algn="just">
              <a:spcBef>
                <a:spcPct val="0"/>
              </a:spcBef>
              <a:buFont typeface="Arial" pitchFamily="34" charset="0"/>
              <a:buNone/>
              <a:defRPr/>
            </a:pPr>
            <a:r>
              <a:rPr lang="sl-SI" altLang="sl-SI" sz="1600" b="1" dirty="0" smtClean="0">
                <a:solidFill>
                  <a:schemeClr val="tx1"/>
                </a:solidFill>
                <a:latin typeface="Arial" pitchFamily="34" charset="0"/>
                <a:cs typeface="Arial" pitchFamily="34" charset="0"/>
              </a:rPr>
              <a:t>Activities: </a:t>
            </a:r>
            <a:r>
              <a:rPr lang="sl-SI" altLang="sl-SI" sz="1600" dirty="0" smtClean="0">
                <a:solidFill>
                  <a:schemeClr val="tx1"/>
                </a:solidFill>
                <a:latin typeface="Arial" pitchFamily="34" charset="0"/>
                <a:cs typeface="Arial" pitchFamily="34" charset="0"/>
              </a:rPr>
              <a:t>19 presentations + 3 digital poster presentations</a:t>
            </a:r>
          </a:p>
          <a:p>
            <a:pPr algn="just">
              <a:spcBef>
                <a:spcPct val="0"/>
              </a:spcBef>
              <a:defRPr/>
            </a:pPr>
            <a:r>
              <a:rPr lang="sl-SI" altLang="sl-SI" sz="1600" dirty="0" smtClean="0">
                <a:solidFill>
                  <a:schemeClr val="tx1"/>
                </a:solidFill>
                <a:latin typeface="Arial" pitchFamily="34" charset="0"/>
                <a:cs typeface="Arial" pitchFamily="34" charset="0"/>
              </a:rPr>
              <a:t>8 workshops</a:t>
            </a:r>
            <a:r>
              <a:rPr lang="hr-HR" altLang="sl-SI" sz="1600" dirty="0" smtClean="0">
                <a:solidFill>
                  <a:schemeClr val="tx1"/>
                </a:solidFill>
                <a:latin typeface="Arial" pitchFamily="34" charset="0"/>
                <a:cs typeface="Arial" pitchFamily="34" charset="0"/>
              </a:rPr>
              <a:t>, </a:t>
            </a:r>
            <a:r>
              <a:rPr lang="sl-SI" altLang="sl-SI" sz="1600" dirty="0" smtClean="0">
                <a:solidFill>
                  <a:schemeClr val="tx1"/>
                </a:solidFill>
                <a:latin typeface="Arial" pitchFamily="34" charset="0"/>
                <a:cs typeface="Arial" pitchFamily="34" charset="0"/>
              </a:rPr>
              <a:t>3 Q&amp;A  panels</a:t>
            </a:r>
          </a:p>
        </p:txBody>
      </p:sp>
      <p:sp>
        <p:nvSpPr>
          <p:cNvPr id="29700" name="AutoShape 7" descr="Image result for lithuania flag"/>
          <p:cNvSpPr>
            <a:spLocks noChangeAspect="1" noChangeArrowheads="1"/>
          </p:cNvSpPr>
          <p:nvPr/>
        </p:nvSpPr>
        <p:spPr bwMode="auto">
          <a:xfrm>
            <a:off x="155575" y="-503238"/>
            <a:ext cx="17526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lt-LT" altLang="lt-LT" sz="1800">
              <a:solidFill>
                <a:srgbClr val="000000"/>
              </a:solidFill>
              <a:latin typeface="Arial" charset="0"/>
            </a:endParaRPr>
          </a:p>
        </p:txBody>
      </p:sp>
      <p:sp>
        <p:nvSpPr>
          <p:cNvPr id="29701" name="AutoShape 9" descr="Image result for lithuania flag"/>
          <p:cNvSpPr>
            <a:spLocks noChangeAspect="1" noChangeArrowheads="1"/>
          </p:cNvSpPr>
          <p:nvPr/>
        </p:nvSpPr>
        <p:spPr bwMode="auto">
          <a:xfrm>
            <a:off x="155575" y="-503238"/>
            <a:ext cx="17526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lt-LT" altLang="lt-LT" sz="1800">
              <a:solidFill>
                <a:srgbClr val="000000"/>
              </a:solidFill>
              <a:latin typeface="Arial" charset="0"/>
            </a:endParaRPr>
          </a:p>
        </p:txBody>
      </p:sp>
      <p:sp>
        <p:nvSpPr>
          <p:cNvPr id="2970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E6A5BD33-BF6C-4EFB-93FF-BC40D97EF9D5}" type="slidenum">
              <a:rPr lang="en-US" altLang="lt-LT" sz="1200" smtClean="0">
                <a:solidFill>
                  <a:srgbClr val="898989"/>
                </a:solidFill>
              </a:rPr>
              <a:pPr>
                <a:spcBef>
                  <a:spcPct val="0"/>
                </a:spcBef>
                <a:buFontTx/>
                <a:buNone/>
              </a:pPr>
              <a:t>12</a:t>
            </a:fld>
            <a:endParaRPr lang="en-US" altLang="lt-LT" sz="1200" smtClean="0">
              <a:solidFill>
                <a:srgbClr val="898989"/>
              </a:solidFill>
            </a:endParaRPr>
          </a:p>
        </p:txBody>
      </p:sp>
      <p:pic>
        <p:nvPicPr>
          <p:cNvPr id="29703" name="Picture 9" descr="Flag: United States on Google Noto Color Emoji Android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844675"/>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9550" y="4292600"/>
            <a:ext cx="2484438"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882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048D50F-E590-4EBA-AD0D-7CE265CF656E}" type="slidenum">
              <a:rPr lang="en-US" altLang="en-US" sz="1400" smtClean="0">
                <a:solidFill>
                  <a:srgbClr val="000000"/>
                </a:solidFill>
                <a:latin typeface="Times New Roman" pitchFamily="18" charset="0"/>
              </a:rPr>
              <a:pPr/>
              <a:t>13</a:t>
            </a:fld>
            <a:endParaRPr lang="en-US" altLang="en-US" sz="1400" smtClean="0">
              <a:solidFill>
                <a:srgbClr val="000000"/>
              </a:solidFill>
              <a:latin typeface="Times New Roman" pitchFamily="18" charset="0"/>
            </a:endParaRPr>
          </a:p>
        </p:txBody>
      </p:sp>
      <p:sp>
        <p:nvSpPr>
          <p:cNvPr id="33795" name="Rectangle 2"/>
          <p:cNvSpPr>
            <a:spLocks noGrp="1"/>
          </p:cNvSpPr>
          <p:nvPr>
            <p:ph type="title" idx="4294967295"/>
          </p:nvPr>
        </p:nvSpPr>
        <p:spPr>
          <a:xfrm>
            <a:off x="1027113" y="115888"/>
            <a:ext cx="7162800" cy="1044575"/>
          </a:xfrm>
        </p:spPr>
        <p:txBody>
          <a:bodyPr/>
          <a:lstStyle/>
          <a:p>
            <a:pPr eaLnBrk="1" hangingPunct="1"/>
            <a:r>
              <a:rPr lang="en-US" altLang="en-US" sz="2000" b="1" dirty="0" smtClean="0">
                <a:solidFill>
                  <a:srgbClr val="C00000"/>
                </a:solidFill>
                <a:latin typeface="Arial Black" panose="020B0A04020102020204" pitchFamily="34" charset="0"/>
                <a:cs typeface="Arial" charset="0"/>
              </a:rPr>
              <a:t>BILC Professional Development </a:t>
            </a:r>
            <a:br>
              <a:rPr lang="en-US" altLang="en-US" sz="2000" b="1" dirty="0" smtClean="0">
                <a:solidFill>
                  <a:srgbClr val="C00000"/>
                </a:solidFill>
                <a:latin typeface="Arial Black" panose="020B0A04020102020204" pitchFamily="34" charset="0"/>
                <a:cs typeface="Arial" charset="0"/>
              </a:rPr>
            </a:br>
            <a:r>
              <a:rPr lang="en-US" altLang="en-US" sz="2000" b="1" dirty="0" err="1" smtClean="0">
                <a:solidFill>
                  <a:srgbClr val="C00000"/>
                </a:solidFill>
                <a:latin typeface="Arial Black" panose="020B0A04020102020204" pitchFamily="34" charset="0"/>
                <a:cs typeface="Arial" charset="0"/>
              </a:rPr>
              <a:t>Programme</a:t>
            </a:r>
            <a:r>
              <a:rPr lang="en-US" altLang="en-US" sz="2000" b="1" dirty="0" smtClean="0">
                <a:solidFill>
                  <a:srgbClr val="C00000"/>
                </a:solidFill>
                <a:latin typeface="Arial Black" panose="020B0A04020102020204" pitchFamily="34" charset="0"/>
                <a:cs typeface="Arial" charset="0"/>
              </a:rPr>
              <a:t> in Partnership Cooperation Menu </a:t>
            </a:r>
            <a:br>
              <a:rPr lang="en-US" altLang="en-US" sz="2000" b="1" dirty="0" smtClean="0">
                <a:solidFill>
                  <a:srgbClr val="C00000"/>
                </a:solidFill>
                <a:latin typeface="Arial Black" panose="020B0A04020102020204" pitchFamily="34" charset="0"/>
                <a:cs typeface="Arial" charset="0"/>
              </a:rPr>
            </a:br>
            <a:r>
              <a:rPr lang="en-US" altLang="en-US" sz="2000" b="1" dirty="0" smtClean="0">
                <a:solidFill>
                  <a:srgbClr val="C00000"/>
                </a:solidFill>
                <a:latin typeface="Arial Black" panose="020B0A04020102020204" pitchFamily="34" charset="0"/>
                <a:cs typeface="Arial" charset="0"/>
              </a:rPr>
              <a:t>(PCM. </a:t>
            </a:r>
            <a:r>
              <a:rPr lang="en-US" altLang="en-US" sz="2000" b="1" dirty="0" err="1" smtClean="0">
                <a:solidFill>
                  <a:srgbClr val="C00000"/>
                </a:solidFill>
                <a:latin typeface="Arial Black" panose="020B0A04020102020204" pitchFamily="34" charset="0"/>
                <a:cs typeface="Arial" charset="0"/>
              </a:rPr>
              <a:t>i</a:t>
            </a:r>
            <a:r>
              <a:rPr lang="en-US" altLang="en-US" sz="2000" b="1" dirty="0" smtClean="0">
                <a:solidFill>
                  <a:srgbClr val="C00000"/>
                </a:solidFill>
                <a:latin typeface="Arial Black" panose="020B0A04020102020204" pitchFamily="34" charset="0"/>
                <a:cs typeface="Arial" charset="0"/>
              </a:rPr>
              <a:t>. e. ACT-sponsored BILC courses)</a:t>
            </a:r>
          </a:p>
        </p:txBody>
      </p:sp>
      <p:sp>
        <p:nvSpPr>
          <p:cNvPr id="15363" name="Rectangle 3">
            <a:extLst>
              <a:ext uri="{FF2B5EF4-FFF2-40B4-BE49-F238E27FC236}"/>
            </a:extLst>
          </p:cNvPr>
          <p:cNvSpPr>
            <a:spLocks noChangeArrowheads="1"/>
          </p:cNvSpPr>
          <p:nvPr/>
        </p:nvSpPr>
        <p:spPr bwMode="auto">
          <a:xfrm>
            <a:off x="-230188" y="1435100"/>
            <a:ext cx="6840538" cy="3527425"/>
          </a:xfrm>
          <a:prstGeom prst="rect">
            <a:avLst/>
          </a:prstGeom>
          <a:noFill/>
          <a:ln w="76200" cmpd="tri">
            <a:noFill/>
            <a:miter lim="800000"/>
            <a:headEnd/>
            <a:tailEnd/>
          </a:ln>
        </p:spPr>
        <p:txBody>
          <a:bodyPr/>
          <a:lstStyle/>
          <a:p>
            <a:pPr lvl="1" algn="just">
              <a:spcBef>
                <a:spcPts val="0"/>
              </a:spcBef>
              <a:spcAft>
                <a:spcPts val="0"/>
              </a:spcAft>
              <a:defRPr/>
            </a:pPr>
            <a:r>
              <a:rPr lang="en-US" sz="2000" b="1" dirty="0">
                <a:solidFill>
                  <a:srgbClr val="C00000"/>
                </a:solidFill>
                <a:effectLst>
                  <a:outerShdw blurRad="38100" dist="38100" dir="2700000" algn="tl">
                    <a:srgbClr val="000000">
                      <a:alpha val="43137"/>
                    </a:srgbClr>
                  </a:outerShdw>
                </a:effectLst>
              </a:rPr>
              <a:t>1. Language Testing Seminars </a:t>
            </a:r>
            <a:r>
              <a:rPr lang="en-US" sz="2000" dirty="0"/>
              <a:t>(conducted at PLTCE):</a:t>
            </a:r>
          </a:p>
          <a:p>
            <a:pPr marL="800100" lvl="1" indent="-342900" algn="just">
              <a:spcBef>
                <a:spcPts val="0"/>
              </a:spcBef>
              <a:spcAft>
                <a:spcPts val="0"/>
              </a:spcAft>
              <a:buFontTx/>
              <a:buChar char="-"/>
              <a:defRPr/>
            </a:pPr>
            <a:r>
              <a:rPr lang="en-US" sz="2000" dirty="0">
                <a:solidFill>
                  <a:prstClr val="black"/>
                </a:solidFill>
              </a:rPr>
              <a:t>Language Testing Seminar, ACT.647, 2 weeks; </a:t>
            </a:r>
          </a:p>
          <a:p>
            <a:pPr marL="800100" lvl="1" indent="-342900" algn="just">
              <a:spcBef>
                <a:spcPts val="0"/>
              </a:spcBef>
              <a:spcAft>
                <a:spcPts val="0"/>
              </a:spcAft>
              <a:buFontTx/>
              <a:buChar char="-"/>
              <a:defRPr/>
            </a:pPr>
            <a:r>
              <a:rPr lang="en-US" sz="2000" dirty="0">
                <a:solidFill>
                  <a:prstClr val="black"/>
                </a:solidFill>
              </a:rPr>
              <a:t>Advanced Language Testing Seminar, ACT.658, 3 weeks; </a:t>
            </a:r>
          </a:p>
          <a:p>
            <a:pPr marL="800100" lvl="1" indent="-342900" algn="just">
              <a:spcBef>
                <a:spcPts val="0"/>
              </a:spcBef>
              <a:spcAft>
                <a:spcPts val="0"/>
              </a:spcAft>
              <a:buFontTx/>
              <a:buChar char="-"/>
              <a:defRPr/>
            </a:pPr>
            <a:r>
              <a:rPr lang="en-US" sz="2000" dirty="0">
                <a:solidFill>
                  <a:prstClr val="black"/>
                </a:solidFill>
              </a:rPr>
              <a:t>Language Standards and Assessment</a:t>
            </a:r>
            <a:r>
              <a:rPr lang="hr-HR" sz="2000" dirty="0">
                <a:solidFill>
                  <a:prstClr val="black"/>
                </a:solidFill>
              </a:rPr>
              <a:t> Seminar</a:t>
            </a:r>
            <a:r>
              <a:rPr lang="en-US" sz="2000" dirty="0">
                <a:solidFill>
                  <a:prstClr val="black"/>
                </a:solidFill>
              </a:rPr>
              <a:t>, ACT.648, 2 weeks.</a:t>
            </a:r>
          </a:p>
          <a:p>
            <a:pPr marL="800100" lvl="1" indent="-342900" algn="just">
              <a:spcBef>
                <a:spcPts val="0"/>
              </a:spcBef>
              <a:spcAft>
                <a:spcPts val="0"/>
              </a:spcAft>
              <a:defRPr/>
            </a:pPr>
            <a:r>
              <a:rPr lang="en-US" altLang="en-US"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2. BILC Methodology Workshops</a:t>
            </a:r>
          </a:p>
          <a:p>
            <a:pPr marL="742950" lvl="1" indent="-285750" algn="just">
              <a:spcBef>
                <a:spcPts val="0"/>
              </a:spcBef>
              <a:spcAft>
                <a:spcPts val="0"/>
              </a:spcAft>
              <a:buFontTx/>
              <a:buChar char="-"/>
              <a:defRPr/>
            </a:pPr>
            <a:r>
              <a:rPr lang="en-US" sz="2000" dirty="0">
                <a:solidFill>
                  <a:prstClr val="black"/>
                </a:solidFill>
              </a:rPr>
              <a:t>English Teaching Faculty Development Workshop “Teaching Speaking and Writing for Military Purposes”, ACT.659, 2 weeks. Conducted at 3 PTECs PLTCE, Bulgaria and Slovenia.            </a:t>
            </a:r>
          </a:p>
          <a:p>
            <a:pPr marL="341313" lvl="1" algn="just">
              <a:spcBef>
                <a:spcPts val="1200"/>
              </a:spcBef>
              <a:spcAft>
                <a:spcPts val="0"/>
              </a:spcAft>
              <a:buFont typeface="Arial" pitchFamily="34" charset="0"/>
              <a:buNone/>
              <a:defRPr/>
            </a:pPr>
            <a:r>
              <a:rPr lang="en-US" sz="2000" dirty="0">
                <a:solidFill>
                  <a:prstClr val="black"/>
                </a:solidFill>
              </a:rPr>
              <a:t>Facilitators: </a:t>
            </a:r>
            <a:r>
              <a:rPr lang="en-US" altLang="en-US" sz="2000" dirty="0">
                <a:solidFill>
                  <a:prstClr val="black"/>
                </a:solidFill>
                <a:latin typeface="Arial" pitchFamily="34" charset="0"/>
                <a:cs typeface="Arial" pitchFamily="34" charset="0"/>
              </a:rPr>
              <a:t>BILC teaching &amp; testing experts from 24 nations.</a:t>
            </a:r>
            <a:endParaRPr lang="en-US" sz="2000" dirty="0">
              <a:solidFill>
                <a:prstClr val="black"/>
              </a:solidFill>
            </a:endParaRPr>
          </a:p>
          <a:p>
            <a:pPr marL="341313" lvl="1" algn="just">
              <a:spcBef>
                <a:spcPts val="0"/>
              </a:spcBef>
              <a:spcAft>
                <a:spcPts val="0"/>
              </a:spcAft>
              <a:buFont typeface="Arial" pitchFamily="34" charset="0"/>
              <a:buNone/>
              <a:defRPr/>
            </a:pPr>
            <a:r>
              <a:rPr lang="en-US" sz="2000" dirty="0">
                <a:solidFill>
                  <a:prstClr val="black"/>
                </a:solidFill>
              </a:rPr>
              <a:t>			</a:t>
            </a:r>
          </a:p>
          <a:p>
            <a:pPr marL="341313" lvl="1">
              <a:spcBef>
                <a:spcPts val="0"/>
              </a:spcBef>
              <a:spcAft>
                <a:spcPts val="0"/>
              </a:spcAft>
              <a:buFont typeface="Arial" pitchFamily="34" charset="0"/>
              <a:buNone/>
              <a:defRPr/>
            </a:pPr>
            <a:endParaRPr lang="en-US" dirty="0">
              <a:solidFill>
                <a:prstClr val="black"/>
              </a:solidFill>
            </a:endParaRPr>
          </a:p>
          <a:p>
            <a:pPr marL="800100" lvl="1" indent="-342900">
              <a:spcBef>
                <a:spcPts val="0"/>
              </a:spcBef>
              <a:spcAft>
                <a:spcPts val="0"/>
              </a:spcAft>
              <a:defRPr/>
            </a:pPr>
            <a:endParaRPr lang="en-US" dirty="0">
              <a:solidFill>
                <a:prstClr val="black"/>
              </a:solidFill>
            </a:endParaRPr>
          </a:p>
          <a:p>
            <a:pPr marL="800100" lvl="1" indent="-342900">
              <a:spcBef>
                <a:spcPts val="0"/>
              </a:spcBef>
              <a:spcAft>
                <a:spcPts val="0"/>
              </a:spcAft>
              <a:defRPr/>
            </a:pPr>
            <a:endParaRPr lang="en-US" sz="1600" dirty="0">
              <a:solidFill>
                <a:prstClr val="black"/>
              </a:solidFill>
            </a:endParaRPr>
          </a:p>
        </p:txBody>
      </p:sp>
      <p:pic>
        <p:nvPicPr>
          <p:cNvPr id="3379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0513" y="1435100"/>
            <a:ext cx="2289175" cy="1425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1"/>
          <p:cNvPicPr>
            <a:picLocks noChangeAspect="1"/>
          </p:cNvPicPr>
          <p:nvPr/>
        </p:nvPicPr>
        <p:blipFill>
          <a:blip r:embed="rId4">
            <a:extLst>
              <a:ext uri="{28A0092B-C50C-407E-A947-70E740481C1C}">
                <a14:useLocalDpi xmlns:a14="http://schemas.microsoft.com/office/drawing/2010/main" val="0"/>
              </a:ext>
            </a:extLst>
          </a:blip>
          <a:srcRect t="7249" b="12415"/>
          <a:stretch>
            <a:fillRect/>
          </a:stretch>
        </p:blipFill>
        <p:spPr bwMode="auto">
          <a:xfrm>
            <a:off x="6777038" y="4962525"/>
            <a:ext cx="1800225"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92938" y="3429000"/>
            <a:ext cx="15843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5661025"/>
            <a:ext cx="14033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82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bject 2"/>
          <p:cNvSpPr>
            <a:spLocks noGrp="1"/>
          </p:cNvSpPr>
          <p:nvPr>
            <p:ph type="title"/>
          </p:nvPr>
        </p:nvSpPr>
        <p:spPr>
          <a:xfrm>
            <a:off x="1581003" y="271101"/>
            <a:ext cx="6182072" cy="563615"/>
          </a:xfrm>
        </p:spPr>
        <p:txBody>
          <a:bodyPr wrap="square" lIns="0" tIns="9524" rIns="0" bIns="0">
            <a:spAutoFit/>
          </a:bodyPr>
          <a:lstStyle/>
          <a:p>
            <a:pPr marL="360324" indent="-350799">
              <a:spcBef>
                <a:spcPts val="75"/>
              </a:spcBef>
            </a:pPr>
            <a:r>
              <a:rPr lang="en-US" altLang="sl-SI" sz="3600" b="1" dirty="0">
                <a:solidFill>
                  <a:srgbClr val="000000"/>
                </a:solidFill>
                <a:latin typeface="Arial" charset="0"/>
                <a:cs typeface="Arial" charset="0"/>
              </a:rPr>
              <a:t>   </a:t>
            </a:r>
            <a:r>
              <a:rPr lang="hr-HR" altLang="sl-SI" sz="3600" b="1" dirty="0" smtClean="0">
                <a:solidFill>
                  <a:srgbClr val="C00000"/>
                </a:solidFill>
                <a:latin typeface="Arial Black" pitchFamily="34" charset="0"/>
                <a:cs typeface="Arial" charset="0"/>
              </a:rPr>
              <a:t>Other BILC activities</a:t>
            </a:r>
            <a:endParaRPr lang="sl-SI" altLang="sl-SI" sz="3600" dirty="0">
              <a:solidFill>
                <a:srgbClr val="C00000"/>
              </a:solidFill>
              <a:latin typeface="Arial Black" pitchFamily="34" charset="0"/>
              <a:cs typeface="Arial" charset="0"/>
            </a:endParaRPr>
          </a:p>
        </p:txBody>
      </p:sp>
      <p:sp>
        <p:nvSpPr>
          <p:cNvPr id="2" name="Content Placeholder 1"/>
          <p:cNvSpPr>
            <a:spLocks noGrp="1"/>
          </p:cNvSpPr>
          <p:nvPr>
            <p:ph idx="1"/>
          </p:nvPr>
        </p:nvSpPr>
        <p:spPr>
          <a:xfrm>
            <a:off x="251520" y="1052736"/>
            <a:ext cx="8712968" cy="5575349"/>
          </a:xfrm>
        </p:spPr>
        <p:txBody>
          <a:bodyPr/>
          <a:lstStyle/>
          <a:p>
            <a:pPr marL="0" indent="0" algn="just">
              <a:buNone/>
            </a:pPr>
            <a:r>
              <a:rPr lang="hr-HR" dirty="0" smtClean="0">
                <a:latin typeface="Arial" panose="020B0604020202020204" pitchFamily="34" charset="0"/>
                <a:cs typeface="Arial" panose="020B0604020202020204" pitchFamily="34" charset="0"/>
              </a:rPr>
              <a:t>Standardization efforts and support:</a:t>
            </a:r>
          </a:p>
          <a:p>
            <a:pPr marL="0" indent="0" algn="just">
              <a:buNone/>
            </a:pPr>
            <a:r>
              <a:rPr lang="hr-HR" dirty="0" smtClean="0">
                <a:latin typeface="Arial" panose="020B0604020202020204" pitchFamily="34" charset="0"/>
                <a:cs typeface="Arial" panose="020B0604020202020204" pitchFamily="34" charset="0"/>
              </a:rPr>
              <a:t>- Non-resident activities (in person and online - DEEP, DCB TF, cooperative visits)</a:t>
            </a:r>
          </a:p>
          <a:p>
            <a:pPr marL="0" indent="0">
              <a:buNone/>
            </a:pPr>
            <a:endParaRPr lang="hr-HR" dirty="0"/>
          </a:p>
          <a:p>
            <a:pPr marL="0" indent="0" algn="just">
              <a:buNone/>
            </a:pPr>
            <a:r>
              <a:rPr lang="hr-HR" b="1" dirty="0" smtClean="0">
                <a:solidFill>
                  <a:srgbClr val="C00000"/>
                </a:solidFill>
                <a:latin typeface="Arial" panose="020B0604020202020204" pitchFamily="34" charset="0"/>
                <a:cs typeface="Arial" panose="020B0604020202020204" pitchFamily="34" charset="0"/>
              </a:rPr>
              <a:t>DEEP – Defence Education  Enhancement Programme</a:t>
            </a:r>
          </a:p>
          <a:p>
            <a:pPr marL="0" indent="0" algn="just">
              <a:buNone/>
            </a:pPr>
            <a:r>
              <a:rPr lang="hr-HR"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hlinkClick r:id="rId3"/>
              </a:rPr>
              <a:t>https</a:t>
            </a:r>
            <a:r>
              <a:rPr lang="en-US" dirty="0">
                <a:latin typeface="Arial" panose="020B0604020202020204" pitchFamily="34" charset="0"/>
                <a:cs typeface="Arial" panose="020B0604020202020204" pitchFamily="34" charset="0"/>
                <a:hlinkClick r:id="rId3"/>
              </a:rPr>
              <a:t>://</a:t>
            </a:r>
            <a:r>
              <a:rPr lang="en-US" dirty="0" smtClean="0">
                <a:latin typeface="Arial" panose="020B0604020202020204" pitchFamily="34" charset="0"/>
                <a:cs typeface="Arial" panose="020B0604020202020204" pitchFamily="34" charset="0"/>
                <a:hlinkClick r:id="rId3"/>
              </a:rPr>
              <a:t>www.nato.int/cps/en/natohq/topics_139182.htm</a:t>
            </a:r>
            <a:r>
              <a:rPr lang="hr-HR" dirty="0" smtClean="0">
                <a:latin typeface="Arial" panose="020B0604020202020204" pitchFamily="34" charset="0"/>
                <a:cs typeface="Arial" panose="020B0604020202020204" pitchFamily="34" charset="0"/>
              </a:rPr>
              <a:t>) </a:t>
            </a:r>
          </a:p>
          <a:p>
            <a:pPr marL="0" indent="0" algn="just">
              <a:buNone/>
            </a:pPr>
            <a:r>
              <a:rPr lang="hr-HR" dirty="0" smtClean="0">
                <a:latin typeface="Arial" panose="020B0604020202020204" pitchFamily="34" charset="0"/>
                <a:cs typeface="Arial" panose="020B0604020202020204" pitchFamily="34" charset="0"/>
              </a:rPr>
              <a:t>- </a:t>
            </a:r>
            <a:r>
              <a:rPr lang="hr-HR" smtClean="0">
                <a:latin typeface="Arial" panose="020B0604020202020204" pitchFamily="34" charset="0"/>
                <a:cs typeface="Arial" panose="020B0604020202020204" pitchFamily="34" charset="0"/>
              </a:rPr>
              <a:t>June 20 </a:t>
            </a:r>
            <a:r>
              <a:rPr lang="hr-HR" dirty="0" smtClean="0">
                <a:latin typeface="Arial" panose="020B0604020202020204" pitchFamily="34" charset="0"/>
                <a:cs typeface="Arial" panose="020B0604020202020204" pitchFamily="34" charset="0"/>
              </a:rPr>
              <a:t>– 22, 2022, 11th DEEP </a:t>
            </a:r>
            <a:r>
              <a:rPr lang="hr-HR" dirty="0" err="1" smtClean="0">
                <a:latin typeface="Arial" panose="020B0604020202020204" pitchFamily="34" charset="0"/>
                <a:cs typeface="Arial" panose="020B0604020202020204" pitchFamily="34" charset="0"/>
              </a:rPr>
              <a:t>Clearing</a:t>
            </a:r>
            <a:r>
              <a:rPr lang="hr-HR" dirty="0" smtClean="0">
                <a:latin typeface="Arial" panose="020B0604020202020204" pitchFamily="34" charset="0"/>
                <a:cs typeface="Arial" panose="020B0604020202020204" pitchFamily="34" charset="0"/>
              </a:rPr>
              <a:t> </a:t>
            </a:r>
            <a:r>
              <a:rPr lang="hr-HR" dirty="0" err="1" smtClean="0">
                <a:latin typeface="Arial" panose="020B0604020202020204" pitchFamily="34" charset="0"/>
                <a:cs typeface="Arial" panose="020B0604020202020204" pitchFamily="34" charset="0"/>
              </a:rPr>
              <a:t>House</a:t>
            </a:r>
            <a:r>
              <a:rPr lang="hr-HR" dirty="0" smtClean="0">
                <a:latin typeface="Arial" panose="020B0604020202020204" pitchFamily="34" charset="0"/>
                <a:cs typeface="Arial" panose="020B0604020202020204" pitchFamily="34" charset="0"/>
              </a:rPr>
              <a:t>, Rome, </a:t>
            </a:r>
            <a:r>
              <a:rPr lang="hr-HR" dirty="0" err="1" smtClean="0">
                <a:latin typeface="Arial" panose="020B0604020202020204" pitchFamily="34" charset="0"/>
                <a:cs typeface="Arial" panose="020B0604020202020204" pitchFamily="34" charset="0"/>
              </a:rPr>
              <a:t>Italy</a:t>
            </a:r>
            <a:endParaRPr lang="hr-HR" dirty="0" smtClean="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4541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bject 2"/>
          <p:cNvSpPr>
            <a:spLocks noGrp="1"/>
          </p:cNvSpPr>
          <p:nvPr>
            <p:ph type="title" idx="4294967295"/>
          </p:nvPr>
        </p:nvSpPr>
        <p:spPr>
          <a:xfrm>
            <a:off x="1108078" y="173972"/>
            <a:ext cx="6927850" cy="871391"/>
          </a:xfrm>
        </p:spPr>
        <p:txBody>
          <a:bodyPr lIns="0" tIns="9524" rIns="0" bIns="0">
            <a:spAutoFit/>
          </a:bodyPr>
          <a:lstStyle/>
          <a:p>
            <a:pPr marL="360324" indent="-350799">
              <a:spcBef>
                <a:spcPts val="75"/>
              </a:spcBef>
            </a:pPr>
            <a:r>
              <a:rPr lang="en-US" altLang="sl-SI" sz="2800" b="1" dirty="0">
                <a:solidFill>
                  <a:srgbClr val="000000"/>
                </a:solidFill>
                <a:latin typeface="Arial" charset="0"/>
                <a:cs typeface="Arial" charset="0"/>
              </a:rPr>
              <a:t>   </a:t>
            </a:r>
            <a:r>
              <a:rPr lang="sl-SI" altLang="sl-SI" sz="2800" b="1" dirty="0" smtClean="0">
                <a:solidFill>
                  <a:srgbClr val="C00000"/>
                </a:solidFill>
                <a:latin typeface="Arial Black" pitchFamily="34" charset="0"/>
                <a:cs typeface="Arial" charset="0"/>
              </a:rPr>
              <a:t>BILC </a:t>
            </a:r>
            <a:r>
              <a:rPr lang="en-US" altLang="sl-SI" sz="2800" b="1" dirty="0" smtClean="0">
                <a:solidFill>
                  <a:srgbClr val="C00000"/>
                </a:solidFill>
                <a:latin typeface="Arial Black" pitchFamily="34" charset="0"/>
                <a:cs typeface="Arial" charset="0"/>
              </a:rPr>
              <a:t>Support</a:t>
            </a:r>
            <a:r>
              <a:rPr lang="sl-SI" altLang="sl-SI" sz="2800" b="1" dirty="0" smtClean="0">
                <a:solidFill>
                  <a:srgbClr val="C00000"/>
                </a:solidFill>
                <a:latin typeface="Arial Black" pitchFamily="34" charset="0"/>
                <a:cs typeface="Arial" charset="0"/>
              </a:rPr>
              <a:t/>
            </a:r>
            <a:br>
              <a:rPr lang="sl-SI" altLang="sl-SI" sz="2800" b="1" dirty="0" smtClean="0">
                <a:solidFill>
                  <a:srgbClr val="C00000"/>
                </a:solidFill>
                <a:latin typeface="Arial Black" pitchFamily="34" charset="0"/>
                <a:cs typeface="Arial" charset="0"/>
              </a:rPr>
            </a:br>
            <a:r>
              <a:rPr lang="sl-SI" altLang="sl-SI" sz="2800" b="1" dirty="0" smtClean="0">
                <a:solidFill>
                  <a:srgbClr val="C00000"/>
                </a:solidFill>
                <a:latin typeface="Arial Black" pitchFamily="34" charset="0"/>
                <a:cs typeface="Arial" charset="0"/>
              </a:rPr>
              <a:t>May 202</a:t>
            </a:r>
            <a:r>
              <a:rPr lang="hr-HR" altLang="sl-SI" sz="2800" b="1" dirty="0" smtClean="0">
                <a:solidFill>
                  <a:srgbClr val="C00000"/>
                </a:solidFill>
                <a:latin typeface="Arial Black" pitchFamily="34" charset="0"/>
                <a:cs typeface="Arial" charset="0"/>
              </a:rPr>
              <a:t>2</a:t>
            </a:r>
            <a:r>
              <a:rPr lang="sl-SI" altLang="sl-SI" sz="2800" b="1" dirty="0" smtClean="0">
                <a:solidFill>
                  <a:srgbClr val="C00000"/>
                </a:solidFill>
                <a:latin typeface="Arial Black" pitchFamily="34" charset="0"/>
                <a:cs typeface="Arial" charset="0"/>
              </a:rPr>
              <a:t> – May 2023</a:t>
            </a:r>
            <a:endParaRPr lang="sl-SI" altLang="sl-SI" sz="2800" dirty="0">
              <a:solidFill>
                <a:srgbClr val="C00000"/>
              </a:solidFill>
              <a:latin typeface="Arial Black" pitchFamily="34" charset="0"/>
              <a:cs typeface="Arial" charset="0"/>
            </a:endParaRPr>
          </a:p>
        </p:txBody>
      </p:sp>
      <p:sp>
        <p:nvSpPr>
          <p:cNvPr id="3" name="object 3"/>
          <p:cNvSpPr txBox="1"/>
          <p:nvPr/>
        </p:nvSpPr>
        <p:spPr>
          <a:xfrm>
            <a:off x="323850" y="1052514"/>
            <a:ext cx="3816102" cy="6242573"/>
          </a:xfrm>
          <a:prstGeom prst="rect">
            <a:avLst/>
          </a:prstGeom>
        </p:spPr>
        <p:txBody>
          <a:bodyPr wrap="square" lIns="0" tIns="10000" rIns="0" bIns="0">
            <a:spAutoFit/>
          </a:bodyPr>
          <a:lstStyle/>
          <a:p>
            <a:pPr marL="342862" algn="just">
              <a:spcBef>
                <a:spcPts val="1800"/>
              </a:spcBef>
              <a:buFont typeface="Arial" panose="020B0604020202020204" pitchFamily="34" charset="0"/>
              <a:buChar char="•"/>
              <a:defRPr/>
            </a:pPr>
            <a:r>
              <a:rPr lang="hr-HR" sz="2400" dirty="0" err="1">
                <a:latin typeface="Arial"/>
                <a:cs typeface="Arial"/>
              </a:rPr>
              <a:t>Armenia</a:t>
            </a:r>
            <a:endParaRPr lang="hr-HR" sz="2400" dirty="0">
              <a:latin typeface="Arial"/>
              <a:cs typeface="Arial"/>
            </a:endParaRPr>
          </a:p>
          <a:p>
            <a:pPr marL="342862" algn="just">
              <a:spcBef>
                <a:spcPts val="1800"/>
              </a:spcBef>
              <a:buFont typeface="Arial" panose="020B0604020202020204" pitchFamily="34" charset="0"/>
              <a:buChar char="•"/>
              <a:defRPr/>
            </a:pPr>
            <a:r>
              <a:rPr lang="hr-HR" sz="2400" dirty="0" err="1">
                <a:latin typeface="Arial"/>
                <a:cs typeface="Arial"/>
              </a:rPr>
              <a:t>Azerbaijan</a:t>
            </a:r>
            <a:endParaRPr lang="hr-HR" sz="2400" dirty="0">
              <a:latin typeface="Arial"/>
              <a:cs typeface="Arial"/>
            </a:endParaRPr>
          </a:p>
          <a:p>
            <a:pPr marL="342862" algn="just">
              <a:spcBef>
                <a:spcPts val="1800"/>
              </a:spcBef>
              <a:buFont typeface="Arial" panose="020B0604020202020204" pitchFamily="34" charset="0"/>
              <a:buChar char="•"/>
              <a:defRPr/>
            </a:pPr>
            <a:r>
              <a:rPr lang="en-US" sz="2400" dirty="0">
                <a:latin typeface="Arial"/>
                <a:cs typeface="Arial"/>
              </a:rPr>
              <a:t>Bosnia-Herzegovina</a:t>
            </a:r>
          </a:p>
          <a:p>
            <a:pPr marL="342862" algn="just">
              <a:spcBef>
                <a:spcPts val="1800"/>
              </a:spcBef>
              <a:buFont typeface="Arial" panose="020B0604020202020204" pitchFamily="34" charset="0"/>
              <a:buChar char="•"/>
              <a:defRPr/>
            </a:pPr>
            <a:r>
              <a:rPr lang="en-US" sz="2400" dirty="0">
                <a:latin typeface="Arial"/>
                <a:cs typeface="Arial"/>
              </a:rPr>
              <a:t>Colombia</a:t>
            </a:r>
            <a:endParaRPr lang="hr-HR" sz="2400" dirty="0">
              <a:latin typeface="Arial"/>
              <a:cs typeface="Arial"/>
            </a:endParaRPr>
          </a:p>
          <a:p>
            <a:pPr marL="342862" algn="just">
              <a:spcBef>
                <a:spcPts val="1800"/>
              </a:spcBef>
              <a:buFont typeface="Arial" panose="020B0604020202020204" pitchFamily="34" charset="0"/>
              <a:buChar char="•"/>
              <a:defRPr/>
            </a:pPr>
            <a:r>
              <a:rPr lang="hr-HR" sz="2400" dirty="0" err="1">
                <a:latin typeface="Arial"/>
                <a:cs typeface="Arial"/>
              </a:rPr>
              <a:t>Georgia</a:t>
            </a:r>
            <a:endParaRPr lang="hr-HR" sz="2400" dirty="0">
              <a:latin typeface="Arial"/>
              <a:cs typeface="Arial"/>
            </a:endParaRPr>
          </a:p>
          <a:p>
            <a:pPr marL="342862" algn="just">
              <a:spcBef>
                <a:spcPts val="1800"/>
              </a:spcBef>
              <a:buFont typeface="Arial" panose="020B0604020202020204" pitchFamily="34" charset="0"/>
              <a:buChar char="•"/>
              <a:defRPr/>
            </a:pPr>
            <a:r>
              <a:rPr lang="hr-HR" sz="2400" dirty="0" err="1">
                <a:latin typeface="Arial"/>
                <a:cs typeface="Arial"/>
              </a:rPr>
              <a:t>Iraq</a:t>
            </a:r>
            <a:endParaRPr lang="hr-HR" sz="2400" dirty="0">
              <a:latin typeface="Arial"/>
              <a:cs typeface="Arial"/>
            </a:endParaRPr>
          </a:p>
          <a:p>
            <a:pPr marL="342862" algn="just">
              <a:spcBef>
                <a:spcPts val="1800"/>
              </a:spcBef>
              <a:buFont typeface="Arial" panose="020B0604020202020204" pitchFamily="34" charset="0"/>
              <a:buChar char="•"/>
              <a:defRPr/>
            </a:pPr>
            <a:r>
              <a:rPr lang="hr-HR" sz="2400" dirty="0">
                <a:latin typeface="Arial"/>
                <a:cs typeface="Arial"/>
              </a:rPr>
              <a:t>Kuwait &amp; </a:t>
            </a:r>
            <a:r>
              <a:rPr lang="hr-HR" sz="2400" dirty="0" smtClean="0">
                <a:latin typeface="Arial"/>
                <a:cs typeface="Arial"/>
              </a:rPr>
              <a:t>Qatar (</a:t>
            </a:r>
            <a:r>
              <a:rPr lang="hr-HR" sz="2400" i="1" dirty="0" smtClean="0">
                <a:latin typeface="Arial"/>
                <a:cs typeface="Arial"/>
              </a:rPr>
              <a:t>online</a:t>
            </a:r>
            <a:r>
              <a:rPr lang="hr-HR" sz="2400" dirty="0" smtClean="0">
                <a:latin typeface="Arial"/>
                <a:cs typeface="Arial"/>
              </a:rPr>
              <a:t>)</a:t>
            </a:r>
            <a:endParaRPr lang="hr-HR" sz="2400" dirty="0">
              <a:latin typeface="Arial"/>
              <a:cs typeface="Arial"/>
            </a:endParaRPr>
          </a:p>
          <a:p>
            <a:pPr marL="342862" algn="just">
              <a:spcBef>
                <a:spcPts val="1800"/>
              </a:spcBef>
              <a:buFont typeface="Arial" panose="020B0604020202020204" pitchFamily="34" charset="0"/>
              <a:buChar char="•"/>
              <a:defRPr/>
            </a:pPr>
            <a:r>
              <a:rPr lang="hr-HR" sz="2400" dirty="0">
                <a:latin typeface="Arial"/>
                <a:cs typeface="Arial"/>
              </a:rPr>
              <a:t>Mauritania</a:t>
            </a:r>
            <a:r>
              <a:rPr lang="en-US" sz="2400" dirty="0">
                <a:latin typeface="Arial"/>
                <a:cs typeface="Arial"/>
              </a:rPr>
              <a:t> </a:t>
            </a:r>
          </a:p>
          <a:p>
            <a:pPr marL="342862" algn="just">
              <a:spcBef>
                <a:spcPts val="1800"/>
              </a:spcBef>
              <a:buFont typeface="Arial" panose="020B0604020202020204" pitchFamily="34" charset="0"/>
              <a:buChar char="•"/>
              <a:defRPr/>
            </a:pPr>
            <a:r>
              <a:rPr lang="hr-HR" sz="2400" dirty="0">
                <a:latin typeface="Arial"/>
                <a:cs typeface="Arial"/>
              </a:rPr>
              <a:t>Tunisia </a:t>
            </a:r>
            <a:endParaRPr lang="en-US" sz="2400" dirty="0">
              <a:latin typeface="Arial"/>
              <a:cs typeface="Arial"/>
            </a:endParaRPr>
          </a:p>
          <a:p>
            <a:pPr marL="342862" algn="just">
              <a:spcBef>
                <a:spcPts val="1800"/>
              </a:spcBef>
              <a:buFont typeface="Arial" panose="020B0604020202020204" pitchFamily="34" charset="0"/>
              <a:buChar char="•"/>
              <a:defRPr/>
            </a:pPr>
            <a:r>
              <a:rPr lang="en-US" sz="2400" dirty="0">
                <a:latin typeface="Arial"/>
                <a:cs typeface="Arial"/>
              </a:rPr>
              <a:t>Ukraine </a:t>
            </a:r>
            <a:endParaRPr sz="2400" dirty="0">
              <a:latin typeface="Arial"/>
              <a:cs typeface="Arial"/>
            </a:endParaRPr>
          </a:p>
          <a:p>
            <a:pPr>
              <a:spcBef>
                <a:spcPts val="34"/>
              </a:spcBef>
              <a:buFont typeface="Arial"/>
              <a:buChar char="•"/>
              <a:defRPr/>
            </a:pPr>
            <a:endParaRPr sz="1500" dirty="0">
              <a:latin typeface="Arial"/>
              <a:cs typeface="Arial"/>
            </a:endParaRPr>
          </a:p>
          <a:p>
            <a:pPr>
              <a:spcBef>
                <a:spcPts val="34"/>
              </a:spcBef>
              <a:buFont typeface="Arial"/>
              <a:buChar char="•"/>
              <a:defRPr/>
            </a:pPr>
            <a:endParaRPr sz="1500" dirty="0">
              <a:latin typeface="Arial"/>
              <a:cs typeface="Arial"/>
            </a:endParaRPr>
          </a:p>
        </p:txBody>
      </p:sp>
      <p:sp>
        <p:nvSpPr>
          <p:cNvPr id="33" name="Pravokutnik 32"/>
          <p:cNvSpPr/>
          <p:nvPr/>
        </p:nvSpPr>
        <p:spPr>
          <a:xfrm>
            <a:off x="3459166" y="3175001"/>
            <a:ext cx="2225675" cy="508000"/>
          </a:xfrm>
          <a:prstGeom prst="rect">
            <a:avLst/>
          </a:prstGeom>
          <a:solidFill>
            <a:schemeClr val="bg1"/>
          </a:solidFill>
          <a:ln w="9525">
            <a:solidFill>
              <a:schemeClr val="bg1"/>
            </a:solidFill>
          </a:ln>
        </p:spPr>
        <p:style>
          <a:lnRef idx="2">
            <a:schemeClr val="dk1"/>
          </a:lnRef>
          <a:fillRef idx="1">
            <a:schemeClr val="lt1"/>
          </a:fillRef>
          <a:effectRef idx="0">
            <a:schemeClr val="dk1"/>
          </a:effectRef>
          <a:fontRef idx="minor">
            <a:schemeClr val="dk1"/>
          </a:fontRef>
        </p:style>
        <p:txBody>
          <a:bodyPr lIns="91430" tIns="45715" rIns="91430" bIns="45715" anchor="ctr"/>
          <a:lstStyle/>
          <a:p>
            <a:pPr>
              <a:defRPr/>
            </a:pPr>
            <a:endParaRPr lang="hr-HR"/>
          </a:p>
        </p:txBody>
      </p:sp>
      <p:pic>
        <p:nvPicPr>
          <p:cNvPr id="389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575" y="3966938"/>
            <a:ext cx="1584325" cy="53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502" y="4543722"/>
            <a:ext cx="1460500" cy="53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22" name="Picture 12" descr="Croat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998" y="151923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3"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6609" y="501031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7198" y="5751789"/>
            <a:ext cx="533400" cy="484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8925" name="Picture 12"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4600" y="93085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Picture 13"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7042" y="324938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14" descr="Czech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2600" y="9127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ustria"/>
          <p:cNvPicPr/>
          <p:nvPr/>
        </p:nvPicPr>
        <p:blipFill>
          <a:blip r:embed="rId9">
            <a:extLst>
              <a:ext uri="{28A0092B-C50C-407E-A947-70E740481C1C}">
                <a14:useLocalDpi xmlns:a14="http://schemas.microsoft.com/office/drawing/2010/main" val="0"/>
              </a:ext>
            </a:extLst>
          </a:blip>
          <a:srcRect/>
          <a:stretch>
            <a:fillRect/>
          </a:stretch>
        </p:blipFill>
        <p:spPr bwMode="auto">
          <a:xfrm>
            <a:off x="4305103" y="2080082"/>
            <a:ext cx="685800" cy="685800"/>
          </a:xfrm>
          <a:prstGeom prst="rect">
            <a:avLst/>
          </a:prstGeom>
          <a:noFill/>
          <a:ln>
            <a:noFill/>
          </a:ln>
        </p:spPr>
      </p:pic>
      <p:pic>
        <p:nvPicPr>
          <p:cNvPr id="17" name="Picture 16" descr="Bulgaria"/>
          <p:cNvPicPr/>
          <p:nvPr/>
        </p:nvPicPr>
        <p:blipFill>
          <a:blip r:embed="rId10">
            <a:extLst>
              <a:ext uri="{28A0092B-C50C-407E-A947-70E740481C1C}">
                <a14:useLocalDpi xmlns:a14="http://schemas.microsoft.com/office/drawing/2010/main" val="0"/>
              </a:ext>
            </a:extLst>
          </a:blip>
          <a:srcRect/>
          <a:stretch>
            <a:fillRect/>
          </a:stretch>
        </p:blipFill>
        <p:spPr bwMode="auto">
          <a:xfrm>
            <a:off x="5054600" y="2060129"/>
            <a:ext cx="685800" cy="685800"/>
          </a:xfrm>
          <a:prstGeom prst="rect">
            <a:avLst/>
          </a:prstGeom>
          <a:noFill/>
          <a:ln>
            <a:noFill/>
          </a:ln>
        </p:spPr>
      </p:pic>
      <p:pic>
        <p:nvPicPr>
          <p:cNvPr id="18" name="Picture 17" descr="Croatia"/>
          <p:cNvPicPr/>
          <p:nvPr/>
        </p:nvPicPr>
        <p:blipFill>
          <a:blip r:embed="rId5">
            <a:extLst>
              <a:ext uri="{28A0092B-C50C-407E-A947-70E740481C1C}">
                <a14:useLocalDpi xmlns:a14="http://schemas.microsoft.com/office/drawing/2010/main" val="0"/>
              </a:ext>
            </a:extLst>
          </a:blip>
          <a:srcRect/>
          <a:stretch>
            <a:fillRect/>
          </a:stretch>
        </p:blipFill>
        <p:spPr bwMode="auto">
          <a:xfrm>
            <a:off x="5820002" y="2070104"/>
            <a:ext cx="685800" cy="685800"/>
          </a:xfrm>
          <a:prstGeom prst="rect">
            <a:avLst/>
          </a:prstGeom>
          <a:noFill/>
          <a:ln>
            <a:noFill/>
          </a:ln>
        </p:spPr>
      </p:pic>
      <p:pic>
        <p:nvPicPr>
          <p:cNvPr id="19" name="Picture 18" descr="United States"/>
          <p:cNvPicPr/>
          <p:nvPr/>
        </p:nvPicPr>
        <p:blipFill>
          <a:blip r:embed="rId11">
            <a:extLst>
              <a:ext uri="{28A0092B-C50C-407E-A947-70E740481C1C}">
                <a14:useLocalDpi xmlns:a14="http://schemas.microsoft.com/office/drawing/2010/main" val="0"/>
              </a:ext>
            </a:extLst>
          </a:blip>
          <a:srcRect/>
          <a:stretch>
            <a:fillRect/>
          </a:stretch>
        </p:blipFill>
        <p:spPr bwMode="auto">
          <a:xfrm>
            <a:off x="7319634" y="2029285"/>
            <a:ext cx="685800" cy="685800"/>
          </a:xfrm>
          <a:prstGeom prst="rect">
            <a:avLst/>
          </a:prstGeom>
          <a:noFill/>
          <a:ln>
            <a:noFill/>
          </a:ln>
        </p:spPr>
      </p:pic>
      <p:pic>
        <p:nvPicPr>
          <p:cNvPr id="21" name="Picture 20" descr="Croatia"/>
          <p:cNvPicPr/>
          <p:nvPr/>
        </p:nvPicPr>
        <p:blipFill>
          <a:blip r:embed="rId5">
            <a:extLst>
              <a:ext uri="{28A0092B-C50C-407E-A947-70E740481C1C}">
                <a14:useLocalDpi xmlns:a14="http://schemas.microsoft.com/office/drawing/2010/main" val="0"/>
              </a:ext>
            </a:extLst>
          </a:blip>
          <a:srcRect/>
          <a:stretch>
            <a:fillRect/>
          </a:stretch>
        </p:blipFill>
        <p:spPr bwMode="auto">
          <a:xfrm>
            <a:off x="5155875" y="3278416"/>
            <a:ext cx="685800" cy="685800"/>
          </a:xfrm>
          <a:prstGeom prst="rect">
            <a:avLst/>
          </a:prstGeom>
          <a:noFill/>
          <a:ln>
            <a:noFill/>
          </a:ln>
        </p:spPr>
      </p:pic>
      <p:pic>
        <p:nvPicPr>
          <p:cNvPr id="22" name="Picture 13"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8970" y="261438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United States"/>
          <p:cNvPicPr/>
          <p:nvPr/>
        </p:nvPicPr>
        <p:blipFill>
          <a:blip r:embed="rId11">
            <a:extLst>
              <a:ext uri="{28A0092B-C50C-407E-A947-70E740481C1C}">
                <a14:useLocalDpi xmlns:a14="http://schemas.microsoft.com/office/drawing/2010/main" val="0"/>
              </a:ext>
            </a:extLst>
          </a:blip>
          <a:srcRect/>
          <a:stretch>
            <a:fillRect/>
          </a:stretch>
        </p:blipFill>
        <p:spPr bwMode="auto">
          <a:xfrm>
            <a:off x="5858910" y="2645986"/>
            <a:ext cx="685800" cy="685800"/>
          </a:xfrm>
          <a:prstGeom prst="rect">
            <a:avLst/>
          </a:prstGeom>
          <a:noFill/>
          <a:ln>
            <a:noFill/>
          </a:ln>
        </p:spPr>
      </p:pic>
      <p:pic>
        <p:nvPicPr>
          <p:cNvPr id="24" name="Picture 23" descr="Bulgaria"/>
          <p:cNvPicPr/>
          <p:nvPr/>
        </p:nvPicPr>
        <p:blipFill>
          <a:blip r:embed="rId10">
            <a:extLst>
              <a:ext uri="{28A0092B-C50C-407E-A947-70E740481C1C}">
                <a14:useLocalDpi xmlns:a14="http://schemas.microsoft.com/office/drawing/2010/main" val="0"/>
              </a:ext>
            </a:extLst>
          </a:blip>
          <a:srcRect/>
          <a:stretch>
            <a:fillRect/>
          </a:stretch>
        </p:blipFill>
        <p:spPr bwMode="auto">
          <a:xfrm>
            <a:off x="4368800" y="5010318"/>
            <a:ext cx="685800" cy="685800"/>
          </a:xfrm>
          <a:prstGeom prst="rect">
            <a:avLst/>
          </a:prstGeom>
          <a:noFill/>
          <a:ln>
            <a:noFill/>
          </a:ln>
        </p:spPr>
      </p:pic>
      <p:pic>
        <p:nvPicPr>
          <p:cNvPr id="25" name="Picture 24" descr="Croatia"/>
          <p:cNvPicPr/>
          <p:nvPr/>
        </p:nvPicPr>
        <p:blipFill>
          <a:blip r:embed="rId5">
            <a:extLst>
              <a:ext uri="{28A0092B-C50C-407E-A947-70E740481C1C}">
                <a14:useLocalDpi xmlns:a14="http://schemas.microsoft.com/office/drawing/2010/main" val="0"/>
              </a:ext>
            </a:extLst>
          </a:blip>
          <a:srcRect/>
          <a:stretch>
            <a:fillRect/>
          </a:stretch>
        </p:blipFill>
        <p:spPr bwMode="auto">
          <a:xfrm>
            <a:off x="5165727" y="5031828"/>
            <a:ext cx="685800" cy="685800"/>
          </a:xfrm>
          <a:prstGeom prst="rect">
            <a:avLst/>
          </a:prstGeom>
          <a:noFill/>
          <a:ln>
            <a:noFill/>
          </a:ln>
        </p:spPr>
      </p:pic>
      <p:pic>
        <p:nvPicPr>
          <p:cNvPr id="26" name="Picture 25" descr="Bulgaria"/>
          <p:cNvPicPr/>
          <p:nvPr/>
        </p:nvPicPr>
        <p:blipFill>
          <a:blip r:embed="rId10">
            <a:extLst>
              <a:ext uri="{28A0092B-C50C-407E-A947-70E740481C1C}">
                <a14:useLocalDpi xmlns:a14="http://schemas.microsoft.com/office/drawing/2010/main" val="0"/>
              </a:ext>
            </a:extLst>
          </a:blip>
          <a:srcRect/>
          <a:stretch>
            <a:fillRect/>
          </a:stretch>
        </p:blipFill>
        <p:spPr bwMode="auto">
          <a:xfrm>
            <a:off x="4346575" y="6220997"/>
            <a:ext cx="685800" cy="685800"/>
          </a:xfrm>
          <a:prstGeom prst="rect">
            <a:avLst/>
          </a:prstGeom>
          <a:noFill/>
          <a:ln>
            <a:noFill/>
          </a:ln>
        </p:spPr>
      </p:pic>
      <p:pic>
        <p:nvPicPr>
          <p:cNvPr id="27" name="Picture 26" descr="Croatia"/>
          <p:cNvPicPr/>
          <p:nvPr/>
        </p:nvPicPr>
        <p:blipFill>
          <a:blip r:embed="rId5">
            <a:extLst>
              <a:ext uri="{28A0092B-C50C-407E-A947-70E740481C1C}">
                <a14:useLocalDpi xmlns:a14="http://schemas.microsoft.com/office/drawing/2010/main" val="0"/>
              </a:ext>
            </a:extLst>
          </a:blip>
          <a:srcRect/>
          <a:stretch>
            <a:fillRect/>
          </a:stretch>
        </p:blipFill>
        <p:spPr bwMode="auto">
          <a:xfrm>
            <a:off x="5713867" y="6238989"/>
            <a:ext cx="685800" cy="685800"/>
          </a:xfrm>
          <a:prstGeom prst="rect">
            <a:avLst/>
          </a:prstGeom>
          <a:noFill/>
          <a:ln>
            <a:noFill/>
          </a:ln>
        </p:spPr>
      </p:pic>
      <p:pic>
        <p:nvPicPr>
          <p:cNvPr id="28" name="Picture 13"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5811" y="202293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 descr="Slove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3075" y="6174636"/>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United States"/>
          <p:cNvPicPr/>
          <p:nvPr/>
        </p:nvPicPr>
        <p:blipFill>
          <a:blip r:embed="rId11">
            <a:extLst>
              <a:ext uri="{28A0092B-C50C-407E-A947-70E740481C1C}">
                <a14:useLocalDpi xmlns:a14="http://schemas.microsoft.com/office/drawing/2010/main" val="0"/>
              </a:ext>
            </a:extLst>
          </a:blip>
          <a:srcRect/>
          <a:stretch>
            <a:fillRect/>
          </a:stretch>
        </p:blipFill>
        <p:spPr bwMode="auto">
          <a:xfrm>
            <a:off x="8458200" y="6220997"/>
            <a:ext cx="685800" cy="685800"/>
          </a:xfrm>
          <a:prstGeom prst="rect">
            <a:avLst/>
          </a:prstGeom>
          <a:noFill/>
          <a:ln>
            <a:noFill/>
          </a:ln>
        </p:spPr>
      </p:pic>
      <p:pic>
        <p:nvPicPr>
          <p:cNvPr id="31" name="Picture 30" descr="Estonia"/>
          <p:cNvPicPr/>
          <p:nvPr/>
        </p:nvPicPr>
        <p:blipFill>
          <a:blip r:embed="rId12">
            <a:extLst>
              <a:ext uri="{28A0092B-C50C-407E-A947-70E740481C1C}">
                <a14:useLocalDpi xmlns:a14="http://schemas.microsoft.com/office/drawing/2010/main" val="0"/>
              </a:ext>
            </a:extLst>
          </a:blip>
          <a:srcRect/>
          <a:stretch>
            <a:fillRect/>
          </a:stretch>
        </p:blipFill>
        <p:spPr bwMode="auto">
          <a:xfrm>
            <a:off x="5020129" y="6220997"/>
            <a:ext cx="685800" cy="685800"/>
          </a:xfrm>
          <a:prstGeom prst="rect">
            <a:avLst/>
          </a:prstGeom>
          <a:noFill/>
          <a:ln>
            <a:noFill/>
          </a:ln>
        </p:spPr>
      </p:pic>
      <p:pic>
        <p:nvPicPr>
          <p:cNvPr id="32" name="Picture 31" descr="C:\Users\Irena\Downloads\flag-latvia_1f1f1-1f1fb.png"/>
          <p:cNvPicPr/>
          <p:nvPr/>
        </p:nvPicPr>
        <p:blipFill>
          <a:blip r:embed="rId13">
            <a:extLst>
              <a:ext uri="{28A0092B-C50C-407E-A947-70E740481C1C}">
                <a14:useLocalDpi xmlns:a14="http://schemas.microsoft.com/office/drawing/2010/main" val="0"/>
              </a:ext>
            </a:extLst>
          </a:blip>
          <a:srcRect/>
          <a:stretch>
            <a:fillRect/>
          </a:stretch>
        </p:blipFill>
        <p:spPr bwMode="auto">
          <a:xfrm>
            <a:off x="6432676" y="6251047"/>
            <a:ext cx="657225" cy="657225"/>
          </a:xfrm>
          <a:prstGeom prst="rect">
            <a:avLst/>
          </a:prstGeom>
          <a:noFill/>
          <a:ln>
            <a:noFill/>
          </a:ln>
        </p:spPr>
      </p:pic>
      <p:pic>
        <p:nvPicPr>
          <p:cNvPr id="34" name="Picture 33" descr="Romania"/>
          <p:cNvPicPr/>
          <p:nvPr/>
        </p:nvPicPr>
        <p:blipFill>
          <a:blip r:embed="rId14">
            <a:extLst>
              <a:ext uri="{28A0092B-C50C-407E-A947-70E740481C1C}">
                <a14:useLocalDpi xmlns:a14="http://schemas.microsoft.com/office/drawing/2010/main" val="0"/>
              </a:ext>
            </a:extLst>
          </a:blip>
          <a:srcRect/>
          <a:stretch>
            <a:fillRect/>
          </a:stretch>
        </p:blipFill>
        <p:spPr bwMode="auto">
          <a:xfrm>
            <a:off x="7089901" y="6238989"/>
            <a:ext cx="685800" cy="685800"/>
          </a:xfrm>
          <a:prstGeom prst="rect">
            <a:avLst/>
          </a:prstGeom>
          <a:noFill/>
          <a:ln>
            <a:noFill/>
          </a:ln>
        </p:spPr>
      </p:pic>
      <p:pic>
        <p:nvPicPr>
          <p:cNvPr id="35" name="Picture 34" descr="Bulgaria"/>
          <p:cNvPicPr/>
          <p:nvPr/>
        </p:nvPicPr>
        <p:blipFill>
          <a:blip r:embed="rId10">
            <a:extLst>
              <a:ext uri="{28A0092B-C50C-407E-A947-70E740481C1C}">
                <a14:useLocalDpi xmlns:a14="http://schemas.microsoft.com/office/drawing/2010/main" val="0"/>
              </a:ext>
            </a:extLst>
          </a:blip>
          <a:srcRect/>
          <a:stretch>
            <a:fillRect/>
          </a:stretch>
        </p:blipFill>
        <p:spPr bwMode="auto">
          <a:xfrm>
            <a:off x="4310998" y="2630564"/>
            <a:ext cx="685800" cy="685800"/>
          </a:xfrm>
          <a:prstGeom prst="rect">
            <a:avLst/>
          </a:prstGeom>
          <a:noFill/>
          <a:ln>
            <a:noFill/>
          </a:ln>
        </p:spPr>
      </p:pic>
      <p:pic>
        <p:nvPicPr>
          <p:cNvPr id="36" name="Picture 35" descr="Bulgaria"/>
          <p:cNvPicPr/>
          <p:nvPr/>
        </p:nvPicPr>
        <p:blipFill>
          <a:blip r:embed="rId10">
            <a:extLst>
              <a:ext uri="{28A0092B-C50C-407E-A947-70E740481C1C}">
                <a14:useLocalDpi xmlns:a14="http://schemas.microsoft.com/office/drawing/2010/main" val="0"/>
              </a:ext>
            </a:extLst>
          </a:blip>
          <a:srcRect/>
          <a:stretch>
            <a:fillRect/>
          </a:stretch>
        </p:blipFill>
        <p:spPr bwMode="auto">
          <a:xfrm>
            <a:off x="4382209" y="3228522"/>
            <a:ext cx="685800" cy="68580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0934ACA-9743-4519-8E96-01AAAE01B228}" type="slidenum">
              <a:rPr lang="en-US" altLang="lt-LT" smtClean="0"/>
              <a:pPr>
                <a:defRPr/>
              </a:pPr>
              <a:t>16</a:t>
            </a:fld>
            <a:endParaRPr lang="en-US" altLang="lt-LT"/>
          </a:p>
        </p:txBody>
      </p:sp>
      <p:sp>
        <p:nvSpPr>
          <p:cNvPr id="3" name="Content Placeholder 2"/>
          <p:cNvSpPr>
            <a:spLocks noGrp="1"/>
          </p:cNvSpPr>
          <p:nvPr>
            <p:ph idx="4294967295"/>
          </p:nvPr>
        </p:nvSpPr>
        <p:spPr>
          <a:xfrm>
            <a:off x="323528" y="1196752"/>
            <a:ext cx="8229600" cy="4525963"/>
          </a:xfrm>
        </p:spPr>
        <p:txBody>
          <a:bodyPr/>
          <a:lstStyle/>
          <a:p>
            <a:pPr marL="514350" indent="-514350" algn="just">
              <a:buAutoNum type="arabicParenR"/>
            </a:pPr>
            <a:r>
              <a:rPr lang="hr-HR" dirty="0" smtClean="0">
                <a:latin typeface="Arial" panose="020B0604020202020204" pitchFamily="34" charset="0"/>
                <a:cs typeface="Arial" panose="020B0604020202020204" pitchFamily="34" charset="0"/>
              </a:rPr>
              <a:t>CIOR </a:t>
            </a:r>
            <a:r>
              <a:rPr lang="hr-HR" dirty="0">
                <a:latin typeface="Arial" panose="020B0604020202020204" pitchFamily="34" charset="0"/>
                <a:cs typeface="Arial" panose="020B0604020202020204" pitchFamily="34" charset="0"/>
              </a:rPr>
              <a:t>-</a:t>
            </a:r>
            <a:r>
              <a:rPr lang="hr-HR" dirty="0" smtClean="0">
                <a:latin typeface="Arial" panose="020B0604020202020204" pitchFamily="34" charset="0"/>
                <a:cs typeface="Arial" panose="020B0604020202020204" pitchFamily="34" charset="0"/>
              </a:rPr>
              <a:t> </a:t>
            </a:r>
            <a:r>
              <a:rPr lang="hr-HR" dirty="0">
                <a:latin typeface="Arial" panose="020B0604020202020204" pitchFamily="34" charset="0"/>
                <a:cs typeface="Arial" panose="020B0604020202020204" pitchFamily="34" charset="0"/>
              </a:rPr>
              <a:t>La Confédération Interalliée des Officiers de </a:t>
            </a:r>
            <a:r>
              <a:rPr lang="hr-HR" dirty="0" smtClean="0">
                <a:latin typeface="Arial" panose="020B0604020202020204" pitchFamily="34" charset="0"/>
                <a:cs typeface="Arial" panose="020B0604020202020204" pitchFamily="34" charset="0"/>
              </a:rPr>
              <a:t>Réserve (the </a:t>
            </a:r>
            <a:r>
              <a:rPr lang="hr-HR" dirty="0">
                <a:latin typeface="Arial" panose="020B0604020202020204" pitchFamily="34" charset="0"/>
                <a:cs typeface="Arial" panose="020B0604020202020204" pitchFamily="34" charset="0"/>
              </a:rPr>
              <a:t>Interallied Confederation of Reserve </a:t>
            </a:r>
            <a:r>
              <a:rPr lang="hr-HR" dirty="0" smtClean="0">
                <a:latin typeface="Arial" panose="020B0604020202020204" pitchFamily="34" charset="0"/>
                <a:cs typeface="Arial" panose="020B0604020202020204" pitchFamily="34" charset="0"/>
              </a:rPr>
              <a:t>Officers) </a:t>
            </a:r>
          </a:p>
          <a:p>
            <a:pPr marL="0" indent="0" algn="just">
              <a:buNone/>
            </a:pPr>
            <a:endParaRPr lang="hr-HR" dirty="0" smtClean="0">
              <a:latin typeface="Arial" panose="020B0604020202020204" pitchFamily="34" charset="0"/>
              <a:cs typeface="Arial" panose="020B0604020202020204" pitchFamily="34" charset="0"/>
            </a:endParaRPr>
          </a:p>
          <a:p>
            <a:pPr marL="0" indent="0" algn="just">
              <a:buNone/>
            </a:pPr>
            <a:r>
              <a:rPr lang="hr-HR" dirty="0" smtClean="0">
                <a:latin typeface="Arial" panose="020B0604020202020204" pitchFamily="34" charset="0"/>
                <a:cs typeface="Arial" panose="020B0604020202020204" pitchFamily="34" charset="0"/>
              </a:rPr>
              <a:t>2) Israel </a:t>
            </a:r>
            <a:r>
              <a:rPr lang="hr-HR" smtClean="0">
                <a:latin typeface="Arial" panose="020B0604020202020204" pitchFamily="34" charset="0"/>
                <a:cs typeface="Arial" panose="020B0604020202020204" pitchFamily="34" charset="0"/>
              </a:rPr>
              <a:t>– J5, Desk </a:t>
            </a:r>
            <a:r>
              <a:rPr lang="hr-HR" dirty="0">
                <a:latin typeface="Arial" panose="020B0604020202020204" pitchFamily="34" charset="0"/>
                <a:cs typeface="Arial" panose="020B0604020202020204" pitchFamily="34" charset="0"/>
              </a:rPr>
              <a:t>of International </a:t>
            </a:r>
            <a:r>
              <a:rPr lang="hr-HR" dirty="0" smtClean="0">
                <a:latin typeface="Arial" panose="020B0604020202020204" pitchFamily="34" charset="0"/>
                <a:cs typeface="Arial" panose="020B0604020202020204" pitchFamily="34" charset="0"/>
              </a:rPr>
              <a:t>Training (the Military Diplomacy School)</a:t>
            </a:r>
            <a:endParaRPr lang="hr-HR"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841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hr-HR" altLang="sr-Latn-RS" sz="4000" dirty="0" smtClean="0">
                <a:solidFill>
                  <a:srgbClr val="C00000"/>
                </a:solidFill>
                <a:latin typeface="Arial Black" panose="020B0A04020102020204" pitchFamily="34" charset="0"/>
                <a:cs typeface="Arial" panose="020B0604020202020204" pitchFamily="34" charset="0"/>
              </a:rPr>
              <a:t>BILC WGs &amp; Projects</a:t>
            </a:r>
            <a:endParaRPr lang="en-US" altLang="sr-Latn-RS" sz="4000" dirty="0" smtClean="0">
              <a:solidFill>
                <a:srgbClr val="C00000"/>
              </a:solidFill>
              <a:latin typeface="Arial Black" panose="020B0A04020102020204" pitchFamily="34" charset="0"/>
              <a:cs typeface="Arial" panose="020B0604020202020204" pitchFamily="34" charset="0"/>
            </a:endParaRPr>
          </a:p>
        </p:txBody>
      </p:sp>
      <p:sp>
        <p:nvSpPr>
          <p:cNvPr id="17411" name="Rectangle 3"/>
          <p:cNvSpPr>
            <a:spLocks noGrp="1" noChangeArrowheads="1"/>
          </p:cNvSpPr>
          <p:nvPr>
            <p:ph idx="1"/>
          </p:nvPr>
        </p:nvSpPr>
        <p:spPr/>
        <p:txBody>
          <a:bodyPr/>
          <a:lstStyle/>
          <a:p>
            <a:pPr algn="just" eaLnBrk="1" hangingPunct="1"/>
            <a:r>
              <a:rPr lang="hr-HR" altLang="sr-Latn-RS" dirty="0" smtClean="0">
                <a:latin typeface="Arial" panose="020B0604020202020204" pitchFamily="34" charset="0"/>
                <a:cs typeface="Arial" panose="020B0604020202020204" pitchFamily="34" charset="0"/>
              </a:rPr>
              <a:t>Shared Item Bank Project </a:t>
            </a:r>
          </a:p>
          <a:p>
            <a:pPr algn="just" eaLnBrk="1" hangingPunct="1"/>
            <a:r>
              <a:rPr lang="hr-HR" altLang="sr-Latn-RS" dirty="0" smtClean="0">
                <a:latin typeface="Arial" panose="020B0604020202020204" pitchFamily="34" charset="0"/>
                <a:cs typeface="Arial" panose="020B0604020202020204" pitchFamily="34" charset="0"/>
              </a:rPr>
              <a:t>JTAC Working group</a:t>
            </a:r>
          </a:p>
          <a:p>
            <a:r>
              <a:rPr lang="en-GB" dirty="0">
                <a:latin typeface="Arial" panose="020B0604020202020204" pitchFamily="34" charset="0"/>
                <a:cs typeface="Arial" panose="020B0604020202020204" pitchFamily="34" charset="0"/>
              </a:rPr>
              <a:t>Testing French Language Proficiency IAW STANAG 6001</a:t>
            </a:r>
            <a:endParaRPr lang="hr-HR" dirty="0">
              <a:latin typeface="Arial" panose="020B0604020202020204" pitchFamily="34" charset="0"/>
              <a:cs typeface="Arial" panose="020B0604020202020204" pitchFamily="34" charset="0"/>
            </a:endParaRPr>
          </a:p>
          <a:p>
            <a:pPr algn="just" eaLnBrk="1" hangingPunct="1"/>
            <a:r>
              <a:rPr lang="hr-HR" altLang="sr-Latn-RS" dirty="0" smtClean="0">
                <a:latin typeface="Arial" panose="020B0604020202020204" pitchFamily="34" charset="0"/>
                <a:cs typeface="Arial" panose="020B0604020202020204" pitchFamily="34" charset="0"/>
              </a:rPr>
              <a:t>Military Terminology Conference</a:t>
            </a:r>
            <a:endParaRPr lang="en-CA" altLang="sr-Latn-RS" dirty="0" smtClean="0"/>
          </a:p>
        </p:txBody>
      </p:sp>
    </p:spTree>
    <p:extLst>
      <p:ext uri="{BB962C8B-B14F-4D97-AF65-F5344CB8AC3E}">
        <p14:creationId xmlns:p14="http://schemas.microsoft.com/office/powerpoint/2010/main" val="1148082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116016" y="274641"/>
            <a:ext cx="7189787" cy="850900"/>
          </a:xfrm>
        </p:spPr>
        <p:txBody>
          <a:bodyPr/>
          <a:lstStyle/>
          <a:p>
            <a:r>
              <a:rPr lang="en-US" altLang="bg-BG" sz="3600" b="1" dirty="0">
                <a:latin typeface="Arial" charset="0"/>
                <a:cs typeface="Arial" charset="0"/>
              </a:rPr>
              <a:t>BILC site </a:t>
            </a:r>
            <a:r>
              <a:rPr lang="en-US" altLang="bg-BG" sz="3600" dirty="0">
                <a:latin typeface="Arial" charset="0"/>
                <a:cs typeface="Arial" charset="0"/>
              </a:rPr>
              <a:t>– </a:t>
            </a:r>
            <a:r>
              <a:rPr lang="en-US" altLang="bg-BG" sz="3600" dirty="0">
                <a:latin typeface="Arial" charset="0"/>
                <a:cs typeface="Arial" charset="0"/>
                <a:hlinkClick r:id="rId3"/>
              </a:rPr>
              <a:t>www.natobilc.org</a:t>
            </a:r>
            <a:r>
              <a:rPr lang="en-US" altLang="bg-BG" sz="3600" dirty="0">
                <a:latin typeface="Arial" charset="0"/>
                <a:cs typeface="Arial" charset="0"/>
              </a:rPr>
              <a:t> </a:t>
            </a:r>
            <a:endParaRPr lang="bg-BG" altLang="bg-BG" sz="3600">
              <a:latin typeface="Arial" charset="0"/>
              <a:cs typeface="Arial" charset="0"/>
            </a:endParaRPr>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868" indent="-285718">
              <a:defRPr>
                <a:solidFill>
                  <a:schemeClr val="tx1"/>
                </a:solidFill>
                <a:latin typeface="Arial" charset="0"/>
                <a:cs typeface="Arial" charset="0"/>
              </a:defRPr>
            </a:lvl2pPr>
            <a:lvl3pPr marL="1142874" indent="-228575">
              <a:defRPr>
                <a:solidFill>
                  <a:schemeClr val="tx1"/>
                </a:solidFill>
                <a:latin typeface="Arial" charset="0"/>
                <a:cs typeface="Arial" charset="0"/>
              </a:defRPr>
            </a:lvl3pPr>
            <a:lvl4pPr marL="1600024" indent="-228575">
              <a:defRPr>
                <a:solidFill>
                  <a:schemeClr val="tx1"/>
                </a:solidFill>
                <a:latin typeface="Arial" charset="0"/>
                <a:cs typeface="Arial" charset="0"/>
              </a:defRPr>
            </a:lvl4pPr>
            <a:lvl5pPr marL="2057173" indent="-228575">
              <a:defRPr>
                <a:solidFill>
                  <a:schemeClr val="tx1"/>
                </a:solidFill>
                <a:latin typeface="Arial" charset="0"/>
                <a:cs typeface="Arial" charset="0"/>
              </a:defRPr>
            </a:lvl5pPr>
            <a:lvl6pPr marL="2514323" indent="-228575" eaLnBrk="0" fontAlgn="base" hangingPunct="0">
              <a:spcBef>
                <a:spcPct val="0"/>
              </a:spcBef>
              <a:spcAft>
                <a:spcPct val="0"/>
              </a:spcAft>
              <a:defRPr>
                <a:solidFill>
                  <a:schemeClr val="tx1"/>
                </a:solidFill>
                <a:latin typeface="Arial" charset="0"/>
                <a:cs typeface="Arial" charset="0"/>
              </a:defRPr>
            </a:lvl6pPr>
            <a:lvl7pPr marL="2971473" indent="-228575" eaLnBrk="0" fontAlgn="base" hangingPunct="0">
              <a:spcBef>
                <a:spcPct val="0"/>
              </a:spcBef>
              <a:spcAft>
                <a:spcPct val="0"/>
              </a:spcAft>
              <a:defRPr>
                <a:solidFill>
                  <a:schemeClr val="tx1"/>
                </a:solidFill>
                <a:latin typeface="Arial" charset="0"/>
                <a:cs typeface="Arial" charset="0"/>
              </a:defRPr>
            </a:lvl7pPr>
            <a:lvl8pPr marL="3428623" indent="-228575" eaLnBrk="0" fontAlgn="base" hangingPunct="0">
              <a:spcBef>
                <a:spcPct val="0"/>
              </a:spcBef>
              <a:spcAft>
                <a:spcPct val="0"/>
              </a:spcAft>
              <a:defRPr>
                <a:solidFill>
                  <a:schemeClr val="tx1"/>
                </a:solidFill>
                <a:latin typeface="Arial" charset="0"/>
                <a:cs typeface="Arial" charset="0"/>
              </a:defRPr>
            </a:lvl8pPr>
            <a:lvl9pPr marL="3885772" indent="-228575" eaLnBrk="0" fontAlgn="base" hangingPunct="0">
              <a:spcBef>
                <a:spcPct val="0"/>
              </a:spcBef>
              <a:spcAft>
                <a:spcPct val="0"/>
              </a:spcAft>
              <a:defRPr>
                <a:solidFill>
                  <a:schemeClr val="tx1"/>
                </a:solidFill>
                <a:latin typeface="Arial" charset="0"/>
                <a:cs typeface="Arial" charset="0"/>
              </a:defRPr>
            </a:lvl9pPr>
          </a:lstStyle>
          <a:p>
            <a:fld id="{5339224B-845F-4399-A395-6F3C49E3B7B9}" type="slidenum">
              <a:rPr lang="en-US" altLang="lt-LT" smtClean="0">
                <a:solidFill>
                  <a:srgbClr val="898989"/>
                </a:solidFill>
                <a:latin typeface="Calibri" pitchFamily="34" charset="0"/>
              </a:rPr>
              <a:pPr/>
              <a:t>18</a:t>
            </a:fld>
            <a:endParaRPr lang="en-US" altLang="lt-LT" dirty="0" smtClean="0">
              <a:solidFill>
                <a:srgbClr val="898989"/>
              </a:solidFill>
              <a:latin typeface="Calibri" pitchFamily="34" charset="0"/>
            </a:endParaRPr>
          </a:p>
        </p:txBody>
      </p:sp>
      <p:pic>
        <p:nvPicPr>
          <p:cNvPr id="39940" name="Označba mesta vsebin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76241" y="1117600"/>
            <a:ext cx="8669337" cy="5740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116013" y="274638"/>
            <a:ext cx="7189787" cy="850900"/>
          </a:xfrm>
        </p:spPr>
        <p:txBody>
          <a:bodyPr/>
          <a:lstStyle/>
          <a:p>
            <a:r>
              <a:rPr lang="en-US" altLang="bg-BG" sz="3600" b="1" smtClean="0">
                <a:latin typeface="Arial" charset="0"/>
                <a:cs typeface="Arial" charset="0"/>
              </a:rPr>
              <a:t>BILC site </a:t>
            </a:r>
            <a:r>
              <a:rPr lang="en-US" altLang="bg-BG" sz="3600" smtClean="0">
                <a:latin typeface="Arial" charset="0"/>
                <a:cs typeface="Arial" charset="0"/>
              </a:rPr>
              <a:t>– </a:t>
            </a:r>
            <a:r>
              <a:rPr lang="en-US" altLang="bg-BG" sz="3600" smtClean="0">
                <a:latin typeface="Arial" charset="0"/>
                <a:cs typeface="Arial" charset="0"/>
                <a:hlinkClick r:id="rId3"/>
              </a:rPr>
              <a:t>www.natobilc.org</a:t>
            </a:r>
            <a:r>
              <a:rPr lang="en-US" altLang="bg-BG" sz="3600" smtClean="0">
                <a:latin typeface="Arial" charset="0"/>
                <a:cs typeface="Arial" charset="0"/>
              </a:rPr>
              <a:t> </a:t>
            </a:r>
            <a:endParaRPr lang="bg-BG" altLang="bg-BG" sz="3600" smtClean="0">
              <a:latin typeface="Arial" charset="0"/>
              <a:cs typeface="Arial" charset="0"/>
            </a:endParaRPr>
          </a:p>
        </p:txBody>
      </p:sp>
      <p:sp>
        <p:nvSpPr>
          <p:cNvPr id="368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CDB7E685-9352-4BCE-AF89-77EF432AC8A1}" type="slidenum">
              <a:rPr lang="en-US" altLang="lt-LT" sz="1200" smtClean="0">
                <a:solidFill>
                  <a:srgbClr val="898989"/>
                </a:solidFill>
              </a:rPr>
              <a:pPr>
                <a:spcBef>
                  <a:spcPct val="0"/>
                </a:spcBef>
                <a:buFontTx/>
                <a:buNone/>
              </a:pPr>
              <a:t>19</a:t>
            </a:fld>
            <a:endParaRPr lang="en-US" altLang="lt-LT" sz="1200" smtClean="0">
              <a:solidFill>
                <a:srgbClr val="898989"/>
              </a:solidFill>
            </a:endParaRPr>
          </a:p>
        </p:txBody>
      </p:sp>
      <p:sp>
        <p:nvSpPr>
          <p:cNvPr id="55300" name="Označba mesta vsebine 1">
            <a:extLst>
              <a:ext uri="{FF2B5EF4-FFF2-40B4-BE49-F238E27FC236}"/>
            </a:extLst>
          </p:cNvPr>
          <p:cNvSpPr>
            <a:spLocks noGrp="1"/>
          </p:cNvSpPr>
          <p:nvPr>
            <p:ph idx="1"/>
          </p:nvPr>
        </p:nvSpPr>
        <p:spPr>
          <a:xfrm>
            <a:off x="457200" y="1600203"/>
            <a:ext cx="8435279" cy="4525963"/>
          </a:xfrm>
        </p:spPr>
        <p:txBody>
          <a:bodyPr/>
          <a:lstStyle/>
          <a:p>
            <a:pPr algn="just">
              <a:buFont typeface="Arial" panose="020B0604020202020204" pitchFamily="34" charset="0"/>
              <a:buChar char="•"/>
              <a:defRPr/>
            </a:pPr>
            <a:r>
              <a:rPr lang="sl-SI" altLang="sl-SI" dirty="0" smtClean="0">
                <a:latin typeface="Arial" panose="020B0604020202020204" pitchFamily="34" charset="0"/>
                <a:cs typeface="Arial" panose="020B0604020202020204" pitchFamily="34" charset="0"/>
              </a:rPr>
              <a:t>Recommendations and policy documents</a:t>
            </a:r>
          </a:p>
          <a:p>
            <a:pPr algn="just">
              <a:buFont typeface="Arial" panose="020B0604020202020204" pitchFamily="34" charset="0"/>
              <a:buChar char="•"/>
              <a:defRPr/>
            </a:pPr>
            <a:r>
              <a:rPr lang="hr-HR" dirty="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he </a:t>
            </a:r>
            <a:r>
              <a:rPr lang="en-US" dirty="0">
                <a:latin typeface="Arial" panose="020B0604020202020204" pitchFamily="34" charset="0"/>
                <a:cs typeface="Arial" panose="020B0604020202020204" pitchFamily="34" charset="0"/>
              </a:rPr>
              <a:t>STANAG 6001 Overview for Non-Specialists </a:t>
            </a:r>
            <a:endParaRPr lang="sl-SI" altLang="sl-SI" dirty="0" smtClean="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sl-SI" altLang="sl-SI" dirty="0" smtClean="0">
                <a:latin typeface="Arial" panose="020B0604020202020204" pitchFamily="34" charset="0"/>
                <a:cs typeface="Arial" panose="020B0604020202020204" pitchFamily="34" charset="0"/>
              </a:rPr>
              <a:t>Presentations </a:t>
            </a:r>
            <a:r>
              <a:rPr lang="sl-SI" altLang="sl-SI" dirty="0">
                <a:latin typeface="Arial" panose="020B0604020202020204" pitchFamily="34" charset="0"/>
                <a:cs typeface="Arial" panose="020B0604020202020204" pitchFamily="34" charset="0"/>
              </a:rPr>
              <a:t>from events</a:t>
            </a:r>
          </a:p>
          <a:p>
            <a:pPr algn="just">
              <a:buFont typeface="Arial" panose="020B0604020202020204" pitchFamily="34" charset="0"/>
              <a:buChar char="•"/>
              <a:defRPr/>
            </a:pPr>
            <a:r>
              <a:rPr lang="sl-SI" altLang="sl-SI" dirty="0">
                <a:latin typeface="Arial" panose="020B0604020202020204" pitchFamily="34" charset="0"/>
                <a:cs typeface="Arial" panose="020B0604020202020204" pitchFamily="34" charset="0"/>
              </a:rPr>
              <a:t>Materials on Level </a:t>
            </a:r>
            <a:r>
              <a:rPr lang="sl-SI" altLang="sl-SI" dirty="0" smtClean="0">
                <a:latin typeface="Arial" panose="020B0604020202020204" pitchFamily="34" charset="0"/>
                <a:cs typeface="Arial" panose="020B0604020202020204" pitchFamily="34" charset="0"/>
              </a:rPr>
              <a:t>4</a:t>
            </a:r>
          </a:p>
          <a:p>
            <a:pPr algn="just">
              <a:buFont typeface="Arial" panose="020B0604020202020204" pitchFamily="34" charset="0"/>
              <a:buChar char="•"/>
              <a:defRPr/>
            </a:pPr>
            <a:r>
              <a:rPr lang="sl-SI" altLang="sl-SI" dirty="0" smtClean="0">
                <a:latin typeface="Arial" panose="020B0604020202020204" pitchFamily="34" charset="0"/>
                <a:cs typeface="Arial" panose="020B0604020202020204" pitchFamily="34" charset="0"/>
              </a:rPr>
              <a:t>Materials on STANAG 6001 testing</a:t>
            </a:r>
            <a:endParaRPr lang="sl-SI" altLang="sl-SI"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sl-SI" altLang="sl-SI" dirty="0" err="1">
                <a:latin typeface="Arial" panose="020B0604020202020204" pitchFamily="34" charset="0"/>
                <a:cs typeface="Arial" panose="020B0604020202020204" pitchFamily="34" charset="0"/>
              </a:rPr>
              <a:t>Resources</a:t>
            </a:r>
            <a:r>
              <a:rPr lang="sl-SI" altLang="sl-SI" dirty="0">
                <a:latin typeface="Arial" panose="020B0604020202020204" pitchFamily="34" charset="0"/>
                <a:cs typeface="Arial" panose="020B0604020202020204" pitchFamily="34" charset="0"/>
              </a:rPr>
              <a:t> in </a:t>
            </a:r>
            <a:r>
              <a:rPr lang="sl-SI" altLang="sl-SI" dirty="0" err="1">
                <a:latin typeface="Arial" panose="020B0604020202020204" pitchFamily="34" charset="0"/>
                <a:cs typeface="Arial" panose="020B0604020202020204" pitchFamily="34" charset="0"/>
              </a:rPr>
              <a:t>French</a:t>
            </a:r>
            <a:endParaRPr lang="sl-SI" altLang="sl-SI" dirty="0">
              <a:latin typeface="Arial" panose="020B0604020202020204" pitchFamily="34" charset="0"/>
              <a:cs typeface="Arial" panose="020B0604020202020204" pitchFamily="34" charset="0"/>
            </a:endParaRPr>
          </a:p>
          <a:p>
            <a:pPr algn="just">
              <a:buFont typeface="Arial" panose="020B0604020202020204" pitchFamily="34" charset="0"/>
              <a:buChar char="•"/>
              <a:defRPr/>
            </a:pPr>
            <a:r>
              <a:rPr lang="sl-SI" altLang="sl-SI" dirty="0">
                <a:latin typeface="Arial" panose="020B0604020202020204" pitchFamily="34" charset="0"/>
                <a:cs typeface="Arial" panose="020B0604020202020204" pitchFamily="34" charset="0"/>
              </a:rPr>
              <a:t>Updated version of the calendar </a:t>
            </a:r>
            <a:r>
              <a:rPr lang="sl-SI" altLang="sl-SI" dirty="0" smtClean="0">
                <a:latin typeface="Arial" panose="020B0604020202020204" pitchFamily="34" charset="0"/>
                <a:cs typeface="Arial" panose="020B0604020202020204" pitchFamily="34" charset="0"/>
              </a:rPr>
              <a:t>2023 </a:t>
            </a:r>
            <a:endParaRPr lang="sl-SI" altLang="sl-SI"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sl-SI" altLang="sl-SI" dirty="0"/>
          </a:p>
        </p:txBody>
      </p:sp>
      <p:sp>
        <p:nvSpPr>
          <p:cNvPr id="36869" name="Rectangle 3"/>
          <p:cNvSpPr>
            <a:spLocks noChangeArrowheads="1"/>
          </p:cNvSpPr>
          <p:nvPr/>
        </p:nvSpPr>
        <p:spPr bwMode="auto">
          <a:xfrm>
            <a:off x="0" y="-323850"/>
            <a:ext cx="24923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bg-BG" altLang="sl-SI" sz="1800">
              <a:latin typeface="Arial" charset="0"/>
            </a:endParaRPr>
          </a:p>
          <a:p>
            <a:pPr>
              <a:spcBef>
                <a:spcPct val="0"/>
              </a:spcBef>
              <a:buFontTx/>
              <a:buNone/>
            </a:pPr>
            <a:r>
              <a:rPr lang="bg-BG" altLang="sl-SI" sz="1800">
                <a:latin typeface="Arial" charset="0"/>
              </a:rPr>
              <a:t> </a:t>
            </a:r>
          </a:p>
        </p:txBody>
      </p:sp>
    </p:spTree>
    <p:extLst>
      <p:ext uri="{BB962C8B-B14F-4D97-AF65-F5344CB8AC3E}">
        <p14:creationId xmlns:p14="http://schemas.microsoft.com/office/powerpoint/2010/main" val="77466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smtClean="0">
                <a:solidFill>
                  <a:srgbClr val="C00000"/>
                </a:solidFill>
                <a:latin typeface="Arial Black" pitchFamily="34" charset="0"/>
              </a:rPr>
              <a:t>What is BILC?</a:t>
            </a:r>
          </a:p>
        </p:txBody>
      </p:sp>
      <p:sp>
        <p:nvSpPr>
          <p:cNvPr id="25603" name="Rectangle 3"/>
          <p:cNvSpPr>
            <a:spLocks noGrp="1" noChangeArrowheads="1"/>
          </p:cNvSpPr>
          <p:nvPr>
            <p:ph type="body" idx="1"/>
          </p:nvPr>
        </p:nvSpPr>
        <p:spPr>
          <a:xfrm>
            <a:off x="467545" y="1316767"/>
            <a:ext cx="8229600" cy="5184576"/>
          </a:xfrm>
        </p:spPr>
        <p:txBody>
          <a:bodyPr/>
          <a:lstStyle/>
          <a:p>
            <a:pPr marL="0" indent="0">
              <a:buNone/>
              <a:defRPr/>
            </a:pPr>
            <a:r>
              <a:rPr lang="hr-HR" b="1" dirty="0">
                <a:solidFill>
                  <a:srgbClr val="FF0000"/>
                </a:solidFill>
                <a:latin typeface="Arial Black" pitchFamily="34" charset="0"/>
                <a:cs typeface="Arial" pitchFamily="34" charset="0"/>
              </a:rPr>
              <a:t> </a:t>
            </a:r>
            <a:r>
              <a:rPr lang="hr-HR" b="1" dirty="0" smtClean="0">
                <a:solidFill>
                  <a:srgbClr val="FF0000"/>
                </a:solidFill>
                <a:latin typeface="Arial Black" pitchFamily="34" charset="0"/>
                <a:cs typeface="Arial" pitchFamily="34" charset="0"/>
              </a:rPr>
              <a:t>  </a:t>
            </a:r>
            <a:r>
              <a:rPr lang="en-US" b="1" dirty="0" smtClean="0">
                <a:solidFill>
                  <a:srgbClr val="FF0000"/>
                </a:solidFill>
                <a:latin typeface="Arial Black" pitchFamily="34" charset="0"/>
                <a:cs typeface="Arial" pitchFamily="34" charset="0"/>
              </a:rPr>
              <a:t>B</a:t>
            </a:r>
            <a:r>
              <a:rPr lang="en-US" dirty="0" smtClean="0">
                <a:latin typeface="Arial" pitchFamily="34" charset="0"/>
                <a:cs typeface="Arial" pitchFamily="34" charset="0"/>
              </a:rPr>
              <a:t>ureau for </a:t>
            </a:r>
          </a:p>
          <a:p>
            <a:pPr>
              <a:buFontTx/>
              <a:buNone/>
              <a:defRPr/>
            </a:pPr>
            <a:r>
              <a:rPr lang="en-US" b="1" dirty="0" smtClean="0">
                <a:latin typeface="Arial" pitchFamily="34" charset="0"/>
                <a:cs typeface="Arial" pitchFamily="34" charset="0"/>
              </a:rPr>
              <a:t>		</a:t>
            </a:r>
            <a:r>
              <a:rPr lang="en-US" b="1" dirty="0" smtClean="0">
                <a:solidFill>
                  <a:srgbClr val="FF0000"/>
                </a:solidFill>
                <a:latin typeface="Arial Black" pitchFamily="34" charset="0"/>
                <a:cs typeface="Arial" pitchFamily="34" charset="0"/>
              </a:rPr>
              <a:t>I</a:t>
            </a:r>
            <a:r>
              <a:rPr lang="en-US" dirty="0" smtClean="0">
                <a:latin typeface="Arial" pitchFamily="34" charset="0"/>
                <a:cs typeface="Arial" pitchFamily="34" charset="0"/>
              </a:rPr>
              <a:t>nternational </a:t>
            </a:r>
          </a:p>
          <a:p>
            <a:pPr>
              <a:buFontTx/>
              <a:buNone/>
              <a:defRPr/>
            </a:pPr>
            <a:r>
              <a:rPr lang="en-US" b="1" dirty="0" smtClean="0">
                <a:latin typeface="Arial" pitchFamily="34" charset="0"/>
                <a:cs typeface="Arial" pitchFamily="34" charset="0"/>
              </a:rPr>
              <a:t>			</a:t>
            </a:r>
            <a:r>
              <a:rPr lang="en-US" b="1" dirty="0" smtClean="0">
                <a:solidFill>
                  <a:srgbClr val="FF0000"/>
                </a:solidFill>
                <a:latin typeface="Arial Black" pitchFamily="34" charset="0"/>
                <a:cs typeface="Arial" pitchFamily="34" charset="0"/>
              </a:rPr>
              <a:t>L</a:t>
            </a:r>
            <a:r>
              <a:rPr lang="en-US" dirty="0" smtClean="0">
                <a:latin typeface="Arial" pitchFamily="34" charset="0"/>
                <a:cs typeface="Arial" pitchFamily="34" charset="0"/>
              </a:rPr>
              <a:t>anguage</a:t>
            </a:r>
          </a:p>
          <a:p>
            <a:pPr>
              <a:buFontTx/>
              <a:buNone/>
              <a:defRPr/>
            </a:pPr>
            <a:r>
              <a:rPr lang="en-US" b="1" dirty="0" smtClean="0">
                <a:latin typeface="Arial" pitchFamily="34" charset="0"/>
                <a:cs typeface="Arial" pitchFamily="34" charset="0"/>
              </a:rPr>
              <a:t>				</a:t>
            </a:r>
            <a:r>
              <a:rPr lang="en-US" b="1" dirty="0" smtClean="0">
                <a:solidFill>
                  <a:srgbClr val="FF0000"/>
                </a:solidFill>
                <a:latin typeface="Arial Black" pitchFamily="34" charset="0"/>
                <a:cs typeface="Arial" pitchFamily="34" charset="0"/>
              </a:rPr>
              <a:t>C</a:t>
            </a:r>
            <a:r>
              <a:rPr lang="en-US" dirty="0" smtClean="0">
                <a:latin typeface="Arial" pitchFamily="34" charset="0"/>
                <a:cs typeface="Arial" pitchFamily="34" charset="0"/>
              </a:rPr>
              <a:t>o-ordination</a:t>
            </a:r>
          </a:p>
          <a:p>
            <a:pPr marL="0" indent="0" algn="ctr">
              <a:buNone/>
              <a:defRPr/>
            </a:pPr>
            <a:r>
              <a:rPr lang="hr-HR" b="1" dirty="0" smtClean="0">
                <a:solidFill>
                  <a:srgbClr val="C00000"/>
                </a:solidFill>
                <a:latin typeface="Arial Black" pitchFamily="34" charset="0"/>
                <a:cs typeface="Arial" pitchFamily="34" charset="0"/>
              </a:rPr>
              <a:t>a</a:t>
            </a:r>
            <a:r>
              <a:rPr lang="en-US" b="1" dirty="0" smtClean="0">
                <a:solidFill>
                  <a:srgbClr val="C00000"/>
                </a:solidFill>
                <a:latin typeface="Arial Black" pitchFamily="34" charset="0"/>
                <a:cs typeface="Arial" pitchFamily="34" charset="0"/>
              </a:rPr>
              <a:t> consultative and advisory body for language training </a:t>
            </a:r>
            <a:r>
              <a:rPr lang="hr-HR" b="1" dirty="0" err="1" smtClean="0">
                <a:solidFill>
                  <a:srgbClr val="C00000"/>
                </a:solidFill>
                <a:latin typeface="Arial Black" pitchFamily="34" charset="0"/>
                <a:cs typeface="Arial" pitchFamily="34" charset="0"/>
              </a:rPr>
              <a:t>and</a:t>
            </a:r>
            <a:r>
              <a:rPr lang="hr-HR" b="1" dirty="0" smtClean="0">
                <a:solidFill>
                  <a:srgbClr val="C00000"/>
                </a:solidFill>
                <a:latin typeface="Arial Black" pitchFamily="34" charset="0"/>
                <a:cs typeface="Arial" pitchFamily="34" charset="0"/>
              </a:rPr>
              <a:t> </a:t>
            </a:r>
            <a:r>
              <a:rPr lang="hr-HR" b="1" dirty="0" err="1" smtClean="0">
                <a:solidFill>
                  <a:srgbClr val="C00000"/>
                </a:solidFill>
                <a:latin typeface="Arial Black" pitchFamily="34" charset="0"/>
                <a:cs typeface="Arial" pitchFamily="34" charset="0"/>
              </a:rPr>
              <a:t>language</a:t>
            </a:r>
            <a:r>
              <a:rPr lang="hr-HR" b="1" smtClean="0">
                <a:solidFill>
                  <a:srgbClr val="C00000"/>
                </a:solidFill>
                <a:latin typeface="Arial Black" pitchFamily="34" charset="0"/>
                <a:cs typeface="Arial" pitchFamily="34" charset="0"/>
              </a:rPr>
              <a:t> testing</a:t>
            </a:r>
            <a:r>
              <a:rPr lang="hr-HR" b="1" dirty="0" smtClean="0">
                <a:solidFill>
                  <a:srgbClr val="C00000"/>
                </a:solidFill>
                <a:latin typeface="Arial Black" pitchFamily="34" charset="0"/>
                <a:cs typeface="Arial" pitchFamily="34" charset="0"/>
              </a:rPr>
              <a:t> </a:t>
            </a:r>
            <a:r>
              <a:rPr lang="en-US" b="1" dirty="0" smtClean="0">
                <a:solidFill>
                  <a:srgbClr val="C00000"/>
                </a:solidFill>
                <a:latin typeface="Arial Black" pitchFamily="34" charset="0"/>
                <a:cs typeface="Arial" pitchFamily="34" charset="0"/>
              </a:rPr>
              <a:t>matters in NATO</a:t>
            </a:r>
          </a:p>
        </p:txBody>
      </p:sp>
    </p:spTree>
    <p:extLst>
      <p:ext uri="{BB962C8B-B14F-4D97-AF65-F5344CB8AC3E}">
        <p14:creationId xmlns:p14="http://schemas.microsoft.com/office/powerpoint/2010/main" val="393408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0934ACA-9743-4519-8E96-01AAAE01B228}" type="slidenum">
              <a:rPr lang="en-US" altLang="lt-LT" smtClean="0"/>
              <a:pPr>
                <a:defRPr/>
              </a:pPr>
              <a:t>20</a:t>
            </a:fld>
            <a:endParaRPr lang="en-US" altLang="lt-LT"/>
          </a:p>
        </p:txBody>
      </p:sp>
      <p:sp>
        <p:nvSpPr>
          <p:cNvPr id="6" name="Content Placeholder 5"/>
          <p:cNvSpPr>
            <a:spLocks noGrp="1"/>
          </p:cNvSpPr>
          <p:nvPr>
            <p:ph idx="4294967295"/>
          </p:nvPr>
        </p:nvSpPr>
        <p:spPr>
          <a:xfrm>
            <a:off x="539552" y="1484784"/>
            <a:ext cx="8229600" cy="4525963"/>
          </a:xfrm>
        </p:spPr>
        <p:txBody>
          <a:bodyPr/>
          <a:lstStyle/>
          <a:p>
            <a:pPr marL="0" indent="0" algn="ctr">
              <a:buNone/>
            </a:pPr>
            <a:r>
              <a:rPr lang="hr-HR" dirty="0" smtClean="0">
                <a:solidFill>
                  <a:srgbClr val="C00000"/>
                </a:solidFill>
                <a:latin typeface="Arial Black" panose="020B0A04020102020204" pitchFamily="34" charset="0"/>
              </a:rPr>
              <a:t>THANK YOU FOR YOUR ATTENTION!</a:t>
            </a:r>
          </a:p>
          <a:p>
            <a:pPr marL="0" indent="0" algn="ctr">
              <a:buNone/>
            </a:pPr>
            <a:endParaRPr lang="hr-HR" dirty="0" smtClean="0">
              <a:solidFill>
                <a:srgbClr val="C00000"/>
              </a:solidFill>
              <a:latin typeface="Arial Black" panose="020B0A04020102020204" pitchFamily="34" charset="0"/>
            </a:endParaRPr>
          </a:p>
          <a:p>
            <a:pPr marL="0" indent="0" algn="ctr">
              <a:buNone/>
            </a:pPr>
            <a:r>
              <a:rPr lang="hr-HR" dirty="0" smtClean="0">
                <a:latin typeface="Arial" panose="020B0604020202020204" pitchFamily="34" charset="0"/>
                <a:cs typeface="Arial" panose="020B0604020202020204" pitchFamily="34" charset="0"/>
              </a:rPr>
              <a:t>Questions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409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body" idx="1"/>
          </p:nvPr>
        </p:nvSpPr>
        <p:spPr>
          <a:xfrm>
            <a:off x="276226" y="1268414"/>
            <a:ext cx="8616950" cy="5113337"/>
          </a:xfrm>
        </p:spPr>
        <p:txBody>
          <a:bodyPr/>
          <a:lstStyle/>
          <a:p>
            <a:pPr marL="609533" indent="-609533" algn="just">
              <a:lnSpc>
                <a:spcPct val="90000"/>
              </a:lnSpc>
              <a:defRPr/>
            </a:pPr>
            <a:r>
              <a:rPr lang="hr-HR" altLang="bg-BG" sz="2400" b="1" dirty="0">
                <a:solidFill>
                  <a:srgbClr val="C00000"/>
                </a:solidFill>
                <a:latin typeface="Arial Black" pitchFamily="34" charset="0"/>
                <a:cs typeface="Arial" panose="020B0604020202020204" pitchFamily="34" charset="0"/>
              </a:rPr>
              <a:t>1966</a:t>
            </a:r>
            <a:r>
              <a:rPr lang="hr-HR" altLang="bg-BG" sz="2400" b="1" dirty="0">
                <a:solidFill>
                  <a:srgbClr val="000000"/>
                </a:solidFill>
                <a:latin typeface="Arial" panose="020B0604020202020204" pitchFamily="34" charset="0"/>
                <a:cs typeface="Arial" panose="020B0604020202020204" pitchFamily="34" charset="0"/>
              </a:rPr>
              <a:t> – DEU, FRA, GBR, ITA, USA</a:t>
            </a:r>
          </a:p>
          <a:p>
            <a:pPr marL="0" indent="0" algn="just">
              <a:lnSpc>
                <a:spcPct val="90000"/>
              </a:lnSpc>
              <a:buNone/>
              <a:defRPr/>
            </a:pPr>
            <a:endParaRPr lang="hr-HR" altLang="bg-BG" sz="2400" b="1" dirty="0">
              <a:solidFill>
                <a:srgbClr val="000000"/>
              </a:solidFill>
              <a:latin typeface="Arial" panose="020B0604020202020204" pitchFamily="34" charset="0"/>
              <a:cs typeface="Arial" panose="020B0604020202020204" pitchFamily="34" charset="0"/>
            </a:endParaRPr>
          </a:p>
          <a:p>
            <a:pPr marL="609533" indent="-609533" algn="just">
              <a:lnSpc>
                <a:spcPct val="90000"/>
              </a:lnSpc>
              <a:defRPr/>
            </a:pPr>
            <a:r>
              <a:rPr lang="en-US" sz="2400" dirty="0">
                <a:latin typeface="Arial" pitchFamily="34" charset="0"/>
                <a:cs typeface="Arial" pitchFamily="34" charset="0"/>
              </a:rPr>
              <a:t>1978 </a:t>
            </a:r>
            <a:r>
              <a:rPr lang="hr-HR" sz="2400" dirty="0">
                <a:latin typeface="Arial" pitchFamily="34" charset="0"/>
                <a:cs typeface="Arial" pitchFamily="34" charset="0"/>
              </a:rPr>
              <a:t>–</a:t>
            </a:r>
            <a:r>
              <a:rPr lang="en-US" sz="2400" dirty="0">
                <a:latin typeface="Arial" pitchFamily="34" charset="0"/>
                <a:cs typeface="Arial" pitchFamily="34" charset="0"/>
              </a:rPr>
              <a:t> 2011</a:t>
            </a:r>
            <a:r>
              <a:rPr lang="hr-HR" sz="2400" dirty="0">
                <a:latin typeface="Arial" pitchFamily="34" charset="0"/>
                <a:cs typeface="Arial" pitchFamily="34" charset="0"/>
              </a:rPr>
              <a:t> – </a:t>
            </a:r>
            <a:r>
              <a:rPr lang="en-US" sz="2400" dirty="0">
                <a:latin typeface="Arial" pitchFamily="34" charset="0"/>
                <a:cs typeface="Arial" pitchFamily="34" charset="0"/>
              </a:rPr>
              <a:t>the Joint Services Sub-Group within NATO Training Group (NTG)</a:t>
            </a:r>
            <a:endParaRPr lang="hr-HR" sz="2400" dirty="0">
              <a:latin typeface="Arial" pitchFamily="34" charset="0"/>
              <a:cs typeface="Arial" pitchFamily="34" charset="0"/>
            </a:endParaRPr>
          </a:p>
          <a:p>
            <a:pPr marL="0" indent="0" algn="just">
              <a:lnSpc>
                <a:spcPct val="90000"/>
              </a:lnSpc>
              <a:buNone/>
              <a:defRPr/>
            </a:pPr>
            <a:endParaRPr lang="hr-HR" sz="2400" dirty="0">
              <a:latin typeface="Arial" pitchFamily="34" charset="0"/>
              <a:cs typeface="Arial" pitchFamily="34" charset="0"/>
            </a:endParaRPr>
          </a:p>
          <a:p>
            <a:pPr marL="609533" indent="-609533" algn="just">
              <a:lnSpc>
                <a:spcPct val="90000"/>
              </a:lnSpc>
              <a:defRPr/>
            </a:pPr>
            <a:r>
              <a:rPr lang="hr-HR" altLang="bg-BG" sz="2400" dirty="0">
                <a:solidFill>
                  <a:srgbClr val="C00000"/>
                </a:solidFill>
                <a:latin typeface="Arial Black" pitchFamily="34" charset="0"/>
                <a:cs typeface="Arial" pitchFamily="34" charset="0"/>
              </a:rPr>
              <a:t>2011</a:t>
            </a:r>
            <a:r>
              <a:rPr lang="hr-HR" altLang="bg-BG" sz="2400" dirty="0">
                <a:solidFill>
                  <a:srgbClr val="000000"/>
                </a:solidFill>
                <a:latin typeface="Arial" pitchFamily="34" charset="0"/>
                <a:cs typeface="Arial" pitchFamily="34" charset="0"/>
              </a:rPr>
              <a:t> – </a:t>
            </a:r>
            <a:r>
              <a:rPr lang="hr-HR" altLang="bg-BG" sz="2400" dirty="0" err="1">
                <a:solidFill>
                  <a:srgbClr val="000000"/>
                </a:solidFill>
                <a:latin typeface="Arial" pitchFamily="34" charset="0"/>
                <a:cs typeface="Arial" pitchFamily="34" charset="0"/>
              </a:rPr>
              <a:t>onwards</a:t>
            </a:r>
            <a:r>
              <a:rPr lang="hr-HR" altLang="bg-BG" sz="2400" dirty="0">
                <a:solidFill>
                  <a:srgbClr val="000000"/>
                </a:solidFill>
                <a:latin typeface="Arial" pitchFamily="34" charset="0"/>
                <a:cs typeface="Arial" pitchFamily="34" charset="0"/>
              </a:rPr>
              <a:t> – </a:t>
            </a:r>
            <a:r>
              <a:rPr lang="en-US" sz="2400" dirty="0">
                <a:latin typeface="Arial" pitchFamily="34" charset="0"/>
                <a:cs typeface="Arial" pitchFamily="34" charset="0"/>
              </a:rPr>
              <a:t>under the auspices of the Supreme Allied Commander Transformation (HQ SACT)</a:t>
            </a:r>
            <a:r>
              <a:rPr lang="hr-HR" sz="2400" dirty="0">
                <a:latin typeface="Arial" pitchFamily="34" charset="0"/>
                <a:cs typeface="Arial" pitchFamily="34" charset="0"/>
              </a:rPr>
              <a:t>; </a:t>
            </a:r>
            <a:r>
              <a:rPr lang="en-US" sz="2400" dirty="0">
                <a:latin typeface="Arial" pitchFamily="34" charset="0"/>
                <a:cs typeface="Arial" pitchFamily="34" charset="0"/>
              </a:rPr>
              <a:t>the HQ SACT Joint Force Development, Human Capital Enhancement &amp; Individual Training Branch (HCEIT Branch)</a:t>
            </a:r>
            <a:r>
              <a:rPr lang="hr-HR" sz="2400" dirty="0">
                <a:latin typeface="Arial" pitchFamily="34" charset="0"/>
                <a:cs typeface="Arial" pitchFamily="34" charset="0"/>
              </a:rPr>
              <a:t> → </a:t>
            </a:r>
            <a:r>
              <a:rPr lang="hr-HR" sz="2400" dirty="0">
                <a:solidFill>
                  <a:srgbClr val="C00000"/>
                </a:solidFill>
                <a:latin typeface="Arial Black" pitchFamily="34" charset="0"/>
                <a:cs typeface="Arial" pitchFamily="34" charset="0"/>
              </a:rPr>
              <a:t>MEMORANDUM OF COOPERATION </a:t>
            </a:r>
            <a:r>
              <a:rPr lang="hr-HR" sz="2400" dirty="0" err="1">
                <a:solidFill>
                  <a:srgbClr val="C00000"/>
                </a:solidFill>
                <a:latin typeface="Arial Black" pitchFamily="34" charset="0"/>
                <a:cs typeface="Arial" pitchFamily="34" charset="0"/>
              </a:rPr>
              <a:t>between</a:t>
            </a:r>
            <a:r>
              <a:rPr lang="hr-HR" sz="2400" dirty="0">
                <a:solidFill>
                  <a:srgbClr val="C00000"/>
                </a:solidFill>
                <a:latin typeface="Arial Black" pitchFamily="34" charset="0"/>
                <a:cs typeface="Arial" pitchFamily="34" charset="0"/>
              </a:rPr>
              <a:t> SACT </a:t>
            </a:r>
            <a:r>
              <a:rPr lang="hr-HR" sz="2400" dirty="0" err="1">
                <a:solidFill>
                  <a:srgbClr val="C00000"/>
                </a:solidFill>
                <a:latin typeface="Arial Black" pitchFamily="34" charset="0"/>
                <a:cs typeface="Arial" pitchFamily="34" charset="0"/>
              </a:rPr>
              <a:t>and</a:t>
            </a:r>
            <a:r>
              <a:rPr lang="hr-HR" sz="2400" dirty="0">
                <a:solidFill>
                  <a:srgbClr val="C00000"/>
                </a:solidFill>
                <a:latin typeface="Arial Black" pitchFamily="34" charset="0"/>
                <a:cs typeface="Arial" pitchFamily="34" charset="0"/>
              </a:rPr>
              <a:t> </a:t>
            </a:r>
            <a:r>
              <a:rPr lang="hr-HR" sz="2400" dirty="0" smtClean="0">
                <a:solidFill>
                  <a:srgbClr val="C00000"/>
                </a:solidFill>
                <a:latin typeface="Arial Black" pitchFamily="34" charset="0"/>
                <a:cs typeface="Arial" pitchFamily="34" charset="0"/>
              </a:rPr>
              <a:t>BILC (2019)</a:t>
            </a:r>
            <a:endParaRPr lang="en-US" altLang="bg-BG" sz="2400" dirty="0">
              <a:solidFill>
                <a:srgbClr val="C00000"/>
              </a:solidFill>
              <a:latin typeface="Arial Black" pitchFamily="34" charset="0"/>
              <a:cs typeface="Arial" panose="020B0604020202020204" pitchFamily="34" charset="0"/>
            </a:endParaRPr>
          </a:p>
          <a:p>
            <a:pPr marL="0" indent="0" algn="just">
              <a:lnSpc>
                <a:spcPct val="90000"/>
              </a:lnSpc>
              <a:buNone/>
              <a:defRPr/>
            </a:pPr>
            <a:endParaRPr lang="en-US" altLang="bg-BG" sz="2800" dirty="0">
              <a:solidFill>
                <a:srgbClr val="000000"/>
              </a:solidFill>
              <a:latin typeface="Arial" panose="020B0604020202020204" pitchFamily="34" charset="0"/>
              <a:cs typeface="Arial" panose="020B0604020202020204" pitchFamily="34" charset="0"/>
            </a:endParaRPr>
          </a:p>
          <a:p>
            <a:pPr marL="609533" indent="-609533">
              <a:lnSpc>
                <a:spcPct val="90000"/>
              </a:lnSpc>
              <a:buNone/>
              <a:defRPr/>
            </a:pPr>
            <a:r>
              <a:rPr lang="en-US" altLang="en-US" sz="2800" b="1" i="1" dirty="0">
                <a:latin typeface="Arial" panose="020B0604020202020204" pitchFamily="34" charset="0"/>
                <a:cs typeface="Arial" panose="020B0604020202020204" pitchFamily="34" charset="0"/>
              </a:rPr>
              <a:t>		</a:t>
            </a:r>
            <a:r>
              <a:rPr lang="en-US" altLang="en-US" sz="2800" b="1" dirty="0">
                <a:latin typeface="Arial" panose="020B0604020202020204" pitchFamily="34" charset="0"/>
                <a:cs typeface="Arial" panose="020B0604020202020204" pitchFamily="34" charset="0"/>
              </a:rPr>
              <a:t>	</a:t>
            </a:r>
          </a:p>
        </p:txBody>
      </p:sp>
      <p:sp>
        <p:nvSpPr>
          <p:cNvPr id="26627" name="Rectangle 1"/>
          <p:cNvSpPr>
            <a:spLocks noChangeArrowheads="1"/>
          </p:cNvSpPr>
          <p:nvPr/>
        </p:nvSpPr>
        <p:spPr bwMode="auto">
          <a:xfrm>
            <a:off x="2287589" y="276227"/>
            <a:ext cx="4572000"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en-US" sz="2400" b="1" dirty="0">
                <a:solidFill>
                  <a:srgbClr val="000000"/>
                </a:solidFill>
              </a:rPr>
              <a:t>Bureau for International </a:t>
            </a:r>
          </a:p>
          <a:p>
            <a:pPr algn="ctr" eaLnBrk="1" hangingPunct="1"/>
            <a:r>
              <a:rPr lang="en-US" altLang="en-US" sz="2400" b="1" dirty="0">
                <a:solidFill>
                  <a:srgbClr val="000000"/>
                </a:solidFill>
              </a:rPr>
              <a:t>Language Co-ordination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extLst>
          </p:cNvPr>
          <p:cNvSpPr/>
          <p:nvPr/>
        </p:nvSpPr>
        <p:spPr>
          <a:xfrm>
            <a:off x="7391400" y="76200"/>
            <a:ext cx="16764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0000"/>
              </a:solidFill>
            </a:endParaRPr>
          </a:p>
        </p:txBody>
      </p:sp>
      <p:sp>
        <p:nvSpPr>
          <p:cNvPr id="3" name="Rectangle 2">
            <a:extLst>
              <a:ext uri="{FF2B5EF4-FFF2-40B4-BE49-F238E27FC236}"/>
            </a:extLst>
          </p:cNvPr>
          <p:cNvSpPr/>
          <p:nvPr/>
        </p:nvSpPr>
        <p:spPr>
          <a:xfrm>
            <a:off x="0" y="5410200"/>
            <a:ext cx="12065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0000"/>
              </a:solidFill>
            </a:endParaRPr>
          </a:p>
        </p:txBody>
      </p:sp>
      <p:sp>
        <p:nvSpPr>
          <p:cNvPr id="5" name="Flowchart: Process 4">
            <a:extLst>
              <a:ext uri="{FF2B5EF4-FFF2-40B4-BE49-F238E27FC236}"/>
            </a:extLst>
          </p:cNvPr>
          <p:cNvSpPr/>
          <p:nvPr/>
        </p:nvSpPr>
        <p:spPr>
          <a:xfrm>
            <a:off x="2368550" y="504825"/>
            <a:ext cx="4495800" cy="914400"/>
          </a:xfrm>
          <a:prstGeom prst="flowChartProcess">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prstClr val="black"/>
                </a:solidFill>
                <a:latin typeface="Arial" panose="020B0604020202020204" pitchFamily="34" charset="0"/>
                <a:cs typeface="Arial" panose="020B0604020202020204" pitchFamily="34" charset="0"/>
              </a:rPr>
              <a:t>BILC Steering Committee</a:t>
            </a:r>
          </a:p>
        </p:txBody>
      </p:sp>
      <p:sp>
        <p:nvSpPr>
          <p:cNvPr id="6" name="Flowchart: Process 5">
            <a:extLst>
              <a:ext uri="{FF2B5EF4-FFF2-40B4-BE49-F238E27FC236}"/>
            </a:extLst>
          </p:cNvPr>
          <p:cNvSpPr/>
          <p:nvPr/>
        </p:nvSpPr>
        <p:spPr>
          <a:xfrm>
            <a:off x="3073400" y="1905000"/>
            <a:ext cx="3098800" cy="762000"/>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rgbClr val="000000"/>
                </a:solidFill>
                <a:latin typeface="Arial" panose="020B0604020202020204" pitchFamily="34" charset="0"/>
                <a:cs typeface="Arial" panose="020B0604020202020204" pitchFamily="34" charset="0"/>
              </a:rPr>
              <a:t>Chair</a:t>
            </a:r>
          </a:p>
          <a:p>
            <a:pPr algn="ctr" eaLnBrk="1" hangingPunct="1">
              <a:defRPr/>
            </a:pPr>
            <a:r>
              <a:rPr lang="sl-SI" b="1" dirty="0">
                <a:solidFill>
                  <a:srgbClr val="000000"/>
                </a:solidFill>
                <a:latin typeface="Arial" panose="020B0604020202020204" pitchFamily="34" charset="0"/>
                <a:cs typeface="Arial" panose="020B0604020202020204" pitchFamily="34" charset="0"/>
              </a:rPr>
              <a:t>Irena Prpić Đurić</a:t>
            </a:r>
            <a:endParaRPr lang="en-US" b="1" dirty="0">
              <a:solidFill>
                <a:srgbClr val="000000"/>
              </a:solidFill>
              <a:latin typeface="Arial" panose="020B0604020202020204" pitchFamily="34" charset="0"/>
              <a:cs typeface="Arial" panose="020B0604020202020204" pitchFamily="34" charset="0"/>
            </a:endParaRPr>
          </a:p>
        </p:txBody>
      </p:sp>
      <p:sp>
        <p:nvSpPr>
          <p:cNvPr id="7" name="Flowchart: Process 6">
            <a:extLst>
              <a:ext uri="{FF2B5EF4-FFF2-40B4-BE49-F238E27FC236}"/>
            </a:extLst>
          </p:cNvPr>
          <p:cNvSpPr/>
          <p:nvPr/>
        </p:nvSpPr>
        <p:spPr>
          <a:xfrm>
            <a:off x="5943600" y="2819400"/>
            <a:ext cx="2743200" cy="685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000000"/>
                </a:solidFill>
                <a:latin typeface="Arial" panose="020B0604020202020204" pitchFamily="34" charset="0"/>
                <a:cs typeface="Arial" panose="020B0604020202020204" pitchFamily="34" charset="0"/>
              </a:rPr>
              <a:t>Senior Advisor</a:t>
            </a:r>
          </a:p>
          <a:p>
            <a:pPr algn="ctr" eaLnBrk="1" hangingPunct="1">
              <a:defRPr/>
            </a:pPr>
            <a:r>
              <a:rPr lang="en-US" b="1" dirty="0">
                <a:solidFill>
                  <a:srgbClr val="000000"/>
                </a:solidFill>
                <a:latin typeface="Arial" panose="020B0604020202020204" pitchFamily="34" charset="0"/>
                <a:cs typeface="Arial" panose="020B0604020202020204" pitchFamily="34" charset="0"/>
              </a:rPr>
              <a:t>Dr. Ray Clifford</a:t>
            </a:r>
          </a:p>
        </p:txBody>
      </p:sp>
      <p:sp>
        <p:nvSpPr>
          <p:cNvPr id="8" name="Flowchart: Process 7">
            <a:extLst>
              <a:ext uri="{FF2B5EF4-FFF2-40B4-BE49-F238E27FC236}"/>
            </a:extLst>
          </p:cNvPr>
          <p:cNvSpPr/>
          <p:nvPr/>
        </p:nvSpPr>
        <p:spPr>
          <a:xfrm>
            <a:off x="1790700" y="3962402"/>
            <a:ext cx="2743200" cy="906463"/>
          </a:xfrm>
          <a:prstGeom prst="flowChartProcess">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b="1" dirty="0">
              <a:solidFill>
                <a:srgbClr val="000000"/>
              </a:solidFill>
              <a:latin typeface="Arial" panose="020B0604020202020204" pitchFamily="34" charset="0"/>
              <a:cs typeface="Arial" panose="020B0604020202020204" pitchFamily="34" charset="0"/>
            </a:endParaRPr>
          </a:p>
          <a:p>
            <a:pPr algn="ctr" eaLnBrk="1" hangingPunct="1">
              <a:defRPr/>
            </a:pPr>
            <a:r>
              <a:rPr lang="en-US" b="1" dirty="0" err="1">
                <a:solidFill>
                  <a:srgbClr val="000000"/>
                </a:solidFill>
                <a:latin typeface="Arial" panose="020B0604020202020204" pitchFamily="34" charset="0"/>
                <a:cs typeface="Arial" panose="020B0604020202020204" pitchFamily="34" charset="0"/>
              </a:rPr>
              <a:t>Secretar</a:t>
            </a:r>
            <a:r>
              <a:rPr lang="sl-SI" b="1" dirty="0" err="1">
                <a:solidFill>
                  <a:srgbClr val="000000"/>
                </a:solidFill>
                <a:latin typeface="Arial" panose="020B0604020202020204" pitchFamily="34" charset="0"/>
                <a:cs typeface="Arial" panose="020B0604020202020204" pitchFamily="34" charset="0"/>
              </a:rPr>
              <a:t>ies</a:t>
            </a:r>
            <a:endParaRPr lang="en-US" b="1" dirty="0">
              <a:solidFill>
                <a:srgbClr val="000000"/>
              </a:solidFill>
              <a:latin typeface="Arial" panose="020B0604020202020204" pitchFamily="34" charset="0"/>
              <a:cs typeface="Arial" panose="020B0604020202020204" pitchFamily="34" charset="0"/>
            </a:endParaRPr>
          </a:p>
          <a:p>
            <a:pPr algn="ctr" eaLnBrk="1" hangingPunct="1">
              <a:defRPr/>
            </a:pPr>
            <a:r>
              <a:rPr lang="sl-SI" sz="1600" b="1" dirty="0">
                <a:solidFill>
                  <a:srgbClr val="000000"/>
                </a:solidFill>
                <a:latin typeface="Arial" panose="020B0604020202020204" pitchFamily="34" charset="0"/>
                <a:cs typeface="Arial" panose="020B0604020202020204" pitchFamily="34" charset="0"/>
              </a:rPr>
              <a:t>Suzana Horvat</a:t>
            </a:r>
          </a:p>
          <a:p>
            <a:pPr algn="ctr" eaLnBrk="1" hangingPunct="1">
              <a:defRPr/>
            </a:pPr>
            <a:r>
              <a:rPr lang="sl-SI" sz="1600" b="1" dirty="0">
                <a:solidFill>
                  <a:srgbClr val="000000"/>
                </a:solidFill>
                <a:latin typeface="Arial" panose="020B0604020202020204" pitchFamily="34" charset="0"/>
                <a:cs typeface="Arial" panose="020B0604020202020204" pitchFamily="34" charset="0"/>
              </a:rPr>
              <a:t>Borjana </a:t>
            </a:r>
            <a:r>
              <a:rPr lang="sl-SI" sz="1600" b="1" dirty="0" err="1">
                <a:solidFill>
                  <a:srgbClr val="000000"/>
                </a:solidFill>
                <a:latin typeface="Arial" panose="020B0604020202020204" pitchFamily="34" charset="0"/>
                <a:cs typeface="Arial" panose="020B0604020202020204" pitchFamily="34" charset="0"/>
              </a:rPr>
              <a:t>Soldo</a:t>
            </a:r>
            <a:endParaRPr lang="en-US" sz="1600" b="1" dirty="0">
              <a:solidFill>
                <a:srgbClr val="000000"/>
              </a:solidFill>
              <a:latin typeface="Arial" panose="020B0604020202020204" pitchFamily="34" charset="0"/>
              <a:cs typeface="Arial" panose="020B0604020202020204" pitchFamily="34" charset="0"/>
            </a:endParaRPr>
          </a:p>
          <a:p>
            <a:pPr algn="ctr" eaLnBrk="1" hangingPunct="1">
              <a:defRPr/>
            </a:pPr>
            <a:endParaRPr lang="en-US" b="1" dirty="0">
              <a:solidFill>
                <a:srgbClr val="000000"/>
              </a:solidFill>
              <a:latin typeface="Arial" panose="020B0604020202020204" pitchFamily="34" charset="0"/>
              <a:cs typeface="Arial" panose="020B0604020202020204" pitchFamily="34" charset="0"/>
            </a:endParaRPr>
          </a:p>
        </p:txBody>
      </p:sp>
      <p:sp>
        <p:nvSpPr>
          <p:cNvPr id="9" name="Flowchart: Process 8">
            <a:extLst>
              <a:ext uri="{FF2B5EF4-FFF2-40B4-BE49-F238E27FC236}"/>
            </a:extLst>
          </p:cNvPr>
          <p:cNvSpPr/>
          <p:nvPr/>
        </p:nvSpPr>
        <p:spPr>
          <a:xfrm>
            <a:off x="6948488" y="5865813"/>
            <a:ext cx="2108200"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latin typeface="Arial" panose="020B0604020202020204" pitchFamily="34" charset="0"/>
                <a:cs typeface="Arial" panose="020B0604020202020204" pitchFamily="34" charset="0"/>
              </a:rPr>
              <a:t>Jana Vasilj-Begovic</a:t>
            </a:r>
          </a:p>
        </p:txBody>
      </p:sp>
      <p:sp>
        <p:nvSpPr>
          <p:cNvPr id="10" name="Flowchart: Process 9">
            <a:extLst>
              <a:ext uri="{FF2B5EF4-FFF2-40B4-BE49-F238E27FC236}"/>
            </a:extLst>
          </p:cNvPr>
          <p:cNvSpPr/>
          <p:nvPr/>
        </p:nvSpPr>
        <p:spPr>
          <a:xfrm>
            <a:off x="203200" y="5865813"/>
            <a:ext cx="2070100"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latin typeface="Arial" panose="020B0604020202020204" pitchFamily="34" charset="0"/>
                <a:cs typeface="Arial" panose="020B0604020202020204" pitchFamily="34" charset="0"/>
              </a:rPr>
              <a:t>Keith Wert</a:t>
            </a:r>
          </a:p>
        </p:txBody>
      </p:sp>
      <p:sp>
        <p:nvSpPr>
          <p:cNvPr id="17418" name="TextBox 10">
            <a:extLst>
              <a:ext uri="{FF2B5EF4-FFF2-40B4-BE49-F238E27FC236}"/>
            </a:extLst>
          </p:cNvPr>
          <p:cNvSpPr txBox="1">
            <a:spLocks noChangeArrowheads="1"/>
          </p:cNvSpPr>
          <p:nvPr/>
        </p:nvSpPr>
        <p:spPr bwMode="auto">
          <a:xfrm>
            <a:off x="3403600" y="5081589"/>
            <a:ext cx="2590800" cy="369332"/>
          </a:xfrm>
          <a:prstGeom prst="rect">
            <a:avLst/>
          </a:prstGeom>
          <a:solidFill>
            <a:schemeClr val="tx2">
              <a:lumMod val="20000"/>
              <a:lumOff val="80000"/>
            </a:schemeClr>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1800" b="1" dirty="0">
                <a:solidFill>
                  <a:srgbClr val="000000"/>
                </a:solidFill>
                <a:latin typeface="Arial" panose="020B0604020202020204" pitchFamily="34" charset="0"/>
                <a:cs typeface="Arial" panose="020B0604020202020204" pitchFamily="34" charset="0"/>
              </a:rPr>
              <a:t>Associate Secretaries</a:t>
            </a:r>
          </a:p>
        </p:txBody>
      </p:sp>
      <p:cxnSp>
        <p:nvCxnSpPr>
          <p:cNvPr id="13" name="Straight Connector 12">
            <a:extLst>
              <a:ext uri="{FF2B5EF4-FFF2-40B4-BE49-F238E27FC236}"/>
            </a:extLst>
          </p:cNvPr>
          <p:cNvCxnSpPr>
            <a:stCxn id="5" idx="2"/>
            <a:endCxn id="6" idx="0"/>
          </p:cNvCxnSpPr>
          <p:nvPr/>
        </p:nvCxnSpPr>
        <p:spPr>
          <a:xfrm>
            <a:off x="4616450" y="1419226"/>
            <a:ext cx="6350" cy="4857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extLst>
          </p:cNvPr>
          <p:cNvCxnSpPr>
            <a:stCxn id="7" idx="1"/>
          </p:cNvCxnSpPr>
          <p:nvPr/>
        </p:nvCxnSpPr>
        <p:spPr>
          <a:xfrm flipH="1">
            <a:off x="4622800" y="3162300"/>
            <a:ext cx="1320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685" name="TextBox 34"/>
          <p:cNvSpPr txBox="1">
            <a:spLocks noChangeArrowheads="1"/>
          </p:cNvSpPr>
          <p:nvPr/>
        </p:nvSpPr>
        <p:spPr bwMode="auto">
          <a:xfrm>
            <a:off x="107950" y="1663700"/>
            <a:ext cx="30162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000000"/>
                </a:solidFill>
              </a:rPr>
              <a:t>GBR</a:t>
            </a:r>
            <a:r>
              <a:rPr lang="sl-SI" altLang="en-US">
                <a:solidFill>
                  <a:srgbClr val="000000"/>
                </a:solidFill>
              </a:rPr>
              <a:t>	</a:t>
            </a:r>
            <a:r>
              <a:rPr lang="en-US" altLang="en-US">
                <a:solidFill>
                  <a:srgbClr val="000000"/>
                </a:solidFill>
              </a:rPr>
              <a:t>(1966-1981)</a:t>
            </a:r>
          </a:p>
          <a:p>
            <a:pPr eaLnBrk="1" hangingPunct="1"/>
            <a:r>
              <a:rPr lang="en-US" altLang="en-US">
                <a:solidFill>
                  <a:srgbClr val="000000"/>
                </a:solidFill>
              </a:rPr>
              <a:t>DEU</a:t>
            </a:r>
            <a:r>
              <a:rPr lang="sl-SI" altLang="en-US">
                <a:solidFill>
                  <a:srgbClr val="000000"/>
                </a:solidFill>
              </a:rPr>
              <a:t>	</a:t>
            </a:r>
            <a:r>
              <a:rPr lang="en-US" altLang="en-US">
                <a:solidFill>
                  <a:srgbClr val="000000"/>
                </a:solidFill>
              </a:rPr>
              <a:t>(1982-1996)</a:t>
            </a:r>
          </a:p>
          <a:p>
            <a:pPr eaLnBrk="1" hangingPunct="1"/>
            <a:r>
              <a:rPr lang="en-US" altLang="en-US">
                <a:solidFill>
                  <a:srgbClr val="000000"/>
                </a:solidFill>
              </a:rPr>
              <a:t>USA</a:t>
            </a:r>
            <a:r>
              <a:rPr lang="sl-SI" altLang="en-US">
                <a:solidFill>
                  <a:srgbClr val="000000"/>
                </a:solidFill>
              </a:rPr>
              <a:t>	</a:t>
            </a:r>
            <a:r>
              <a:rPr lang="en-US" altLang="en-US">
                <a:solidFill>
                  <a:srgbClr val="000000"/>
                </a:solidFill>
              </a:rPr>
              <a:t>(1997-2008)</a:t>
            </a:r>
          </a:p>
          <a:p>
            <a:pPr eaLnBrk="1" hangingPunct="1"/>
            <a:r>
              <a:rPr lang="en-US" altLang="en-US">
                <a:solidFill>
                  <a:srgbClr val="000000"/>
                </a:solidFill>
              </a:rPr>
              <a:t>CAN</a:t>
            </a:r>
            <a:r>
              <a:rPr lang="sl-SI" altLang="en-US">
                <a:solidFill>
                  <a:srgbClr val="000000"/>
                </a:solidFill>
              </a:rPr>
              <a:t>	</a:t>
            </a:r>
            <a:r>
              <a:rPr lang="en-US" altLang="en-US">
                <a:solidFill>
                  <a:srgbClr val="000000"/>
                </a:solidFill>
              </a:rPr>
              <a:t>(2008-2014)</a:t>
            </a:r>
          </a:p>
          <a:p>
            <a:pPr eaLnBrk="1" hangingPunct="1"/>
            <a:r>
              <a:rPr lang="en-US" altLang="en-US">
                <a:solidFill>
                  <a:srgbClr val="000000"/>
                </a:solidFill>
              </a:rPr>
              <a:t>USA</a:t>
            </a:r>
            <a:r>
              <a:rPr lang="sl-SI" altLang="en-US">
                <a:solidFill>
                  <a:srgbClr val="000000"/>
                </a:solidFill>
              </a:rPr>
              <a:t>	</a:t>
            </a:r>
            <a:r>
              <a:rPr lang="en-US" altLang="en-US">
                <a:solidFill>
                  <a:srgbClr val="000000"/>
                </a:solidFill>
              </a:rPr>
              <a:t>(2014-2016)</a:t>
            </a:r>
          </a:p>
          <a:p>
            <a:pPr eaLnBrk="1" hangingPunct="1"/>
            <a:r>
              <a:rPr lang="en-US" altLang="en-US">
                <a:solidFill>
                  <a:srgbClr val="000000"/>
                </a:solidFill>
              </a:rPr>
              <a:t>BGR</a:t>
            </a:r>
            <a:r>
              <a:rPr lang="sl-SI" altLang="en-US">
                <a:solidFill>
                  <a:srgbClr val="000000"/>
                </a:solidFill>
              </a:rPr>
              <a:t>	</a:t>
            </a:r>
            <a:r>
              <a:rPr lang="en-US" altLang="en-US">
                <a:solidFill>
                  <a:srgbClr val="000000"/>
                </a:solidFill>
              </a:rPr>
              <a:t>(2016-2019)</a:t>
            </a:r>
            <a:endParaRPr lang="sl-SI" altLang="en-US">
              <a:solidFill>
                <a:srgbClr val="000000"/>
              </a:solidFill>
            </a:endParaRPr>
          </a:p>
          <a:p>
            <a:pPr eaLnBrk="1" hangingPunct="1"/>
            <a:r>
              <a:rPr lang="sl-SI" altLang="en-US">
                <a:solidFill>
                  <a:srgbClr val="000000"/>
                </a:solidFill>
              </a:rPr>
              <a:t>SVN       (2019-2022) </a:t>
            </a:r>
          </a:p>
          <a:p>
            <a:pPr eaLnBrk="1" hangingPunct="1"/>
            <a:r>
              <a:rPr lang="sl-SI" altLang="en-US">
                <a:solidFill>
                  <a:srgbClr val="000000"/>
                </a:solidFill>
              </a:rPr>
              <a:t>HRV       (2022-2025) </a:t>
            </a:r>
            <a:endParaRPr lang="en-US" altLang="en-US">
              <a:solidFill>
                <a:srgbClr val="000000"/>
              </a:solidFill>
            </a:endParaRPr>
          </a:p>
        </p:txBody>
      </p:sp>
      <p:pic>
        <p:nvPicPr>
          <p:cNvPr id="28686" name="Picture 19" descr="C:\Jeannie's Stuff\Letterheads, Templates, Certificates, &amp; Original Creations\Logos &amp; Photos\nato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2688" y="381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extLst>
          </p:cNvPr>
          <p:cNvCxnSpPr>
            <a:stCxn id="6" idx="2"/>
          </p:cNvCxnSpPr>
          <p:nvPr/>
        </p:nvCxnSpPr>
        <p:spPr>
          <a:xfrm>
            <a:off x="4622800" y="2667000"/>
            <a:ext cx="19050" cy="98901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extLst>
          </p:cNvPr>
          <p:cNvCxnSpPr/>
          <p:nvPr/>
        </p:nvCxnSpPr>
        <p:spPr>
          <a:xfrm flipV="1">
            <a:off x="3124200" y="3656013"/>
            <a:ext cx="2540000" cy="15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extLst>
          </p:cNvPr>
          <p:cNvCxnSpPr/>
          <p:nvPr/>
        </p:nvCxnSpPr>
        <p:spPr>
          <a:xfrm>
            <a:off x="3124200" y="3657600"/>
            <a:ext cx="0" cy="3048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extLst>
          </p:cNvPr>
          <p:cNvCxnSpPr/>
          <p:nvPr/>
        </p:nvCxnSpPr>
        <p:spPr>
          <a:xfrm>
            <a:off x="5664200" y="3678238"/>
            <a:ext cx="0" cy="138906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8" name="Flowchart: Process 27">
            <a:extLst>
              <a:ext uri="{FF2B5EF4-FFF2-40B4-BE49-F238E27FC236}"/>
            </a:extLst>
          </p:cNvPr>
          <p:cNvSpPr/>
          <p:nvPr/>
        </p:nvSpPr>
        <p:spPr>
          <a:xfrm>
            <a:off x="2452688" y="5865813"/>
            <a:ext cx="2030412"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latin typeface="Arial" panose="020B0604020202020204" pitchFamily="34" charset="0"/>
                <a:cs typeface="Arial" panose="020B0604020202020204" pitchFamily="34" charset="0"/>
              </a:rPr>
              <a:t>Peggy Garza</a:t>
            </a:r>
          </a:p>
        </p:txBody>
      </p:sp>
      <p:sp>
        <p:nvSpPr>
          <p:cNvPr id="30" name="Flowchart: Process 29">
            <a:extLst>
              <a:ext uri="{FF2B5EF4-FFF2-40B4-BE49-F238E27FC236}"/>
            </a:extLst>
          </p:cNvPr>
          <p:cNvSpPr/>
          <p:nvPr/>
        </p:nvSpPr>
        <p:spPr>
          <a:xfrm>
            <a:off x="4699000" y="5846763"/>
            <a:ext cx="1930400" cy="685800"/>
          </a:xfrm>
          <a:prstGeom prst="flowChartProcess">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rgbClr val="000000"/>
                </a:solidFill>
                <a:latin typeface="Arial" panose="020B0604020202020204" pitchFamily="34" charset="0"/>
                <a:cs typeface="Arial" panose="020B0604020202020204" pitchFamily="34" charset="0"/>
              </a:rPr>
              <a:t>Julie Dubeau</a:t>
            </a:r>
          </a:p>
        </p:txBody>
      </p:sp>
      <p:cxnSp>
        <p:nvCxnSpPr>
          <p:cNvPr id="22" name="Straight Connector 21">
            <a:extLst>
              <a:ext uri="{FF2B5EF4-FFF2-40B4-BE49-F238E27FC236}"/>
            </a:extLst>
          </p:cNvPr>
          <p:cNvCxnSpPr/>
          <p:nvPr/>
        </p:nvCxnSpPr>
        <p:spPr>
          <a:xfrm>
            <a:off x="1225550" y="5605464"/>
            <a:ext cx="6756400" cy="1587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extLst>
          </p:cNvPr>
          <p:cNvCxnSpPr/>
          <p:nvPr/>
        </p:nvCxnSpPr>
        <p:spPr>
          <a:xfrm>
            <a:off x="1222375" y="5605463"/>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extLst>
          </p:cNvPr>
          <p:cNvCxnSpPr/>
          <p:nvPr/>
        </p:nvCxnSpPr>
        <p:spPr>
          <a:xfrm>
            <a:off x="3468688" y="5621339"/>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extLst>
          </p:cNvPr>
          <p:cNvCxnSpPr/>
          <p:nvPr/>
        </p:nvCxnSpPr>
        <p:spPr>
          <a:xfrm>
            <a:off x="5727700" y="5605463"/>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extLst>
          </p:cNvPr>
          <p:cNvCxnSpPr/>
          <p:nvPr/>
        </p:nvCxnSpPr>
        <p:spPr>
          <a:xfrm>
            <a:off x="7975600" y="5613400"/>
            <a:ext cx="0" cy="228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extLst>
          </p:cNvPr>
          <p:cNvCxnSpPr>
            <a:stCxn id="17418" idx="2"/>
          </p:cNvCxnSpPr>
          <p:nvPr/>
        </p:nvCxnSpPr>
        <p:spPr>
          <a:xfrm>
            <a:off x="4699000" y="5450921"/>
            <a:ext cx="0" cy="15295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416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body" idx="1"/>
          </p:nvPr>
        </p:nvSpPr>
        <p:spPr>
          <a:xfrm>
            <a:off x="276226" y="1268414"/>
            <a:ext cx="8616950" cy="5113337"/>
          </a:xfrm>
        </p:spPr>
        <p:txBody>
          <a:bodyPr/>
          <a:lstStyle/>
          <a:p>
            <a:pPr marL="0" indent="0" algn="just">
              <a:lnSpc>
                <a:spcPct val="90000"/>
              </a:lnSpc>
              <a:buNone/>
              <a:defRPr/>
            </a:pPr>
            <a:r>
              <a:rPr lang="en-CA" altLang="en-US" sz="2400" b="1" dirty="0">
                <a:solidFill>
                  <a:srgbClr val="C00000"/>
                </a:solidFill>
                <a:effectLst>
                  <a:outerShdw blurRad="38100" dist="38100" dir="2700000" algn="tl">
                    <a:srgbClr val="000000">
                      <a:alpha val="43137"/>
                    </a:srgbClr>
                  </a:outerShdw>
                </a:effectLst>
                <a:latin typeface="Arial Black" panose="020B0A04020102020204" pitchFamily="34" charset="0"/>
                <a:cs typeface="Arial" charset="0"/>
              </a:rPr>
              <a:t>Mission: </a:t>
            </a:r>
            <a:endParaRPr lang="hr-HR" altLang="en-US" sz="2400" b="1" dirty="0">
              <a:solidFill>
                <a:srgbClr val="C00000"/>
              </a:solidFill>
              <a:effectLst>
                <a:outerShdw blurRad="38100" dist="38100" dir="2700000" algn="tl">
                  <a:srgbClr val="000000">
                    <a:alpha val="43137"/>
                  </a:srgbClr>
                </a:outerShdw>
              </a:effectLst>
              <a:latin typeface="Arial Black" panose="020B0A04020102020204" pitchFamily="34" charset="0"/>
              <a:cs typeface="Arial" charset="0"/>
            </a:endParaRPr>
          </a:p>
          <a:p>
            <a:pPr algn="just">
              <a:lnSpc>
                <a:spcPct val="90000"/>
              </a:lnSpc>
              <a:buFont typeface="Wingdings" panose="05000000000000000000" pitchFamily="2" charset="2"/>
              <a:buChar char="v"/>
              <a:defRPr/>
            </a:pPr>
            <a:r>
              <a:rPr lang="en-CA" altLang="en-US" sz="2400" dirty="0">
                <a:latin typeface="Arial" charset="0"/>
                <a:cs typeface="Arial" charset="0"/>
              </a:rPr>
              <a:t>To promote and foster interoperability among NATO and Partner nations by furthering standardization of language training and testing. </a:t>
            </a:r>
            <a:endParaRPr lang="hr-HR" altLang="en-US" sz="2400" dirty="0">
              <a:latin typeface="Arial" charset="0"/>
              <a:cs typeface="Arial" charset="0"/>
            </a:endParaRPr>
          </a:p>
          <a:p>
            <a:pPr algn="just">
              <a:lnSpc>
                <a:spcPct val="90000"/>
              </a:lnSpc>
              <a:buFont typeface="Wingdings" panose="05000000000000000000" pitchFamily="2" charset="2"/>
              <a:buChar char="v"/>
              <a:defRPr/>
            </a:pPr>
            <a:r>
              <a:rPr lang="en-CA" altLang="en-US" sz="2400" dirty="0">
                <a:latin typeface="Arial" charset="0"/>
                <a:cs typeface="Arial" charset="0"/>
              </a:rPr>
              <a:t>To support the Alliance's operations through the exchange of knowledge and best practices, IAW established procedures and agreements.</a:t>
            </a:r>
            <a:endParaRPr lang="hr-HR" altLang="en-US" sz="2400" dirty="0">
              <a:latin typeface="Arial" charset="0"/>
              <a:cs typeface="Arial" charset="0"/>
            </a:endParaRPr>
          </a:p>
          <a:p>
            <a:pPr marL="0" indent="0" algn="just">
              <a:lnSpc>
                <a:spcPct val="90000"/>
              </a:lnSpc>
              <a:buNone/>
              <a:defRPr/>
            </a:pPr>
            <a:endParaRPr lang="en-CA" altLang="en-US" sz="2400" dirty="0">
              <a:latin typeface="Arial" charset="0"/>
              <a:cs typeface="Arial" charset="0"/>
            </a:endParaRPr>
          </a:p>
          <a:p>
            <a:pPr marL="0" indent="0" algn="just">
              <a:lnSpc>
                <a:spcPct val="90000"/>
              </a:lnSpc>
              <a:buNone/>
              <a:defRPr/>
            </a:pPr>
            <a:r>
              <a:rPr lang="en-CA" altLang="en-US" sz="2400" dirty="0">
                <a:solidFill>
                  <a:srgbClr val="C00000"/>
                </a:solidFill>
                <a:effectLst>
                  <a:outerShdw blurRad="38100" dist="38100" dir="2700000" algn="tl">
                    <a:srgbClr val="000000">
                      <a:alpha val="43137"/>
                    </a:srgbClr>
                  </a:outerShdw>
                </a:effectLst>
                <a:latin typeface="Arial Black" panose="020B0A04020102020204" pitchFamily="34" charset="0"/>
                <a:cs typeface="Arial" charset="0"/>
              </a:rPr>
              <a:t>Vision:</a:t>
            </a:r>
            <a:r>
              <a:rPr lang="en-CA" altLang="en-US" sz="2400" dirty="0">
                <a:latin typeface="Arial" charset="0"/>
                <a:cs typeface="Arial" charset="0"/>
              </a:rPr>
              <a:t> </a:t>
            </a:r>
            <a:endParaRPr lang="hr-HR" altLang="en-US" sz="2400" dirty="0">
              <a:latin typeface="Arial" charset="0"/>
              <a:cs typeface="Arial" charset="0"/>
            </a:endParaRPr>
          </a:p>
          <a:p>
            <a:pPr algn="just">
              <a:lnSpc>
                <a:spcPct val="90000"/>
              </a:lnSpc>
              <a:buFont typeface="Wingdings" panose="05000000000000000000" pitchFamily="2" charset="2"/>
              <a:buChar char="v"/>
              <a:defRPr/>
            </a:pPr>
            <a:r>
              <a:rPr lang="en-CA" altLang="en-US" sz="2400" dirty="0">
                <a:latin typeface="Arial" charset="0"/>
                <a:cs typeface="Arial" charset="0"/>
              </a:rPr>
              <a:t>To achieve levels of excellence where progress made by one is shared by all. </a:t>
            </a:r>
          </a:p>
          <a:p>
            <a:pPr marL="609533" indent="-609533" algn="just">
              <a:lnSpc>
                <a:spcPct val="90000"/>
              </a:lnSpc>
              <a:defRPr/>
            </a:pPr>
            <a:endParaRPr lang="en-CA" altLang="bg-BG" sz="2400" b="1" dirty="0">
              <a:solidFill>
                <a:srgbClr val="FFFFFF"/>
              </a:solidFill>
              <a:latin typeface="Arial" charset="0"/>
              <a:cs typeface="Arial" charset="0"/>
            </a:endParaRPr>
          </a:p>
          <a:p>
            <a:pPr marL="609533" indent="-609533">
              <a:lnSpc>
                <a:spcPct val="90000"/>
              </a:lnSpc>
              <a:buNone/>
              <a:defRPr/>
            </a:pPr>
            <a:r>
              <a:rPr lang="en-US" altLang="en-US" sz="2400" b="1" i="1" dirty="0">
                <a:latin typeface="Arial" charset="0"/>
                <a:cs typeface="Arial" charset="0"/>
              </a:rPr>
              <a:t>		</a:t>
            </a:r>
            <a:r>
              <a:rPr lang="en-US" altLang="en-US" sz="1600" b="1" dirty="0"/>
              <a:t>	</a:t>
            </a:r>
          </a:p>
        </p:txBody>
      </p:sp>
      <p:sp>
        <p:nvSpPr>
          <p:cNvPr id="28675" name="Rectangle 1"/>
          <p:cNvSpPr>
            <a:spLocks noChangeArrowheads="1"/>
          </p:cNvSpPr>
          <p:nvPr/>
        </p:nvSpPr>
        <p:spPr bwMode="auto">
          <a:xfrm>
            <a:off x="2287589" y="276227"/>
            <a:ext cx="4572000"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en-US" sz="2400" b="1">
                <a:solidFill>
                  <a:srgbClr val="000000"/>
                </a:solidFill>
              </a:rPr>
              <a:t>Bureau for International </a:t>
            </a:r>
          </a:p>
          <a:p>
            <a:pPr algn="ctr" eaLnBrk="1" hangingPunct="1"/>
            <a:r>
              <a:rPr lang="en-US" altLang="en-US" sz="2400" b="1">
                <a:solidFill>
                  <a:srgbClr val="000000"/>
                </a:solidFill>
              </a:rPr>
              <a:t>Language Co-ordination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body" idx="1"/>
          </p:nvPr>
        </p:nvSpPr>
        <p:spPr>
          <a:xfrm>
            <a:off x="265113" y="1479822"/>
            <a:ext cx="8616950" cy="5113337"/>
          </a:xfrm>
        </p:spPr>
        <p:txBody>
          <a:bodyPr/>
          <a:lstStyle/>
          <a:p>
            <a:pPr algn="just">
              <a:lnSpc>
                <a:spcPct val="90000"/>
              </a:lnSpc>
              <a:buFont typeface="Wingdings" pitchFamily="2" charset="2"/>
              <a:buChar char="v"/>
              <a:defRPr/>
            </a:pPr>
            <a:r>
              <a:rPr lang="en-CA" altLang="en-US" sz="2400" b="1" dirty="0">
                <a:solidFill>
                  <a:srgbClr val="C00000"/>
                </a:solidFill>
                <a:effectLst>
                  <a:outerShdw blurRad="38100" dist="38100" dir="2700000" algn="tl">
                    <a:srgbClr val="000000">
                      <a:alpha val="43137"/>
                    </a:srgbClr>
                  </a:outerShdw>
                </a:effectLst>
                <a:latin typeface="Arial Black" pitchFamily="34" charset="0"/>
                <a:cs typeface="Arial" charset="0"/>
              </a:rPr>
              <a:t>Purpose:</a:t>
            </a:r>
            <a:r>
              <a:rPr lang="en-CA" altLang="en-US" sz="2400" b="1" dirty="0">
                <a:solidFill>
                  <a:srgbClr val="000000"/>
                </a:solidFill>
                <a:latin typeface="Arial" charset="0"/>
                <a:cs typeface="Arial" charset="0"/>
              </a:rPr>
              <a:t> </a:t>
            </a:r>
            <a:r>
              <a:rPr lang="en-GB" altLang="bg-BG" sz="2400" dirty="0">
                <a:solidFill>
                  <a:srgbClr val="000000"/>
                </a:solidFill>
                <a:latin typeface="Arial" charset="0"/>
                <a:cs typeface="Arial" charset="0"/>
              </a:rPr>
              <a:t>To foster cooperative professional support among BILC member nations and to extend support to NATO within the field of language training and education and language assessment.</a:t>
            </a:r>
            <a:endParaRPr lang="hr-HR" altLang="bg-BG" sz="2400" dirty="0">
              <a:solidFill>
                <a:srgbClr val="000000"/>
              </a:solidFill>
              <a:latin typeface="Arial" charset="0"/>
              <a:cs typeface="Arial" charset="0"/>
            </a:endParaRPr>
          </a:p>
          <a:p>
            <a:pPr algn="just">
              <a:lnSpc>
                <a:spcPct val="90000"/>
              </a:lnSpc>
              <a:buFont typeface="Wingdings" pitchFamily="2" charset="2"/>
              <a:buChar char="v"/>
              <a:defRPr/>
            </a:pPr>
            <a:endParaRPr lang="en-GB" altLang="bg-BG" sz="2400" dirty="0">
              <a:solidFill>
                <a:srgbClr val="000000"/>
              </a:solidFill>
              <a:latin typeface="Arial" charset="0"/>
              <a:cs typeface="Arial" charset="0"/>
            </a:endParaRPr>
          </a:p>
          <a:p>
            <a:pPr algn="just">
              <a:lnSpc>
                <a:spcPct val="90000"/>
              </a:lnSpc>
              <a:buFont typeface="Wingdings" pitchFamily="2" charset="2"/>
              <a:buChar char="v"/>
              <a:defRPr/>
            </a:pPr>
            <a:r>
              <a:rPr lang="en-CA" altLang="bg-BG" sz="2400" b="1" dirty="0">
                <a:solidFill>
                  <a:srgbClr val="000000"/>
                </a:solidFill>
                <a:latin typeface="Arial" charset="0"/>
                <a:cs typeface="Arial" charset="0"/>
              </a:rPr>
              <a:t>Active participation in BILC activities </a:t>
            </a:r>
            <a:r>
              <a:rPr lang="en-CA" altLang="bg-BG" sz="2400" dirty="0">
                <a:solidFill>
                  <a:srgbClr val="000000"/>
                </a:solidFill>
                <a:latin typeface="Arial" charset="0"/>
                <a:cs typeface="Arial" charset="0"/>
              </a:rPr>
              <a:t>from </a:t>
            </a:r>
            <a:r>
              <a:rPr lang="en-CA" altLang="bg-BG" sz="2400" b="1" dirty="0">
                <a:solidFill>
                  <a:srgbClr val="C00000"/>
                </a:solidFill>
                <a:effectLst>
                  <a:outerShdw blurRad="38100" dist="38100" dir="2700000" algn="tl">
                    <a:srgbClr val="000000">
                      <a:alpha val="43137"/>
                    </a:srgbClr>
                  </a:outerShdw>
                </a:effectLst>
                <a:latin typeface="Arial" charset="0"/>
                <a:cs typeface="Arial" charset="0"/>
              </a:rPr>
              <a:t>2</a:t>
            </a:r>
            <a:r>
              <a:rPr lang="sl-SI" altLang="bg-BG" sz="2400" b="1" dirty="0">
                <a:solidFill>
                  <a:srgbClr val="C00000"/>
                </a:solidFill>
                <a:effectLst>
                  <a:outerShdw blurRad="38100" dist="38100" dir="2700000" algn="tl">
                    <a:srgbClr val="000000">
                      <a:alpha val="43137"/>
                    </a:srgbClr>
                  </a:outerShdw>
                </a:effectLst>
                <a:latin typeface="Arial" charset="0"/>
                <a:cs typeface="Arial" charset="0"/>
              </a:rPr>
              <a:t>7</a:t>
            </a:r>
            <a:r>
              <a:rPr lang="en-CA" altLang="bg-BG" sz="2400" b="1" dirty="0">
                <a:solidFill>
                  <a:srgbClr val="C00000"/>
                </a:solidFill>
                <a:effectLst>
                  <a:outerShdw blurRad="38100" dist="38100" dir="2700000" algn="tl">
                    <a:srgbClr val="000000">
                      <a:alpha val="43137"/>
                    </a:srgbClr>
                  </a:outerShdw>
                </a:effectLst>
                <a:latin typeface="Arial" charset="0"/>
                <a:cs typeface="Arial" charset="0"/>
              </a:rPr>
              <a:t> NATO nations</a:t>
            </a:r>
            <a:r>
              <a:rPr lang="en-CA" altLang="bg-BG" sz="2400" b="1" dirty="0">
                <a:solidFill>
                  <a:srgbClr val="000000"/>
                </a:solidFill>
                <a:latin typeface="Arial" charset="0"/>
                <a:cs typeface="Arial" charset="0"/>
              </a:rPr>
              <a:t> </a:t>
            </a:r>
            <a:r>
              <a:rPr lang="en-CA" altLang="bg-BG" sz="2400" dirty="0">
                <a:solidFill>
                  <a:srgbClr val="000000"/>
                </a:solidFill>
                <a:latin typeface="Arial" charset="0"/>
                <a:cs typeface="Arial" charset="0"/>
              </a:rPr>
              <a:t>and </a:t>
            </a:r>
            <a:r>
              <a:rPr lang="en-CA" altLang="bg-BG" sz="2400" b="1" dirty="0">
                <a:solidFill>
                  <a:srgbClr val="C00000"/>
                </a:solidFill>
                <a:effectLst>
                  <a:outerShdw blurRad="38100" dist="38100" dir="2700000" algn="tl">
                    <a:srgbClr val="000000">
                      <a:alpha val="43137"/>
                    </a:srgbClr>
                  </a:outerShdw>
                </a:effectLst>
                <a:latin typeface="Arial" charset="0"/>
                <a:cs typeface="Arial" charset="0"/>
              </a:rPr>
              <a:t>more than 2</a:t>
            </a:r>
            <a:r>
              <a:rPr lang="sl-SI" altLang="bg-BG" sz="2400" b="1" dirty="0">
                <a:solidFill>
                  <a:srgbClr val="C00000"/>
                </a:solidFill>
                <a:effectLst>
                  <a:outerShdw blurRad="38100" dist="38100" dir="2700000" algn="tl">
                    <a:srgbClr val="000000">
                      <a:alpha val="43137"/>
                    </a:srgbClr>
                  </a:outerShdw>
                </a:effectLst>
                <a:latin typeface="Arial" charset="0"/>
                <a:cs typeface="Arial" charset="0"/>
              </a:rPr>
              <a:t>5</a:t>
            </a:r>
            <a:r>
              <a:rPr lang="en-CA" altLang="bg-BG" sz="2400" b="1" dirty="0">
                <a:solidFill>
                  <a:srgbClr val="C00000"/>
                </a:solidFill>
                <a:effectLst>
                  <a:outerShdw blurRad="38100" dist="38100" dir="2700000" algn="tl">
                    <a:srgbClr val="000000">
                      <a:alpha val="43137"/>
                    </a:srgbClr>
                  </a:outerShdw>
                </a:effectLst>
                <a:latin typeface="Arial" charset="0"/>
                <a:cs typeface="Arial" charset="0"/>
              </a:rPr>
              <a:t> partner nations</a:t>
            </a:r>
            <a:r>
              <a:rPr lang="en-CA" altLang="bg-BG" sz="2400" b="1" dirty="0">
                <a:solidFill>
                  <a:srgbClr val="000000"/>
                </a:solidFill>
                <a:latin typeface="Arial" charset="0"/>
                <a:cs typeface="Arial" charset="0"/>
              </a:rPr>
              <a:t>.</a:t>
            </a:r>
            <a:endParaRPr lang="en-CA" altLang="bg-BG" sz="2400" b="1" dirty="0">
              <a:solidFill>
                <a:srgbClr val="FFFFFF"/>
              </a:solidFill>
              <a:latin typeface="Arial" charset="0"/>
              <a:cs typeface="Arial" charset="0"/>
            </a:endParaRPr>
          </a:p>
          <a:p>
            <a:pPr marL="0" indent="0">
              <a:lnSpc>
                <a:spcPct val="90000"/>
              </a:lnSpc>
              <a:buNone/>
              <a:defRPr/>
            </a:pPr>
            <a:r>
              <a:rPr lang="en-US" altLang="en-US" sz="2400" b="1" i="1" dirty="0">
                <a:latin typeface="Arial" charset="0"/>
                <a:cs typeface="Arial" charset="0"/>
              </a:rPr>
              <a:t>		</a:t>
            </a:r>
            <a:r>
              <a:rPr lang="en-US" altLang="en-US" sz="1600" b="1" dirty="0"/>
              <a:t>	</a:t>
            </a:r>
          </a:p>
        </p:txBody>
      </p:sp>
      <p:sp>
        <p:nvSpPr>
          <p:cNvPr id="29699" name="Rectangle 1"/>
          <p:cNvSpPr>
            <a:spLocks noChangeArrowheads="1"/>
          </p:cNvSpPr>
          <p:nvPr/>
        </p:nvSpPr>
        <p:spPr bwMode="auto">
          <a:xfrm>
            <a:off x="2287589" y="276227"/>
            <a:ext cx="4572000"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en-US" sz="2400" b="1">
                <a:solidFill>
                  <a:srgbClr val="000000"/>
                </a:solidFill>
              </a:rPr>
              <a:t>Bureau for International </a:t>
            </a:r>
          </a:p>
          <a:p>
            <a:pPr algn="ctr" eaLnBrk="1" hangingPunct="1"/>
            <a:r>
              <a:rPr lang="en-US" altLang="en-US" sz="2400" b="1">
                <a:solidFill>
                  <a:srgbClr val="000000"/>
                </a:solidFill>
              </a:rPr>
              <a:t>Language Co-ordination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900113" y="115888"/>
            <a:ext cx="7662154" cy="720725"/>
          </a:xfrm>
        </p:spPr>
        <p:txBody>
          <a:bodyPr/>
          <a:lstStyle/>
          <a:p>
            <a:pPr>
              <a:spcAft>
                <a:spcPts val="600"/>
              </a:spcAft>
              <a:defRPr/>
            </a:pPr>
            <a:r>
              <a:rPr lang="hr-HR" altLang="en-US" b="1" dirty="0" smtClean="0">
                <a:solidFill>
                  <a:srgbClr val="FF0000"/>
                </a:solidFill>
              </a:rPr>
              <a:t/>
            </a:r>
            <a:br>
              <a:rPr lang="hr-HR" altLang="en-US" b="1" dirty="0" smtClean="0">
                <a:solidFill>
                  <a:srgbClr val="FF0000"/>
                </a:solidFill>
              </a:rPr>
            </a:br>
            <a:r>
              <a:rPr lang="en-US" altLang="en-US" sz="2700" b="1" dirty="0">
                <a:solidFill>
                  <a:srgbClr val="C00000"/>
                </a:solidFill>
                <a:effectLst>
                  <a:outerShdw blurRad="38100" dist="38100" dir="2700000" algn="tl">
                    <a:srgbClr val="000000">
                      <a:alpha val="43137"/>
                    </a:srgbClr>
                  </a:outerShdw>
                </a:effectLst>
                <a:latin typeface="Arial Black" pitchFamily="34" charset="0"/>
              </a:rPr>
              <a:t>STANAG 6001 </a:t>
            </a:r>
            <a:r>
              <a:rPr lang="hr-HR" altLang="en-US" sz="2700" b="1" dirty="0">
                <a:solidFill>
                  <a:srgbClr val="C00000"/>
                </a:solidFill>
                <a:effectLst>
                  <a:outerShdw blurRad="38100" dist="38100" dir="2700000" algn="tl">
                    <a:srgbClr val="000000">
                      <a:alpha val="43137"/>
                    </a:srgbClr>
                  </a:outerShdw>
                </a:effectLst>
                <a:latin typeface="Arial Black" pitchFamily="34" charset="0"/>
              </a:rPr>
              <a:t/>
            </a:r>
            <a:br>
              <a:rPr lang="hr-HR" altLang="en-US" sz="2700" b="1" dirty="0">
                <a:solidFill>
                  <a:srgbClr val="C00000"/>
                </a:solidFill>
                <a:effectLst>
                  <a:outerShdw blurRad="38100" dist="38100" dir="2700000" algn="tl">
                    <a:srgbClr val="000000">
                      <a:alpha val="43137"/>
                    </a:srgbClr>
                  </a:outerShdw>
                </a:effectLst>
                <a:latin typeface="Arial Black" pitchFamily="34" charset="0"/>
              </a:rPr>
            </a:br>
            <a:r>
              <a:rPr lang="en-US" altLang="en-US" sz="2700" b="1" dirty="0">
                <a:solidFill>
                  <a:srgbClr val="C00000"/>
                </a:solidFill>
                <a:effectLst>
                  <a:outerShdw blurRad="38100" dist="38100" dir="2700000" algn="tl">
                    <a:srgbClr val="000000">
                      <a:alpha val="43137"/>
                    </a:srgbClr>
                  </a:outerShdw>
                </a:effectLst>
                <a:latin typeface="Arial Black" pitchFamily="34" charset="0"/>
              </a:rPr>
              <a:t>Key to Interoperability</a:t>
            </a:r>
            <a:r>
              <a:rPr lang="en-US" altLang="en-US" sz="2700" b="1" dirty="0">
                <a:solidFill>
                  <a:srgbClr val="C00000"/>
                </a:solidFill>
              </a:rPr>
              <a:t/>
            </a:r>
            <a:br>
              <a:rPr lang="en-US" altLang="en-US" sz="2700" b="1" dirty="0">
                <a:solidFill>
                  <a:srgbClr val="C00000"/>
                </a:solidFill>
              </a:rPr>
            </a:br>
            <a:endParaRPr lang="hr-HR" altLang="sr-Latn-RS" sz="2700" dirty="0">
              <a:solidFill>
                <a:srgbClr val="C00000"/>
              </a:solidFill>
            </a:endParaRPr>
          </a:p>
        </p:txBody>
      </p:sp>
      <p:sp>
        <p:nvSpPr>
          <p:cNvPr id="39939" name="Rectangle 3"/>
          <p:cNvSpPr>
            <a:spLocks noGrp="1" noChangeArrowheads="1"/>
          </p:cNvSpPr>
          <p:nvPr>
            <p:ph idx="1"/>
          </p:nvPr>
        </p:nvSpPr>
        <p:spPr>
          <a:xfrm>
            <a:off x="395288" y="1196976"/>
            <a:ext cx="8641208" cy="5472384"/>
          </a:xfrm>
        </p:spPr>
        <p:txBody>
          <a:bodyPr/>
          <a:lstStyle/>
          <a:p>
            <a:pPr marL="609533" indent="-609533" algn="just">
              <a:spcBef>
                <a:spcPct val="0"/>
              </a:spcBef>
              <a:defRPr/>
            </a:pPr>
            <a:r>
              <a:rPr lang="en-US" altLang="bg-BG" sz="2400" b="1" dirty="0">
                <a:solidFill>
                  <a:srgbClr val="000000"/>
                </a:solidFill>
                <a:latin typeface="Arial" panose="020B0604020202020204" pitchFamily="34" charset="0"/>
                <a:cs typeface="Arial" panose="020B0604020202020204" pitchFamily="34" charset="0"/>
              </a:rPr>
              <a:t>Main responsibility: </a:t>
            </a:r>
            <a:r>
              <a:rPr lang="en-US" altLang="bg-BG" sz="2400" dirty="0">
                <a:solidFill>
                  <a:srgbClr val="C0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custodian</a:t>
            </a:r>
            <a:r>
              <a:rPr lang="en-US" altLang="bg-BG" sz="2400" dirty="0">
                <a:solidFill>
                  <a:srgbClr val="000000"/>
                </a:solidFill>
                <a:latin typeface="Arial" panose="020B0604020202020204" pitchFamily="34" charset="0"/>
                <a:cs typeface="Arial" panose="020B0604020202020204" pitchFamily="34" charset="0"/>
              </a:rPr>
              <a:t> of STANAG 6001</a:t>
            </a:r>
            <a:endParaRPr lang="hr-HR" altLang="en-US" sz="2400" dirty="0">
              <a:latin typeface="Arial" charset="0"/>
              <a:cs typeface="Arial" charset="0"/>
            </a:endParaRPr>
          </a:p>
          <a:p>
            <a:pPr marL="609533" indent="-609533" algn="just">
              <a:spcBef>
                <a:spcPct val="0"/>
              </a:spcBef>
              <a:defRPr/>
            </a:pPr>
            <a:r>
              <a:rPr lang="en-US" altLang="en-US" sz="2400" dirty="0">
                <a:latin typeface="Arial" charset="0"/>
                <a:cs typeface="Arial" charset="0"/>
              </a:rPr>
              <a:t>Language proficiency descriptions developed by BILC</a:t>
            </a:r>
          </a:p>
          <a:p>
            <a:pPr marL="609533" indent="-609533" algn="just">
              <a:spcBef>
                <a:spcPct val="0"/>
              </a:spcBef>
              <a:defRPr/>
            </a:pPr>
            <a:r>
              <a:rPr lang="en-US" altLang="en-US" sz="2400" dirty="0">
                <a:latin typeface="Arial" charset="0"/>
                <a:cs typeface="Arial" charset="0"/>
              </a:rPr>
              <a:t>Adopted by NATO in 1976</a:t>
            </a:r>
          </a:p>
          <a:p>
            <a:pPr marL="1257161" lvl="1" indent="-533341" algn="just">
              <a:spcBef>
                <a:spcPct val="0"/>
              </a:spcBef>
              <a:defRPr/>
            </a:pPr>
            <a:r>
              <a:rPr lang="en-US" altLang="en-US" sz="2400" dirty="0">
                <a:latin typeface="Arial" charset="0"/>
                <a:cs typeface="Arial" charset="0"/>
              </a:rPr>
              <a:t>SLP (Standardized Language Profile) SLP  3232</a:t>
            </a:r>
          </a:p>
          <a:p>
            <a:pPr marL="1257161" lvl="1" indent="-533341" algn="just">
              <a:spcBef>
                <a:spcPct val="0"/>
              </a:spcBef>
              <a:defRPr/>
            </a:pPr>
            <a:r>
              <a:rPr lang="en-US" altLang="en-US" sz="2400" dirty="0">
                <a:latin typeface="Arial" charset="0"/>
                <a:cs typeface="Arial" charset="0"/>
              </a:rPr>
              <a:t>Four numbers for Listening, Speaking, Reading, and Writing</a:t>
            </a:r>
          </a:p>
          <a:p>
            <a:pPr marL="1257161" lvl="1" indent="-533341" algn="just">
              <a:spcBef>
                <a:spcPct val="0"/>
              </a:spcBef>
              <a:defRPr/>
            </a:pPr>
            <a:r>
              <a:rPr lang="en-US" altLang="en-US" sz="2400" dirty="0">
                <a:latin typeface="Arial" charset="0"/>
                <a:cs typeface="Arial" charset="0"/>
              </a:rPr>
              <a:t>0-5 scale (0: No Ability; L1: Survival: L2: Functional; L3: Professional;  L4: Expert</a:t>
            </a:r>
            <a:r>
              <a:rPr lang="hr-HR" altLang="en-US" sz="2400" dirty="0">
                <a:latin typeface="Arial" charset="0"/>
                <a:cs typeface="Arial" charset="0"/>
              </a:rPr>
              <a:t>; </a:t>
            </a:r>
            <a:r>
              <a:rPr lang="en-US" altLang="en-US" sz="2400" dirty="0">
                <a:latin typeface="Arial" charset="0"/>
                <a:cs typeface="Arial" charset="0"/>
              </a:rPr>
              <a:t>L5: equivalent to a highly-articulate, well–educated native speaker)</a:t>
            </a:r>
          </a:p>
          <a:p>
            <a:pPr marL="1257161" lvl="1" indent="-533341" algn="just">
              <a:spcBef>
                <a:spcPct val="0"/>
              </a:spcBef>
              <a:defRPr/>
            </a:pPr>
            <a:r>
              <a:rPr lang="en-US" altLang="en-US" sz="2400" dirty="0">
                <a:latin typeface="Arial" charset="0"/>
                <a:cs typeface="Arial" charset="0"/>
              </a:rPr>
              <a:t>SLPs in job descriptions, prerequisites for training, Language Capability Goals, Partnership Goals, etc.  </a:t>
            </a:r>
          </a:p>
          <a:p>
            <a:pPr marL="609533" indent="-609533" algn="just">
              <a:spcBef>
                <a:spcPct val="0"/>
              </a:spcBef>
              <a:defRPr/>
            </a:pPr>
            <a:r>
              <a:rPr lang="en-US" altLang="en-US" sz="2400" dirty="0">
                <a:latin typeface="Arial" charset="0"/>
                <a:cs typeface="Arial" charset="0"/>
              </a:rPr>
              <a:t>BILC is responsible for periodically updating STANAG 6001</a:t>
            </a:r>
          </a:p>
          <a:p>
            <a:pPr marL="609533" indent="-609533">
              <a:defRPr/>
            </a:pPr>
            <a:endParaRPr lang="en-US" altLang="en-US" sz="2400" dirty="0"/>
          </a:p>
        </p:txBody>
      </p:sp>
      <p:pic>
        <p:nvPicPr>
          <p:cNvPr id="30724" name="Picture 4"/>
          <p:cNvPicPr>
            <a:picLocks noChangeAspect="1"/>
          </p:cNvPicPr>
          <p:nvPr/>
        </p:nvPicPr>
        <p:blipFill>
          <a:blip r:embed="rId3">
            <a:extLst>
              <a:ext uri="{28A0092B-C50C-407E-A947-70E740481C1C}">
                <a14:useLocalDpi xmlns:a14="http://schemas.microsoft.com/office/drawing/2010/main" val="0"/>
              </a:ext>
            </a:extLst>
          </a:blip>
          <a:srcRect l="22136" t="18222" r="41496" b="15541"/>
          <a:stretch>
            <a:fillRect/>
          </a:stretch>
        </p:blipFill>
        <p:spPr bwMode="auto">
          <a:xfrm rot="-700774">
            <a:off x="244475" y="3063074"/>
            <a:ext cx="1296988" cy="1952625"/>
          </a:xfrm>
          <a:prstGeom prst="rect">
            <a:avLst/>
          </a:prstGeom>
          <a:noFill/>
          <a:ln w="19050">
            <a:solidFill>
              <a:srgbClr val="1F497D"/>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sr-Latn-RS" sz="3600" dirty="0">
                <a:solidFill>
                  <a:srgbClr val="C00000"/>
                </a:solidFill>
                <a:latin typeface="Arial Black" panose="020B0A04020102020204" pitchFamily="34" charset="0"/>
                <a:cs typeface="Arial" panose="020B0604020202020204" pitchFamily="34" charset="0"/>
              </a:rPr>
              <a:t>NATO Language Context</a:t>
            </a:r>
            <a:endParaRPr lang="en-US" sz="3600" dirty="0">
              <a:solidFill>
                <a:srgbClr val="C00000"/>
              </a:solidFill>
              <a:latin typeface="Arial Black" panose="020B0A04020102020204" pitchFamily="34" charset="0"/>
            </a:endParaRPr>
          </a:p>
        </p:txBody>
      </p:sp>
      <p:sp>
        <p:nvSpPr>
          <p:cNvPr id="3" name="Content Placeholder 2"/>
          <p:cNvSpPr>
            <a:spLocks noGrp="1"/>
          </p:cNvSpPr>
          <p:nvPr>
            <p:ph idx="1"/>
          </p:nvPr>
        </p:nvSpPr>
        <p:spPr>
          <a:xfrm>
            <a:off x="251520" y="1124744"/>
            <a:ext cx="8445624" cy="4752528"/>
          </a:xfrm>
        </p:spPr>
        <p:txBody>
          <a:bodyPr/>
          <a:lstStyle/>
          <a:p>
            <a:pPr algn="just" eaLnBrk="1" hangingPunct="1"/>
            <a:r>
              <a:rPr lang="en-US" altLang="sr-Latn-RS" sz="2800" dirty="0">
                <a:latin typeface="Arial" panose="020B0604020202020204" pitchFamily="34" charset="0"/>
                <a:cs typeface="Arial" panose="020B0604020202020204" pitchFamily="34" charset="0"/>
              </a:rPr>
              <a:t>Each nation is responsible for own training / testing program </a:t>
            </a:r>
          </a:p>
          <a:p>
            <a:pPr algn="just" eaLnBrk="1" hangingPunct="1"/>
            <a:r>
              <a:rPr lang="en-US" altLang="sr-Latn-RS" sz="2800" dirty="0" smtClean="0">
                <a:latin typeface="Arial" panose="020B0604020202020204" pitchFamily="34" charset="0"/>
                <a:cs typeface="Arial" panose="020B0604020202020204" pitchFamily="34" charset="0"/>
              </a:rPr>
              <a:t>No </a:t>
            </a:r>
            <a:r>
              <a:rPr lang="en-US" altLang="sr-Latn-RS" sz="2800" dirty="0">
                <a:latin typeface="Arial" panose="020B0604020202020204" pitchFamily="34" charset="0"/>
                <a:cs typeface="Arial" panose="020B0604020202020204" pitchFamily="34" charset="0"/>
              </a:rPr>
              <a:t>common tests - only a common standard - STANAG 6001</a:t>
            </a:r>
          </a:p>
          <a:p>
            <a:pPr algn="just" eaLnBrk="1" hangingPunct="1"/>
            <a:r>
              <a:rPr lang="en-US" altLang="sr-Latn-RS" sz="2800" dirty="0" smtClean="0">
                <a:latin typeface="Arial" panose="020B0604020202020204" pitchFamily="34" charset="0"/>
                <a:cs typeface="Arial" panose="020B0604020202020204" pitchFamily="34" charset="0"/>
              </a:rPr>
              <a:t>Varying </a:t>
            </a:r>
            <a:r>
              <a:rPr lang="en-US" altLang="sr-Latn-RS" sz="2800" dirty="0">
                <a:latin typeface="Arial" panose="020B0604020202020204" pitchFamily="34" charset="0"/>
                <a:cs typeface="Arial" panose="020B0604020202020204" pitchFamily="34" charset="0"/>
              </a:rPr>
              <a:t>interpretations of </a:t>
            </a:r>
            <a:r>
              <a:rPr lang="en-US" altLang="sr-Latn-RS" sz="2800" dirty="0" smtClean="0">
                <a:latin typeface="Arial" panose="020B0604020202020204" pitchFamily="34" charset="0"/>
                <a:cs typeface="Arial" panose="020B0604020202020204" pitchFamily="34" charset="0"/>
              </a:rPr>
              <a:t>standard?</a:t>
            </a:r>
            <a:r>
              <a:rPr lang="hr-HR" altLang="sr-Latn-RS" sz="2800" dirty="0" smtClean="0">
                <a:latin typeface="Arial" panose="020B0604020202020204" pitchFamily="34" charset="0"/>
                <a:cs typeface="Arial" panose="020B0604020202020204" pitchFamily="34" charset="0"/>
              </a:rPr>
              <a:t> </a:t>
            </a:r>
            <a:r>
              <a:rPr lang="en-US" altLang="sr-Latn-RS" sz="2800" dirty="0" smtClean="0">
                <a:latin typeface="Arial" panose="020B0604020202020204" pitchFamily="34" charset="0"/>
                <a:cs typeface="Arial" panose="020B0604020202020204" pitchFamily="34" charset="0"/>
              </a:rPr>
              <a:t>Nations </a:t>
            </a:r>
            <a:r>
              <a:rPr lang="en-US" altLang="sr-Latn-RS" sz="2800" dirty="0">
                <a:latin typeface="Arial" panose="020B0604020202020204" pitchFamily="34" charset="0"/>
                <a:cs typeface="Arial" panose="020B0604020202020204" pitchFamily="34" charset="0"/>
              </a:rPr>
              <a:t>certify their own military and give their members Standardized Language Profiles (SLPs) based on their own STANAG – based tests</a:t>
            </a:r>
            <a:r>
              <a:rPr lang="en-US" altLang="sr-Latn-RS" sz="2800" dirty="0" smtClean="0">
                <a:latin typeface="Arial" panose="020B0604020202020204" pitchFamily="34" charset="0"/>
                <a:cs typeface="Arial" panose="020B0604020202020204" pitchFamily="34" charset="0"/>
              </a:rPr>
              <a:t>.</a:t>
            </a:r>
            <a:r>
              <a:rPr lang="en-US" altLang="sr-Latn-RS" sz="2800" dirty="0">
                <a:latin typeface="Arial" panose="020B0604020202020204" pitchFamily="34" charset="0"/>
                <a:cs typeface="Arial" panose="020B0604020202020204" pitchFamily="34" charset="0"/>
              </a:rPr>
              <a:t> </a:t>
            </a:r>
          </a:p>
          <a:p>
            <a:pPr algn="just" eaLnBrk="1" hangingPunct="1"/>
            <a:r>
              <a:rPr lang="en-US" altLang="sr-Latn-RS" sz="2800" dirty="0" smtClean="0">
                <a:latin typeface="Arial" panose="020B0604020202020204" pitchFamily="34" charset="0"/>
                <a:cs typeface="Arial" panose="020B0604020202020204" pitchFamily="34" charset="0"/>
              </a:rPr>
              <a:t>Language </a:t>
            </a:r>
            <a:r>
              <a:rPr lang="en-US" altLang="sr-Latn-RS" sz="2800" dirty="0">
                <a:latin typeface="Arial" panose="020B0604020202020204" pitchFamily="34" charset="0"/>
                <a:cs typeface="Arial" panose="020B0604020202020204" pitchFamily="34" charset="0"/>
              </a:rPr>
              <a:t>is viewed as a critical factor in the interoperability </a:t>
            </a:r>
            <a:r>
              <a:rPr lang="en-US" altLang="sr-Latn-RS" sz="2800" dirty="0" smtClean="0">
                <a:latin typeface="Arial" panose="020B0604020202020204" pitchFamily="34" charset="0"/>
                <a:cs typeface="Arial" panose="020B0604020202020204" pitchFamily="34" charset="0"/>
              </a:rPr>
              <a:t>shortfall</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50934ACA-9743-4519-8E96-01AAAE01B228}" type="slidenum">
              <a:rPr lang="en-US" altLang="lt-LT" smtClean="0"/>
              <a:pPr>
                <a:defRPr/>
              </a:pPr>
              <a:t>8</a:t>
            </a:fld>
            <a:endParaRPr lang="en-US" altLang="lt-LT"/>
          </a:p>
        </p:txBody>
      </p:sp>
    </p:spTree>
    <p:extLst>
      <p:ext uri="{BB962C8B-B14F-4D97-AF65-F5344CB8AC3E}">
        <p14:creationId xmlns:p14="http://schemas.microsoft.com/office/powerpoint/2010/main" val="145690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bg-BG" sz="3200" b="1" dirty="0">
                <a:solidFill>
                  <a:srgbClr val="C00000"/>
                </a:solidFill>
                <a:effectLst>
                  <a:outerShdw blurRad="38100" dist="38100" dir="2700000" algn="tl">
                    <a:srgbClr val="000000">
                      <a:alpha val="43137"/>
                    </a:srgbClr>
                  </a:outerShdw>
                </a:effectLst>
                <a:latin typeface="Arial Black" pitchFamily="34" charset="0"/>
                <a:cs typeface="Arial" charset="0"/>
              </a:rPr>
              <a:t>Major BILC Events</a:t>
            </a:r>
            <a:endParaRPr lang="bg-BG" altLang="bg-BG" sz="3200" b="1" dirty="0">
              <a:solidFill>
                <a:srgbClr val="C00000"/>
              </a:solidFill>
              <a:effectLst>
                <a:outerShdw blurRad="38100" dist="38100" dir="2700000" algn="tl">
                  <a:srgbClr val="000000">
                    <a:alpha val="43137"/>
                  </a:srgbClr>
                </a:outerShdw>
              </a:effectLst>
              <a:latin typeface="Arial Black" pitchFamily="34" charset="0"/>
              <a:cs typeface="Arial" charset="0"/>
            </a:endParaRPr>
          </a:p>
        </p:txBody>
      </p:sp>
      <p:sp>
        <p:nvSpPr>
          <p:cNvPr id="26627" name="Content Placeholder 2"/>
          <p:cNvSpPr>
            <a:spLocks noGrp="1"/>
          </p:cNvSpPr>
          <p:nvPr>
            <p:ph idx="1"/>
          </p:nvPr>
        </p:nvSpPr>
        <p:spPr>
          <a:xfrm>
            <a:off x="468313" y="1989139"/>
            <a:ext cx="8424862" cy="4176712"/>
          </a:xfrm>
        </p:spPr>
        <p:txBody>
          <a:bodyPr/>
          <a:lstStyle/>
          <a:p>
            <a:pPr algn="just">
              <a:defRPr/>
            </a:pPr>
            <a:r>
              <a:rPr lang="en-US" altLang="bg-BG" sz="2800" dirty="0" smtClean="0">
                <a:latin typeface="Arial" charset="0"/>
                <a:cs typeface="Arial" charset="0"/>
              </a:rPr>
              <a:t>BILC </a:t>
            </a:r>
            <a:r>
              <a:rPr lang="en-US" altLang="bg-BG" sz="2800" dirty="0">
                <a:latin typeface="Arial" charset="0"/>
                <a:cs typeface="Arial" charset="0"/>
              </a:rPr>
              <a:t>Annual Conference in </a:t>
            </a:r>
            <a:r>
              <a:rPr lang="en-US" altLang="bg-BG" sz="2800" dirty="0" smtClean="0">
                <a:latin typeface="Arial" charset="0"/>
                <a:cs typeface="Arial" charset="0"/>
              </a:rPr>
              <a:t>May</a:t>
            </a:r>
            <a:endParaRPr lang="en-US" altLang="bg-BG" sz="2800" dirty="0">
              <a:latin typeface="Arial" charset="0"/>
              <a:cs typeface="Arial" charset="0"/>
            </a:endParaRPr>
          </a:p>
          <a:p>
            <a:pPr algn="just">
              <a:defRPr/>
            </a:pPr>
            <a:r>
              <a:rPr lang="en-US" altLang="bg-BG" sz="2800" dirty="0">
                <a:latin typeface="Arial" charset="0"/>
                <a:cs typeface="Arial" charset="0"/>
              </a:rPr>
              <a:t>BILC STANAG 6001 Testing Workshop in </a:t>
            </a:r>
            <a:r>
              <a:rPr lang="en-US" altLang="bg-BG" sz="2800" dirty="0" smtClean="0">
                <a:latin typeface="Arial" charset="0"/>
                <a:cs typeface="Arial" charset="0"/>
              </a:rPr>
              <a:t>September</a:t>
            </a:r>
            <a:endParaRPr lang="en-US" altLang="bg-BG" sz="2800" dirty="0">
              <a:latin typeface="Arial" charset="0"/>
              <a:cs typeface="Arial" charset="0"/>
            </a:endParaRPr>
          </a:p>
          <a:p>
            <a:pPr algn="just">
              <a:defRPr/>
            </a:pPr>
            <a:r>
              <a:rPr lang="en-US" altLang="bg-BG" sz="2800" dirty="0">
                <a:latin typeface="Arial" charset="0"/>
                <a:cs typeface="Arial" charset="0"/>
              </a:rPr>
              <a:t>BILC Professional </a:t>
            </a:r>
            <a:r>
              <a:rPr lang="hr-HR" altLang="bg-BG" sz="2800" dirty="0" err="1">
                <a:latin typeface="Arial" charset="0"/>
                <a:cs typeface="Arial" charset="0"/>
              </a:rPr>
              <a:t>Development</a:t>
            </a:r>
            <a:r>
              <a:rPr lang="hr-HR" altLang="bg-BG" sz="2800" dirty="0">
                <a:latin typeface="Arial" charset="0"/>
                <a:cs typeface="Arial" charset="0"/>
              </a:rPr>
              <a:t> </a:t>
            </a:r>
            <a:r>
              <a:rPr lang="en-US" altLang="bg-BG" sz="2800" dirty="0">
                <a:latin typeface="Arial" charset="0"/>
                <a:cs typeface="Arial" charset="0"/>
              </a:rPr>
              <a:t>Seminar in </a:t>
            </a:r>
            <a:r>
              <a:rPr lang="en-US" altLang="bg-BG" sz="2800" dirty="0" smtClean="0">
                <a:latin typeface="Arial" charset="0"/>
                <a:cs typeface="Arial" charset="0"/>
              </a:rPr>
              <a:t>October</a:t>
            </a:r>
            <a:endParaRPr lang="hr-HR" altLang="bg-BG" sz="2800" dirty="0" smtClean="0">
              <a:latin typeface="Arial" charset="0"/>
              <a:cs typeface="Arial" charset="0"/>
            </a:endParaRPr>
          </a:p>
          <a:p>
            <a:pPr algn="just">
              <a:defRPr/>
            </a:pPr>
            <a:r>
              <a:rPr lang="hr-HR" altLang="bg-BG" sz="2800" dirty="0" smtClean="0">
                <a:latin typeface="Arial" charset="0"/>
                <a:cs typeface="Arial" charset="0"/>
              </a:rPr>
              <a:t>BILC </a:t>
            </a:r>
            <a:r>
              <a:rPr lang="hr-HR" altLang="bg-BG" sz="2800" dirty="0" err="1" smtClean="0">
                <a:latin typeface="Arial" charset="0"/>
                <a:cs typeface="Arial" charset="0"/>
              </a:rPr>
              <a:t>Military</a:t>
            </a:r>
            <a:r>
              <a:rPr lang="hr-HR" altLang="bg-BG" sz="2800" dirty="0" smtClean="0">
                <a:latin typeface="Arial" charset="0"/>
                <a:cs typeface="Arial" charset="0"/>
              </a:rPr>
              <a:t> </a:t>
            </a:r>
            <a:r>
              <a:rPr lang="hr-HR" altLang="bg-BG" sz="2800" dirty="0" err="1" smtClean="0">
                <a:latin typeface="Arial" charset="0"/>
                <a:cs typeface="Arial" charset="0"/>
              </a:rPr>
              <a:t>Terminology</a:t>
            </a:r>
            <a:r>
              <a:rPr lang="hr-HR" altLang="bg-BG" sz="2800" dirty="0" smtClean="0">
                <a:latin typeface="Arial" charset="0"/>
                <a:cs typeface="Arial" charset="0"/>
              </a:rPr>
              <a:t> </a:t>
            </a:r>
            <a:r>
              <a:rPr lang="hr-HR" altLang="bg-BG" sz="2800" dirty="0" err="1" smtClean="0">
                <a:latin typeface="Arial" charset="0"/>
                <a:cs typeface="Arial" charset="0"/>
              </a:rPr>
              <a:t>Conference</a:t>
            </a:r>
            <a:r>
              <a:rPr lang="hr-HR" altLang="bg-BG" sz="2800" dirty="0" smtClean="0">
                <a:latin typeface="Arial" charset="0"/>
                <a:cs typeface="Arial" charset="0"/>
              </a:rPr>
              <a:t> </a:t>
            </a:r>
            <a:r>
              <a:rPr lang="hr-HR" altLang="bg-BG" sz="2800" dirty="0" err="1" smtClean="0">
                <a:latin typeface="Arial" charset="0"/>
                <a:cs typeface="Arial" charset="0"/>
              </a:rPr>
              <a:t>in</a:t>
            </a:r>
            <a:r>
              <a:rPr lang="hr-HR" altLang="bg-BG" sz="2800" dirty="0" smtClean="0">
                <a:latin typeface="Arial" charset="0"/>
                <a:cs typeface="Arial" charset="0"/>
              </a:rPr>
              <a:t> April </a:t>
            </a:r>
            <a:r>
              <a:rPr lang="hr-HR" altLang="bg-BG" sz="2800" dirty="0" smtClean="0">
                <a:solidFill>
                  <a:srgbClr val="C00000"/>
                </a:solidFill>
                <a:latin typeface="Arial" charset="0"/>
                <a:cs typeface="Arial" charset="0"/>
              </a:rPr>
              <a:t>(bi-</a:t>
            </a:r>
            <a:r>
              <a:rPr lang="hr-HR" altLang="bg-BG" sz="2800" dirty="0" err="1" smtClean="0">
                <a:solidFill>
                  <a:srgbClr val="C00000"/>
                </a:solidFill>
                <a:latin typeface="Arial" charset="0"/>
                <a:cs typeface="Arial" charset="0"/>
              </a:rPr>
              <a:t>annually</a:t>
            </a:r>
            <a:r>
              <a:rPr lang="hr-HR" altLang="bg-BG" sz="2800" dirty="0" smtClean="0">
                <a:solidFill>
                  <a:srgbClr val="C00000"/>
                </a:solidFill>
                <a:latin typeface="Arial" charset="0"/>
                <a:cs typeface="Arial" charset="0"/>
              </a:rPr>
              <a:t>)</a:t>
            </a:r>
            <a:endParaRPr lang="hr-HR" altLang="bg-BG" sz="2800" dirty="0">
              <a:solidFill>
                <a:srgbClr val="C00000"/>
              </a:solidFill>
              <a:latin typeface="Arial" charset="0"/>
              <a:cs typeface="Arial" charset="0"/>
            </a:endParaRPr>
          </a:p>
          <a:p>
            <a:pPr marL="0" indent="0" algn="just">
              <a:buNone/>
              <a:defRPr/>
            </a:pPr>
            <a:endParaRPr lang="hr-HR" altLang="bg-BG" sz="2800" dirty="0">
              <a:latin typeface="Arial" charset="0"/>
              <a:cs typeface="Arial" charset="0"/>
            </a:endParaRPr>
          </a:p>
          <a:p>
            <a:pPr marL="0" indent="0" algn="just">
              <a:buNone/>
              <a:defRPr/>
            </a:pPr>
            <a:endParaRPr lang="hr-HR" altLang="bg-BG" sz="2800" dirty="0">
              <a:latin typeface="Arial" charset="0"/>
              <a:cs typeface="Arial" charset="0"/>
            </a:endParaRPr>
          </a:p>
          <a:p>
            <a:pPr algn="just">
              <a:defRPr/>
            </a:pPr>
            <a:endParaRPr lang="bg-BG" altLang="bg-BG" sz="2800" dirty="0">
              <a:latin typeface="Arial" charset="0"/>
              <a:cs typeface="Arial" charset="0"/>
            </a:endParaRP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868" indent="-285718">
              <a:defRPr>
                <a:solidFill>
                  <a:schemeClr val="tx1"/>
                </a:solidFill>
                <a:latin typeface="Arial" charset="0"/>
                <a:cs typeface="Arial" charset="0"/>
              </a:defRPr>
            </a:lvl2pPr>
            <a:lvl3pPr marL="1142874" indent="-228575">
              <a:defRPr>
                <a:solidFill>
                  <a:schemeClr val="tx1"/>
                </a:solidFill>
                <a:latin typeface="Arial" charset="0"/>
                <a:cs typeface="Arial" charset="0"/>
              </a:defRPr>
            </a:lvl3pPr>
            <a:lvl4pPr marL="1600024" indent="-228575">
              <a:defRPr>
                <a:solidFill>
                  <a:schemeClr val="tx1"/>
                </a:solidFill>
                <a:latin typeface="Arial" charset="0"/>
                <a:cs typeface="Arial" charset="0"/>
              </a:defRPr>
            </a:lvl4pPr>
            <a:lvl5pPr marL="2057173" indent="-228575">
              <a:defRPr>
                <a:solidFill>
                  <a:schemeClr val="tx1"/>
                </a:solidFill>
                <a:latin typeface="Arial" charset="0"/>
                <a:cs typeface="Arial" charset="0"/>
              </a:defRPr>
            </a:lvl5pPr>
            <a:lvl6pPr marL="2514323" indent="-228575" eaLnBrk="0" fontAlgn="base" hangingPunct="0">
              <a:spcBef>
                <a:spcPct val="0"/>
              </a:spcBef>
              <a:spcAft>
                <a:spcPct val="0"/>
              </a:spcAft>
              <a:defRPr>
                <a:solidFill>
                  <a:schemeClr val="tx1"/>
                </a:solidFill>
                <a:latin typeface="Arial" charset="0"/>
                <a:cs typeface="Arial" charset="0"/>
              </a:defRPr>
            </a:lvl6pPr>
            <a:lvl7pPr marL="2971473" indent="-228575" eaLnBrk="0" fontAlgn="base" hangingPunct="0">
              <a:spcBef>
                <a:spcPct val="0"/>
              </a:spcBef>
              <a:spcAft>
                <a:spcPct val="0"/>
              </a:spcAft>
              <a:defRPr>
                <a:solidFill>
                  <a:schemeClr val="tx1"/>
                </a:solidFill>
                <a:latin typeface="Arial" charset="0"/>
                <a:cs typeface="Arial" charset="0"/>
              </a:defRPr>
            </a:lvl7pPr>
            <a:lvl8pPr marL="3428623" indent="-228575" eaLnBrk="0" fontAlgn="base" hangingPunct="0">
              <a:spcBef>
                <a:spcPct val="0"/>
              </a:spcBef>
              <a:spcAft>
                <a:spcPct val="0"/>
              </a:spcAft>
              <a:defRPr>
                <a:solidFill>
                  <a:schemeClr val="tx1"/>
                </a:solidFill>
                <a:latin typeface="Arial" charset="0"/>
                <a:cs typeface="Arial" charset="0"/>
              </a:defRPr>
            </a:lvl8pPr>
            <a:lvl9pPr marL="3885772" indent="-228575" eaLnBrk="0" fontAlgn="base" hangingPunct="0">
              <a:spcBef>
                <a:spcPct val="0"/>
              </a:spcBef>
              <a:spcAft>
                <a:spcPct val="0"/>
              </a:spcAft>
              <a:defRPr>
                <a:solidFill>
                  <a:schemeClr val="tx1"/>
                </a:solidFill>
                <a:latin typeface="Arial" charset="0"/>
                <a:cs typeface="Arial" charset="0"/>
              </a:defRPr>
            </a:lvl9pPr>
          </a:lstStyle>
          <a:p>
            <a:fld id="{2C68F115-6641-46A5-A855-F617F9B277CF}" type="slidenum">
              <a:rPr lang="en-US" altLang="lt-LT" smtClean="0">
                <a:solidFill>
                  <a:srgbClr val="898989"/>
                </a:solidFill>
                <a:latin typeface="Calibri" pitchFamily="34" charset="0"/>
              </a:rPr>
              <a:pPr/>
              <a:t>9</a:t>
            </a:fld>
            <a:endParaRPr lang="en-US" altLang="lt-LT" smtClean="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CT Briefing Slide Jan 16 amended" id="{D8AE786A-EBDE-470C-A93B-26ABE920E854}" vid="{709845A2-3593-4D5C-A7F9-E50018982BC9}"/>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ACT Briefing Slide Jan 16 amended" id="{D8AE786A-EBDE-470C-A93B-26ABE920E854}" vid="{709845A2-3593-4D5C-A7F9-E50018982BC9}"/>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2808</TotalTime>
  <Words>1479</Words>
  <Application>Microsoft Office PowerPoint</Application>
  <PresentationFormat>On-screen Show (4:3)</PresentationFormat>
  <Paragraphs>231</Paragraphs>
  <Slides>20</Slides>
  <Notes>17</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2_Custom Design</vt:lpstr>
      <vt:lpstr>Custom Design</vt:lpstr>
      <vt:lpstr>1_Custom Design</vt:lpstr>
      <vt:lpstr>8_Office Theme</vt:lpstr>
      <vt:lpstr>BILC Update May 2022 – May 2023</vt:lpstr>
      <vt:lpstr>What is BILC?</vt:lpstr>
      <vt:lpstr>PowerPoint Presentation</vt:lpstr>
      <vt:lpstr>PowerPoint Presentation</vt:lpstr>
      <vt:lpstr>PowerPoint Presentation</vt:lpstr>
      <vt:lpstr>PowerPoint Presentation</vt:lpstr>
      <vt:lpstr> STANAG 6001  Key to Interoperability </vt:lpstr>
      <vt:lpstr>NATO Language Context</vt:lpstr>
      <vt:lpstr>Major BILC Events</vt:lpstr>
      <vt:lpstr>2022 NATO-BILC Annual Conference  Loreto, Italy  22 – 26 May, 2022</vt:lpstr>
      <vt:lpstr> 2022 NATO-BILC STANAG 6001 Testing Workshop Bonn, Germany 6 – 8 September, 2022</vt:lpstr>
      <vt:lpstr>2022 NATO-BILC Professional Development Seminar  Provo, Utah, USA  16 –  20 October, 2022</vt:lpstr>
      <vt:lpstr>BILC Professional Development  Programme in Partnership Cooperation Menu  (PCM. i. e. ACT-sponsored BILC courses)</vt:lpstr>
      <vt:lpstr>   Other BILC activities</vt:lpstr>
      <vt:lpstr>   BILC Support May 2022 – May 2023</vt:lpstr>
      <vt:lpstr>PowerPoint Presentation</vt:lpstr>
      <vt:lpstr>BILC WGs &amp; Projects</vt:lpstr>
      <vt:lpstr>BILC site – www.natobilc.org </vt:lpstr>
      <vt:lpstr>BILC site – www.natobilc.org </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BILC Conference 20-24 May, Lisbon</dc:title>
  <dc:creator>HP</dc:creator>
  <cp:lastModifiedBy>IRENA PRPIĆ ĐURIĆ</cp:lastModifiedBy>
  <cp:revision>414</cp:revision>
  <cp:lastPrinted>2023-04-11T08:13:27Z</cp:lastPrinted>
  <dcterms:created xsi:type="dcterms:W3CDTF">2018-04-19T14:50:03Z</dcterms:created>
  <dcterms:modified xsi:type="dcterms:W3CDTF">2023-05-19T07:49:27Z</dcterms:modified>
</cp:coreProperties>
</file>