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71" r:id="rId2"/>
    <p:sldId id="273" r:id="rId3"/>
    <p:sldId id="281" r:id="rId4"/>
    <p:sldId id="268" r:id="rId5"/>
    <p:sldId id="280" r:id="rId6"/>
    <p:sldId id="256"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644" autoAdjust="0"/>
  </p:normalViewPr>
  <p:slideViewPr>
    <p:cSldViewPr snapToGrid="0">
      <p:cViewPr varScale="1">
        <p:scale>
          <a:sx n="91" d="100"/>
          <a:sy n="91" d="100"/>
        </p:scale>
        <p:origin x="12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EE7A3-8294-4318-AD8A-3E60A553E076}"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09C73128-CA86-49AE-8535-F360F9739741}">
      <dgm:prSet/>
      <dgm:spPr/>
      <dgm:t>
        <a:bodyPr/>
        <a:lstStyle/>
        <a:p>
          <a:pPr rtl="0"/>
          <a:r>
            <a:rPr lang="en-GB" dirty="0">
              <a:latin typeface="+mn-lt"/>
            </a:rPr>
            <a:t>International collaboration</a:t>
          </a:r>
        </a:p>
      </dgm:t>
    </dgm:pt>
    <dgm:pt modelId="{0514BE4D-8301-4149-980B-EB9292D882B6}" type="parTrans" cxnId="{2AB180E1-595B-4AB5-97C8-942A1AB9B001}">
      <dgm:prSet/>
      <dgm:spPr/>
      <dgm:t>
        <a:bodyPr/>
        <a:lstStyle/>
        <a:p>
          <a:endParaRPr lang="en-US"/>
        </a:p>
      </dgm:t>
    </dgm:pt>
    <dgm:pt modelId="{5EF5FD98-4EC0-4F9F-A8D5-1F6FDB7ECBDF}" type="sibTrans" cxnId="{2AB180E1-595B-4AB5-97C8-942A1AB9B001}">
      <dgm:prSet/>
      <dgm:spPr/>
      <dgm:t>
        <a:bodyPr/>
        <a:lstStyle/>
        <a:p>
          <a:endParaRPr lang="en-US"/>
        </a:p>
      </dgm:t>
    </dgm:pt>
    <dgm:pt modelId="{891A2EBB-7DC3-4113-9683-CDB713975CDC}">
      <dgm:prSet/>
      <dgm:spPr/>
      <dgm:t>
        <a:bodyPr/>
        <a:lstStyle/>
        <a:p>
          <a:r>
            <a:rPr lang="en-US" dirty="0"/>
            <a:t>Assistance designed to support the development of, e.g.,</a:t>
          </a:r>
        </a:p>
      </dgm:t>
    </dgm:pt>
    <dgm:pt modelId="{3E4344F9-9B29-4F72-9117-7152E905EA83}" type="parTrans" cxnId="{E4EE942B-5EC8-4CE1-A4A5-610609F43A47}">
      <dgm:prSet/>
      <dgm:spPr/>
      <dgm:t>
        <a:bodyPr/>
        <a:lstStyle/>
        <a:p>
          <a:endParaRPr lang="en-US"/>
        </a:p>
      </dgm:t>
    </dgm:pt>
    <dgm:pt modelId="{7D489941-0C09-4D3E-8ABA-A4D3BBD9FBD8}" type="sibTrans" cxnId="{E4EE942B-5EC8-4CE1-A4A5-610609F43A47}">
      <dgm:prSet/>
      <dgm:spPr/>
      <dgm:t>
        <a:bodyPr/>
        <a:lstStyle/>
        <a:p>
          <a:endParaRPr lang="en-US"/>
        </a:p>
      </dgm:t>
    </dgm:pt>
    <dgm:pt modelId="{B78D103E-EEDD-4301-910D-BA04DD3AFC9F}">
      <dgm:prSet/>
      <dgm:spPr/>
      <dgm:t>
        <a:bodyPr/>
        <a:lstStyle/>
        <a:p>
          <a:r>
            <a:rPr lang="en-US" dirty="0"/>
            <a:t>language strategy in line with military and civilian personnel policy</a:t>
          </a:r>
        </a:p>
      </dgm:t>
    </dgm:pt>
    <dgm:pt modelId="{81D39F46-187C-4F5E-AFC1-6E8CDDBDEED8}" type="parTrans" cxnId="{37E32E14-D71F-42CE-8F03-A7DF3D6EDE48}">
      <dgm:prSet/>
      <dgm:spPr/>
      <dgm:t>
        <a:bodyPr/>
        <a:lstStyle/>
        <a:p>
          <a:endParaRPr lang="en-US"/>
        </a:p>
      </dgm:t>
    </dgm:pt>
    <dgm:pt modelId="{D6703F67-1B8A-4CAE-AFE3-EAC6BB648430}" type="sibTrans" cxnId="{37E32E14-D71F-42CE-8F03-A7DF3D6EDE48}">
      <dgm:prSet/>
      <dgm:spPr/>
      <dgm:t>
        <a:bodyPr/>
        <a:lstStyle/>
        <a:p>
          <a:endParaRPr lang="en-US"/>
        </a:p>
      </dgm:t>
    </dgm:pt>
    <dgm:pt modelId="{9D361E23-EF4D-4157-A8FB-342A7AFC1E3D}">
      <dgm:prSet/>
      <dgm:spPr/>
      <dgm:t>
        <a:bodyPr/>
        <a:lstStyle/>
        <a:p>
          <a:r>
            <a:rPr lang="en-US" dirty="0"/>
            <a:t>language program quality assurance process</a:t>
          </a:r>
        </a:p>
      </dgm:t>
    </dgm:pt>
    <dgm:pt modelId="{B61CB6E9-F710-4E27-8D84-F1B50B2E8E00}" type="parTrans" cxnId="{327ACE93-8151-4CC8-9DC8-E2409F1E1C5E}">
      <dgm:prSet/>
      <dgm:spPr/>
      <dgm:t>
        <a:bodyPr/>
        <a:lstStyle/>
        <a:p>
          <a:endParaRPr lang="en-US"/>
        </a:p>
      </dgm:t>
    </dgm:pt>
    <dgm:pt modelId="{F1402C04-3CEF-4F44-876E-FD62864BA890}" type="sibTrans" cxnId="{327ACE93-8151-4CC8-9DC8-E2409F1E1C5E}">
      <dgm:prSet/>
      <dgm:spPr/>
      <dgm:t>
        <a:bodyPr/>
        <a:lstStyle/>
        <a:p>
          <a:endParaRPr lang="en-US"/>
        </a:p>
      </dgm:t>
    </dgm:pt>
    <dgm:pt modelId="{26B67906-E779-4DBF-8E43-BB485D352CC1}">
      <dgm:prSet/>
      <dgm:spPr/>
      <dgm:t>
        <a:bodyPr/>
        <a:lstStyle/>
        <a:p>
          <a:r>
            <a:rPr lang="en-US" dirty="0"/>
            <a:t>a STANAG 6001 testing capacity </a:t>
          </a:r>
        </a:p>
      </dgm:t>
    </dgm:pt>
    <dgm:pt modelId="{972F25B5-1E34-4E0B-9D03-D15B73A02C42}" type="parTrans" cxnId="{15DF8C5E-0CAA-488A-952F-2856D4C96C74}">
      <dgm:prSet/>
      <dgm:spPr/>
      <dgm:t>
        <a:bodyPr/>
        <a:lstStyle/>
        <a:p>
          <a:endParaRPr lang="en-US"/>
        </a:p>
      </dgm:t>
    </dgm:pt>
    <dgm:pt modelId="{EF1884F4-4855-4397-A17B-0A0EC50C76EF}" type="sibTrans" cxnId="{15DF8C5E-0CAA-488A-952F-2856D4C96C74}">
      <dgm:prSet/>
      <dgm:spPr/>
      <dgm:t>
        <a:bodyPr/>
        <a:lstStyle/>
        <a:p>
          <a:endParaRPr lang="en-US"/>
        </a:p>
      </dgm:t>
    </dgm:pt>
    <dgm:pt modelId="{84721D82-83CC-4E23-A0AC-064ECAFADCF6}">
      <dgm:prSet phldr="0"/>
      <dgm:spPr/>
      <dgm:t>
        <a:bodyPr/>
        <a:lstStyle/>
        <a:p>
          <a:pPr rtl="0"/>
          <a:r>
            <a:rPr lang="en-GB" b="1" dirty="0">
              <a:latin typeface="Calibri Light" panose="020F0302020204030204"/>
            </a:rPr>
            <a:t>NATO</a:t>
          </a:r>
          <a:r>
            <a:rPr lang="en-GB" dirty="0"/>
            <a:t> IS</a:t>
          </a:r>
          <a:endParaRPr lang="en-US" dirty="0">
            <a:latin typeface="Calibri Light" panose="020F0302020204030204"/>
          </a:endParaRPr>
        </a:p>
      </dgm:t>
    </dgm:pt>
    <dgm:pt modelId="{C986F3AD-B6B5-4627-9F86-3B5BCD62993B}" type="parTrans" cxnId="{A4B50435-0AF4-46E4-98A7-6F2C38CB887B}">
      <dgm:prSet/>
      <dgm:spPr/>
      <dgm:t>
        <a:bodyPr/>
        <a:lstStyle/>
        <a:p>
          <a:endParaRPr lang="en-US"/>
        </a:p>
      </dgm:t>
    </dgm:pt>
    <dgm:pt modelId="{73C030A8-B668-446A-9083-A435F88BD50D}" type="sibTrans" cxnId="{A4B50435-0AF4-46E4-98A7-6F2C38CB887B}">
      <dgm:prSet/>
      <dgm:spPr/>
      <dgm:t>
        <a:bodyPr/>
        <a:lstStyle/>
        <a:p>
          <a:endParaRPr lang="en-US"/>
        </a:p>
      </dgm:t>
    </dgm:pt>
    <dgm:pt modelId="{78916640-D235-4524-BAB3-D11DE7F35EC0}">
      <dgm:prSet phldr="0"/>
      <dgm:spPr/>
      <dgm:t>
        <a:bodyPr/>
        <a:lstStyle/>
        <a:p>
          <a:pPr rtl="0"/>
          <a:r>
            <a:rPr lang="en-GB" dirty="0"/>
            <a:t>BILC</a:t>
          </a:r>
          <a:r>
            <a:rPr lang="en-GB" dirty="0">
              <a:latin typeface="Calibri Light" panose="020F0302020204030204"/>
            </a:rPr>
            <a:t> </a:t>
          </a:r>
          <a:endParaRPr lang="en-US" dirty="0">
            <a:latin typeface="Calibri Light" panose="020F0302020204030204"/>
          </a:endParaRPr>
        </a:p>
      </dgm:t>
    </dgm:pt>
    <dgm:pt modelId="{46DF3EB6-B8A5-462C-848D-DD550029616A}" type="parTrans" cxnId="{2F7BC8B6-F5BF-414A-A300-475C15044426}">
      <dgm:prSet/>
      <dgm:spPr/>
      <dgm:t>
        <a:bodyPr/>
        <a:lstStyle/>
        <a:p>
          <a:endParaRPr lang="en-US"/>
        </a:p>
      </dgm:t>
    </dgm:pt>
    <dgm:pt modelId="{422F6BA7-8465-4EA5-A596-FA7B48255217}" type="sibTrans" cxnId="{2F7BC8B6-F5BF-414A-A300-475C15044426}">
      <dgm:prSet/>
      <dgm:spPr/>
      <dgm:t>
        <a:bodyPr/>
        <a:lstStyle/>
        <a:p>
          <a:endParaRPr lang="en-US"/>
        </a:p>
      </dgm:t>
    </dgm:pt>
    <dgm:pt modelId="{0C92A348-7BA2-40BF-B6E2-0CCC1FFAA4BB}">
      <dgm:prSet phldr="0"/>
      <dgm:spPr/>
      <dgm:t>
        <a:bodyPr/>
        <a:lstStyle/>
        <a:p>
          <a:r>
            <a:rPr lang="en-GB" dirty="0"/>
            <a:t>PLTCE</a:t>
          </a:r>
          <a:endParaRPr lang="en-US" dirty="0"/>
        </a:p>
      </dgm:t>
    </dgm:pt>
    <dgm:pt modelId="{9CA1B494-7506-49F8-9EC5-B393D0E971A5}" type="parTrans" cxnId="{45110888-8384-4DB1-AE57-EAB7BB482CAB}">
      <dgm:prSet/>
      <dgm:spPr/>
      <dgm:t>
        <a:bodyPr/>
        <a:lstStyle/>
        <a:p>
          <a:endParaRPr lang="en-US"/>
        </a:p>
      </dgm:t>
    </dgm:pt>
    <dgm:pt modelId="{4CDB3E33-1D5A-4201-AA2A-3D663068DAD4}" type="sibTrans" cxnId="{45110888-8384-4DB1-AE57-EAB7BB482CAB}">
      <dgm:prSet/>
      <dgm:spPr/>
      <dgm:t>
        <a:bodyPr/>
        <a:lstStyle/>
        <a:p>
          <a:endParaRPr lang="en-US"/>
        </a:p>
      </dgm:t>
    </dgm:pt>
    <dgm:pt modelId="{40EAD11E-9379-4935-871E-C82D6ECC30AA}" type="pres">
      <dgm:prSet presAssocID="{4D6EE7A3-8294-4318-AD8A-3E60A553E076}" presName="linear" presStyleCnt="0">
        <dgm:presLayoutVars>
          <dgm:animLvl val="lvl"/>
          <dgm:resizeHandles val="exact"/>
        </dgm:presLayoutVars>
      </dgm:prSet>
      <dgm:spPr/>
    </dgm:pt>
    <dgm:pt modelId="{614ECD41-E22B-4980-B217-7BACDC03C5F6}" type="pres">
      <dgm:prSet presAssocID="{09C73128-CA86-49AE-8535-F360F9739741}" presName="parentText" presStyleLbl="node1" presStyleIdx="0" presStyleCnt="2">
        <dgm:presLayoutVars>
          <dgm:chMax val="0"/>
          <dgm:bulletEnabled val="1"/>
        </dgm:presLayoutVars>
      </dgm:prSet>
      <dgm:spPr/>
    </dgm:pt>
    <dgm:pt modelId="{C9DF216D-31E5-4655-BA60-D7E3516349A1}" type="pres">
      <dgm:prSet presAssocID="{09C73128-CA86-49AE-8535-F360F9739741}" presName="childText" presStyleLbl="revTx" presStyleIdx="0" presStyleCnt="2">
        <dgm:presLayoutVars>
          <dgm:bulletEnabled val="1"/>
        </dgm:presLayoutVars>
      </dgm:prSet>
      <dgm:spPr/>
    </dgm:pt>
    <dgm:pt modelId="{0626A980-45BD-4156-844E-311D91EC88A3}" type="pres">
      <dgm:prSet presAssocID="{891A2EBB-7DC3-4113-9683-CDB713975CDC}" presName="parentText" presStyleLbl="node1" presStyleIdx="1" presStyleCnt="2">
        <dgm:presLayoutVars>
          <dgm:chMax val="0"/>
          <dgm:bulletEnabled val="1"/>
        </dgm:presLayoutVars>
      </dgm:prSet>
      <dgm:spPr/>
    </dgm:pt>
    <dgm:pt modelId="{2CF622B7-9392-4012-AECB-EF29E4EA5A83}" type="pres">
      <dgm:prSet presAssocID="{891A2EBB-7DC3-4113-9683-CDB713975CDC}" presName="childText" presStyleLbl="revTx" presStyleIdx="1" presStyleCnt="2">
        <dgm:presLayoutVars>
          <dgm:bulletEnabled val="1"/>
        </dgm:presLayoutVars>
      </dgm:prSet>
      <dgm:spPr/>
    </dgm:pt>
  </dgm:ptLst>
  <dgm:cxnLst>
    <dgm:cxn modelId="{37E32E14-D71F-42CE-8F03-A7DF3D6EDE48}" srcId="{891A2EBB-7DC3-4113-9683-CDB713975CDC}" destId="{B78D103E-EEDD-4301-910D-BA04DD3AFC9F}" srcOrd="0" destOrd="0" parTransId="{81D39F46-187C-4F5E-AFC1-6E8CDDBDEED8}" sibTransId="{D6703F67-1B8A-4CAE-AFE3-EAC6BB648430}"/>
    <dgm:cxn modelId="{FC4D4221-3C69-40F4-B603-4260E2031A0E}" type="presOf" srcId="{9D361E23-EF4D-4157-A8FB-342A7AFC1E3D}" destId="{2CF622B7-9392-4012-AECB-EF29E4EA5A83}" srcOrd="0" destOrd="1" presId="urn:microsoft.com/office/officeart/2005/8/layout/vList2"/>
    <dgm:cxn modelId="{E4EE942B-5EC8-4CE1-A4A5-610609F43A47}" srcId="{4D6EE7A3-8294-4318-AD8A-3E60A553E076}" destId="{891A2EBB-7DC3-4113-9683-CDB713975CDC}" srcOrd="1" destOrd="0" parTransId="{3E4344F9-9B29-4F72-9117-7152E905EA83}" sibTransId="{7D489941-0C09-4D3E-8ABA-A4D3BBD9FBD8}"/>
    <dgm:cxn modelId="{A4B50435-0AF4-46E4-98A7-6F2C38CB887B}" srcId="{09C73128-CA86-49AE-8535-F360F9739741}" destId="{84721D82-83CC-4E23-A0AC-064ECAFADCF6}" srcOrd="0" destOrd="0" parTransId="{C986F3AD-B6B5-4627-9F86-3B5BCD62993B}" sibTransId="{73C030A8-B668-446A-9083-A435F88BD50D}"/>
    <dgm:cxn modelId="{15DF8C5E-0CAA-488A-952F-2856D4C96C74}" srcId="{891A2EBB-7DC3-4113-9683-CDB713975CDC}" destId="{26B67906-E779-4DBF-8E43-BB485D352CC1}" srcOrd="2" destOrd="0" parTransId="{972F25B5-1E34-4E0B-9D03-D15B73A02C42}" sibTransId="{EF1884F4-4855-4397-A17B-0A0EC50C76EF}"/>
    <dgm:cxn modelId="{709B0C44-D6E2-4AC8-A9FB-462126689E80}" type="presOf" srcId="{84721D82-83CC-4E23-A0AC-064ECAFADCF6}" destId="{C9DF216D-31E5-4655-BA60-D7E3516349A1}" srcOrd="0" destOrd="0" presId="urn:microsoft.com/office/officeart/2005/8/layout/vList2"/>
    <dgm:cxn modelId="{9AE9706E-EBEA-4E93-B9BC-F4F704FFA62B}" type="presOf" srcId="{09C73128-CA86-49AE-8535-F360F9739741}" destId="{614ECD41-E22B-4980-B217-7BACDC03C5F6}" srcOrd="0" destOrd="0" presId="urn:microsoft.com/office/officeart/2005/8/layout/vList2"/>
    <dgm:cxn modelId="{5803B873-A0D1-4E5D-8553-1D08C57CD0D3}" type="presOf" srcId="{B78D103E-EEDD-4301-910D-BA04DD3AFC9F}" destId="{2CF622B7-9392-4012-AECB-EF29E4EA5A83}" srcOrd="0" destOrd="0" presId="urn:microsoft.com/office/officeart/2005/8/layout/vList2"/>
    <dgm:cxn modelId="{45110888-8384-4DB1-AE57-EAB7BB482CAB}" srcId="{09C73128-CA86-49AE-8535-F360F9739741}" destId="{0C92A348-7BA2-40BF-B6E2-0CCC1FFAA4BB}" srcOrd="2" destOrd="0" parTransId="{9CA1B494-7506-49F8-9EC5-B393D0E971A5}" sibTransId="{4CDB3E33-1D5A-4201-AA2A-3D663068DAD4}"/>
    <dgm:cxn modelId="{6ACAF78A-A7C1-4232-9E59-A5E9D0915672}" type="presOf" srcId="{891A2EBB-7DC3-4113-9683-CDB713975CDC}" destId="{0626A980-45BD-4156-844E-311D91EC88A3}" srcOrd="0" destOrd="0" presId="urn:microsoft.com/office/officeart/2005/8/layout/vList2"/>
    <dgm:cxn modelId="{327ACE93-8151-4CC8-9DC8-E2409F1E1C5E}" srcId="{891A2EBB-7DC3-4113-9683-CDB713975CDC}" destId="{9D361E23-EF4D-4157-A8FB-342A7AFC1E3D}" srcOrd="1" destOrd="0" parTransId="{B61CB6E9-F710-4E27-8D84-F1B50B2E8E00}" sibTransId="{F1402C04-3CEF-4F44-876E-FD62864BA890}"/>
    <dgm:cxn modelId="{B56E9D9A-1BFD-4950-8E16-87853FE97AD5}" type="presOf" srcId="{0C92A348-7BA2-40BF-B6E2-0CCC1FFAA4BB}" destId="{C9DF216D-31E5-4655-BA60-D7E3516349A1}" srcOrd="0" destOrd="2" presId="urn:microsoft.com/office/officeart/2005/8/layout/vList2"/>
    <dgm:cxn modelId="{ACF975AE-F7B9-4F8E-A507-07D4DE38DCB7}" type="presOf" srcId="{26B67906-E779-4DBF-8E43-BB485D352CC1}" destId="{2CF622B7-9392-4012-AECB-EF29E4EA5A83}" srcOrd="0" destOrd="2" presId="urn:microsoft.com/office/officeart/2005/8/layout/vList2"/>
    <dgm:cxn modelId="{FEBA05B1-33B5-44F2-AB07-7F8D74DC49B2}" type="presOf" srcId="{4D6EE7A3-8294-4318-AD8A-3E60A553E076}" destId="{40EAD11E-9379-4935-871E-C82D6ECC30AA}" srcOrd="0" destOrd="0" presId="urn:microsoft.com/office/officeart/2005/8/layout/vList2"/>
    <dgm:cxn modelId="{2F7BC8B6-F5BF-414A-A300-475C15044426}" srcId="{09C73128-CA86-49AE-8535-F360F9739741}" destId="{78916640-D235-4524-BAB3-D11DE7F35EC0}" srcOrd="1" destOrd="0" parTransId="{46DF3EB6-B8A5-462C-848D-DD550029616A}" sibTransId="{422F6BA7-8465-4EA5-A596-FA7B48255217}"/>
    <dgm:cxn modelId="{98C74DDC-5E31-405B-A097-8EA00EF87666}" type="presOf" srcId="{78916640-D235-4524-BAB3-D11DE7F35EC0}" destId="{C9DF216D-31E5-4655-BA60-D7E3516349A1}" srcOrd="0" destOrd="1" presId="urn:microsoft.com/office/officeart/2005/8/layout/vList2"/>
    <dgm:cxn modelId="{2AB180E1-595B-4AB5-97C8-942A1AB9B001}" srcId="{4D6EE7A3-8294-4318-AD8A-3E60A553E076}" destId="{09C73128-CA86-49AE-8535-F360F9739741}" srcOrd="0" destOrd="0" parTransId="{0514BE4D-8301-4149-980B-EB9292D882B6}" sibTransId="{5EF5FD98-4EC0-4F9F-A8D5-1F6FDB7ECBDF}"/>
    <dgm:cxn modelId="{6FF7DBE1-73AD-4B5C-AE99-08AC1EA86D81}" type="presParOf" srcId="{40EAD11E-9379-4935-871E-C82D6ECC30AA}" destId="{614ECD41-E22B-4980-B217-7BACDC03C5F6}" srcOrd="0" destOrd="0" presId="urn:microsoft.com/office/officeart/2005/8/layout/vList2"/>
    <dgm:cxn modelId="{623D3BA9-A482-4EDD-A95B-B84CD992F62F}" type="presParOf" srcId="{40EAD11E-9379-4935-871E-C82D6ECC30AA}" destId="{C9DF216D-31E5-4655-BA60-D7E3516349A1}" srcOrd="1" destOrd="0" presId="urn:microsoft.com/office/officeart/2005/8/layout/vList2"/>
    <dgm:cxn modelId="{8169D726-9DC1-4D52-ABF9-AA407ADFA14D}" type="presParOf" srcId="{40EAD11E-9379-4935-871E-C82D6ECC30AA}" destId="{0626A980-45BD-4156-844E-311D91EC88A3}" srcOrd="2" destOrd="0" presId="urn:microsoft.com/office/officeart/2005/8/layout/vList2"/>
    <dgm:cxn modelId="{6DCA838B-085A-46CF-A933-F374520E2DF2}" type="presParOf" srcId="{40EAD11E-9379-4935-871E-C82D6ECC30AA}" destId="{2CF622B7-9392-4012-AECB-EF29E4EA5A8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3523E-B513-4D59-BC33-E9D3A13488DB}" type="doc">
      <dgm:prSet loTypeId="urn:microsoft.com/office/officeart/2005/8/layout/bProcess3" loCatId="process" qsTypeId="urn:microsoft.com/office/officeart/2005/8/quickstyle/simple5" qsCatId="simple" csTypeId="urn:microsoft.com/office/officeart/2005/8/colors/accent3_2" csCatId="accent3" phldr="1"/>
      <dgm:spPr/>
      <dgm:t>
        <a:bodyPr/>
        <a:lstStyle/>
        <a:p>
          <a:endParaRPr lang="en-US"/>
        </a:p>
      </dgm:t>
    </dgm:pt>
    <dgm:pt modelId="{1BB5B888-AD9B-4E7B-BC90-5238796B5B50}">
      <dgm:prSet phldrT="[Text]"/>
      <dgm:spPr/>
      <dgm:t>
        <a:bodyPr/>
        <a:lstStyle/>
        <a:p>
          <a:r>
            <a:rPr lang="en-US"/>
            <a:t>BILC Team: </a:t>
          </a:r>
          <a:br>
            <a:rPr lang="en-US"/>
          </a:br>
          <a:r>
            <a:rPr lang="en-US"/>
            <a:t>Initial scoping visit</a:t>
          </a:r>
        </a:p>
        <a:p>
          <a:endParaRPr lang="en-US"/>
        </a:p>
      </dgm:t>
    </dgm:pt>
    <dgm:pt modelId="{F5D02CC4-8AA9-4BA0-A8AC-EB69BE02C649}" type="parTrans" cxnId="{0C2A388C-8765-41E5-940D-9D7113BC0941}">
      <dgm:prSet/>
      <dgm:spPr/>
      <dgm:t>
        <a:bodyPr/>
        <a:lstStyle/>
        <a:p>
          <a:endParaRPr lang="en-US"/>
        </a:p>
      </dgm:t>
    </dgm:pt>
    <dgm:pt modelId="{35629F39-71E6-4AEB-A6BB-344EBEB5F89B}" type="sibTrans" cxnId="{0C2A388C-8765-41E5-940D-9D7113BC0941}">
      <dgm:prSet/>
      <dgm:spPr/>
      <dgm:t>
        <a:bodyPr/>
        <a:lstStyle/>
        <a:p>
          <a:endParaRPr lang="en-US"/>
        </a:p>
      </dgm:t>
    </dgm:pt>
    <dgm:pt modelId="{2D398726-B946-4221-923E-73FA0286BB1D}">
      <dgm:prSet phldrT="[Text]"/>
      <dgm:spPr/>
      <dgm:t>
        <a:bodyPr/>
        <a:lstStyle/>
        <a:p>
          <a:r>
            <a:rPr lang="en-US"/>
            <a:t>National team: Attend advanced language skills course</a:t>
          </a:r>
        </a:p>
      </dgm:t>
    </dgm:pt>
    <dgm:pt modelId="{B8DA8534-4944-4D73-92C9-33412FFCA6A9}" type="parTrans" cxnId="{1981D8F3-E65D-4B06-A8C3-7AD67C5F60A0}">
      <dgm:prSet/>
      <dgm:spPr/>
      <dgm:t>
        <a:bodyPr/>
        <a:lstStyle/>
        <a:p>
          <a:endParaRPr lang="en-US"/>
        </a:p>
      </dgm:t>
    </dgm:pt>
    <dgm:pt modelId="{BCF46069-D156-4D5F-B497-2988F443FEE9}" type="sibTrans" cxnId="{1981D8F3-E65D-4B06-A8C3-7AD67C5F60A0}">
      <dgm:prSet/>
      <dgm:spPr/>
      <dgm:t>
        <a:bodyPr/>
        <a:lstStyle/>
        <a:p>
          <a:endParaRPr lang="en-US"/>
        </a:p>
      </dgm:t>
    </dgm:pt>
    <dgm:pt modelId="{A0ED3065-EC95-47CB-BE84-FBAA2EE9AE2C}">
      <dgm:prSet phldrT="[Text]"/>
      <dgm:spPr/>
      <dgm:t>
        <a:bodyPr/>
        <a:lstStyle/>
        <a:p>
          <a:r>
            <a:rPr lang="en-US"/>
            <a:t>BILC Testing Experts: Work directly with national program and team</a:t>
          </a:r>
        </a:p>
      </dgm:t>
    </dgm:pt>
    <dgm:pt modelId="{702017F5-8469-4700-8958-7C4ACFFEFBE1}" type="parTrans" cxnId="{30D34478-BFD9-4FD6-9D99-239415463F7C}">
      <dgm:prSet/>
      <dgm:spPr/>
      <dgm:t>
        <a:bodyPr/>
        <a:lstStyle/>
        <a:p>
          <a:endParaRPr lang="en-US"/>
        </a:p>
      </dgm:t>
    </dgm:pt>
    <dgm:pt modelId="{059FADA1-0C21-4791-85E6-1D19821717C5}" type="sibTrans" cxnId="{30D34478-BFD9-4FD6-9D99-239415463F7C}">
      <dgm:prSet/>
      <dgm:spPr/>
      <dgm:t>
        <a:bodyPr/>
        <a:lstStyle/>
        <a:p>
          <a:endParaRPr lang="en-US"/>
        </a:p>
      </dgm:t>
    </dgm:pt>
    <dgm:pt modelId="{97596497-BEC8-4001-AEC8-E69E6B06904B}">
      <dgm:prSet phldrT="[Text]"/>
      <dgm:spPr/>
      <dgm:t>
        <a:bodyPr/>
        <a:lstStyle/>
        <a:p>
          <a:r>
            <a:rPr lang="en-US" dirty="0"/>
            <a:t>National team: Attend professional testing workshop</a:t>
          </a:r>
        </a:p>
      </dgm:t>
    </dgm:pt>
    <dgm:pt modelId="{011C528D-E9B6-49EE-A29B-44377E68E8C8}" type="parTrans" cxnId="{E4A6EDD0-4EEE-410C-A67D-E9466105632E}">
      <dgm:prSet/>
      <dgm:spPr/>
      <dgm:t>
        <a:bodyPr/>
        <a:lstStyle/>
        <a:p>
          <a:endParaRPr lang="en-US"/>
        </a:p>
      </dgm:t>
    </dgm:pt>
    <dgm:pt modelId="{3A3417BE-BD0E-4A7A-85B9-76F0D6229EBE}" type="sibTrans" cxnId="{E4A6EDD0-4EEE-410C-A67D-E9466105632E}">
      <dgm:prSet/>
      <dgm:spPr/>
      <dgm:t>
        <a:bodyPr/>
        <a:lstStyle/>
        <a:p>
          <a:endParaRPr lang="en-US"/>
        </a:p>
      </dgm:t>
    </dgm:pt>
    <dgm:pt modelId="{4D054873-D959-4AAC-82FB-80F97733F28B}">
      <dgm:prSet phldrT="[Text]"/>
      <dgm:spPr/>
      <dgm:t>
        <a:bodyPr/>
        <a:lstStyle/>
        <a:p>
          <a:r>
            <a:rPr lang="en-US"/>
            <a:t>BILC Experts: </a:t>
          </a:r>
          <a:br>
            <a:rPr lang="en-US"/>
          </a:br>
          <a:r>
            <a:rPr lang="en-US"/>
            <a:t>Final visit to national program</a:t>
          </a:r>
        </a:p>
      </dgm:t>
    </dgm:pt>
    <dgm:pt modelId="{7DC919D8-2E9B-42C3-9CB4-F89ADDD6564B}" type="parTrans" cxnId="{A685201A-B414-4230-8F90-8C9FE0647EDF}">
      <dgm:prSet/>
      <dgm:spPr/>
      <dgm:t>
        <a:bodyPr/>
        <a:lstStyle/>
        <a:p>
          <a:endParaRPr lang="en-US"/>
        </a:p>
      </dgm:t>
    </dgm:pt>
    <dgm:pt modelId="{5ADC52FE-FA17-4AC3-BB95-31CB3757AF10}" type="sibTrans" cxnId="{A685201A-B414-4230-8F90-8C9FE0647EDF}">
      <dgm:prSet/>
      <dgm:spPr/>
      <dgm:t>
        <a:bodyPr/>
        <a:lstStyle/>
        <a:p>
          <a:endParaRPr lang="en-US"/>
        </a:p>
      </dgm:t>
    </dgm:pt>
    <dgm:pt modelId="{7C936FBB-1179-4523-8735-604DB53A592D}" type="pres">
      <dgm:prSet presAssocID="{3F33523E-B513-4D59-BC33-E9D3A13488DB}" presName="Name0" presStyleCnt="0">
        <dgm:presLayoutVars>
          <dgm:dir/>
          <dgm:resizeHandles val="exact"/>
        </dgm:presLayoutVars>
      </dgm:prSet>
      <dgm:spPr/>
    </dgm:pt>
    <dgm:pt modelId="{9D47FDAF-D2A1-496A-9E53-E68E82C76BF9}" type="pres">
      <dgm:prSet presAssocID="{1BB5B888-AD9B-4E7B-BC90-5238796B5B50}" presName="node" presStyleLbl="node1" presStyleIdx="0" presStyleCnt="5">
        <dgm:presLayoutVars>
          <dgm:bulletEnabled val="1"/>
        </dgm:presLayoutVars>
      </dgm:prSet>
      <dgm:spPr/>
    </dgm:pt>
    <dgm:pt modelId="{1E62D608-D283-48AE-ABCB-44C69385EBFC}" type="pres">
      <dgm:prSet presAssocID="{35629F39-71E6-4AEB-A6BB-344EBEB5F89B}" presName="sibTrans" presStyleLbl="sibTrans1D1" presStyleIdx="0" presStyleCnt="4"/>
      <dgm:spPr/>
    </dgm:pt>
    <dgm:pt modelId="{C966BA3F-67DB-4FB8-AB8B-BD21F32384B9}" type="pres">
      <dgm:prSet presAssocID="{35629F39-71E6-4AEB-A6BB-344EBEB5F89B}" presName="connectorText" presStyleLbl="sibTrans1D1" presStyleIdx="0" presStyleCnt="4"/>
      <dgm:spPr/>
    </dgm:pt>
    <dgm:pt modelId="{EE0DDB1E-0A3A-4429-9B57-156A589001BD}" type="pres">
      <dgm:prSet presAssocID="{2D398726-B946-4221-923E-73FA0286BB1D}" presName="node" presStyleLbl="node1" presStyleIdx="1" presStyleCnt="5">
        <dgm:presLayoutVars>
          <dgm:bulletEnabled val="1"/>
        </dgm:presLayoutVars>
      </dgm:prSet>
      <dgm:spPr/>
    </dgm:pt>
    <dgm:pt modelId="{C29A658D-8DE3-46D3-A75D-2C22846B32E9}" type="pres">
      <dgm:prSet presAssocID="{BCF46069-D156-4D5F-B497-2988F443FEE9}" presName="sibTrans" presStyleLbl="sibTrans1D1" presStyleIdx="1" presStyleCnt="4"/>
      <dgm:spPr/>
    </dgm:pt>
    <dgm:pt modelId="{244439DA-7FCF-4FEF-9EBD-F555F8DF2AAD}" type="pres">
      <dgm:prSet presAssocID="{BCF46069-D156-4D5F-B497-2988F443FEE9}" presName="connectorText" presStyleLbl="sibTrans1D1" presStyleIdx="1" presStyleCnt="4"/>
      <dgm:spPr/>
    </dgm:pt>
    <dgm:pt modelId="{6C7699E7-5698-40B6-89B0-B90C18C21820}" type="pres">
      <dgm:prSet presAssocID="{A0ED3065-EC95-47CB-BE84-FBAA2EE9AE2C}" presName="node" presStyleLbl="node1" presStyleIdx="2" presStyleCnt="5">
        <dgm:presLayoutVars>
          <dgm:bulletEnabled val="1"/>
        </dgm:presLayoutVars>
      </dgm:prSet>
      <dgm:spPr/>
    </dgm:pt>
    <dgm:pt modelId="{34F012BE-A036-40C5-9683-DAA6AC6DC6B4}" type="pres">
      <dgm:prSet presAssocID="{059FADA1-0C21-4791-85E6-1D19821717C5}" presName="sibTrans" presStyleLbl="sibTrans1D1" presStyleIdx="2" presStyleCnt="4"/>
      <dgm:spPr/>
    </dgm:pt>
    <dgm:pt modelId="{DA733758-F06D-4585-A562-B74E12AA4FB6}" type="pres">
      <dgm:prSet presAssocID="{059FADA1-0C21-4791-85E6-1D19821717C5}" presName="connectorText" presStyleLbl="sibTrans1D1" presStyleIdx="2" presStyleCnt="4"/>
      <dgm:spPr/>
    </dgm:pt>
    <dgm:pt modelId="{67CB13C7-9334-4A6F-8B26-038909C7414A}" type="pres">
      <dgm:prSet presAssocID="{97596497-BEC8-4001-AEC8-E69E6B06904B}" presName="node" presStyleLbl="node1" presStyleIdx="3" presStyleCnt="5">
        <dgm:presLayoutVars>
          <dgm:bulletEnabled val="1"/>
        </dgm:presLayoutVars>
      </dgm:prSet>
      <dgm:spPr/>
    </dgm:pt>
    <dgm:pt modelId="{BDD16E95-D9B1-4658-BF1E-F3B674CCE9E3}" type="pres">
      <dgm:prSet presAssocID="{3A3417BE-BD0E-4A7A-85B9-76F0D6229EBE}" presName="sibTrans" presStyleLbl="sibTrans1D1" presStyleIdx="3" presStyleCnt="4"/>
      <dgm:spPr/>
    </dgm:pt>
    <dgm:pt modelId="{5A5FFF9F-F361-48F3-A6C6-7095821F5B38}" type="pres">
      <dgm:prSet presAssocID="{3A3417BE-BD0E-4A7A-85B9-76F0D6229EBE}" presName="connectorText" presStyleLbl="sibTrans1D1" presStyleIdx="3" presStyleCnt="4"/>
      <dgm:spPr/>
    </dgm:pt>
    <dgm:pt modelId="{E4B22D84-7224-42ED-A807-03130CE0E63C}" type="pres">
      <dgm:prSet presAssocID="{4D054873-D959-4AAC-82FB-80F97733F28B}" presName="node" presStyleLbl="node1" presStyleIdx="4" presStyleCnt="5">
        <dgm:presLayoutVars>
          <dgm:bulletEnabled val="1"/>
        </dgm:presLayoutVars>
      </dgm:prSet>
      <dgm:spPr/>
    </dgm:pt>
  </dgm:ptLst>
  <dgm:cxnLst>
    <dgm:cxn modelId="{388B4E18-2006-4918-9F5E-3933A9D4C585}" type="presOf" srcId="{4D054873-D959-4AAC-82FB-80F97733F28B}" destId="{E4B22D84-7224-42ED-A807-03130CE0E63C}" srcOrd="0" destOrd="0" presId="urn:microsoft.com/office/officeart/2005/8/layout/bProcess3"/>
    <dgm:cxn modelId="{A685201A-B414-4230-8F90-8C9FE0647EDF}" srcId="{3F33523E-B513-4D59-BC33-E9D3A13488DB}" destId="{4D054873-D959-4AAC-82FB-80F97733F28B}" srcOrd="4" destOrd="0" parTransId="{7DC919D8-2E9B-42C3-9CB4-F89ADDD6564B}" sibTransId="{5ADC52FE-FA17-4AC3-BB95-31CB3757AF10}"/>
    <dgm:cxn modelId="{DFCAA022-2ED6-4BC2-8568-FC8357D45CBE}" type="presOf" srcId="{059FADA1-0C21-4791-85E6-1D19821717C5}" destId="{DA733758-F06D-4585-A562-B74E12AA4FB6}" srcOrd="1" destOrd="0" presId="urn:microsoft.com/office/officeart/2005/8/layout/bProcess3"/>
    <dgm:cxn modelId="{ADD4DB39-52FA-4086-B504-E849B6DA30E5}" type="presOf" srcId="{A0ED3065-EC95-47CB-BE84-FBAA2EE9AE2C}" destId="{6C7699E7-5698-40B6-89B0-B90C18C21820}" srcOrd="0" destOrd="0" presId="urn:microsoft.com/office/officeart/2005/8/layout/bProcess3"/>
    <dgm:cxn modelId="{36C8A03C-9C4C-4812-913B-3C872A5FC3A0}" type="presOf" srcId="{2D398726-B946-4221-923E-73FA0286BB1D}" destId="{EE0DDB1E-0A3A-4429-9B57-156A589001BD}" srcOrd="0" destOrd="0" presId="urn:microsoft.com/office/officeart/2005/8/layout/bProcess3"/>
    <dgm:cxn modelId="{6B63DD65-2895-469C-9C1C-858592EA5C9F}" type="presOf" srcId="{3A3417BE-BD0E-4A7A-85B9-76F0D6229EBE}" destId="{BDD16E95-D9B1-4658-BF1E-F3B674CCE9E3}" srcOrd="0" destOrd="0" presId="urn:microsoft.com/office/officeart/2005/8/layout/bProcess3"/>
    <dgm:cxn modelId="{2D435573-EB54-4A54-BB0F-802C0C5D31B2}" type="presOf" srcId="{3F33523E-B513-4D59-BC33-E9D3A13488DB}" destId="{7C936FBB-1179-4523-8735-604DB53A592D}" srcOrd="0" destOrd="0" presId="urn:microsoft.com/office/officeart/2005/8/layout/bProcess3"/>
    <dgm:cxn modelId="{55BB7055-AF29-43D3-9278-80E6A5468616}" type="presOf" srcId="{1BB5B888-AD9B-4E7B-BC90-5238796B5B50}" destId="{9D47FDAF-D2A1-496A-9E53-E68E82C76BF9}" srcOrd="0" destOrd="0" presId="urn:microsoft.com/office/officeart/2005/8/layout/bProcess3"/>
    <dgm:cxn modelId="{30D34478-BFD9-4FD6-9D99-239415463F7C}" srcId="{3F33523E-B513-4D59-BC33-E9D3A13488DB}" destId="{A0ED3065-EC95-47CB-BE84-FBAA2EE9AE2C}" srcOrd="2" destOrd="0" parTransId="{702017F5-8469-4700-8958-7C4ACFFEFBE1}" sibTransId="{059FADA1-0C21-4791-85E6-1D19821717C5}"/>
    <dgm:cxn modelId="{75CF787B-B8A1-42F0-A707-9B6CF14BE0B9}" type="presOf" srcId="{97596497-BEC8-4001-AEC8-E69E6B06904B}" destId="{67CB13C7-9334-4A6F-8B26-038909C7414A}" srcOrd="0" destOrd="0" presId="urn:microsoft.com/office/officeart/2005/8/layout/bProcess3"/>
    <dgm:cxn modelId="{E87BA080-DC94-4F62-9245-8E251C2F5E76}" type="presOf" srcId="{BCF46069-D156-4D5F-B497-2988F443FEE9}" destId="{244439DA-7FCF-4FEF-9EBD-F555F8DF2AAD}" srcOrd="1" destOrd="0" presId="urn:microsoft.com/office/officeart/2005/8/layout/bProcess3"/>
    <dgm:cxn modelId="{0C2A388C-8765-41E5-940D-9D7113BC0941}" srcId="{3F33523E-B513-4D59-BC33-E9D3A13488DB}" destId="{1BB5B888-AD9B-4E7B-BC90-5238796B5B50}" srcOrd="0" destOrd="0" parTransId="{F5D02CC4-8AA9-4BA0-A8AC-EB69BE02C649}" sibTransId="{35629F39-71E6-4AEB-A6BB-344EBEB5F89B}"/>
    <dgm:cxn modelId="{9283B7B5-DB1C-4B71-8EE0-A809BAD92546}" type="presOf" srcId="{35629F39-71E6-4AEB-A6BB-344EBEB5F89B}" destId="{C966BA3F-67DB-4FB8-AB8B-BD21F32384B9}" srcOrd="1" destOrd="0" presId="urn:microsoft.com/office/officeart/2005/8/layout/bProcess3"/>
    <dgm:cxn modelId="{D01D35C7-AC67-44A2-9D8D-809FB2189CB0}" type="presOf" srcId="{BCF46069-D156-4D5F-B497-2988F443FEE9}" destId="{C29A658D-8DE3-46D3-A75D-2C22846B32E9}" srcOrd="0" destOrd="0" presId="urn:microsoft.com/office/officeart/2005/8/layout/bProcess3"/>
    <dgm:cxn modelId="{866DAACA-1371-4DA6-A28C-88F21C69CDE6}" type="presOf" srcId="{059FADA1-0C21-4791-85E6-1D19821717C5}" destId="{34F012BE-A036-40C5-9683-DAA6AC6DC6B4}" srcOrd="0" destOrd="0" presId="urn:microsoft.com/office/officeart/2005/8/layout/bProcess3"/>
    <dgm:cxn modelId="{E4A6EDD0-4EEE-410C-A67D-E9466105632E}" srcId="{3F33523E-B513-4D59-BC33-E9D3A13488DB}" destId="{97596497-BEC8-4001-AEC8-E69E6B06904B}" srcOrd="3" destOrd="0" parTransId="{011C528D-E9B6-49EE-A29B-44377E68E8C8}" sibTransId="{3A3417BE-BD0E-4A7A-85B9-76F0D6229EBE}"/>
    <dgm:cxn modelId="{066429E3-0C20-42CB-B0DA-7C0A7B5A8DAF}" type="presOf" srcId="{35629F39-71E6-4AEB-A6BB-344EBEB5F89B}" destId="{1E62D608-D283-48AE-ABCB-44C69385EBFC}" srcOrd="0" destOrd="0" presId="urn:microsoft.com/office/officeart/2005/8/layout/bProcess3"/>
    <dgm:cxn modelId="{D38708EB-601D-4E36-A6BC-72B0A5CE6188}" type="presOf" srcId="{3A3417BE-BD0E-4A7A-85B9-76F0D6229EBE}" destId="{5A5FFF9F-F361-48F3-A6C6-7095821F5B38}" srcOrd="1" destOrd="0" presId="urn:microsoft.com/office/officeart/2005/8/layout/bProcess3"/>
    <dgm:cxn modelId="{1981D8F3-E65D-4B06-A8C3-7AD67C5F60A0}" srcId="{3F33523E-B513-4D59-BC33-E9D3A13488DB}" destId="{2D398726-B946-4221-923E-73FA0286BB1D}" srcOrd="1" destOrd="0" parTransId="{B8DA8534-4944-4D73-92C9-33412FFCA6A9}" sibTransId="{BCF46069-D156-4D5F-B497-2988F443FEE9}"/>
    <dgm:cxn modelId="{D0A755D3-187B-4AF9-A641-1AB842AE828E}" type="presParOf" srcId="{7C936FBB-1179-4523-8735-604DB53A592D}" destId="{9D47FDAF-D2A1-496A-9E53-E68E82C76BF9}" srcOrd="0" destOrd="0" presId="urn:microsoft.com/office/officeart/2005/8/layout/bProcess3"/>
    <dgm:cxn modelId="{C883DB27-2CE8-4F1E-BAC8-69C707F2C272}" type="presParOf" srcId="{7C936FBB-1179-4523-8735-604DB53A592D}" destId="{1E62D608-D283-48AE-ABCB-44C69385EBFC}" srcOrd="1" destOrd="0" presId="urn:microsoft.com/office/officeart/2005/8/layout/bProcess3"/>
    <dgm:cxn modelId="{47E2A52C-1E38-48B6-9FC9-E86CA72A3CAA}" type="presParOf" srcId="{1E62D608-D283-48AE-ABCB-44C69385EBFC}" destId="{C966BA3F-67DB-4FB8-AB8B-BD21F32384B9}" srcOrd="0" destOrd="0" presId="urn:microsoft.com/office/officeart/2005/8/layout/bProcess3"/>
    <dgm:cxn modelId="{7071BB0D-6119-4D54-8EEF-88165C511FD7}" type="presParOf" srcId="{7C936FBB-1179-4523-8735-604DB53A592D}" destId="{EE0DDB1E-0A3A-4429-9B57-156A589001BD}" srcOrd="2" destOrd="0" presId="urn:microsoft.com/office/officeart/2005/8/layout/bProcess3"/>
    <dgm:cxn modelId="{DF63B26F-26DF-4C0B-9D01-1F7905C0EF50}" type="presParOf" srcId="{7C936FBB-1179-4523-8735-604DB53A592D}" destId="{C29A658D-8DE3-46D3-A75D-2C22846B32E9}" srcOrd="3" destOrd="0" presId="urn:microsoft.com/office/officeart/2005/8/layout/bProcess3"/>
    <dgm:cxn modelId="{15E301DA-B5FB-407B-970B-234B136ECD3C}" type="presParOf" srcId="{C29A658D-8DE3-46D3-A75D-2C22846B32E9}" destId="{244439DA-7FCF-4FEF-9EBD-F555F8DF2AAD}" srcOrd="0" destOrd="0" presId="urn:microsoft.com/office/officeart/2005/8/layout/bProcess3"/>
    <dgm:cxn modelId="{27E6A8E2-2A9B-4F50-832C-DAD0CFA8A4C9}" type="presParOf" srcId="{7C936FBB-1179-4523-8735-604DB53A592D}" destId="{6C7699E7-5698-40B6-89B0-B90C18C21820}" srcOrd="4" destOrd="0" presId="urn:microsoft.com/office/officeart/2005/8/layout/bProcess3"/>
    <dgm:cxn modelId="{C88C8A7D-1768-48CE-BC6C-B69E026A1695}" type="presParOf" srcId="{7C936FBB-1179-4523-8735-604DB53A592D}" destId="{34F012BE-A036-40C5-9683-DAA6AC6DC6B4}" srcOrd="5" destOrd="0" presId="urn:microsoft.com/office/officeart/2005/8/layout/bProcess3"/>
    <dgm:cxn modelId="{8E418A49-4B89-41DA-9839-C74A99D04E73}" type="presParOf" srcId="{34F012BE-A036-40C5-9683-DAA6AC6DC6B4}" destId="{DA733758-F06D-4585-A562-B74E12AA4FB6}" srcOrd="0" destOrd="0" presId="urn:microsoft.com/office/officeart/2005/8/layout/bProcess3"/>
    <dgm:cxn modelId="{5064B87D-282C-4DD0-83B3-C2B10745408B}" type="presParOf" srcId="{7C936FBB-1179-4523-8735-604DB53A592D}" destId="{67CB13C7-9334-4A6F-8B26-038909C7414A}" srcOrd="6" destOrd="0" presId="urn:microsoft.com/office/officeart/2005/8/layout/bProcess3"/>
    <dgm:cxn modelId="{C275A1B5-6979-4908-A47A-030A6FA8C530}" type="presParOf" srcId="{7C936FBB-1179-4523-8735-604DB53A592D}" destId="{BDD16E95-D9B1-4658-BF1E-F3B674CCE9E3}" srcOrd="7" destOrd="0" presId="urn:microsoft.com/office/officeart/2005/8/layout/bProcess3"/>
    <dgm:cxn modelId="{8252C2AF-D246-4C6E-AB67-32B724CB416E}" type="presParOf" srcId="{BDD16E95-D9B1-4658-BF1E-F3B674CCE9E3}" destId="{5A5FFF9F-F361-48F3-A6C6-7095821F5B38}" srcOrd="0" destOrd="0" presId="urn:microsoft.com/office/officeart/2005/8/layout/bProcess3"/>
    <dgm:cxn modelId="{07645E3D-569A-4A5A-8BF6-A98B84B53200}" type="presParOf" srcId="{7C936FBB-1179-4523-8735-604DB53A592D}" destId="{E4B22D84-7224-42ED-A807-03130CE0E63C}"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ECD41-E22B-4980-B217-7BACDC03C5F6}">
      <dsp:nvSpPr>
        <dsp:cNvPr id="0" name=""/>
        <dsp:cNvSpPr/>
      </dsp:nvSpPr>
      <dsp:spPr>
        <a:xfrm>
          <a:off x="0" y="26549"/>
          <a:ext cx="6891188" cy="99312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dirty="0">
              <a:latin typeface="+mn-lt"/>
            </a:rPr>
            <a:t>International collaboration</a:t>
          </a:r>
        </a:p>
      </dsp:txBody>
      <dsp:txXfrm>
        <a:off x="48481" y="75030"/>
        <a:ext cx="6794226" cy="896166"/>
      </dsp:txXfrm>
    </dsp:sp>
    <dsp:sp modelId="{C9DF216D-31E5-4655-BA60-D7E3516349A1}">
      <dsp:nvSpPr>
        <dsp:cNvPr id="0" name=""/>
        <dsp:cNvSpPr/>
      </dsp:nvSpPr>
      <dsp:spPr>
        <a:xfrm>
          <a:off x="0" y="1019678"/>
          <a:ext cx="6891188"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795"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GB" sz="2000" b="1" kern="1200" dirty="0">
              <a:latin typeface="Calibri Light" panose="020F0302020204030204"/>
            </a:rPr>
            <a:t>NATO</a:t>
          </a:r>
          <a:r>
            <a:rPr lang="en-GB" sz="2000" kern="1200" dirty="0"/>
            <a:t> IS</a:t>
          </a:r>
          <a:endParaRPr lang="en-US" sz="2000" kern="1200" dirty="0">
            <a:latin typeface="Calibri Light" panose="020F0302020204030204"/>
          </a:endParaRPr>
        </a:p>
        <a:p>
          <a:pPr marL="228600" lvl="1" indent="-228600" algn="l" defTabSz="889000" rtl="0">
            <a:lnSpc>
              <a:spcPct val="90000"/>
            </a:lnSpc>
            <a:spcBef>
              <a:spcPct val="0"/>
            </a:spcBef>
            <a:spcAft>
              <a:spcPct val="20000"/>
            </a:spcAft>
            <a:buChar char="•"/>
          </a:pPr>
          <a:r>
            <a:rPr lang="en-GB" sz="2000" kern="1200" dirty="0"/>
            <a:t>BILC</a:t>
          </a:r>
          <a:r>
            <a:rPr lang="en-GB" sz="2000" kern="1200" dirty="0">
              <a:latin typeface="Calibri Light" panose="020F0302020204030204"/>
            </a:rPr>
            <a:t> </a:t>
          </a:r>
          <a:endParaRPr lang="en-US" sz="2000" kern="1200" dirty="0">
            <a:latin typeface="Calibri Light" panose="020F0302020204030204"/>
          </a:endParaRPr>
        </a:p>
        <a:p>
          <a:pPr marL="228600" lvl="1" indent="-228600" algn="l" defTabSz="889000">
            <a:lnSpc>
              <a:spcPct val="90000"/>
            </a:lnSpc>
            <a:spcBef>
              <a:spcPct val="0"/>
            </a:spcBef>
            <a:spcAft>
              <a:spcPct val="20000"/>
            </a:spcAft>
            <a:buChar char="•"/>
          </a:pPr>
          <a:r>
            <a:rPr lang="en-GB" sz="2000" kern="1200" dirty="0"/>
            <a:t>PLTCE</a:t>
          </a:r>
          <a:endParaRPr lang="en-US" sz="2000" kern="1200" dirty="0"/>
        </a:p>
      </dsp:txBody>
      <dsp:txXfrm>
        <a:off x="0" y="1019678"/>
        <a:ext cx="6891188" cy="1035000"/>
      </dsp:txXfrm>
    </dsp:sp>
    <dsp:sp modelId="{0626A980-45BD-4156-844E-311D91EC88A3}">
      <dsp:nvSpPr>
        <dsp:cNvPr id="0" name=""/>
        <dsp:cNvSpPr/>
      </dsp:nvSpPr>
      <dsp:spPr>
        <a:xfrm>
          <a:off x="0" y="2054678"/>
          <a:ext cx="6891188" cy="99312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Assistance designed to support the development of, e.g.,</a:t>
          </a:r>
        </a:p>
      </dsp:txBody>
      <dsp:txXfrm>
        <a:off x="48481" y="2103159"/>
        <a:ext cx="6794226" cy="896166"/>
      </dsp:txXfrm>
    </dsp:sp>
    <dsp:sp modelId="{2CF622B7-9392-4012-AECB-EF29E4EA5A83}">
      <dsp:nvSpPr>
        <dsp:cNvPr id="0" name=""/>
        <dsp:cNvSpPr/>
      </dsp:nvSpPr>
      <dsp:spPr>
        <a:xfrm>
          <a:off x="0" y="3047807"/>
          <a:ext cx="6891188" cy="131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795"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language strategy in line with military and civilian personnel policy</a:t>
          </a:r>
        </a:p>
        <a:p>
          <a:pPr marL="228600" lvl="1" indent="-228600" algn="l" defTabSz="889000">
            <a:lnSpc>
              <a:spcPct val="90000"/>
            </a:lnSpc>
            <a:spcBef>
              <a:spcPct val="0"/>
            </a:spcBef>
            <a:spcAft>
              <a:spcPct val="20000"/>
            </a:spcAft>
            <a:buChar char="•"/>
          </a:pPr>
          <a:r>
            <a:rPr lang="en-US" sz="2000" kern="1200" dirty="0"/>
            <a:t>language program quality assurance process</a:t>
          </a:r>
        </a:p>
        <a:p>
          <a:pPr marL="228600" lvl="1" indent="-228600" algn="l" defTabSz="889000">
            <a:lnSpc>
              <a:spcPct val="90000"/>
            </a:lnSpc>
            <a:spcBef>
              <a:spcPct val="0"/>
            </a:spcBef>
            <a:spcAft>
              <a:spcPct val="20000"/>
            </a:spcAft>
            <a:buChar char="•"/>
          </a:pPr>
          <a:r>
            <a:rPr lang="en-US" sz="2000" kern="1200" dirty="0"/>
            <a:t>a STANAG 6001 testing capacity </a:t>
          </a:r>
        </a:p>
      </dsp:txBody>
      <dsp:txXfrm>
        <a:off x="0" y="3047807"/>
        <a:ext cx="6891188" cy="1319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2D608-D283-48AE-ABCB-44C69385EBFC}">
      <dsp:nvSpPr>
        <dsp:cNvPr id="0" name=""/>
        <dsp:cNvSpPr/>
      </dsp:nvSpPr>
      <dsp:spPr>
        <a:xfrm>
          <a:off x="2765925" y="719103"/>
          <a:ext cx="554044" cy="91440"/>
        </a:xfrm>
        <a:custGeom>
          <a:avLst/>
          <a:gdLst/>
          <a:ahLst/>
          <a:cxnLst/>
          <a:rect l="0" t="0" r="0" b="0"/>
          <a:pathLst>
            <a:path>
              <a:moveTo>
                <a:pt x="0" y="45720"/>
              </a:moveTo>
              <a:lnTo>
                <a:pt x="55404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8331" y="761900"/>
        <a:ext cx="29232" cy="5846"/>
      </dsp:txXfrm>
    </dsp:sp>
    <dsp:sp modelId="{9D47FDAF-D2A1-496A-9E53-E68E82C76BF9}">
      <dsp:nvSpPr>
        <dsp:cNvPr id="0" name=""/>
        <dsp:cNvSpPr/>
      </dsp:nvSpPr>
      <dsp:spPr>
        <a:xfrm>
          <a:off x="225793" y="2243"/>
          <a:ext cx="2541931" cy="1525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BILC Team: </a:t>
          </a:r>
          <a:br>
            <a:rPr lang="en-US" sz="2100" kern="1200"/>
          </a:br>
          <a:r>
            <a:rPr lang="en-US" sz="2100" kern="1200"/>
            <a:t>Initial scoping visit</a:t>
          </a:r>
        </a:p>
        <a:p>
          <a:pPr marL="0" lvl="0" indent="0" algn="ctr" defTabSz="933450">
            <a:lnSpc>
              <a:spcPct val="90000"/>
            </a:lnSpc>
            <a:spcBef>
              <a:spcPct val="0"/>
            </a:spcBef>
            <a:spcAft>
              <a:spcPct val="35000"/>
            </a:spcAft>
            <a:buNone/>
          </a:pPr>
          <a:endParaRPr lang="en-US" sz="2100" kern="1200"/>
        </a:p>
      </dsp:txBody>
      <dsp:txXfrm>
        <a:off x="225793" y="2243"/>
        <a:ext cx="2541931" cy="1525159"/>
      </dsp:txXfrm>
    </dsp:sp>
    <dsp:sp modelId="{C29A658D-8DE3-46D3-A75D-2C22846B32E9}">
      <dsp:nvSpPr>
        <dsp:cNvPr id="0" name=""/>
        <dsp:cNvSpPr/>
      </dsp:nvSpPr>
      <dsp:spPr>
        <a:xfrm>
          <a:off x="5892501" y="719103"/>
          <a:ext cx="554044" cy="91440"/>
        </a:xfrm>
        <a:custGeom>
          <a:avLst/>
          <a:gdLst/>
          <a:ahLst/>
          <a:cxnLst/>
          <a:rect l="0" t="0" r="0" b="0"/>
          <a:pathLst>
            <a:path>
              <a:moveTo>
                <a:pt x="0" y="45720"/>
              </a:moveTo>
              <a:lnTo>
                <a:pt x="55404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4907" y="761900"/>
        <a:ext cx="29232" cy="5846"/>
      </dsp:txXfrm>
    </dsp:sp>
    <dsp:sp modelId="{EE0DDB1E-0A3A-4429-9B57-156A589001BD}">
      <dsp:nvSpPr>
        <dsp:cNvPr id="0" name=""/>
        <dsp:cNvSpPr/>
      </dsp:nvSpPr>
      <dsp:spPr>
        <a:xfrm>
          <a:off x="3352370" y="2243"/>
          <a:ext cx="2541931" cy="1525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National team: Attend advanced language skills course</a:t>
          </a:r>
        </a:p>
      </dsp:txBody>
      <dsp:txXfrm>
        <a:off x="3352370" y="2243"/>
        <a:ext cx="2541931" cy="1525159"/>
      </dsp:txXfrm>
    </dsp:sp>
    <dsp:sp modelId="{34F012BE-A036-40C5-9683-DAA6AC6DC6B4}">
      <dsp:nvSpPr>
        <dsp:cNvPr id="0" name=""/>
        <dsp:cNvSpPr/>
      </dsp:nvSpPr>
      <dsp:spPr>
        <a:xfrm>
          <a:off x="1496759" y="1525602"/>
          <a:ext cx="6253152" cy="554044"/>
        </a:xfrm>
        <a:custGeom>
          <a:avLst/>
          <a:gdLst/>
          <a:ahLst/>
          <a:cxnLst/>
          <a:rect l="0" t="0" r="0" b="0"/>
          <a:pathLst>
            <a:path>
              <a:moveTo>
                <a:pt x="6253152" y="0"/>
              </a:moveTo>
              <a:lnTo>
                <a:pt x="6253152" y="294122"/>
              </a:lnTo>
              <a:lnTo>
                <a:pt x="0" y="294122"/>
              </a:lnTo>
              <a:lnTo>
                <a:pt x="0" y="554044"/>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6325" y="1799701"/>
        <a:ext cx="314021" cy="5846"/>
      </dsp:txXfrm>
    </dsp:sp>
    <dsp:sp modelId="{6C7699E7-5698-40B6-89B0-B90C18C21820}">
      <dsp:nvSpPr>
        <dsp:cNvPr id="0" name=""/>
        <dsp:cNvSpPr/>
      </dsp:nvSpPr>
      <dsp:spPr>
        <a:xfrm>
          <a:off x="6478946" y="2243"/>
          <a:ext cx="2541931" cy="1525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BILC Testing Experts: Work directly with national program and team</a:t>
          </a:r>
        </a:p>
      </dsp:txBody>
      <dsp:txXfrm>
        <a:off x="6478946" y="2243"/>
        <a:ext cx="2541931" cy="1525159"/>
      </dsp:txXfrm>
    </dsp:sp>
    <dsp:sp modelId="{BDD16E95-D9B1-4658-BF1E-F3B674CCE9E3}">
      <dsp:nvSpPr>
        <dsp:cNvPr id="0" name=""/>
        <dsp:cNvSpPr/>
      </dsp:nvSpPr>
      <dsp:spPr>
        <a:xfrm>
          <a:off x="2765925" y="2828906"/>
          <a:ext cx="554044" cy="91440"/>
        </a:xfrm>
        <a:custGeom>
          <a:avLst/>
          <a:gdLst/>
          <a:ahLst/>
          <a:cxnLst/>
          <a:rect l="0" t="0" r="0" b="0"/>
          <a:pathLst>
            <a:path>
              <a:moveTo>
                <a:pt x="0" y="45720"/>
              </a:moveTo>
              <a:lnTo>
                <a:pt x="55404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8331" y="2871703"/>
        <a:ext cx="29232" cy="5846"/>
      </dsp:txXfrm>
    </dsp:sp>
    <dsp:sp modelId="{67CB13C7-9334-4A6F-8B26-038909C7414A}">
      <dsp:nvSpPr>
        <dsp:cNvPr id="0" name=""/>
        <dsp:cNvSpPr/>
      </dsp:nvSpPr>
      <dsp:spPr>
        <a:xfrm>
          <a:off x="225793" y="2112047"/>
          <a:ext cx="2541931" cy="1525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National team: Attend professional testing workshop</a:t>
          </a:r>
        </a:p>
      </dsp:txBody>
      <dsp:txXfrm>
        <a:off x="225793" y="2112047"/>
        <a:ext cx="2541931" cy="1525159"/>
      </dsp:txXfrm>
    </dsp:sp>
    <dsp:sp modelId="{E4B22D84-7224-42ED-A807-03130CE0E63C}">
      <dsp:nvSpPr>
        <dsp:cNvPr id="0" name=""/>
        <dsp:cNvSpPr/>
      </dsp:nvSpPr>
      <dsp:spPr>
        <a:xfrm>
          <a:off x="3352370" y="2112047"/>
          <a:ext cx="2541931" cy="1525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BILC Experts: </a:t>
          </a:r>
          <a:br>
            <a:rPr lang="en-US" sz="2100" kern="1200"/>
          </a:br>
          <a:r>
            <a:rPr lang="en-US" sz="2100" kern="1200"/>
            <a:t>Final visit to national program</a:t>
          </a:r>
        </a:p>
      </dsp:txBody>
      <dsp:txXfrm>
        <a:off x="3352370" y="2112047"/>
        <a:ext cx="2541931" cy="15251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97A1EB-5627-4501-A8E9-EE1A238FC2DF}" type="datetimeFigureOut">
              <a:rPr lang="en-US" smtClean="0"/>
              <a:t>5/20/2022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EFAA77-376D-411E-B848-66707E1CD2F5}" type="slidenum">
              <a:rPr lang="en-US" smtClean="0"/>
              <a:t>‹N›</a:t>
            </a:fld>
            <a:endParaRPr lang="en-US"/>
          </a:p>
        </p:txBody>
      </p:sp>
    </p:spTree>
    <p:extLst>
      <p:ext uri="{BB962C8B-B14F-4D97-AF65-F5344CB8AC3E}">
        <p14:creationId xmlns:p14="http://schemas.microsoft.com/office/powerpoint/2010/main" val="246771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hape.nato.int/news-archive/2019/exercise-trident-jupiter-draws-to-a-clos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act.nato.int/articles/cwix-improving-interoperability-for-22-nations-across-10-times-zones)" TargetMode="External"/><Relationship Id="rId4" Type="http://schemas.openxmlformats.org/officeDocument/2006/relationships/hyperlink" Target="https://www.jwc.nato.int/articles/exercise-trident-juncture-16-retrospec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journal.forces.gc.ca/vo5/no1/nato-otan-eng.as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EFAA77-376D-411E-B848-66707E1CD2F5}" type="slidenum">
              <a:rPr lang="en-US" smtClean="0"/>
              <a:t>1</a:t>
            </a:fld>
            <a:endParaRPr lang="en-US"/>
          </a:p>
        </p:txBody>
      </p:sp>
    </p:spTree>
    <p:extLst>
      <p:ext uri="{BB962C8B-B14F-4D97-AF65-F5344CB8AC3E}">
        <p14:creationId xmlns:p14="http://schemas.microsoft.com/office/powerpoint/2010/main" val="343372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Rationale</a:t>
            </a:r>
            <a:r>
              <a:rPr lang="en-US" dirty="0"/>
              <a:t>:  </a:t>
            </a:r>
            <a:r>
              <a:rPr lang="en-US" i="1" dirty="0"/>
              <a:t>Competency in English language skills is a prerequisite for participation in exercises, operations, and interactions with NATO or other multinational headquarters</a:t>
            </a:r>
            <a:r>
              <a:rPr lang="en-US" dirty="0"/>
              <a:t>. This training should be expanded to all relevant personnel from higher headquarters down to the individual unit commanders deployed with a NATO-led multinational force, as they must be able to conduct tactical communications in English. Staff officers at all appropriate levels of national headquarters must be able to read and understand NATO documents in order to save time and avoid unnecessary translations, and individual team members must be able to conduct tactical (on-site) communications in English.</a:t>
            </a:r>
          </a:p>
          <a:p>
            <a:endParaRPr lang="en-US" dirty="0"/>
          </a:p>
          <a:p>
            <a:r>
              <a:rPr lang="en-US" dirty="0"/>
              <a:t>PHOTOS </a:t>
            </a:r>
          </a:p>
          <a:p>
            <a:pPr marL="228600" indent="-228600">
              <a:buAutoNum type="arabicPeriod"/>
            </a:pPr>
            <a:r>
              <a:rPr lang="en-US" dirty="0"/>
              <a:t>Supreme Allied Commander Europe, General Tod D. Wolters delivers closing remark to leaders and staff at Supreme Headquarters Allied Powers Europe, Nov. 14, 2019, as Trident Jupiter 19-1 drew to an end. -NATO photo by SSG Ross </a:t>
            </a:r>
            <a:r>
              <a:rPr lang="en-US" dirty="0" err="1"/>
              <a:t>Fernie</a:t>
            </a:r>
            <a:r>
              <a:rPr lang="en-US" dirty="0"/>
              <a:t> (</a:t>
            </a:r>
            <a:r>
              <a:rPr lang="en-US" dirty="0">
                <a:hlinkClick r:id="rId3"/>
              </a:rPr>
              <a:t>https://shape.nato.int/news-archive/2019/exercise-trident-jupiter-draws-to-a-close)</a:t>
            </a:r>
            <a:r>
              <a:rPr lang="en-US" dirty="0"/>
              <a:t> </a:t>
            </a:r>
          </a:p>
          <a:p>
            <a:pPr marL="228600" indent="-228600">
              <a:buAutoNum type="arabicPeriod"/>
            </a:pPr>
            <a:r>
              <a:rPr lang="en-US" dirty="0"/>
              <a:t>Article "Exercise TRIDENT JUNCTURE 16 in retrospect" Jan 17, 2017, JWC's Training Team in Naples. Photo by JWC PAO</a:t>
            </a:r>
            <a:r>
              <a:rPr lang="en-US" i="1" dirty="0"/>
              <a:t> (</a:t>
            </a:r>
            <a:r>
              <a:rPr lang="en-US" dirty="0">
                <a:hlinkClick r:id="rId4"/>
              </a:rPr>
              <a:t>https://www.jwc.nato.int/articles/exercise-trident-juncture-16-retrospect)</a:t>
            </a:r>
            <a:r>
              <a:rPr lang="en-US" dirty="0"/>
              <a:t> . (TRIDENT JUNCTURE 16 (TRJE16), the computer-assisted/command post exercise (CAX/CPX) sponsored by Allied Command Transformation (ACT), certified NATO's Joint Force Command Naples (JFC Naples) to lead the NATO Response Force (NRF) in 2017.)</a:t>
            </a:r>
          </a:p>
          <a:p>
            <a:pPr marL="228600" indent="-228600">
              <a:buAutoNum type="arabicPeriod"/>
            </a:pPr>
            <a:r>
              <a:rPr lang="en-US" dirty="0"/>
              <a:t>Article "CWIX – Improving Interoperability for 22 Nations Across 10 Times Zones" Jun 25, 2020, The first-ever distributed Coalition Warrior Interoperability </a:t>
            </a:r>
            <a:r>
              <a:rPr lang="en-US" dirty="0" err="1"/>
              <a:t>eXercise</a:t>
            </a:r>
            <a:r>
              <a:rPr lang="en-US" dirty="0"/>
              <a:t> (CWIX) concludes today, on 26 June 2020. NATO’s largest interoperability event drew to a successful close today. The Coalition Warrior Interoperability </a:t>
            </a:r>
            <a:r>
              <a:rPr lang="en-US" dirty="0" err="1"/>
              <a:t>eXercise</a:t>
            </a:r>
            <a:r>
              <a:rPr lang="en-US" dirty="0"/>
              <a:t> (CWIX) took place from June 8th to June 26th and spread from San Diego on the West Coast of the USA all the way to Ankara in Turkey. (</a:t>
            </a:r>
            <a:r>
              <a:rPr lang="en-US" dirty="0">
                <a:hlinkClick r:id="rId5"/>
              </a:rPr>
              <a:t>https://www.act.nato.int/articles/cwix-improving-interoperability-for-22-nations-across-10-times-zones)</a:t>
            </a:r>
            <a:r>
              <a:rPr lang="en-US" dirty="0"/>
              <a:t> </a:t>
            </a:r>
          </a:p>
          <a:p>
            <a:pPr marL="228600" indent="-228600">
              <a:buAutoNum type="arabicPeriod"/>
            </a:pPr>
            <a:r>
              <a:rPr lang="en-US" dirty="0"/>
              <a:t>Same CWIX exercise as #3</a:t>
            </a:r>
          </a:p>
        </p:txBody>
      </p:sp>
      <p:sp>
        <p:nvSpPr>
          <p:cNvPr id="4" name="Slide Number Placeholder 3"/>
          <p:cNvSpPr>
            <a:spLocks noGrp="1"/>
          </p:cNvSpPr>
          <p:nvPr>
            <p:ph type="sldNum" sz="quarter" idx="5"/>
          </p:nvPr>
        </p:nvSpPr>
        <p:spPr/>
        <p:txBody>
          <a:bodyPr/>
          <a:lstStyle/>
          <a:p>
            <a:fld id="{3FEFAA77-376D-411E-B848-66707E1CD2F5}" type="slidenum">
              <a:rPr lang="en-US" smtClean="0"/>
              <a:t>2</a:t>
            </a:fld>
            <a:endParaRPr lang="en-US"/>
          </a:p>
        </p:txBody>
      </p:sp>
    </p:spTree>
    <p:extLst>
      <p:ext uri="{BB962C8B-B14F-4D97-AF65-F5344CB8AC3E}">
        <p14:creationId xmlns:p14="http://schemas.microsoft.com/office/powerpoint/2010/main" val="378174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 &amp; WHAT</a:t>
            </a:r>
          </a:p>
          <a:p>
            <a:endParaRPr lang="en-US" dirty="0"/>
          </a:p>
          <a:p>
            <a:pPr marL="174708" indent="-174708">
              <a:buFont typeface="Arial" panose="020B0604020202020204" pitchFamily="34" charset="0"/>
              <a:buChar char="•"/>
            </a:pPr>
            <a:r>
              <a:rPr lang="en-US" dirty="0"/>
              <a:t>NATO DCB assistance was designed to support the Tunisian MND in developing a multi-year language strategy in line with military and civilian personnel policy, which would allow for long-term language planning and for a better use of training resources and courses. This also included support for the development of a language planning process and the establishment of a STANAG 6001 testing capacity.  The </a:t>
            </a:r>
            <a:r>
              <a:rPr lang="en-GB" dirty="0"/>
              <a:t>Bureau for International Language Cooperation (BILC) was designated as the leading coordination body.</a:t>
            </a:r>
          </a:p>
          <a:p>
            <a:endParaRPr lang="en-US" dirty="0"/>
          </a:p>
          <a:p>
            <a:pPr marL="174708" indent="-174708">
              <a:buFont typeface="Arial" panose="020B0604020202020204" pitchFamily="34" charset="0"/>
              <a:buChar char="•"/>
            </a:pPr>
            <a:r>
              <a:rPr lang="en-GB" dirty="0"/>
              <a:t>The BILC together with the Partner Language Training Centre Europe (PLTCE) in Garmisch-Partenkirchen and NATO IS, developed a DCB Trust Fund project in support of Tunisian English Language Requirements.</a:t>
            </a:r>
            <a:r>
              <a:rPr lang="en-US" dirty="0">
                <a:effectLst/>
              </a:rPr>
              <a:t> </a:t>
            </a:r>
            <a:r>
              <a:rPr lang="en-GB" dirty="0"/>
              <a:t>The DCB Trust Fund project proposal was issued on 2 May 2019 with reference AC/340-N(2019)0040 (INV). </a:t>
            </a:r>
          </a:p>
          <a:p>
            <a:endParaRPr lang="en-GB" dirty="0">
              <a:ea typeface="Calibri"/>
              <a:cs typeface="Calibri"/>
            </a:endParaRPr>
          </a:p>
          <a:p>
            <a:r>
              <a:rPr lang="en-GB" dirty="0">
                <a:ea typeface="Calibri"/>
                <a:cs typeface="Calibri"/>
              </a:rPr>
              <a:t>PHOTO</a:t>
            </a:r>
            <a:endParaRPr lang="en-GB" dirty="0"/>
          </a:p>
          <a:p>
            <a:pPr marL="174625" indent="-174625">
              <a:buFont typeface="Arial" panose="020B0604020202020204" pitchFamily="34" charset="0"/>
              <a:buChar char="•"/>
            </a:pPr>
            <a:r>
              <a:rPr lang="en-GB" dirty="0">
                <a:hlinkClick r:id="rId3"/>
              </a:rPr>
              <a:t>http://www.journal.forces.gc.ca/vo5/no1/nato-otan-eng.asp</a:t>
            </a:r>
            <a:r>
              <a:rPr lang="en-GB" dirty="0"/>
              <a:t>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3FEFAA77-376D-411E-B848-66707E1CD2F5}" type="slidenum">
              <a:rPr lang="en-US" smtClean="0"/>
              <a:t>3</a:t>
            </a:fld>
            <a:endParaRPr lang="en-US"/>
          </a:p>
        </p:txBody>
      </p:sp>
    </p:spTree>
    <p:extLst>
      <p:ext uri="{BB962C8B-B14F-4D97-AF65-F5344CB8AC3E}">
        <p14:creationId xmlns:p14="http://schemas.microsoft.com/office/powerpoint/2010/main" val="384700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STATUS of Each DCB:</a:t>
            </a:r>
          </a:p>
          <a:p>
            <a:pPr marL="171450" indent="-171450">
              <a:buFont typeface="Arial" panose="020B0604020202020204" pitchFamily="34" charset="0"/>
              <a:buChar char="•"/>
            </a:pPr>
            <a:endParaRPr lang="en-US" b="1" u="none" dirty="0"/>
          </a:p>
          <a:p>
            <a:pPr marL="171450" indent="-171450">
              <a:buFont typeface="Arial" panose="020B0604020202020204" pitchFamily="34" charset="0"/>
              <a:buChar char="•"/>
            </a:pPr>
            <a:r>
              <a:rPr lang="en-US" b="1" u="none" dirty="0"/>
              <a:t>TUNISIA</a:t>
            </a:r>
            <a:r>
              <a:rPr lang="en-US" b="0" u="none" dirty="0"/>
              <a:t>:  Scoping Visit was accomplished prior to COVID.  The Advanced Language Enhancement for potential testing team members is in progress. The next step is for the BILC team to visit Tunisia for work on the testing framework and planning for next steps.</a:t>
            </a:r>
          </a:p>
          <a:p>
            <a:pPr marL="171450" indent="-171450">
              <a:buFont typeface="Arial" panose="020B0604020202020204" pitchFamily="34" charset="0"/>
              <a:buChar char="•"/>
            </a:pPr>
            <a:endParaRPr lang="en-US" b="0" u="none" dirty="0"/>
          </a:p>
          <a:p>
            <a:pPr marL="171450" indent="-171450">
              <a:buFont typeface="Arial" panose="020B0604020202020204" pitchFamily="34" charset="0"/>
              <a:buChar char="•"/>
            </a:pPr>
            <a:r>
              <a:rPr lang="en-US" b="1" u="none" dirty="0"/>
              <a:t>JORDAN</a:t>
            </a:r>
            <a:r>
              <a:rPr lang="en-US" b="0" u="none" dirty="0"/>
              <a:t>:  Scoping Visit is slated for July.  The Advanced Language Enhancement for potential testing team members is slated for August.</a:t>
            </a:r>
          </a:p>
          <a:p>
            <a:endParaRPr lang="en-US" b="1" u="sng" dirty="0"/>
          </a:p>
          <a:p>
            <a:r>
              <a:rPr lang="en-US" b="1" u="sng" dirty="0"/>
              <a:t>ADDITIONAL INFORMATION: </a:t>
            </a:r>
          </a:p>
          <a:p>
            <a:endParaRPr lang="en-US" b="1" u="sng" dirty="0"/>
          </a:p>
          <a:p>
            <a:r>
              <a:rPr lang="en-US" b="1" u="sng" dirty="0"/>
              <a:t>OBJECTIVES</a:t>
            </a:r>
            <a:endParaRPr lang="en-US" dirty="0"/>
          </a:p>
          <a:p>
            <a:pPr marL="174625" indent="-174625">
              <a:buFont typeface="Arial,Sans-Serif"/>
              <a:buChar char="•"/>
            </a:pPr>
            <a:r>
              <a:rPr lang="en-US" b="1" dirty="0"/>
              <a:t>TUNISIA</a:t>
            </a:r>
            <a:r>
              <a:rPr lang="en-US" dirty="0"/>
              <a:t>: to build a cadre of highly proficient language instructors and to develop them into a STANAG 60011 testing team. A necessary concomitant objective is to cooperatively review and assess the TAF language training planning process to ensure that the establishment of a STANAG 6001 testing team is fully </a:t>
            </a:r>
            <a:r>
              <a:rPr lang="en-US" dirty="0" err="1"/>
              <a:t>synchronised</a:t>
            </a:r>
            <a:r>
              <a:rPr lang="en-US" dirty="0"/>
              <a:t> with the long range planning of the TAF language education requirements identification and language training execution strategies and processes. The project also aims to provide support for the training of English language interpreters.</a:t>
            </a:r>
          </a:p>
          <a:p>
            <a:endParaRPr lang="en-US" dirty="0"/>
          </a:p>
          <a:p>
            <a:pPr marL="174625" indent="-174625">
              <a:buFont typeface="Arial,Sans-Serif"/>
              <a:buChar char="•"/>
            </a:pPr>
            <a:r>
              <a:rPr lang="en-US" b="1" dirty="0"/>
              <a:t>JORDAN</a:t>
            </a:r>
            <a:r>
              <a:rPr lang="en-US" dirty="0"/>
              <a:t>: </a:t>
            </a:r>
            <a:r>
              <a:rPr lang="en-GB" dirty="0"/>
              <a:t>to improve the English teaching capacity of the JAF with a focus on improving the Jordanian Armed Forces Language Institute (JAFLI).</a:t>
            </a:r>
            <a:endParaRPr lang="en-US" dirty="0"/>
          </a:p>
          <a:p>
            <a:endParaRPr lang="en-GB" dirty="0"/>
          </a:p>
          <a:p>
            <a:endParaRPr lang="en-GB" dirty="0"/>
          </a:p>
          <a:p>
            <a:r>
              <a:rPr lang="en-US" b="1" u="sng" dirty="0"/>
              <a:t>WHY</a:t>
            </a:r>
            <a:endParaRPr lang="en-US" dirty="0"/>
          </a:p>
          <a:p>
            <a:pPr marL="174625" indent="-174625">
              <a:buFont typeface="Arial,Sans-Serif"/>
              <a:buChar char="•"/>
            </a:pPr>
            <a:r>
              <a:rPr lang="en-GB" b="1" dirty="0"/>
              <a:t>TUNISIA</a:t>
            </a:r>
            <a:r>
              <a:rPr lang="en-GB" dirty="0"/>
              <a:t>:  </a:t>
            </a:r>
            <a:r>
              <a:rPr lang="en-US" dirty="0"/>
              <a:t>English language proficiency of Tunisia’s military personnel was identified as an important factor in Tunisia’s ability to meet its force contribution related goals. In accordance with its PG on Language Requirements, Tunisia requested DCB support to achieve the goal of improving the language training capacity and standards at the military academies, and providing English language training for senior officers involved in NATO cooperation. In addition, Tunisia also sought NATO support to strengthen the management and quality assurance of English language training courses and standards for training and testing, while enhancing the qualifications of instructors. Tunisia also aimed at improving the English language skills of all Tunisian personnel who are to cooperate with NATO forces or with NATO staff. </a:t>
            </a:r>
          </a:p>
          <a:p>
            <a:endParaRPr lang="en-GB" dirty="0"/>
          </a:p>
          <a:p>
            <a:pPr marL="174625" indent="-174625">
              <a:buFont typeface="Arial,Sans-Serif"/>
              <a:buChar char="•"/>
            </a:pPr>
            <a:r>
              <a:rPr lang="en-GB" b="1" dirty="0"/>
              <a:t>JORDAN</a:t>
            </a:r>
            <a:r>
              <a:rPr lang="en-GB" dirty="0"/>
              <a:t>:  keen to improve various capabilities as well as their interoperability with NATO and individual Allies. English language skills are central to these efforts; however, they have been a barrier; particularly at unit levels and among lower ranking JAF personnel. A broad array of language assistance was requested by the JAF, ranging from professional pedagogical and language testing assistance, to improvement of language teaching facilities and equipment support.  The development of the English teaching and testing capability within the JAF would serve as a force multiplier in various reform efforts of the JAF.</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FEFAA77-376D-411E-B848-66707E1CD2F5}" type="slidenum">
              <a:rPr lang="en-US" smtClean="0"/>
              <a:t>5</a:t>
            </a:fld>
            <a:endParaRPr lang="en-US"/>
          </a:p>
        </p:txBody>
      </p:sp>
    </p:spTree>
    <p:extLst>
      <p:ext uri="{BB962C8B-B14F-4D97-AF65-F5344CB8AC3E}">
        <p14:creationId xmlns:p14="http://schemas.microsoft.com/office/powerpoint/2010/main" val="339307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FAA77-376D-411E-B848-66707E1CD2F5}" type="slidenum">
              <a:rPr lang="en-US" smtClean="0"/>
              <a:t>6</a:t>
            </a:fld>
            <a:endParaRPr lang="en-US"/>
          </a:p>
        </p:txBody>
      </p:sp>
    </p:spTree>
    <p:extLst>
      <p:ext uri="{BB962C8B-B14F-4D97-AF65-F5344CB8AC3E}">
        <p14:creationId xmlns:p14="http://schemas.microsoft.com/office/powerpoint/2010/main" val="363184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F009-5905-487B-B0FC-DAEBB8BA9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F5C4D6-4BBE-4708-A552-44D926B37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942300-078E-4B5C-8FCE-EE44CFA870BE}"/>
              </a:ext>
            </a:extLst>
          </p:cNvPr>
          <p:cNvSpPr>
            <a:spLocks noGrp="1"/>
          </p:cNvSpPr>
          <p:nvPr>
            <p:ph type="dt" sz="half" idx="10"/>
          </p:nvPr>
        </p:nvSpPr>
        <p:spPr/>
        <p:txBody>
          <a:bodyPr/>
          <a:lstStyle/>
          <a:p>
            <a:fld id="{C19E1063-88A6-43FA-B8F2-8259D53173AB}" type="datetime1">
              <a:rPr lang="en-US" smtClean="0"/>
              <a:t>5/20/2022</a:t>
            </a:fld>
            <a:endParaRPr lang="en-US"/>
          </a:p>
        </p:txBody>
      </p:sp>
      <p:sp>
        <p:nvSpPr>
          <p:cNvPr id="5" name="Footer Placeholder 4">
            <a:extLst>
              <a:ext uri="{FF2B5EF4-FFF2-40B4-BE49-F238E27FC236}">
                <a16:creationId xmlns:a16="http://schemas.microsoft.com/office/drawing/2014/main" id="{AAF167DA-7BC5-495A-80CC-95F61CEC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EE050-D3A4-4EBD-BDCF-8CB9A7FF678C}"/>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22066819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779D-A9D9-4B60-8B0A-A8AA5DA619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D7F9E-F424-4FBD-B2E5-03B84A6BED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BFCB6-F750-44D1-B4FA-3A19BEEF5DF0}"/>
              </a:ext>
            </a:extLst>
          </p:cNvPr>
          <p:cNvSpPr>
            <a:spLocks noGrp="1"/>
          </p:cNvSpPr>
          <p:nvPr>
            <p:ph type="dt" sz="half" idx="10"/>
          </p:nvPr>
        </p:nvSpPr>
        <p:spPr/>
        <p:txBody>
          <a:bodyPr/>
          <a:lstStyle/>
          <a:p>
            <a:fld id="{DB3330C2-B5F2-4026-BAA7-7BE07D02A10A}" type="datetime1">
              <a:rPr lang="en-US" smtClean="0"/>
              <a:t>5/20/2022</a:t>
            </a:fld>
            <a:endParaRPr lang="en-US"/>
          </a:p>
        </p:txBody>
      </p:sp>
      <p:sp>
        <p:nvSpPr>
          <p:cNvPr id="5" name="Footer Placeholder 4">
            <a:extLst>
              <a:ext uri="{FF2B5EF4-FFF2-40B4-BE49-F238E27FC236}">
                <a16:creationId xmlns:a16="http://schemas.microsoft.com/office/drawing/2014/main" id="{098C8229-F934-4614-90BC-FDF0C8D4B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70A3F-B713-4571-B263-62F26BC61031}"/>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1986023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4908A-EFB9-4172-928A-F014C3D5B1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438551-3A5D-424D-A8FA-0359CBA466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476EE-4124-4E5C-9753-27353F436B4A}"/>
              </a:ext>
            </a:extLst>
          </p:cNvPr>
          <p:cNvSpPr>
            <a:spLocks noGrp="1"/>
          </p:cNvSpPr>
          <p:nvPr>
            <p:ph type="dt" sz="half" idx="10"/>
          </p:nvPr>
        </p:nvSpPr>
        <p:spPr/>
        <p:txBody>
          <a:bodyPr/>
          <a:lstStyle/>
          <a:p>
            <a:fld id="{04399223-F33E-406A-897D-654D330E4C99}" type="datetime1">
              <a:rPr lang="en-US" smtClean="0"/>
              <a:t>5/20/2022</a:t>
            </a:fld>
            <a:endParaRPr lang="en-US"/>
          </a:p>
        </p:txBody>
      </p:sp>
      <p:sp>
        <p:nvSpPr>
          <p:cNvPr id="5" name="Footer Placeholder 4">
            <a:extLst>
              <a:ext uri="{FF2B5EF4-FFF2-40B4-BE49-F238E27FC236}">
                <a16:creationId xmlns:a16="http://schemas.microsoft.com/office/drawing/2014/main" id="{35917C2E-2E06-4D7E-A059-C0795ADFE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4FA38-08DD-400F-A65A-DC0A123F8CD5}"/>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41858186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DF4C-0FA2-4F88-953B-D015064DFB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3AB15-47E8-4EC5-8955-B72B669E96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E2EA1-5197-43F2-BE8C-64D96D304D19}"/>
              </a:ext>
            </a:extLst>
          </p:cNvPr>
          <p:cNvSpPr>
            <a:spLocks noGrp="1"/>
          </p:cNvSpPr>
          <p:nvPr>
            <p:ph type="dt" sz="half" idx="10"/>
          </p:nvPr>
        </p:nvSpPr>
        <p:spPr/>
        <p:txBody>
          <a:bodyPr/>
          <a:lstStyle/>
          <a:p>
            <a:fld id="{C9D97784-E0FF-420D-8D37-CDBE8C4F8604}" type="datetime1">
              <a:rPr lang="en-US" smtClean="0"/>
              <a:t>5/20/2022</a:t>
            </a:fld>
            <a:endParaRPr lang="en-US"/>
          </a:p>
        </p:txBody>
      </p:sp>
      <p:sp>
        <p:nvSpPr>
          <p:cNvPr id="5" name="Footer Placeholder 4">
            <a:extLst>
              <a:ext uri="{FF2B5EF4-FFF2-40B4-BE49-F238E27FC236}">
                <a16:creationId xmlns:a16="http://schemas.microsoft.com/office/drawing/2014/main" id="{2949EFB7-E6B9-461C-B196-A2C7F5AB8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A9E57-2D7C-4CAD-84EF-9B54C0B4C4F1}"/>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23567134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3DB1-D56F-4A9E-926C-653084838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541C7-D37C-40E0-9C18-A95F4A3B6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5E1744-188C-48EE-B24B-6D7B0CD92303}"/>
              </a:ext>
            </a:extLst>
          </p:cNvPr>
          <p:cNvSpPr>
            <a:spLocks noGrp="1"/>
          </p:cNvSpPr>
          <p:nvPr>
            <p:ph type="dt" sz="half" idx="10"/>
          </p:nvPr>
        </p:nvSpPr>
        <p:spPr/>
        <p:txBody>
          <a:bodyPr/>
          <a:lstStyle/>
          <a:p>
            <a:fld id="{509C8770-A3DA-4D51-81B7-3741274E2F53}" type="datetime1">
              <a:rPr lang="en-US" smtClean="0"/>
              <a:t>5/20/2022</a:t>
            </a:fld>
            <a:endParaRPr lang="en-US"/>
          </a:p>
        </p:txBody>
      </p:sp>
      <p:sp>
        <p:nvSpPr>
          <p:cNvPr id="5" name="Footer Placeholder 4">
            <a:extLst>
              <a:ext uri="{FF2B5EF4-FFF2-40B4-BE49-F238E27FC236}">
                <a16:creationId xmlns:a16="http://schemas.microsoft.com/office/drawing/2014/main" id="{32B5E695-BBE7-410A-B271-0F04FD4E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84C95-2B38-4322-ADE9-7393B4E1E1A4}"/>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29875043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674A-9F97-4E79-9B74-91E20FDA9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CC5F9-70D3-4792-87E4-1E5086B3A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84C0B-1E5B-4188-B0FF-892B3F4DDA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0A4062-10A4-4D17-BF72-21CA4C2CEAFE}"/>
              </a:ext>
            </a:extLst>
          </p:cNvPr>
          <p:cNvSpPr>
            <a:spLocks noGrp="1"/>
          </p:cNvSpPr>
          <p:nvPr>
            <p:ph type="dt" sz="half" idx="10"/>
          </p:nvPr>
        </p:nvSpPr>
        <p:spPr/>
        <p:txBody>
          <a:bodyPr/>
          <a:lstStyle/>
          <a:p>
            <a:fld id="{D720EBC0-7340-4797-8227-A62E918620AA}" type="datetime1">
              <a:rPr lang="en-US" smtClean="0"/>
              <a:t>5/20/2022</a:t>
            </a:fld>
            <a:endParaRPr lang="en-US"/>
          </a:p>
        </p:txBody>
      </p:sp>
      <p:sp>
        <p:nvSpPr>
          <p:cNvPr id="6" name="Footer Placeholder 5">
            <a:extLst>
              <a:ext uri="{FF2B5EF4-FFF2-40B4-BE49-F238E27FC236}">
                <a16:creationId xmlns:a16="http://schemas.microsoft.com/office/drawing/2014/main" id="{850507CD-8D52-45B5-86BA-1A6D5E8BD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0B65C-1315-4E6E-872A-4D7C79E38E96}"/>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38371800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10B5-6A49-4899-888A-311BED3A38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DCAFA-AE35-4B1B-BF84-81B9F54A2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C4B039-BDA7-4CA6-9614-2942EA421D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31951F-BA2D-4C4D-BD2E-9A1BF605D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C8206E-AF22-4500-ACC5-962F8E25F3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BC2FF1-1710-437B-81E5-8F27F5E27A63}"/>
              </a:ext>
            </a:extLst>
          </p:cNvPr>
          <p:cNvSpPr>
            <a:spLocks noGrp="1"/>
          </p:cNvSpPr>
          <p:nvPr>
            <p:ph type="dt" sz="half" idx="10"/>
          </p:nvPr>
        </p:nvSpPr>
        <p:spPr/>
        <p:txBody>
          <a:bodyPr/>
          <a:lstStyle/>
          <a:p>
            <a:fld id="{8310EE8F-1ABA-4254-BC5C-069EAAEFF04C}" type="datetime1">
              <a:rPr lang="en-US" smtClean="0"/>
              <a:t>5/20/2022</a:t>
            </a:fld>
            <a:endParaRPr lang="en-US"/>
          </a:p>
        </p:txBody>
      </p:sp>
      <p:sp>
        <p:nvSpPr>
          <p:cNvPr id="8" name="Footer Placeholder 7">
            <a:extLst>
              <a:ext uri="{FF2B5EF4-FFF2-40B4-BE49-F238E27FC236}">
                <a16:creationId xmlns:a16="http://schemas.microsoft.com/office/drawing/2014/main" id="{8C2C0666-E032-4C96-99DD-74593D9DF4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3E00F2-3658-45B0-8626-CD46EABB0F25}"/>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6381573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FA50-4F5A-4081-8C1B-6DDE810234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44690C-2679-4908-BDF9-12CAFE1687DE}"/>
              </a:ext>
            </a:extLst>
          </p:cNvPr>
          <p:cNvSpPr>
            <a:spLocks noGrp="1"/>
          </p:cNvSpPr>
          <p:nvPr>
            <p:ph type="dt" sz="half" idx="10"/>
          </p:nvPr>
        </p:nvSpPr>
        <p:spPr/>
        <p:txBody>
          <a:bodyPr/>
          <a:lstStyle/>
          <a:p>
            <a:fld id="{5F60799C-1583-47A6-9F43-6126CB239EBC}" type="datetime1">
              <a:rPr lang="en-US" smtClean="0"/>
              <a:t>5/20/2022</a:t>
            </a:fld>
            <a:endParaRPr lang="en-US"/>
          </a:p>
        </p:txBody>
      </p:sp>
      <p:sp>
        <p:nvSpPr>
          <p:cNvPr id="4" name="Footer Placeholder 3">
            <a:extLst>
              <a:ext uri="{FF2B5EF4-FFF2-40B4-BE49-F238E27FC236}">
                <a16:creationId xmlns:a16="http://schemas.microsoft.com/office/drawing/2014/main" id="{E69E04D1-D454-4680-83A2-CA64DCCC86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F09806-517E-4149-B4F6-DBDE5ACAEF28}"/>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392551796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FDDFCA-A201-4475-A211-9FBE401FE4F7}"/>
              </a:ext>
            </a:extLst>
          </p:cNvPr>
          <p:cNvSpPr>
            <a:spLocks noGrp="1"/>
          </p:cNvSpPr>
          <p:nvPr>
            <p:ph type="dt" sz="half" idx="10"/>
          </p:nvPr>
        </p:nvSpPr>
        <p:spPr/>
        <p:txBody>
          <a:bodyPr/>
          <a:lstStyle/>
          <a:p>
            <a:fld id="{7979B935-8F83-4C4F-88E0-4D0BEF19ECF2}" type="datetime1">
              <a:rPr lang="en-US" smtClean="0"/>
              <a:t>5/20/2022</a:t>
            </a:fld>
            <a:endParaRPr lang="en-US"/>
          </a:p>
        </p:txBody>
      </p:sp>
      <p:sp>
        <p:nvSpPr>
          <p:cNvPr id="3" name="Footer Placeholder 2">
            <a:extLst>
              <a:ext uri="{FF2B5EF4-FFF2-40B4-BE49-F238E27FC236}">
                <a16:creationId xmlns:a16="http://schemas.microsoft.com/office/drawing/2014/main" id="{9A44DA71-21DB-46F4-8871-2D7364A249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7C696B-504B-422F-B026-FF5DA0DA09C7}"/>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13370245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027F-7A1A-4EFA-8AF9-B7B8ECE3FA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765614-62B5-45EB-9B90-D7F797DF1B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1180-9950-4B74-9CA4-FD2F39800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5EDB37-8437-4E4F-81E5-26E2328CB48C}"/>
              </a:ext>
            </a:extLst>
          </p:cNvPr>
          <p:cNvSpPr>
            <a:spLocks noGrp="1"/>
          </p:cNvSpPr>
          <p:nvPr>
            <p:ph type="dt" sz="half" idx="10"/>
          </p:nvPr>
        </p:nvSpPr>
        <p:spPr/>
        <p:txBody>
          <a:bodyPr/>
          <a:lstStyle/>
          <a:p>
            <a:fld id="{2A70A919-30A5-4736-8A7A-A60248571F3A}" type="datetime1">
              <a:rPr lang="en-US" smtClean="0"/>
              <a:t>5/20/2022</a:t>
            </a:fld>
            <a:endParaRPr lang="en-US"/>
          </a:p>
        </p:txBody>
      </p:sp>
      <p:sp>
        <p:nvSpPr>
          <p:cNvPr id="6" name="Footer Placeholder 5">
            <a:extLst>
              <a:ext uri="{FF2B5EF4-FFF2-40B4-BE49-F238E27FC236}">
                <a16:creationId xmlns:a16="http://schemas.microsoft.com/office/drawing/2014/main" id="{CC1849F0-DA91-4D2D-8302-F19ACB6D3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7A829-795A-4B72-8BCE-3C82A8342ED6}"/>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33587579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91BC-2918-41FA-828A-EFCF051AA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DB5109-7C03-4371-A52E-D421DF5CBC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33FC36-5EA0-4E44-8546-629CD81CB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05A0AA-BBFE-4F76-A278-35AE6C2BC774}"/>
              </a:ext>
            </a:extLst>
          </p:cNvPr>
          <p:cNvSpPr>
            <a:spLocks noGrp="1"/>
          </p:cNvSpPr>
          <p:nvPr>
            <p:ph type="dt" sz="half" idx="10"/>
          </p:nvPr>
        </p:nvSpPr>
        <p:spPr/>
        <p:txBody>
          <a:bodyPr/>
          <a:lstStyle/>
          <a:p>
            <a:fld id="{FA7F0E95-696D-46B2-8970-DB8957CD2B2D}" type="datetime1">
              <a:rPr lang="en-US" smtClean="0"/>
              <a:t>5/20/2022</a:t>
            </a:fld>
            <a:endParaRPr lang="en-US"/>
          </a:p>
        </p:txBody>
      </p:sp>
      <p:sp>
        <p:nvSpPr>
          <p:cNvPr id="6" name="Footer Placeholder 5">
            <a:extLst>
              <a:ext uri="{FF2B5EF4-FFF2-40B4-BE49-F238E27FC236}">
                <a16:creationId xmlns:a16="http://schemas.microsoft.com/office/drawing/2014/main" id="{7565A07E-3369-4E30-99E9-083AA9506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6F68A-FB4B-40E6-9CED-7480485C1652}"/>
              </a:ext>
            </a:extLst>
          </p:cNvPr>
          <p:cNvSpPr>
            <a:spLocks noGrp="1"/>
          </p:cNvSpPr>
          <p:nvPr>
            <p:ph type="sldNum" sz="quarter" idx="12"/>
          </p:nvPr>
        </p:nvSpPr>
        <p:spPr/>
        <p:txBody>
          <a:bodyPr/>
          <a:lstStyle/>
          <a:p>
            <a:fld id="{176B80A8-B8AB-4CCE-87F0-ACD226F73A84}" type="slidenum">
              <a:rPr lang="en-US" smtClean="0"/>
              <a:t>‹N›</a:t>
            </a:fld>
            <a:endParaRPr lang="en-US"/>
          </a:p>
        </p:txBody>
      </p:sp>
    </p:spTree>
    <p:extLst>
      <p:ext uri="{BB962C8B-B14F-4D97-AF65-F5344CB8AC3E}">
        <p14:creationId xmlns:p14="http://schemas.microsoft.com/office/powerpoint/2010/main" val="30753241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C4A60-3CAA-458E-9135-3CC377E63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D525CD-C09F-4ED7-A31E-6EA7DC8D0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3ECD-28BE-41A7-8868-DF411DB9C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EA315-9CBD-4297-827B-C8F9CF249267}" type="datetime1">
              <a:rPr lang="en-US" smtClean="0"/>
              <a:t>5/20/2022</a:t>
            </a:fld>
            <a:endParaRPr lang="en-US"/>
          </a:p>
        </p:txBody>
      </p:sp>
      <p:sp>
        <p:nvSpPr>
          <p:cNvPr id="5" name="Footer Placeholder 4">
            <a:extLst>
              <a:ext uri="{FF2B5EF4-FFF2-40B4-BE49-F238E27FC236}">
                <a16:creationId xmlns:a16="http://schemas.microsoft.com/office/drawing/2014/main" id="{D1989A47-4462-4C2F-808C-1270525E2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FF679-47FF-4DBF-9BA3-813370C6CC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B80A8-B8AB-4CCE-87F0-ACD226F73A84}" type="slidenum">
              <a:rPr lang="en-US" smtClean="0"/>
              <a:t>‹N›</a:t>
            </a:fld>
            <a:endParaRPr lang="en-US"/>
          </a:p>
        </p:txBody>
      </p:sp>
    </p:spTree>
    <p:extLst>
      <p:ext uri="{BB962C8B-B14F-4D97-AF65-F5344CB8AC3E}">
        <p14:creationId xmlns:p14="http://schemas.microsoft.com/office/powerpoint/2010/main" val="230575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10.jpg"/><Relationship Id="rId10" Type="http://schemas.openxmlformats.org/officeDocument/2006/relationships/hyperlink" Target="https://www.familysearch.org/wiki/en/Latvia_Genealogy" TargetMode="External"/><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Freeform: Shape 42">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18FDC72-E08B-40F5-95A0-5F6852ABE0B7}"/>
              </a:ext>
            </a:extLst>
          </p:cNvPr>
          <p:cNvSpPr>
            <a:spLocks noGrp="1"/>
          </p:cNvSpPr>
          <p:nvPr>
            <p:ph type="ctrTitle"/>
          </p:nvPr>
        </p:nvSpPr>
        <p:spPr>
          <a:xfrm>
            <a:off x="1116701" y="2452526"/>
            <a:ext cx="4248318" cy="1952947"/>
          </a:xfrm>
          <a:noFill/>
        </p:spPr>
        <p:txBody>
          <a:bodyPr anchor="ctr">
            <a:normAutofit/>
          </a:bodyPr>
          <a:lstStyle/>
          <a:p>
            <a:r>
              <a:rPr lang="en-US" sz="3300" dirty="0">
                <a:solidFill>
                  <a:srgbClr val="080808"/>
                </a:solidFill>
              </a:rPr>
              <a:t>NATO Defense Capacity Building (DCB) Projects for Language Interoperability</a:t>
            </a:r>
          </a:p>
        </p:txBody>
      </p:sp>
      <p:sp>
        <p:nvSpPr>
          <p:cNvPr id="3" name="Subtitle 2">
            <a:extLst>
              <a:ext uri="{FF2B5EF4-FFF2-40B4-BE49-F238E27FC236}">
                <a16:creationId xmlns:a16="http://schemas.microsoft.com/office/drawing/2014/main" id="{A24E4231-D787-4EDB-B20D-C9AF682B7624}"/>
              </a:ext>
            </a:extLst>
          </p:cNvPr>
          <p:cNvSpPr>
            <a:spLocks noGrp="1"/>
          </p:cNvSpPr>
          <p:nvPr>
            <p:ph type="subTitle" idx="1"/>
          </p:nvPr>
        </p:nvSpPr>
        <p:spPr>
          <a:xfrm>
            <a:off x="1991745" y="4557900"/>
            <a:ext cx="2442690" cy="915772"/>
          </a:xfrm>
          <a:noFill/>
        </p:spPr>
        <p:txBody>
          <a:bodyPr>
            <a:normAutofit/>
          </a:bodyPr>
          <a:lstStyle/>
          <a:p>
            <a:r>
              <a:rPr lang="en-US" sz="2000">
                <a:solidFill>
                  <a:srgbClr val="080808"/>
                </a:solidFill>
              </a:rPr>
              <a:t>A NATO IS, BILC &amp; PLTCE Collaboration</a:t>
            </a:r>
          </a:p>
        </p:txBody>
      </p:sp>
      <p:sp>
        <p:nvSpPr>
          <p:cNvPr id="45" name="Isosceles Triangle 44">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F59FFA2-D886-4438-AD9D-06A6C32B1569}"/>
              </a:ext>
            </a:extLst>
          </p:cNvPr>
          <p:cNvPicPr>
            <a:picLocks noChangeAspect="1"/>
          </p:cNvPicPr>
          <p:nvPr/>
        </p:nvPicPr>
        <p:blipFill rotWithShape="1">
          <a:blip r:embed="rId3">
            <a:extLst>
              <a:ext uri="{28A0092B-C50C-407E-A947-70E740481C1C}">
                <a14:useLocalDpi xmlns:a14="http://schemas.microsoft.com/office/drawing/2010/main" val="0"/>
              </a:ext>
            </a:extLst>
          </a:blip>
          <a:srcRect l="12778" t="31331" r="12592" b="31261"/>
          <a:stretch/>
        </p:blipFill>
        <p:spPr>
          <a:xfrm>
            <a:off x="6389580" y="778590"/>
            <a:ext cx="2141658" cy="1073499"/>
          </a:xfrm>
          <a:prstGeom prst="rect">
            <a:avLst/>
          </a:prstGeom>
        </p:spPr>
      </p:pic>
      <p:sp>
        <p:nvSpPr>
          <p:cNvPr id="57" name="Isosceles Triangle 56">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929AEA0-2B42-4C6C-AA36-EFE0EE39E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4303" y="2726560"/>
            <a:ext cx="1478954" cy="1411345"/>
          </a:xfrm>
          <a:prstGeom prst="rect">
            <a:avLst/>
          </a:prstGeom>
        </p:spPr>
      </p:pic>
      <p:pic>
        <p:nvPicPr>
          <p:cNvPr id="7" name="Picture 6">
            <a:extLst>
              <a:ext uri="{FF2B5EF4-FFF2-40B4-BE49-F238E27FC236}">
                <a16:creationId xmlns:a16="http://schemas.microsoft.com/office/drawing/2014/main" id="{107D55F3-0A39-4D2B-8B58-D88705AA68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4777" y="4740294"/>
            <a:ext cx="1671264" cy="1718379"/>
          </a:xfrm>
          <a:prstGeom prst="rect">
            <a:avLst/>
          </a:prstGeom>
        </p:spPr>
      </p:pic>
    </p:spTree>
    <p:extLst>
      <p:ext uri="{BB962C8B-B14F-4D97-AF65-F5344CB8AC3E}">
        <p14:creationId xmlns:p14="http://schemas.microsoft.com/office/powerpoint/2010/main" val="92764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 name="Rectangle 4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6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CE285-C32D-80AE-F494-6FF02A49CE55}"/>
              </a:ext>
            </a:extLst>
          </p:cNvPr>
          <p:cNvSpPr>
            <a:spLocks noGrp="1"/>
          </p:cNvSpPr>
          <p:nvPr>
            <p:ph type="title"/>
          </p:nvPr>
        </p:nvSpPr>
        <p:spPr>
          <a:xfrm>
            <a:off x="1162498" y="655782"/>
            <a:ext cx="4284418" cy="1480199"/>
          </a:xfrm>
        </p:spPr>
        <p:txBody>
          <a:bodyPr vert="horz" lIns="91440" tIns="45720" rIns="91440" bIns="45720" rtlCol="0" anchor="t">
            <a:normAutofit fontScale="90000"/>
          </a:bodyPr>
          <a:lstStyle/>
          <a:p>
            <a:r>
              <a:rPr lang="en-US" sz="3100" dirty="0">
                <a:solidFill>
                  <a:schemeClr val="bg1"/>
                </a:solidFill>
              </a:rPr>
              <a:t>NATO DCB Projects in Support of Language Requirements for </a:t>
            </a:r>
            <a:r>
              <a:rPr lang="en-US" sz="3100" dirty="0">
                <a:solidFill>
                  <a:schemeClr val="accent4">
                    <a:lumMod val="20000"/>
                    <a:lumOff val="80000"/>
                  </a:schemeClr>
                </a:solidFill>
              </a:rPr>
              <a:t>Interoperability</a:t>
            </a:r>
          </a:p>
        </p:txBody>
      </p:sp>
      <p:sp>
        <p:nvSpPr>
          <p:cNvPr id="225" name="Rectangle 4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63DFFFD-EB24-94EF-23BD-57DB0D1BFD13}"/>
              </a:ext>
            </a:extLst>
          </p:cNvPr>
          <p:cNvSpPr>
            <a:spLocks noGrp="1"/>
          </p:cNvSpPr>
          <p:nvPr>
            <p:ph type="body" idx="1"/>
          </p:nvPr>
        </p:nvSpPr>
        <p:spPr>
          <a:xfrm>
            <a:off x="6857999" y="820385"/>
            <a:ext cx="4290037" cy="1283786"/>
          </a:xfrm>
        </p:spPr>
        <p:txBody>
          <a:bodyPr vert="horz" lIns="91440" tIns="45720" rIns="91440" bIns="45720" rtlCol="0" anchor="t">
            <a:normAutofit/>
          </a:bodyPr>
          <a:lstStyle/>
          <a:p>
            <a:r>
              <a:rPr lang="en-US" sz="1800" dirty="0">
                <a:solidFill>
                  <a:schemeClr val="tx1"/>
                </a:solidFill>
              </a:rPr>
              <a:t>Competency in English language skills is a prerequisite for participation in exercises, operations, and interactions with NATO or other multinational headquarters. </a:t>
            </a:r>
          </a:p>
        </p:txBody>
      </p:sp>
      <p:sp>
        <p:nvSpPr>
          <p:cNvPr id="226" name="Rectangle 46">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838"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3" descr="A picture containing text, person, blue&#10;&#10;Description automatically generated">
            <a:extLst>
              <a:ext uri="{FF2B5EF4-FFF2-40B4-BE49-F238E27FC236}">
                <a16:creationId xmlns:a16="http://schemas.microsoft.com/office/drawing/2014/main" id="{BA7905DB-F279-7279-064F-C0768C05F377}"/>
              </a:ext>
            </a:extLst>
          </p:cNvPr>
          <p:cNvPicPr>
            <a:picLocks noChangeAspect="1"/>
          </p:cNvPicPr>
          <p:nvPr/>
        </p:nvPicPr>
        <p:blipFill rotWithShape="1">
          <a:blip r:embed="rId3"/>
          <a:srcRect l="19702" r="18328" b="1"/>
          <a:stretch/>
        </p:blipFill>
        <p:spPr>
          <a:xfrm>
            <a:off x="8013066" y="2265037"/>
            <a:ext cx="1758679" cy="1894314"/>
          </a:xfrm>
          <a:prstGeom prst="rect">
            <a:avLst/>
          </a:prstGeom>
        </p:spPr>
      </p:pic>
      <p:pic>
        <p:nvPicPr>
          <p:cNvPr id="9" name="Picture 12">
            <a:extLst>
              <a:ext uri="{FF2B5EF4-FFF2-40B4-BE49-F238E27FC236}">
                <a16:creationId xmlns:a16="http://schemas.microsoft.com/office/drawing/2014/main" id="{00E51781-F7B9-49AA-68D8-62EF3A142DCE}"/>
              </a:ext>
            </a:extLst>
          </p:cNvPr>
          <p:cNvPicPr>
            <a:picLocks noChangeAspect="1"/>
          </p:cNvPicPr>
          <p:nvPr/>
        </p:nvPicPr>
        <p:blipFill rotWithShape="1">
          <a:blip r:embed="rId4"/>
          <a:srcRect l="12110" r="21137" b="-4"/>
          <a:stretch/>
        </p:blipFill>
        <p:spPr>
          <a:xfrm>
            <a:off x="1326481" y="2265037"/>
            <a:ext cx="3949514" cy="3949495"/>
          </a:xfrm>
          <a:prstGeom prst="rect">
            <a:avLst/>
          </a:prstGeom>
        </p:spPr>
      </p:pic>
      <p:pic>
        <p:nvPicPr>
          <p:cNvPr id="6" name="Picture 9">
            <a:extLst>
              <a:ext uri="{FF2B5EF4-FFF2-40B4-BE49-F238E27FC236}">
                <a16:creationId xmlns:a16="http://schemas.microsoft.com/office/drawing/2014/main" id="{4283A5E0-9D6B-5CEE-5E38-A62EA4A59744}"/>
              </a:ext>
            </a:extLst>
          </p:cNvPr>
          <p:cNvPicPr>
            <a:picLocks noChangeAspect="1"/>
          </p:cNvPicPr>
          <p:nvPr/>
        </p:nvPicPr>
        <p:blipFill rotWithShape="1">
          <a:blip r:embed="rId5"/>
          <a:srcRect l="7216" r="9697"/>
          <a:stretch/>
        </p:blipFill>
        <p:spPr>
          <a:xfrm>
            <a:off x="7713432" y="4320217"/>
            <a:ext cx="2357944" cy="1894313"/>
          </a:xfrm>
          <a:prstGeom prst="rect">
            <a:avLst/>
          </a:prstGeom>
        </p:spPr>
      </p:pic>
      <p:sp>
        <p:nvSpPr>
          <p:cNvPr id="5" name="Slide Number Placeholder 4">
            <a:extLst>
              <a:ext uri="{FF2B5EF4-FFF2-40B4-BE49-F238E27FC236}">
                <a16:creationId xmlns:a16="http://schemas.microsoft.com/office/drawing/2014/main" id="{33367933-4D78-C066-CD4C-DA8C1B06B554}"/>
              </a:ext>
            </a:extLst>
          </p:cNvPr>
          <p:cNvSpPr>
            <a:spLocks noGrp="1"/>
          </p:cNvSpPr>
          <p:nvPr>
            <p:ph type="sldNum" sz="quarter" idx="12"/>
          </p:nvPr>
        </p:nvSpPr>
        <p:spPr/>
        <p:txBody>
          <a:bodyPr/>
          <a:lstStyle/>
          <a:p>
            <a:fld id="{176B80A8-B8AB-4CCE-87F0-ACD226F73A84}" type="slidenum">
              <a:rPr lang="en-US" smtClean="0"/>
              <a:t>2</a:t>
            </a:fld>
            <a:endParaRPr lang="en-US"/>
          </a:p>
        </p:txBody>
      </p:sp>
      <p:sp>
        <p:nvSpPr>
          <p:cNvPr id="8" name="TextBox 7">
            <a:extLst>
              <a:ext uri="{FF2B5EF4-FFF2-40B4-BE49-F238E27FC236}">
                <a16:creationId xmlns:a16="http://schemas.microsoft.com/office/drawing/2014/main" id="{DA837435-180B-67AD-95EB-43BD697C8FDD}"/>
              </a:ext>
            </a:extLst>
          </p:cNvPr>
          <p:cNvSpPr txBox="1"/>
          <p:nvPr/>
        </p:nvSpPr>
        <p:spPr>
          <a:xfrm>
            <a:off x="6090248" y="6492815"/>
            <a:ext cx="15355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A5A5A5"/>
                </a:solidFill>
                <a:latin typeface="Arial"/>
                <a:cs typeface="Arial"/>
              </a:rPr>
              <a:t>Credit: NATO</a:t>
            </a:r>
            <a:endParaRPr lang="en-US" sz="1400" dirty="0">
              <a:solidFill>
                <a:srgbClr val="A5A5A5"/>
              </a:solidFill>
            </a:endParaRPr>
          </a:p>
        </p:txBody>
      </p:sp>
    </p:spTree>
    <p:extLst>
      <p:ext uri="{BB962C8B-B14F-4D97-AF65-F5344CB8AC3E}">
        <p14:creationId xmlns:p14="http://schemas.microsoft.com/office/powerpoint/2010/main" val="280043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75A570-586E-406E-8B58-9B67491D0500}"/>
              </a:ext>
            </a:extLst>
          </p:cNvPr>
          <p:cNvSpPr>
            <a:spLocks noGrp="1"/>
          </p:cNvSpPr>
          <p:nvPr>
            <p:ph type="title"/>
          </p:nvPr>
        </p:nvSpPr>
        <p:spPr>
          <a:xfrm>
            <a:off x="643467" y="580526"/>
            <a:ext cx="10905066" cy="1135737"/>
          </a:xfrm>
        </p:spPr>
        <p:txBody>
          <a:bodyPr>
            <a:normAutofit/>
          </a:bodyPr>
          <a:lstStyle/>
          <a:p>
            <a:r>
              <a:rPr lang="en-US" sz="3600"/>
              <a:t>NATO DCB Projects in Support of Language Requirements for </a:t>
            </a:r>
            <a:r>
              <a:rPr lang="en-US" sz="3600" i="1"/>
              <a:t>Interoperability</a:t>
            </a:r>
          </a:p>
        </p:txBody>
      </p:sp>
      <p:pic>
        <p:nvPicPr>
          <p:cNvPr id="22" name="Picture 21">
            <a:extLst>
              <a:ext uri="{FF2B5EF4-FFF2-40B4-BE49-F238E27FC236}">
                <a16:creationId xmlns:a16="http://schemas.microsoft.com/office/drawing/2014/main" id="{CFEF64B3-8879-C218-2799-744307AFC8E0}"/>
              </a:ext>
            </a:extLst>
          </p:cNvPr>
          <p:cNvPicPr>
            <a:picLocks noChangeAspect="1"/>
          </p:cNvPicPr>
          <p:nvPr/>
        </p:nvPicPr>
        <p:blipFill rotWithShape="1">
          <a:blip r:embed="rId3"/>
          <a:srcRect l="6342" r="33297" b="2"/>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40" name="Rectangle 13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Content Placeholder 2">
            <a:extLst>
              <a:ext uri="{FF2B5EF4-FFF2-40B4-BE49-F238E27FC236}">
                <a16:creationId xmlns:a16="http://schemas.microsoft.com/office/drawing/2014/main" id="{2756BE41-8A0C-0526-8327-E03D5D15F650}"/>
              </a:ext>
            </a:extLst>
          </p:cNvPr>
          <p:cNvGraphicFramePr>
            <a:graphicFrameLocks noGrp="1"/>
          </p:cNvGraphicFramePr>
          <p:nvPr>
            <p:ph idx="1"/>
            <p:extLst>
              <p:ext uri="{D42A27DB-BD31-4B8C-83A1-F6EECF244321}">
                <p14:modId xmlns:p14="http://schemas.microsoft.com/office/powerpoint/2010/main" val="3888217621"/>
              </p:ext>
            </p:extLst>
          </p:nvPr>
        </p:nvGraphicFramePr>
        <p:xfrm>
          <a:off x="643468" y="1782981"/>
          <a:ext cx="6891188"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3" name="TextBox 142">
            <a:extLst>
              <a:ext uri="{FF2B5EF4-FFF2-40B4-BE49-F238E27FC236}">
                <a16:creationId xmlns:a16="http://schemas.microsoft.com/office/drawing/2014/main" id="{401B18BD-DB2B-1332-BBA6-3772A73D66EB}"/>
              </a:ext>
            </a:extLst>
          </p:cNvPr>
          <p:cNvSpPr txBox="1"/>
          <p:nvPr/>
        </p:nvSpPr>
        <p:spPr>
          <a:xfrm>
            <a:off x="11150839" y="6077769"/>
            <a:ext cx="8885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dirty="0">
                <a:solidFill>
                  <a:schemeClr val="accent2">
                    <a:lumMod val="40000"/>
                    <a:lumOff val="60000"/>
                  </a:schemeClr>
                </a:solidFill>
                <a:ea typeface="+mn-lt"/>
                <a:cs typeface="+mn-lt"/>
              </a:rPr>
              <a:t>NATO Graphics</a:t>
            </a:r>
            <a:endParaRPr lang="en-US" sz="1400" dirty="0">
              <a:solidFill>
                <a:schemeClr val="accent2">
                  <a:lumMod val="40000"/>
                  <a:lumOff val="60000"/>
                </a:schemeClr>
              </a:solidFill>
              <a:ea typeface="Calibri"/>
              <a:cs typeface="Calibri"/>
            </a:endParaRPr>
          </a:p>
        </p:txBody>
      </p:sp>
      <p:sp>
        <p:nvSpPr>
          <p:cNvPr id="151" name="Slide Number Placeholder 150">
            <a:extLst>
              <a:ext uri="{FF2B5EF4-FFF2-40B4-BE49-F238E27FC236}">
                <a16:creationId xmlns:a16="http://schemas.microsoft.com/office/drawing/2014/main" id="{6905CE86-F6E6-B7C8-35E9-734F6FD06E26}"/>
              </a:ext>
            </a:extLst>
          </p:cNvPr>
          <p:cNvSpPr>
            <a:spLocks noGrp="1"/>
          </p:cNvSpPr>
          <p:nvPr>
            <p:ph type="sldNum" sz="quarter" idx="12"/>
          </p:nvPr>
        </p:nvSpPr>
        <p:spPr>
          <a:xfrm>
            <a:off x="8164902" y="6385105"/>
            <a:ext cx="2743200" cy="365125"/>
          </a:xfrm>
        </p:spPr>
        <p:txBody>
          <a:bodyPr/>
          <a:lstStyle/>
          <a:p>
            <a:fld id="{176B80A8-B8AB-4CCE-87F0-ACD226F73A84}" type="slidenum">
              <a:rPr lang="en-US" smtClean="0"/>
              <a:t>3</a:t>
            </a:fld>
            <a:endParaRPr lang="en-US" dirty="0"/>
          </a:p>
        </p:txBody>
      </p:sp>
    </p:spTree>
    <p:extLst>
      <p:ext uri="{BB962C8B-B14F-4D97-AF65-F5344CB8AC3E}">
        <p14:creationId xmlns:p14="http://schemas.microsoft.com/office/powerpoint/2010/main" val="24155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5AF38-34BC-44A0-827A-6B8DDB6A93AF}"/>
              </a:ext>
            </a:extLst>
          </p:cNvPr>
          <p:cNvSpPr>
            <a:spLocks noGrp="1"/>
          </p:cNvSpPr>
          <p:nvPr>
            <p:ph type="title"/>
          </p:nvPr>
        </p:nvSpPr>
        <p:spPr>
          <a:xfrm>
            <a:off x="793662" y="386930"/>
            <a:ext cx="10066122" cy="1298448"/>
          </a:xfrm>
        </p:spPr>
        <p:txBody>
          <a:bodyPr vert="horz" lIns="91440" tIns="45720" rIns="91440" bIns="45720" rtlCol="0" anchor="ctr">
            <a:normAutofit/>
          </a:bodyPr>
          <a:lstStyle/>
          <a:p>
            <a:r>
              <a:rPr lang="en-US" sz="4800"/>
              <a:t>What might a DCB project look like?</a:t>
            </a:r>
          </a:p>
        </p:txBody>
      </p:sp>
      <p:sp>
        <p:nvSpPr>
          <p:cNvPr id="39" name="Rectangle 3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B1A668-88A9-4488-92E4-1D1137448DF0}"/>
              </a:ext>
            </a:extLst>
          </p:cNvPr>
          <p:cNvSpPr/>
          <p:nvPr/>
        </p:nvSpPr>
        <p:spPr>
          <a:xfrm>
            <a:off x="1735764" y="1585089"/>
            <a:ext cx="826167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Aft>
                <a:spcPts val="600"/>
              </a:spcAft>
            </a:pPr>
            <a:r>
              <a:rPr lang="en-US" sz="2400" dirty="0"/>
              <a:t>OUTCOME:  A highly proficient language testing capability IAW STANAG 6001 is in place</a:t>
            </a:r>
          </a:p>
        </p:txBody>
      </p:sp>
      <p:sp>
        <p:nvSpPr>
          <p:cNvPr id="43" name="Rectangle 4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747DA1EF-CB32-4698-9D75-CD2B965AC71C}"/>
              </a:ext>
            </a:extLst>
          </p:cNvPr>
          <p:cNvGraphicFramePr>
            <a:graphicFrameLocks noGrp="1"/>
          </p:cNvGraphicFramePr>
          <p:nvPr>
            <p:ph idx="1"/>
            <p:extLst>
              <p:ext uri="{D42A27DB-BD31-4B8C-83A1-F6EECF244321}">
                <p14:modId xmlns:p14="http://schemas.microsoft.com/office/powerpoint/2010/main" val="1197499126"/>
              </p:ext>
            </p:extLst>
          </p:nvPr>
        </p:nvGraphicFramePr>
        <p:xfrm>
          <a:off x="2116378" y="2671396"/>
          <a:ext cx="9246672" cy="363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 name="Slide Number Placeholder 275">
            <a:extLst>
              <a:ext uri="{FF2B5EF4-FFF2-40B4-BE49-F238E27FC236}">
                <a16:creationId xmlns:a16="http://schemas.microsoft.com/office/drawing/2014/main" id="{C13E6372-5893-7B08-B4AE-4306AB986BF9}"/>
              </a:ext>
            </a:extLst>
          </p:cNvPr>
          <p:cNvSpPr>
            <a:spLocks noGrp="1"/>
          </p:cNvSpPr>
          <p:nvPr>
            <p:ph type="sldNum" sz="quarter" idx="12"/>
          </p:nvPr>
        </p:nvSpPr>
        <p:spPr>
          <a:xfrm>
            <a:off x="8951881" y="6414038"/>
            <a:ext cx="2743200" cy="365125"/>
          </a:xfrm>
        </p:spPr>
        <p:txBody>
          <a:bodyPr/>
          <a:lstStyle/>
          <a:p>
            <a:fld id="{176B80A8-B8AB-4CCE-87F0-ACD226F73A84}" type="slidenum">
              <a:rPr lang="en-US" smtClean="0"/>
              <a:t>4</a:t>
            </a:fld>
            <a:endParaRPr lang="en-US" dirty="0"/>
          </a:p>
        </p:txBody>
      </p:sp>
    </p:spTree>
    <p:extLst>
      <p:ext uri="{BB962C8B-B14F-4D97-AF65-F5344CB8AC3E}">
        <p14:creationId xmlns:p14="http://schemas.microsoft.com/office/powerpoint/2010/main" val="386535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AF38-34BC-44A0-827A-6B8DDB6A93AF}"/>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dirty="0">
                <a:latin typeface="Arial Nova"/>
                <a:ea typeface="+mj-lt"/>
                <a:cs typeface="+mj-lt"/>
              </a:rPr>
              <a:t>Current DCB Projects</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Placeholder 4">
            <a:extLst>
              <a:ext uri="{FF2B5EF4-FFF2-40B4-BE49-F238E27FC236}">
                <a16:creationId xmlns:a16="http://schemas.microsoft.com/office/drawing/2014/main" id="{C89815C7-CB6C-B566-8BB6-8245EA479999}"/>
              </a:ext>
            </a:extLst>
          </p:cNvPr>
          <p:cNvSpPr txBox="1">
            <a:spLocks/>
          </p:cNvSpPr>
          <p:nvPr/>
        </p:nvSpPr>
        <p:spPr>
          <a:xfrm>
            <a:off x="839788" y="1420188"/>
            <a:ext cx="5157787" cy="823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cap="small" dirty="0"/>
              <a:t>Tunisia</a:t>
            </a:r>
            <a:endParaRPr lang="en-US" cap="small" dirty="0">
              <a:ea typeface="Calibri" panose="020F0502020204030204"/>
              <a:cs typeface="Calibri" panose="020F0502020204030204"/>
            </a:endParaRPr>
          </a:p>
        </p:txBody>
      </p:sp>
      <p:sp>
        <p:nvSpPr>
          <p:cNvPr id="98" name="Text Placeholder 5">
            <a:extLst>
              <a:ext uri="{FF2B5EF4-FFF2-40B4-BE49-F238E27FC236}">
                <a16:creationId xmlns:a16="http://schemas.microsoft.com/office/drawing/2014/main" id="{AF803BFA-BB41-796E-0D1E-15881532333C}"/>
              </a:ext>
            </a:extLst>
          </p:cNvPr>
          <p:cNvSpPr txBox="1">
            <a:spLocks/>
          </p:cNvSpPr>
          <p:nvPr/>
        </p:nvSpPr>
        <p:spPr>
          <a:xfrm>
            <a:off x="6172200" y="1419581"/>
            <a:ext cx="5183188" cy="823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cap="small" dirty="0"/>
              <a:t>Jordan</a:t>
            </a:r>
          </a:p>
        </p:txBody>
      </p:sp>
      <p:grpSp>
        <p:nvGrpSpPr>
          <p:cNvPr id="3" name="Group 2">
            <a:extLst>
              <a:ext uri="{FF2B5EF4-FFF2-40B4-BE49-F238E27FC236}">
                <a16:creationId xmlns:a16="http://schemas.microsoft.com/office/drawing/2014/main" id="{6A7FFD88-286A-4304-9FF5-FDE7B1C7D861}"/>
              </a:ext>
            </a:extLst>
          </p:cNvPr>
          <p:cNvGrpSpPr/>
          <p:nvPr/>
        </p:nvGrpSpPr>
        <p:grpSpPr>
          <a:xfrm>
            <a:off x="839788" y="2505075"/>
            <a:ext cx="5157787" cy="3698133"/>
            <a:chOff x="839788" y="2505075"/>
            <a:chExt cx="5157787" cy="3698133"/>
          </a:xfrm>
        </p:grpSpPr>
        <p:sp>
          <p:nvSpPr>
            <p:cNvPr id="96" name="Content Placeholder 2">
              <a:extLst>
                <a:ext uri="{FF2B5EF4-FFF2-40B4-BE49-F238E27FC236}">
                  <a16:creationId xmlns:a16="http://schemas.microsoft.com/office/drawing/2014/main" id="{702E255A-5186-D03F-AACC-8A886A35F12D}"/>
                </a:ext>
              </a:extLst>
            </p:cNvPr>
            <p:cNvSpPr txBox="1">
              <a:spLocks/>
            </p:cNvSpPr>
            <p:nvPr/>
          </p:nvSpPr>
          <p:spPr>
            <a:xfrm>
              <a:off x="839788" y="2505075"/>
              <a:ext cx="5157787" cy="368458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NATO IS </a:t>
              </a:r>
            </a:p>
            <a:p>
              <a:pPr marL="457200" lvl="1" indent="0">
                <a:buFont typeface="Arial" panose="020B0604020202020204" pitchFamily="34" charset="0"/>
                <a:buNone/>
              </a:pPr>
              <a:r>
                <a:rPr lang="en-US" dirty="0">
                  <a:ea typeface="+mn-lt"/>
                  <a:cs typeface="+mn-lt"/>
                </a:rPr>
                <a:t>Jose-Luis Marquez</a:t>
              </a:r>
              <a:br>
                <a:rPr lang="en-US" dirty="0"/>
              </a:br>
              <a:endParaRPr lang="en-US" dirty="0">
                <a:cs typeface="Calibri"/>
              </a:endParaRPr>
            </a:p>
            <a:p>
              <a:r>
                <a:rPr lang="en-US" dirty="0"/>
                <a:t>BILC Multi-National Cooperation</a:t>
              </a:r>
              <a:br>
                <a:rPr lang="en-US" dirty="0"/>
              </a:br>
              <a:endParaRPr lang="en-US" dirty="0"/>
            </a:p>
            <a:p>
              <a:pPr marL="457200" lvl="1" indent="0">
                <a:buFont typeface="Arial" panose="020B0604020202020204" pitchFamily="34" charset="0"/>
                <a:buNone/>
              </a:pPr>
              <a:r>
                <a:rPr lang="en-US" dirty="0">
                  <a:ea typeface="+mn-lt"/>
                  <a:cs typeface="+mn-lt"/>
                </a:rPr>
                <a:t>Branka Petek</a:t>
              </a:r>
              <a:br>
                <a:rPr lang="en-US" dirty="0"/>
              </a:br>
              <a:endParaRPr lang="en-US" dirty="0">
                <a:cs typeface="Calibri" panose="020F0502020204030204"/>
              </a:endParaRPr>
            </a:p>
            <a:p>
              <a:pPr marL="457200" lvl="1" indent="0">
                <a:buFont typeface="Arial" panose="020B0604020202020204" pitchFamily="34" charset="0"/>
                <a:buNone/>
              </a:pPr>
              <a:r>
                <a:rPr lang="en-US" dirty="0">
                  <a:ea typeface="+mn-lt"/>
                  <a:cs typeface="+mn-lt"/>
                </a:rPr>
                <a:t>Corina </a:t>
              </a:r>
              <a:r>
                <a:rPr lang="en-US" dirty="0" err="1">
                  <a:ea typeface="+mn-lt"/>
                  <a:cs typeface="+mn-lt"/>
                </a:rPr>
                <a:t>Biszak</a:t>
              </a:r>
              <a:r>
                <a:rPr lang="en-US" dirty="0">
                  <a:ea typeface="+mn-lt"/>
                  <a:cs typeface="+mn-lt"/>
                </a:rPr>
                <a:t> Ispas</a:t>
              </a:r>
              <a:br>
                <a:rPr lang="en-US" dirty="0"/>
              </a:br>
              <a:endParaRPr lang="en-US" dirty="0">
                <a:cs typeface="Calibri" panose="020F0502020204030204"/>
              </a:endParaRPr>
            </a:p>
            <a:p>
              <a:pPr marL="457200" lvl="1" indent="0">
                <a:buFont typeface="Arial" panose="020B0604020202020204" pitchFamily="34" charset="0"/>
                <a:buNone/>
              </a:pPr>
              <a:r>
                <a:rPr lang="en-US" dirty="0"/>
                <a:t>Michael Campbell </a:t>
              </a:r>
              <a:endParaRPr lang="en-US" dirty="0">
                <a:cs typeface="Calibri"/>
              </a:endParaRPr>
            </a:p>
            <a:p>
              <a:pPr marL="457200" lvl="1" indent="0">
                <a:buFont typeface="Arial" panose="020B0604020202020204" pitchFamily="34" charset="0"/>
                <a:buNone/>
              </a:pPr>
              <a:r>
                <a:rPr lang="en-US" dirty="0">
                  <a:cs typeface="Calibri"/>
                </a:rPr>
                <a:t>Edelmira Nickels</a:t>
              </a:r>
            </a:p>
          </p:txBody>
        </p:sp>
        <p:grpSp>
          <p:nvGrpSpPr>
            <p:cNvPr id="108" name="Group 107">
              <a:extLst>
                <a:ext uri="{FF2B5EF4-FFF2-40B4-BE49-F238E27FC236}">
                  <a16:creationId xmlns:a16="http://schemas.microsoft.com/office/drawing/2014/main" id="{A49947F3-F8A7-BCBB-013E-FD776A856AE4}"/>
                </a:ext>
              </a:extLst>
            </p:cNvPr>
            <p:cNvGrpSpPr/>
            <p:nvPr/>
          </p:nvGrpSpPr>
          <p:grpSpPr>
            <a:xfrm>
              <a:off x="4071529" y="4098120"/>
              <a:ext cx="1742701" cy="2105088"/>
              <a:chOff x="3298156" y="3454904"/>
              <a:chExt cx="1742701" cy="2105088"/>
            </a:xfrm>
          </p:grpSpPr>
          <p:pic>
            <p:nvPicPr>
              <p:cNvPr id="104" name="Picture 103">
                <a:extLst>
                  <a:ext uri="{FF2B5EF4-FFF2-40B4-BE49-F238E27FC236}">
                    <a16:creationId xmlns:a16="http://schemas.microsoft.com/office/drawing/2014/main" id="{F94B5EC4-A1CE-C829-854A-AC9CD0EC399C}"/>
                  </a:ext>
                </a:extLst>
              </p:cNvPr>
              <p:cNvPicPr>
                <a:picLocks noChangeAspect="1"/>
              </p:cNvPicPr>
              <p:nvPr/>
            </p:nvPicPr>
            <p:blipFill>
              <a:blip r:embed="rId3"/>
              <a:stretch>
                <a:fillRect/>
              </a:stretch>
            </p:blipFill>
            <p:spPr>
              <a:xfrm>
                <a:off x="3298156" y="3454904"/>
                <a:ext cx="876970" cy="537764"/>
              </a:xfrm>
              <a:prstGeom prst="rect">
                <a:avLst/>
              </a:prstGeom>
            </p:spPr>
          </p:pic>
          <p:sp>
            <p:nvSpPr>
              <p:cNvPr id="105" name="object 19">
                <a:extLst>
                  <a:ext uri="{FF2B5EF4-FFF2-40B4-BE49-F238E27FC236}">
                    <a16:creationId xmlns:a16="http://schemas.microsoft.com/office/drawing/2014/main" id="{B43404A3-9963-5D05-C9B6-7BD8BA6B45E2}"/>
                  </a:ext>
                </a:extLst>
              </p:cNvPr>
              <p:cNvSpPr/>
              <p:nvPr/>
            </p:nvSpPr>
            <p:spPr>
              <a:xfrm>
                <a:off x="3298156" y="4163779"/>
                <a:ext cx="876970" cy="525037"/>
              </a:xfrm>
              <a:prstGeom prst="rect">
                <a:avLst/>
              </a:prstGeom>
              <a:blipFill>
                <a:blip r:embed="rId4" cstate="print"/>
                <a:stretch>
                  <a:fillRect/>
                </a:stretch>
              </a:blipFill>
              <a:ln>
                <a:solidFill>
                  <a:schemeClr val="tx1"/>
                </a:solidFill>
              </a:ln>
            </p:spPr>
            <p:txBody>
              <a:bodyPr wrap="square" lIns="0" tIns="0" rIns="0" bIns="0" rtlCol="0"/>
              <a:lstStyle/>
              <a:p>
                <a:endParaRPr dirty="0"/>
              </a:p>
            </p:txBody>
          </p:sp>
          <p:sp>
            <p:nvSpPr>
              <p:cNvPr id="106" name="object 14">
                <a:extLst>
                  <a:ext uri="{FF2B5EF4-FFF2-40B4-BE49-F238E27FC236}">
                    <a16:creationId xmlns:a16="http://schemas.microsoft.com/office/drawing/2014/main" id="{F4C35486-FEFA-57E2-8139-B2252BA00F09}"/>
                  </a:ext>
                </a:extLst>
              </p:cNvPr>
              <p:cNvSpPr/>
              <p:nvPr/>
            </p:nvSpPr>
            <p:spPr>
              <a:xfrm>
                <a:off x="3298156" y="4915380"/>
                <a:ext cx="853441" cy="501750"/>
              </a:xfrm>
              <a:prstGeom prst="rect">
                <a:avLst/>
              </a:prstGeom>
              <a:blipFill>
                <a:blip r:embed="rId5" cstate="print"/>
                <a:stretch>
                  <a:fillRect/>
                </a:stretch>
              </a:blipFill>
              <a:ln>
                <a:solidFill>
                  <a:schemeClr val="tx1"/>
                </a:solidFill>
              </a:ln>
            </p:spPr>
            <p:txBody>
              <a:bodyPr wrap="square" lIns="0" tIns="0" rIns="0" bIns="0" rtlCol="0"/>
              <a:lstStyle/>
              <a:p>
                <a:endParaRPr dirty="0"/>
              </a:p>
            </p:txBody>
          </p:sp>
          <p:pic>
            <p:nvPicPr>
              <p:cNvPr id="107" name="Picture 106">
                <a:extLst>
                  <a:ext uri="{FF2B5EF4-FFF2-40B4-BE49-F238E27FC236}">
                    <a16:creationId xmlns:a16="http://schemas.microsoft.com/office/drawing/2014/main" id="{92F05DB0-6A79-097B-D219-95A2EFC7EA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3776" y="4834733"/>
                <a:ext cx="727081" cy="725259"/>
              </a:xfrm>
              <a:prstGeom prst="rect">
                <a:avLst/>
              </a:prstGeom>
            </p:spPr>
          </p:pic>
        </p:grpSp>
        <p:pic>
          <p:nvPicPr>
            <p:cNvPr id="116" name="Picture 115">
              <a:extLst>
                <a:ext uri="{FF2B5EF4-FFF2-40B4-BE49-F238E27FC236}">
                  <a16:creationId xmlns:a16="http://schemas.microsoft.com/office/drawing/2014/main" id="{D8E693B1-D68E-1A4B-C606-A54875BBE467}"/>
                </a:ext>
              </a:extLst>
            </p:cNvPr>
            <p:cNvPicPr>
              <a:picLocks noChangeAspect="1"/>
            </p:cNvPicPr>
            <p:nvPr/>
          </p:nvPicPr>
          <p:blipFill rotWithShape="1">
            <a:blip r:embed="rId7">
              <a:extLst>
                <a:ext uri="{28A0092B-C50C-407E-A947-70E740481C1C}">
                  <a14:useLocalDpi xmlns:a14="http://schemas.microsoft.com/office/drawing/2010/main" val="0"/>
                </a:ext>
              </a:extLst>
            </a:blip>
            <a:srcRect l="12778" t="31331" r="12592" b="31261"/>
            <a:stretch/>
          </p:blipFill>
          <p:spPr>
            <a:xfrm>
              <a:off x="4074094" y="2806899"/>
              <a:ext cx="905175" cy="505017"/>
            </a:xfrm>
            <a:prstGeom prst="rect">
              <a:avLst/>
            </a:prstGeom>
            <a:ln>
              <a:solidFill>
                <a:schemeClr val="tx1"/>
              </a:solidFill>
            </a:ln>
          </p:spPr>
        </p:pic>
      </p:grpSp>
      <p:grpSp>
        <p:nvGrpSpPr>
          <p:cNvPr id="4" name="Group 3">
            <a:extLst>
              <a:ext uri="{FF2B5EF4-FFF2-40B4-BE49-F238E27FC236}">
                <a16:creationId xmlns:a16="http://schemas.microsoft.com/office/drawing/2014/main" id="{3B0940F0-152F-48C9-A91E-A111DF26B92F}"/>
              </a:ext>
            </a:extLst>
          </p:cNvPr>
          <p:cNvGrpSpPr/>
          <p:nvPr/>
        </p:nvGrpSpPr>
        <p:grpSpPr>
          <a:xfrm>
            <a:off x="6172200" y="2505075"/>
            <a:ext cx="5183188" cy="3684588"/>
            <a:chOff x="6172200" y="2505075"/>
            <a:chExt cx="5183188" cy="3684588"/>
          </a:xfrm>
        </p:grpSpPr>
        <p:sp>
          <p:nvSpPr>
            <p:cNvPr id="100" name="Content Placeholder 3">
              <a:extLst>
                <a:ext uri="{FF2B5EF4-FFF2-40B4-BE49-F238E27FC236}">
                  <a16:creationId xmlns:a16="http://schemas.microsoft.com/office/drawing/2014/main" id="{8A077076-EF02-FD46-6AF8-1201020DF81F}"/>
                </a:ext>
              </a:extLst>
            </p:cNvPr>
            <p:cNvSpPr txBox="1">
              <a:spLocks/>
            </p:cNvSpPr>
            <p:nvPr/>
          </p:nvSpPr>
          <p:spPr>
            <a:xfrm>
              <a:off x="6172200" y="2505075"/>
              <a:ext cx="5183188" cy="368458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NATO IS </a:t>
              </a:r>
            </a:p>
            <a:p>
              <a:pPr marL="457200" lvl="1" indent="0">
                <a:buFont typeface="Arial" panose="020B0604020202020204" pitchFamily="34" charset="0"/>
                <a:buNone/>
              </a:pPr>
              <a:r>
                <a:rPr lang="en-US" dirty="0">
                  <a:ea typeface="+mn-lt"/>
                  <a:cs typeface="+mn-lt"/>
                </a:rPr>
                <a:t>Nicolien Wellen </a:t>
              </a:r>
              <a:br>
                <a:rPr lang="en-US" dirty="0"/>
              </a:br>
              <a:endParaRPr lang="en-US" dirty="0">
                <a:cs typeface="Calibri"/>
              </a:endParaRPr>
            </a:p>
            <a:p>
              <a:r>
                <a:rPr lang="en-US" dirty="0"/>
                <a:t>BILC Multi-National Cooperation</a:t>
              </a:r>
              <a:br>
                <a:rPr lang="en-US" dirty="0"/>
              </a:br>
              <a:endParaRPr lang="en-US" dirty="0"/>
            </a:p>
            <a:p>
              <a:pPr marL="457200" lvl="1" indent="0">
                <a:buFont typeface="Arial" panose="020B0604020202020204" pitchFamily="34" charset="0"/>
                <a:buNone/>
              </a:pPr>
              <a:r>
                <a:rPr lang="en-US" dirty="0">
                  <a:ea typeface="+mn-lt"/>
                  <a:cs typeface="+mn-lt"/>
                </a:rPr>
                <a:t>Inga </a:t>
              </a:r>
              <a:r>
                <a:rPr lang="en-US" dirty="0" err="1">
                  <a:ea typeface="+mn-lt"/>
                  <a:cs typeface="+mn-lt"/>
                </a:rPr>
                <a:t>Fārte-Zālīte</a:t>
              </a:r>
              <a:r>
                <a:rPr lang="en-US" dirty="0">
                  <a:ea typeface="+mn-lt"/>
                  <a:cs typeface="+mn-lt"/>
                </a:rPr>
                <a:t> </a:t>
              </a:r>
              <a:br>
                <a:rPr lang="en-US" dirty="0"/>
              </a:br>
              <a:endParaRPr lang="en-US" dirty="0"/>
            </a:p>
            <a:p>
              <a:pPr marL="457200" lvl="1" indent="0">
                <a:buFont typeface="Arial" panose="020B0604020202020204" pitchFamily="34" charset="0"/>
                <a:buNone/>
              </a:pPr>
              <a:r>
                <a:rPr lang="en-US" dirty="0">
                  <a:ea typeface="+mn-lt"/>
                  <a:cs typeface="+mn-lt"/>
                </a:rPr>
                <a:t>Merit </a:t>
              </a:r>
              <a:r>
                <a:rPr lang="en-US" dirty="0" err="1">
                  <a:ea typeface="+mn-lt"/>
                  <a:cs typeface="+mn-lt"/>
                </a:rPr>
                <a:t>Kompus</a:t>
              </a:r>
              <a:r>
                <a:rPr lang="en-US" dirty="0">
                  <a:ea typeface="+mn-lt"/>
                  <a:cs typeface="+mn-lt"/>
                </a:rPr>
                <a:t> </a:t>
              </a:r>
              <a:br>
                <a:rPr lang="en-US" dirty="0"/>
              </a:br>
              <a:endParaRPr lang="en-US" dirty="0">
                <a:cs typeface="Calibri" panose="020F0502020204030204"/>
              </a:endParaRPr>
            </a:p>
            <a:p>
              <a:pPr marL="457200" lvl="1" indent="0">
                <a:buFont typeface="Arial" panose="020B0604020202020204" pitchFamily="34" charset="0"/>
                <a:buNone/>
              </a:pPr>
              <a:r>
                <a:rPr lang="en-US" dirty="0">
                  <a:ea typeface="+mn-lt"/>
                  <a:cs typeface="+mn-lt"/>
                </a:rPr>
                <a:t>Andrea </a:t>
              </a:r>
              <a:r>
                <a:rPr lang="en-US" dirty="0" err="1">
                  <a:ea typeface="+mn-lt"/>
                  <a:cs typeface="+mn-lt"/>
                </a:rPr>
                <a:t>Gjorevski</a:t>
              </a:r>
              <a:r>
                <a:rPr lang="en-US" dirty="0">
                  <a:ea typeface="+mn-lt"/>
                  <a:cs typeface="+mn-lt"/>
                </a:rPr>
                <a:t>  </a:t>
              </a:r>
            </a:p>
            <a:p>
              <a:pPr marL="457200" lvl="1" indent="0">
                <a:buFont typeface="Arial" panose="020B0604020202020204" pitchFamily="34" charset="0"/>
                <a:buNone/>
              </a:pPr>
              <a:r>
                <a:rPr lang="en-US" dirty="0">
                  <a:ea typeface="+mn-lt"/>
                  <a:cs typeface="+mn-lt"/>
                </a:rPr>
                <a:t>Edelmira Nickels  </a:t>
              </a:r>
            </a:p>
          </p:txBody>
        </p:sp>
        <p:grpSp>
          <p:nvGrpSpPr>
            <p:cNvPr id="114" name="Group 113">
              <a:extLst>
                <a:ext uri="{FF2B5EF4-FFF2-40B4-BE49-F238E27FC236}">
                  <a16:creationId xmlns:a16="http://schemas.microsoft.com/office/drawing/2014/main" id="{0D8963C6-F276-9622-0C2B-CC66545317A2}"/>
                </a:ext>
              </a:extLst>
            </p:cNvPr>
            <p:cNvGrpSpPr/>
            <p:nvPr/>
          </p:nvGrpSpPr>
          <p:grpSpPr>
            <a:xfrm>
              <a:off x="9211517" y="4098373"/>
              <a:ext cx="1755147" cy="2065305"/>
              <a:chOff x="8574622" y="3454904"/>
              <a:chExt cx="1755147" cy="2065305"/>
            </a:xfrm>
          </p:grpSpPr>
          <p:pic>
            <p:nvPicPr>
              <p:cNvPr id="110" name="Picture 109">
                <a:extLst>
                  <a:ext uri="{FF2B5EF4-FFF2-40B4-BE49-F238E27FC236}">
                    <a16:creationId xmlns:a16="http://schemas.microsoft.com/office/drawing/2014/main" id="{8DBE819B-29E4-DDF5-BB64-033C5ACE0477}"/>
                  </a:ext>
                </a:extLst>
              </p:cNvPr>
              <p:cNvPicPr>
                <a:picLocks noChangeAspect="1"/>
              </p:cNvPicPr>
              <p:nvPr/>
            </p:nvPicPr>
            <p:blipFill>
              <a:blip r:embed="rId8"/>
              <a:stretch>
                <a:fillRect/>
              </a:stretch>
            </p:blipFill>
            <p:spPr>
              <a:xfrm>
                <a:off x="8576467" y="4167500"/>
                <a:ext cx="853442" cy="521316"/>
              </a:xfrm>
              <a:prstGeom prst="rect">
                <a:avLst/>
              </a:prstGeom>
            </p:spPr>
          </p:pic>
          <p:sp>
            <p:nvSpPr>
              <p:cNvPr id="111" name="object 14">
                <a:extLst>
                  <a:ext uri="{FF2B5EF4-FFF2-40B4-BE49-F238E27FC236}">
                    <a16:creationId xmlns:a16="http://schemas.microsoft.com/office/drawing/2014/main" id="{78649DD7-E072-7DC8-C211-38A1EE1CF318}"/>
                  </a:ext>
                </a:extLst>
              </p:cNvPr>
              <p:cNvSpPr/>
              <p:nvPr/>
            </p:nvSpPr>
            <p:spPr>
              <a:xfrm>
                <a:off x="8574622" y="4908049"/>
                <a:ext cx="853441" cy="501750"/>
              </a:xfrm>
              <a:prstGeom prst="rect">
                <a:avLst/>
              </a:prstGeom>
              <a:blipFill>
                <a:blip r:embed="rId5" cstate="print"/>
                <a:stretch>
                  <a:fillRect/>
                </a:stretch>
              </a:blipFill>
              <a:ln>
                <a:solidFill>
                  <a:schemeClr val="tx1"/>
                </a:solidFill>
              </a:ln>
            </p:spPr>
            <p:txBody>
              <a:bodyPr wrap="square" lIns="0" tIns="0" rIns="0" bIns="0" rtlCol="0"/>
              <a:lstStyle/>
              <a:p>
                <a:endParaRPr dirty="0"/>
              </a:p>
            </p:txBody>
          </p:sp>
          <p:pic>
            <p:nvPicPr>
              <p:cNvPr id="112" name="Picture 111">
                <a:extLst>
                  <a:ext uri="{FF2B5EF4-FFF2-40B4-BE49-F238E27FC236}">
                    <a16:creationId xmlns:a16="http://schemas.microsoft.com/office/drawing/2014/main" id="{27D52815-DB7A-194B-8FF7-E2BC80D7BD2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576467" y="3454904"/>
                <a:ext cx="853442" cy="503983"/>
              </a:xfrm>
              <a:prstGeom prst="rect">
                <a:avLst/>
              </a:prstGeom>
              <a:ln>
                <a:solidFill>
                  <a:schemeClr val="tx1"/>
                </a:solidFill>
              </a:ln>
            </p:spPr>
          </p:pic>
          <p:pic>
            <p:nvPicPr>
              <p:cNvPr id="113" name="Picture 112">
                <a:extLst>
                  <a:ext uri="{FF2B5EF4-FFF2-40B4-BE49-F238E27FC236}">
                    <a16:creationId xmlns:a16="http://schemas.microsoft.com/office/drawing/2014/main" id="{8B787DEB-B891-C0BF-055A-E5A3F36CA5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2688" y="4794950"/>
                <a:ext cx="727081" cy="725259"/>
              </a:xfrm>
              <a:prstGeom prst="rect">
                <a:avLst/>
              </a:prstGeom>
            </p:spPr>
          </p:pic>
        </p:grpSp>
        <p:pic>
          <p:nvPicPr>
            <p:cNvPr id="118" name="Picture 117">
              <a:extLst>
                <a:ext uri="{FF2B5EF4-FFF2-40B4-BE49-F238E27FC236}">
                  <a16:creationId xmlns:a16="http://schemas.microsoft.com/office/drawing/2014/main" id="{34B0C655-CA2A-7D0D-797F-51ED8BE092C7}"/>
                </a:ext>
              </a:extLst>
            </p:cNvPr>
            <p:cNvPicPr>
              <a:picLocks noChangeAspect="1"/>
            </p:cNvPicPr>
            <p:nvPr/>
          </p:nvPicPr>
          <p:blipFill rotWithShape="1">
            <a:blip r:embed="rId7">
              <a:extLst>
                <a:ext uri="{28A0092B-C50C-407E-A947-70E740481C1C}">
                  <a14:useLocalDpi xmlns:a14="http://schemas.microsoft.com/office/drawing/2010/main" val="0"/>
                </a:ext>
              </a:extLst>
            </a:blip>
            <a:srcRect l="12778" t="31331" r="12592" b="31261"/>
            <a:stretch/>
          </p:blipFill>
          <p:spPr>
            <a:xfrm>
              <a:off x="9209922" y="2809171"/>
              <a:ext cx="916548" cy="505017"/>
            </a:xfrm>
            <a:prstGeom prst="rect">
              <a:avLst/>
            </a:prstGeom>
            <a:ln>
              <a:solidFill>
                <a:schemeClr val="tx1"/>
              </a:solidFill>
            </a:ln>
          </p:spPr>
        </p:pic>
      </p:grpSp>
      <p:pic>
        <p:nvPicPr>
          <p:cNvPr id="120" name="Picture 15" descr="Logo, icon&#10;&#10;Description automatically generated">
            <a:extLst>
              <a:ext uri="{FF2B5EF4-FFF2-40B4-BE49-F238E27FC236}">
                <a16:creationId xmlns:a16="http://schemas.microsoft.com/office/drawing/2014/main" id="{36C7154E-EA77-9C21-E7B5-0AF3EB81EBA5}"/>
              </a:ext>
            </a:extLst>
          </p:cNvPr>
          <p:cNvPicPr>
            <a:picLocks noChangeAspect="1"/>
          </p:cNvPicPr>
          <p:nvPr/>
        </p:nvPicPr>
        <p:blipFill>
          <a:blip r:embed="rId11"/>
          <a:stretch>
            <a:fillRect/>
          </a:stretch>
        </p:blipFill>
        <p:spPr>
          <a:xfrm>
            <a:off x="2972938" y="1559827"/>
            <a:ext cx="866634" cy="542494"/>
          </a:xfrm>
          <a:prstGeom prst="rect">
            <a:avLst/>
          </a:prstGeom>
        </p:spPr>
      </p:pic>
      <p:pic>
        <p:nvPicPr>
          <p:cNvPr id="122" name="Picture 23" descr="Shape, arrow&#10;&#10;Description automatically generated">
            <a:extLst>
              <a:ext uri="{FF2B5EF4-FFF2-40B4-BE49-F238E27FC236}">
                <a16:creationId xmlns:a16="http://schemas.microsoft.com/office/drawing/2014/main" id="{622C1C53-65F3-FB42-1B2B-862CC83FAF54}"/>
              </a:ext>
            </a:extLst>
          </p:cNvPr>
          <p:cNvPicPr>
            <a:picLocks noChangeAspect="1"/>
          </p:cNvPicPr>
          <p:nvPr/>
        </p:nvPicPr>
        <p:blipFill>
          <a:blip r:embed="rId12"/>
          <a:stretch>
            <a:fillRect/>
          </a:stretch>
        </p:blipFill>
        <p:spPr>
          <a:xfrm>
            <a:off x="8170459" y="1560394"/>
            <a:ext cx="866633" cy="541361"/>
          </a:xfrm>
          <a:prstGeom prst="rect">
            <a:avLst/>
          </a:prstGeom>
        </p:spPr>
      </p:pic>
      <p:sp>
        <p:nvSpPr>
          <p:cNvPr id="123" name="Slide Number Placeholder 122">
            <a:extLst>
              <a:ext uri="{FF2B5EF4-FFF2-40B4-BE49-F238E27FC236}">
                <a16:creationId xmlns:a16="http://schemas.microsoft.com/office/drawing/2014/main" id="{7416BF80-18A4-DFEF-FDFF-4BD13F52ED7F}"/>
              </a:ext>
            </a:extLst>
          </p:cNvPr>
          <p:cNvSpPr>
            <a:spLocks noGrp="1"/>
          </p:cNvSpPr>
          <p:nvPr>
            <p:ph type="sldNum" sz="quarter" idx="12"/>
          </p:nvPr>
        </p:nvSpPr>
        <p:spPr/>
        <p:txBody>
          <a:bodyPr/>
          <a:lstStyle/>
          <a:p>
            <a:fld id="{176B80A8-B8AB-4CCE-87F0-ACD226F73A84}" type="slidenum">
              <a:rPr lang="en-US" smtClean="0"/>
              <a:t>5</a:t>
            </a:fld>
            <a:endParaRPr lang="en-US"/>
          </a:p>
        </p:txBody>
      </p:sp>
    </p:spTree>
    <p:extLst>
      <p:ext uri="{BB962C8B-B14F-4D97-AF65-F5344CB8AC3E}">
        <p14:creationId xmlns:p14="http://schemas.microsoft.com/office/powerpoint/2010/main" val="204717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29AEA0-2B42-4C6C-AA36-EFE0EE39E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38" y="425450"/>
            <a:ext cx="3035300" cy="2890838"/>
          </a:xfrm>
          <a:prstGeom prst="rect">
            <a:avLst/>
          </a:prstGeom>
        </p:spPr>
      </p:pic>
      <p:pic>
        <p:nvPicPr>
          <p:cNvPr id="7" name="Picture 6">
            <a:extLst>
              <a:ext uri="{FF2B5EF4-FFF2-40B4-BE49-F238E27FC236}">
                <a16:creationId xmlns:a16="http://schemas.microsoft.com/office/drawing/2014/main" id="{107D55F3-0A39-4D2B-8B58-D88705AA6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8" y="3394075"/>
            <a:ext cx="1481138" cy="1479550"/>
          </a:xfrm>
          <a:prstGeom prst="rect">
            <a:avLst/>
          </a:prstGeom>
        </p:spPr>
      </p:pic>
      <p:pic>
        <p:nvPicPr>
          <p:cNvPr id="8" name="Picture 7">
            <a:extLst>
              <a:ext uri="{FF2B5EF4-FFF2-40B4-BE49-F238E27FC236}">
                <a16:creationId xmlns:a16="http://schemas.microsoft.com/office/drawing/2014/main" id="{3A9CDFCF-ED5A-43FE-8A50-F8D83F658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6763" y="3394075"/>
            <a:ext cx="1474788" cy="1479550"/>
          </a:xfrm>
          <a:prstGeom prst="rect">
            <a:avLst/>
          </a:prstGeom>
        </p:spPr>
      </p:pic>
      <p:pic>
        <p:nvPicPr>
          <p:cNvPr id="6" name="Picture 5">
            <a:extLst>
              <a:ext uri="{FF2B5EF4-FFF2-40B4-BE49-F238E27FC236}">
                <a16:creationId xmlns:a16="http://schemas.microsoft.com/office/drawing/2014/main" id="{2F59FFA2-D886-4438-AD9D-06A6C32B1569}"/>
              </a:ext>
            </a:extLst>
          </p:cNvPr>
          <p:cNvPicPr>
            <a:picLocks noChangeAspect="1"/>
          </p:cNvPicPr>
          <p:nvPr/>
        </p:nvPicPr>
        <p:blipFill rotWithShape="1">
          <a:blip r:embed="rId6">
            <a:extLst>
              <a:ext uri="{28A0092B-C50C-407E-A947-70E740481C1C}">
                <a14:useLocalDpi xmlns:a14="http://schemas.microsoft.com/office/drawing/2010/main" val="0"/>
              </a:ext>
            </a:extLst>
          </a:blip>
          <a:srcRect l="12778" t="31331" r="12592" b="31261"/>
          <a:stretch/>
        </p:blipFill>
        <p:spPr>
          <a:xfrm>
            <a:off x="3590925" y="425450"/>
            <a:ext cx="8213725" cy="4446588"/>
          </a:xfrm>
          <a:prstGeom prst="rect">
            <a:avLst/>
          </a:prstGeom>
        </p:spPr>
      </p:pic>
      <p:sp>
        <p:nvSpPr>
          <p:cNvPr id="2" name="Title 1">
            <a:extLst>
              <a:ext uri="{FF2B5EF4-FFF2-40B4-BE49-F238E27FC236}">
                <a16:creationId xmlns:a16="http://schemas.microsoft.com/office/drawing/2014/main" id="{818FDC72-E08B-40F5-95A0-5F6852ABE0B7}"/>
              </a:ext>
            </a:extLst>
          </p:cNvPr>
          <p:cNvSpPr>
            <a:spLocks noGrp="1"/>
          </p:cNvSpPr>
          <p:nvPr>
            <p:ph type="ctrTitle"/>
          </p:nvPr>
        </p:nvSpPr>
        <p:spPr>
          <a:xfrm>
            <a:off x="699714" y="5490971"/>
            <a:ext cx="6962072" cy="1159200"/>
          </a:xfrm>
        </p:spPr>
        <p:txBody>
          <a:bodyPr anchor="ctr">
            <a:normAutofit fontScale="90000"/>
          </a:bodyPr>
          <a:lstStyle/>
          <a:p>
            <a:pPr algn="l"/>
            <a:r>
              <a:rPr lang="en-US" sz="3700" dirty="0">
                <a:solidFill>
                  <a:srgbClr val="FFFFFF"/>
                </a:solidFill>
              </a:rPr>
              <a:t>NATO Defense Capacity Building (DCB) </a:t>
            </a:r>
            <a:r>
              <a:rPr lang="en-US" sz="3700" dirty="0">
                <a:solidFill>
                  <a:srgbClr val="FFFFFF"/>
                </a:solidFill>
                <a:ea typeface="+mj-lt"/>
                <a:cs typeface="+mj-lt"/>
              </a:rPr>
              <a:t>Projects for Language Interoperability</a:t>
            </a:r>
            <a:endParaRPr lang="en-US" dirty="0"/>
          </a:p>
        </p:txBody>
      </p:sp>
      <p:sp>
        <p:nvSpPr>
          <p:cNvPr id="3" name="Subtitle 2">
            <a:extLst>
              <a:ext uri="{FF2B5EF4-FFF2-40B4-BE49-F238E27FC236}">
                <a16:creationId xmlns:a16="http://schemas.microsoft.com/office/drawing/2014/main" id="{A24E4231-D787-4EDB-B20D-C9AF682B7624}"/>
              </a:ext>
            </a:extLst>
          </p:cNvPr>
          <p:cNvSpPr>
            <a:spLocks noGrp="1"/>
          </p:cNvSpPr>
          <p:nvPr>
            <p:ph type="subTitle" idx="1"/>
          </p:nvPr>
        </p:nvSpPr>
        <p:spPr>
          <a:xfrm>
            <a:off x="8456522" y="5633765"/>
            <a:ext cx="3408555" cy="873612"/>
          </a:xfrm>
        </p:spPr>
        <p:txBody>
          <a:bodyPr anchor="ctr">
            <a:normAutofit/>
          </a:bodyPr>
          <a:lstStyle/>
          <a:p>
            <a:pPr algn="l"/>
            <a:r>
              <a:rPr lang="en-US" sz="2000">
                <a:solidFill>
                  <a:srgbClr val="FFFFFF"/>
                </a:solidFill>
              </a:rPr>
              <a:t>A NATO IS, BILC &amp; PLTCE Collaboration</a:t>
            </a:r>
          </a:p>
        </p:txBody>
      </p:sp>
    </p:spTree>
    <p:extLst>
      <p:ext uri="{BB962C8B-B14F-4D97-AF65-F5344CB8AC3E}">
        <p14:creationId xmlns:p14="http://schemas.microsoft.com/office/powerpoint/2010/main" val="264587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1187</Words>
  <Application>Microsoft Office PowerPoint</Application>
  <PresentationFormat>Widescreen</PresentationFormat>
  <Paragraphs>83</Paragraphs>
  <Slides>6</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Arial</vt:lpstr>
      <vt:lpstr>Arial Nova</vt:lpstr>
      <vt:lpstr>Arial,Sans-Serif</vt:lpstr>
      <vt:lpstr>Calibri</vt:lpstr>
      <vt:lpstr>Calibri Light</vt:lpstr>
      <vt:lpstr>Office Theme</vt:lpstr>
      <vt:lpstr>NATO Defense Capacity Building (DCB) Projects for Language Interoperability</vt:lpstr>
      <vt:lpstr>NATO DCB Projects in Support of Language Requirements for Interoperability</vt:lpstr>
      <vt:lpstr>NATO DCB Projects in Support of Language Requirements for Interoperability</vt:lpstr>
      <vt:lpstr>What might a DCB project look like?</vt:lpstr>
      <vt:lpstr>Current DCB Projects</vt:lpstr>
      <vt:lpstr>NATO Defense Capacity Building (DCB) Projects for Language Interoperability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NATO Defense Capacity Building Projects</dc:title>
  <dc:creator>Nickels, Edelmira Dr. CIV</dc:creator>
  <cp:lastModifiedBy>CASTRI', 1° Lgt. Mauro - CFAE</cp:lastModifiedBy>
  <cp:revision>624</cp:revision>
  <cp:lastPrinted>2022-05-20T10:03:46Z</cp:lastPrinted>
  <dcterms:created xsi:type="dcterms:W3CDTF">2022-05-16T12:01:30Z</dcterms:created>
  <dcterms:modified xsi:type="dcterms:W3CDTF">2022-05-20T10:24:36Z</dcterms:modified>
</cp:coreProperties>
</file>