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5"/>
  </p:sldMasterIdLst>
  <p:notesMasterIdLst>
    <p:notesMasterId r:id="rId11"/>
  </p:notesMasterIdLst>
  <p:handoutMasterIdLst>
    <p:handoutMasterId r:id="rId12"/>
  </p:handoutMasterIdLst>
  <p:sldIdLst>
    <p:sldId id="260" r:id="rId6"/>
    <p:sldId id="261" r:id="rId7"/>
    <p:sldId id="262" r:id="rId8"/>
    <p:sldId id="264" r:id="rId9"/>
    <p:sldId id="263" r:id="rId10"/>
  </p:sldIdLst>
  <p:sldSz cx="9144000" cy="6858000" type="screen4x3"/>
  <p:notesSz cx="6669088" cy="992663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>
      <p:cViewPr varScale="1">
        <p:scale>
          <a:sx n="112" d="100"/>
          <a:sy n="112" d="100"/>
        </p:scale>
        <p:origin x="90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-3384" y="-108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7B0EC-A28A-4F94-B1FC-00CF1E088B9E}" type="datetimeFigureOut">
              <a:rPr lang="sl-SI" smtClean="0"/>
              <a:t>26.5.2020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00E71-6B92-4182-99A7-D5F332E89D8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9237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F23D0B-B933-41DA-B06D-6ABBAA5526F6}" type="datetimeFigureOut">
              <a:rPr lang="sl-SI" smtClean="0"/>
              <a:t>26.5.2020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F0F4C0-53BE-4D18-8448-79AA0C9E1EA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38392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3568" y="1796820"/>
            <a:ext cx="7772400" cy="1920213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 Narrow" pitchFamily="34" charset="0"/>
              </a:defRPr>
            </a:lvl1pPr>
          </a:lstStyle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 hasCustomPrompt="1"/>
          </p:nvPr>
        </p:nvSpPr>
        <p:spPr>
          <a:xfrm>
            <a:off x="683568" y="3886200"/>
            <a:ext cx="7776864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000" baseline="0">
                <a:solidFill>
                  <a:schemeClr val="tx1">
                    <a:tint val="75000"/>
                  </a:schemeClr>
                </a:solidFill>
                <a:latin typeface="Arial Narrow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dirty="0" err="1" smtClean="0"/>
              <a:t>Click</a:t>
            </a:r>
            <a:r>
              <a:rPr lang="sl-SI" dirty="0" smtClean="0"/>
              <a:t> </a:t>
            </a:r>
            <a:r>
              <a:rPr lang="sl-SI" dirty="0" err="1" smtClean="0"/>
              <a:t>for</a:t>
            </a:r>
            <a:r>
              <a:rPr lang="sl-SI" dirty="0" smtClean="0"/>
              <a:t> </a:t>
            </a:r>
            <a:r>
              <a:rPr lang="sl-SI" dirty="0" err="1" smtClean="0"/>
              <a:t>rank</a:t>
            </a:r>
            <a:r>
              <a:rPr lang="sl-SI" dirty="0" smtClean="0"/>
              <a:t>, name </a:t>
            </a:r>
            <a:r>
              <a:rPr lang="sl-SI" dirty="0" err="1" smtClean="0"/>
              <a:t>and</a:t>
            </a:r>
            <a:r>
              <a:rPr lang="sl-SI" dirty="0" smtClean="0"/>
              <a:t> </a:t>
            </a:r>
            <a:r>
              <a:rPr lang="sl-SI" dirty="0" err="1" smtClean="0"/>
              <a:t>surname</a:t>
            </a:r>
            <a:r>
              <a:rPr lang="sl-SI" dirty="0" smtClean="0"/>
              <a:t> </a:t>
            </a:r>
            <a:r>
              <a:rPr lang="sl-SI" dirty="0" err="1" smtClean="0"/>
              <a:t>and</a:t>
            </a:r>
            <a:r>
              <a:rPr lang="sl-SI" dirty="0" smtClean="0"/>
              <a:t> </a:t>
            </a:r>
            <a:r>
              <a:rPr lang="sl-SI" dirty="0" err="1" smtClean="0"/>
              <a:t>date</a:t>
            </a:r>
            <a:endParaRPr lang="sl-SI" dirty="0" smtClean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176746465"/>
      </p:ext>
    </p:extLst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avitev po me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512" y="1412776"/>
            <a:ext cx="8784976" cy="1143000"/>
          </a:xfrm>
          <a:prstGeom prst="rect">
            <a:avLst/>
          </a:prstGeom>
        </p:spPr>
        <p:txBody>
          <a:bodyPr/>
          <a:lstStyle>
            <a:lvl1pPr>
              <a:defRPr sz="4000" b="1">
                <a:latin typeface="Arial Narrow" pitchFamily="34" charset="0"/>
              </a:defRPr>
            </a:lvl1pPr>
          </a:lstStyle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6" name="Ograda vsebine 5"/>
          <p:cNvSpPr>
            <a:spLocks noGrp="1"/>
          </p:cNvSpPr>
          <p:nvPr>
            <p:ph sz="quarter" idx="10" hasCustomPrompt="1"/>
          </p:nvPr>
        </p:nvSpPr>
        <p:spPr>
          <a:xfrm>
            <a:off x="250825" y="2853267"/>
            <a:ext cx="8713788" cy="2880784"/>
          </a:xfrm>
          <a:prstGeom prst="rect">
            <a:avLst/>
          </a:prstGeom>
        </p:spPr>
        <p:txBody>
          <a:bodyPr/>
          <a:lstStyle>
            <a:lvl1pPr>
              <a:defRPr>
                <a:latin typeface="Arial Narrow" pitchFamily="34" charset="0"/>
              </a:defRPr>
            </a:lvl1pPr>
            <a:lvl2pPr>
              <a:defRPr>
                <a:latin typeface="Arial Narrow" pitchFamily="34" charset="0"/>
              </a:defRPr>
            </a:lvl2pPr>
            <a:lvl3pPr>
              <a:defRPr baseline="0">
                <a:latin typeface="Arial Narrow" pitchFamily="34" charset="0"/>
              </a:defRPr>
            </a:lvl3pPr>
            <a:lvl4pPr>
              <a:defRPr>
                <a:latin typeface="Arial Narrow" pitchFamily="34" charset="0"/>
              </a:defRPr>
            </a:lvl4pPr>
            <a:lvl5pPr>
              <a:defRPr>
                <a:latin typeface="Arial Narrow" pitchFamily="34" charset="0"/>
              </a:defRPr>
            </a:lvl5pPr>
          </a:lstStyle>
          <a:p>
            <a:pPr lvl="0"/>
            <a:r>
              <a:rPr lang="sl-SI" dirty="0" smtClean="0"/>
              <a:t>Kliknite, če želite urediti sloge besedila matrice</a:t>
            </a:r>
          </a:p>
          <a:p>
            <a:pPr lvl="1"/>
            <a:r>
              <a:rPr lang="sl-SI" dirty="0" smtClean="0"/>
              <a:t>1st </a:t>
            </a:r>
            <a:r>
              <a:rPr lang="sl-SI" dirty="0" err="1" smtClean="0"/>
              <a:t>Level</a:t>
            </a:r>
            <a:endParaRPr lang="sl-SI" dirty="0" smtClean="0"/>
          </a:p>
          <a:p>
            <a:pPr lvl="2"/>
            <a:r>
              <a:rPr lang="sl-SI" dirty="0" smtClean="0"/>
              <a:t>2nd </a:t>
            </a:r>
            <a:r>
              <a:rPr lang="sl-SI" dirty="0" err="1" smtClean="0"/>
              <a:t>Level</a:t>
            </a:r>
            <a:endParaRPr lang="sl-SI" dirty="0" smtClean="0"/>
          </a:p>
          <a:p>
            <a:pPr lvl="3"/>
            <a:r>
              <a:rPr lang="sl-SI" dirty="0" smtClean="0"/>
              <a:t>3rd </a:t>
            </a:r>
            <a:r>
              <a:rPr lang="sl-SI" dirty="0" err="1" smtClean="0"/>
              <a:t>Level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81915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slov 1"/>
          <p:cNvSpPr>
            <a:spLocks noGrp="1"/>
          </p:cNvSpPr>
          <p:nvPr>
            <p:ph type="ctrTitle" hasCustomPrompt="1"/>
          </p:nvPr>
        </p:nvSpPr>
        <p:spPr>
          <a:xfrm>
            <a:off x="683568" y="1412776"/>
            <a:ext cx="7772400" cy="1440160"/>
          </a:xfrm>
          <a:prstGeom prst="rect">
            <a:avLst/>
          </a:prstGeom>
        </p:spPr>
        <p:txBody>
          <a:bodyPr/>
          <a:lstStyle>
            <a:lvl1pPr algn="just">
              <a:defRPr sz="3000" b="1"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</a:t>
            </a:r>
            <a:r>
              <a:rPr lang="sl-SI" dirty="0" err="1" smtClean="0"/>
              <a:t>Text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66435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213309"/>
            <a:ext cx="9144000" cy="644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Ograda vsebine 23"/>
          <p:cNvSpPr txBox="1">
            <a:spLocks/>
          </p:cNvSpPr>
          <p:nvPr userDrawn="1"/>
        </p:nvSpPr>
        <p:spPr>
          <a:xfrm>
            <a:off x="6804025" y="6405033"/>
            <a:ext cx="2089150" cy="287867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sl-SI" sz="12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1"/>
            <a:ext cx="9144000" cy="836711"/>
            <a:chOff x="0" y="0"/>
            <a:chExt cx="9144000" cy="819345"/>
          </a:xfrm>
        </p:grpSpPr>
        <p:pic>
          <p:nvPicPr>
            <p:cNvPr id="6" name="Picture 2"/>
            <p:cNvPicPr>
              <a:picLocks noChangeAspect="1" noChangeArrowheads="1"/>
            </p:cNvPicPr>
            <p:nvPr userDrawn="1"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0" y="0"/>
              <a:ext cx="9144000" cy="819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Box 8"/>
            <p:cNvSpPr txBox="1"/>
            <p:nvPr userDrawn="1"/>
          </p:nvSpPr>
          <p:spPr>
            <a:xfrm>
              <a:off x="883821" y="165869"/>
              <a:ext cx="2905219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>
                      <a:lumMod val="95000"/>
                    </a:prstClr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MINISTRY OF DEFENCE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>
                      <a:lumMod val="95000"/>
                    </a:prstClr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	SLOVENIAN ARMED FORCES</a:t>
              </a:r>
              <a:endParaRPr kumimoji="0" lang="sl-SI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0" name="Pravokotnik 9"/>
          <p:cNvSpPr/>
          <p:nvPr userDrawn="1"/>
        </p:nvSpPr>
        <p:spPr>
          <a:xfrm>
            <a:off x="834459" y="6405033"/>
            <a:ext cx="159210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sl-S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sl-SI" sz="1200" b="1" dirty="0" err="1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Military</a:t>
            </a:r>
            <a:r>
              <a:rPr lang="sl-SI" sz="12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sl-SI" sz="1200" b="1" dirty="0" err="1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Schools</a:t>
            </a:r>
            <a:r>
              <a:rPr lang="sl-SI" sz="12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Centre</a:t>
            </a:r>
            <a:endParaRPr lang="sl-SI" sz="12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Pravokotnik 10"/>
          <p:cNvSpPr/>
          <p:nvPr userDrawn="1"/>
        </p:nvSpPr>
        <p:spPr>
          <a:xfrm>
            <a:off x="3752622" y="6405033"/>
            <a:ext cx="1120820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sl-S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sl-SI" sz="12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UNCLASSIFIED</a:t>
            </a:r>
            <a:endParaRPr lang="sl-SI" sz="12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Slika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09" y="6214481"/>
            <a:ext cx="503429" cy="689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291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1200" b="1" kern="1200" baseline="0">
          <a:solidFill>
            <a:schemeClr val="bg1"/>
          </a:solidFill>
          <a:latin typeface="Arial Narrow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tamara.derman-zadravec@mors.s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ctrTitle"/>
          </p:nvPr>
        </p:nvSpPr>
        <p:spPr>
          <a:xfrm>
            <a:off x="899592" y="2060848"/>
            <a:ext cx="7772400" cy="1920213"/>
          </a:xfrm>
        </p:spPr>
        <p:txBody>
          <a:bodyPr/>
          <a:lstStyle/>
          <a:p>
            <a:pPr lvl="1" algn="ctr">
              <a:spcBef>
                <a:spcPct val="0"/>
              </a:spcBef>
              <a:defRPr/>
            </a:pPr>
            <a:r>
              <a:rPr lang="sl-SI" altLang="sl-SI" sz="4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Translation</a:t>
            </a:r>
            <a:r>
              <a:rPr lang="sl-SI" altLang="sl-SI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sl-SI" altLang="sl-SI" sz="4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Interpreting</a:t>
            </a:r>
            <a:r>
              <a:rPr lang="sl-SI" altLang="sl-SI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altLang="sl-SI" sz="4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sl-SI" altLang="sl-SI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altLang="sl-SI" sz="4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Proofreading</a:t>
            </a:r>
            <a:r>
              <a:rPr lang="sl-SI" altLang="sl-SI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altLang="sl-SI" sz="4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Department</a:t>
            </a:r>
            <a:r>
              <a:rPr lang="sl-SI" altLang="sl-SI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altLang="sl-SI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l-SI" altLang="sl-SI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altLang="sl-SI" sz="800" b="1" dirty="0">
                <a:solidFill>
                  <a:schemeClr val="tx1"/>
                </a:solidFill>
              </a:rPr>
              <a:t/>
            </a:r>
            <a:br>
              <a:rPr lang="sl-SI" altLang="sl-SI" sz="800" b="1" dirty="0">
                <a:solidFill>
                  <a:schemeClr val="tx1"/>
                </a:solidFill>
              </a:rPr>
            </a:br>
            <a:endParaRPr lang="sl-SI" dirty="0"/>
          </a:p>
        </p:txBody>
      </p:sp>
      <p:sp>
        <p:nvSpPr>
          <p:cNvPr id="6" name="Podnaslov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altLang="sl-SI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Tamara </a:t>
            </a:r>
            <a:r>
              <a:rPr lang="sl-SI" altLang="sl-SI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Derman</a:t>
            </a:r>
            <a:r>
              <a:rPr lang="sl-SI" altLang="sl-SI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Zadravec</a:t>
            </a:r>
          </a:p>
          <a:p>
            <a:r>
              <a:rPr lang="sl-SI" altLang="sl-SI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Poljče, 27 </a:t>
            </a:r>
            <a:r>
              <a:rPr lang="sl-SI" altLang="sl-SI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May</a:t>
            </a:r>
            <a:r>
              <a:rPr lang="sl-SI" altLang="sl-SI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2020</a:t>
            </a:r>
            <a:endParaRPr lang="en-US" altLang="sl-SI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sl-SI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24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512" y="1052736"/>
            <a:ext cx="8784976" cy="864096"/>
          </a:xfrm>
        </p:spPr>
        <p:txBody>
          <a:bodyPr/>
          <a:lstStyle/>
          <a:p>
            <a:r>
              <a:rPr lang="sl-SI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Military</a:t>
            </a:r>
            <a:r>
              <a:rPr lang="sl-SI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Terminology</a:t>
            </a:r>
            <a:r>
              <a:rPr lang="sl-SI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Management Project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0"/>
          </p:nvPr>
        </p:nvSpPr>
        <p:spPr>
          <a:xfrm>
            <a:off x="250825" y="1916832"/>
            <a:ext cx="8713788" cy="3817219"/>
          </a:xfrm>
        </p:spPr>
        <p:txBody>
          <a:bodyPr/>
          <a:lstStyle/>
          <a:p>
            <a:pPr marL="0" indent="0">
              <a:defRPr/>
            </a:pPr>
            <a:r>
              <a:rPr lang="sl-SI" sz="18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Survey</a:t>
            </a:r>
            <a:r>
              <a:rPr lang="sl-SI" sz="1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sl-SI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defRPr/>
            </a:pP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12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nations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Belgium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Canada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Croatia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Czech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Republic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Denmark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Finland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Kosovo,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Netherlands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North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Macedonia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Poland,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Slovakia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Ukraine</a:t>
            </a:r>
            <a:endParaRPr lang="sl-SI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defRPr/>
            </a:pP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pPr marL="0" indent="0">
              <a:defRPr/>
            </a:pPr>
            <a:r>
              <a:rPr lang="sl-SI" sz="18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Results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Importance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system-based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terminology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management  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Interest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in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terminology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management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cooperation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Exchange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expertise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and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experience</a:t>
            </a:r>
            <a:endParaRPr lang="sl-SI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Information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about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nations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'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strategies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achievements</a:t>
            </a:r>
            <a:endParaRPr lang="sl-SI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defRPr/>
            </a:pPr>
            <a:endParaRPr lang="sl-SI" sz="1800" dirty="0">
              <a:solidFill>
                <a:schemeClr val="tx1"/>
              </a:solidFill>
            </a:endParaRPr>
          </a:p>
          <a:p>
            <a:endParaRPr lang="sl-SI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64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637" y="1052736"/>
            <a:ext cx="8784976" cy="1143000"/>
          </a:xfrm>
        </p:spPr>
        <p:txBody>
          <a:bodyPr/>
          <a:lstStyle/>
          <a:p>
            <a:r>
              <a:rPr lang="sl-SI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Conference</a:t>
            </a:r>
            <a:r>
              <a:rPr lang="sl-SI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</a:t>
            </a:r>
            <a:r>
              <a:rPr lang="sl-SI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Terminology</a:t>
            </a:r>
            <a:r>
              <a:rPr lang="sl-SI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Management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sz="quarter" idx="10"/>
          </p:nvPr>
        </p:nvSpPr>
        <p:spPr>
          <a:xfrm>
            <a:off x="250825" y="2195736"/>
            <a:ext cx="8713788" cy="3538315"/>
          </a:xfrm>
        </p:spPr>
        <p:txBody>
          <a:bodyPr/>
          <a:lstStyle/>
          <a:p>
            <a:pPr marL="0" indent="0">
              <a:lnSpc>
                <a:spcPct val="80000"/>
              </a:lnSpc>
              <a:defRPr/>
            </a:pPr>
            <a:endParaRPr lang="sl-SI" altLang="sl-SI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sl-SI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Originally</a:t>
            </a:r>
            <a:r>
              <a:rPr lang="sl-SI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planned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for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1st QTR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2021 –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due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unpredictable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situation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with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COVID-19 – shift to 1st QTR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2022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Venue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Bled,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Slovenia</a:t>
            </a:r>
            <a:endParaRPr lang="sl-SI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3-day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programme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presentations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study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groups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on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specific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topics</a:t>
            </a:r>
            <a:endParaRPr lang="sl-SI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networking</a:t>
            </a:r>
            <a:endParaRPr lang="sl-SI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Language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and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military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professionals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from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national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and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international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military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and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civilian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institutions</a:t>
            </a:r>
            <a:endParaRPr lang="sl-SI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endParaRPr lang="sl-SI" altLang="sl-SI" sz="1800" dirty="0">
              <a:solidFill>
                <a:schemeClr val="tx1">
                  <a:lumMod val="75000"/>
                  <a:lumOff val="25000"/>
                </a:schemeClr>
              </a:solidFill>
              <a:sym typeface="Symbol" panose="05050102010706020507" pitchFamily="18" charset="2"/>
            </a:endParaRPr>
          </a:p>
          <a:p>
            <a:endParaRPr lang="sl-SI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19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7504" y="1013455"/>
            <a:ext cx="8784976" cy="903377"/>
          </a:xfrm>
        </p:spPr>
        <p:txBody>
          <a:bodyPr/>
          <a:lstStyle/>
          <a:p>
            <a:r>
              <a:rPr lang="sl-SI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Conference</a:t>
            </a:r>
            <a:r>
              <a:rPr lang="sl-SI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Aims</a:t>
            </a:r>
            <a:r>
              <a:rPr lang="sl-SI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sl-SI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Topics</a:t>
            </a:r>
            <a:r>
              <a:rPr lang="sl-SI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sl-SI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Tentative</a:t>
            </a:r>
            <a:r>
              <a:rPr lang="sl-SI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sz="quarter" idx="10"/>
          </p:nvPr>
        </p:nvSpPr>
        <p:spPr>
          <a:xfrm>
            <a:off x="251520" y="1772816"/>
            <a:ext cx="8713093" cy="4320480"/>
          </a:xfrm>
        </p:spPr>
        <p:txBody>
          <a:bodyPr/>
          <a:lstStyle/>
          <a:p>
            <a:pPr marL="0" indent="0">
              <a:defRPr/>
            </a:pPr>
            <a:r>
              <a:rPr lang="sl-SI" sz="18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Aims</a:t>
            </a:r>
            <a:r>
              <a:rPr lang="sl-SI" sz="1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sl-SI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provide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insight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into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terminology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management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systems</a:t>
            </a:r>
            <a:endParaRPr lang="sl-SI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exchange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experience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and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good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practices</a:t>
            </a:r>
            <a:endParaRPr lang="sl-SI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broaden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knowledge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about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military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terminology</a:t>
            </a:r>
            <a:endParaRPr lang="sl-SI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defRPr/>
            </a:pPr>
            <a:endParaRPr lang="sl-SI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defRPr/>
            </a:pPr>
            <a:r>
              <a:rPr lang="sl-SI" sz="18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Topics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Terminology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in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military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environment</a:t>
            </a:r>
            <a:endParaRPr lang="sl-SI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Approaches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terminology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management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Terminology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tools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and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applications</a:t>
            </a:r>
            <a:endParaRPr lang="sl-SI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Standardization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terminology</a:t>
            </a:r>
            <a:endParaRPr lang="sl-SI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Terminology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development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and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quality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assurance</a:t>
            </a:r>
            <a:endParaRPr lang="sl-SI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sl-SI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Terminology</a:t>
            </a:r>
            <a:r>
              <a:rPr lang="sl-SI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training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and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research</a:t>
            </a:r>
            <a:endParaRPr lang="sl-SI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Translation-generated</a:t>
            </a:r>
            <a:r>
              <a:rPr 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terminology</a:t>
            </a:r>
            <a:endParaRPr lang="sl-SI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defRPr/>
            </a:pPr>
            <a:endParaRPr lang="sl-SI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sl-SI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44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sz="quarter" idx="10"/>
          </p:nvPr>
        </p:nvSpPr>
        <p:spPr>
          <a:xfrm>
            <a:off x="251520" y="1844824"/>
            <a:ext cx="8713788" cy="3241155"/>
          </a:xfrm>
        </p:spPr>
        <p:txBody>
          <a:bodyPr/>
          <a:lstStyle/>
          <a:p>
            <a:pPr algn="ctr">
              <a:defRPr/>
            </a:pPr>
            <a:endParaRPr lang="sl-SI" altLang="sl-SI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defRPr/>
            </a:pPr>
            <a:endParaRPr lang="sl-SI" altLang="sl-SI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algn="ctr">
              <a:spcBef>
                <a:spcPts val="0"/>
              </a:spcBef>
              <a:defRPr/>
            </a:pPr>
            <a:r>
              <a:rPr lang="sl-SI" alt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Info</a:t>
            </a:r>
            <a:r>
              <a:rPr lang="sl-SI" alt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sl-SI" alt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School</a:t>
            </a:r>
            <a:r>
              <a:rPr lang="sl-SI" alt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alt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sl-SI" alt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alt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Foreign</a:t>
            </a:r>
            <a:r>
              <a:rPr lang="sl-SI" alt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alt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Languages</a:t>
            </a:r>
            <a:endParaRPr lang="sl-SI" altLang="sl-SI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algn="ctr">
              <a:spcBef>
                <a:spcPts val="0"/>
              </a:spcBef>
              <a:defRPr/>
            </a:pPr>
            <a:r>
              <a:rPr lang="sl-SI" alt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Translation</a:t>
            </a:r>
            <a:r>
              <a:rPr lang="sl-SI" alt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sl-SI" alt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Interpreting</a:t>
            </a:r>
            <a:r>
              <a:rPr lang="sl-SI" alt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alt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and</a:t>
            </a:r>
            <a:r>
              <a:rPr lang="sl-SI" alt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alt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Proofreading</a:t>
            </a:r>
            <a:r>
              <a:rPr lang="sl-SI" alt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alt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Department</a:t>
            </a:r>
            <a:r>
              <a:rPr lang="sl-SI" alt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0" algn="ctr">
              <a:spcBef>
                <a:spcPts val="0"/>
              </a:spcBef>
              <a:defRPr/>
            </a:pPr>
            <a:r>
              <a:rPr lang="sl-SI" alt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Poljče 28, 4275 Begunje na Gorenjskem, </a:t>
            </a:r>
            <a:r>
              <a:rPr lang="sl-SI" altLang="sl-SI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Slovenia</a:t>
            </a:r>
            <a:endParaRPr lang="sl-SI" altLang="sl-SI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algn="ctr">
              <a:spcBef>
                <a:spcPts val="0"/>
              </a:spcBef>
              <a:defRPr/>
            </a:pPr>
            <a:endParaRPr lang="sl-SI" altLang="sl-SI" sz="1800" dirty="0">
              <a:solidFill>
                <a:schemeClr val="tx1">
                  <a:lumMod val="75000"/>
                  <a:lumOff val="25000"/>
                </a:schemeClr>
              </a:solidFill>
              <a:hlinkClick r:id="rId2"/>
            </a:endParaRPr>
          </a:p>
          <a:p>
            <a:pPr marL="0" algn="ctr">
              <a:spcBef>
                <a:spcPts val="0"/>
              </a:spcBef>
              <a:defRPr/>
            </a:pPr>
            <a:r>
              <a:rPr lang="sl-SI" altLang="sl-SI" sz="1800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e-mail: tamara.derman.zadravec@mors.si</a:t>
            </a:r>
            <a:endParaRPr lang="sl-SI" altLang="sl-SI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algn="ctr">
              <a:spcBef>
                <a:spcPts val="0"/>
              </a:spcBef>
              <a:defRPr/>
            </a:pPr>
            <a:r>
              <a:rPr lang="sl-SI" altLang="sl-SI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T: +386 4 532 3725</a:t>
            </a:r>
          </a:p>
          <a:p>
            <a:pPr algn="ctr">
              <a:defRPr/>
            </a:pPr>
            <a:endParaRPr lang="sl-SI" altLang="sl-SI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sl-SI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03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ANGLEŠKA NASLOVNA DRSNIC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ORONAVIRUS" id="{E29E4170-D916-49C5-8859-D5FC1FE1D523}" vid="{AB5F5810-E31F-4A6F-9481-A681F50AF98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Vrstni_x0020_red xmlns="79978de1-7cfd-44aa-a4ab-0977fc05a9a7" xsi:nil="true"/>
    <PublishingStartDate xmlns="http://schemas.microsoft.com/sharepoint/v3" xsi:nil="true"/>
    <_dlc_DocId xmlns="54526837-36d7-4029-9784-ecf268f87cd1">EA63KY2KUWC6-1882987550-647</_dlc_DocId>
    <_dlc_DocIdUrl xmlns="54526837-36d7-4029-9784-ecf268f87cd1">
      <Url>https://ipsv.ocsv.mors.si/gssv/nalogeGS/_layouts/15/DocIdRedir.aspx?ID=EA63KY2KUWC6-1882987550-647</Url>
      <Description>EA63KY2KUWC6-1882987550-647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463B32722E5114FA40ADD162CF852A2" ma:contentTypeVersion="6" ma:contentTypeDescription="Ustvari nov dokument." ma:contentTypeScope="" ma:versionID="d0de1ccc3b656a9659093e436bbe2011">
  <xsd:schema xmlns:xsd="http://www.w3.org/2001/XMLSchema" xmlns:xs="http://www.w3.org/2001/XMLSchema" xmlns:p="http://schemas.microsoft.com/office/2006/metadata/properties" xmlns:ns1="http://schemas.microsoft.com/sharepoint/v3" xmlns:ns2="54526837-36d7-4029-9784-ecf268f87cd1" xmlns:ns3="79978de1-7cfd-44aa-a4ab-0977fc05a9a7" targetNamespace="http://schemas.microsoft.com/office/2006/metadata/properties" ma:root="true" ma:fieldsID="fc703bce888d65df90d7a02d8d24b278" ns1:_="" ns2:_="" ns3:_="">
    <xsd:import namespace="http://schemas.microsoft.com/sharepoint/v3"/>
    <xsd:import namespace="54526837-36d7-4029-9784-ecf268f87cd1"/>
    <xsd:import namespace="79978de1-7cfd-44aa-a4ab-0977fc05a9a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  <xsd:element ref="ns3:Vrstni_x0020_r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Razporejanje začetnega datuma" ma:description="»Načrtovanje začetnega datuma« je stolpec mesta, ki ga je ustvarila funkcija objavljanja. Uporablja se za določanje datuma in ure, ko se ta stran prvič prikaže obiskovalcem strani." ma:internalName="PublishingStartDate">
      <xsd:simpleType>
        <xsd:restriction base="dms:Unknown"/>
      </xsd:simpleType>
    </xsd:element>
    <xsd:element name="PublishingExpirationDate" ma:index="12" nillable="true" ma:displayName="Razporejanje končnega datuma" ma:description="»Načrtovanje končnega datuma« je stolpec mesta, ki ga je ustvarila funkcija objavljanja. Uporablja se za določanje datuma in ure, ko se ta stran ne prikaže več obiskovalcem mesta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526837-36d7-4029-9784-ecf268f87cd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rednost ID-ja dokumenta" ma:description="Vrednost ID-ja dokumenta, dodeljenega temu elementu." ma:internalName="_dlc_DocId" ma:readOnly="true">
      <xsd:simpleType>
        <xsd:restriction base="dms:Text"/>
      </xsd:simpleType>
    </xsd:element>
    <xsd:element name="_dlc_DocIdUrl" ma:index="9" nillable="true" ma:displayName="ID dokumenta" ma:description="Trajna povezava do tega dokumenta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978de1-7cfd-44aa-a4ab-0977fc05a9a7" elementFormDefault="qualified">
    <xsd:import namespace="http://schemas.microsoft.com/office/2006/documentManagement/types"/>
    <xsd:import namespace="http://schemas.microsoft.com/office/infopath/2007/PartnerControls"/>
    <xsd:element name="Vrstni_x0020_red" ma:index="13" nillable="true" ma:displayName="Vrstni red" ma:internalName="Vrstni_x0020_red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3F83E0A2-ED37-430C-B1C6-00BC15E04B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BC9A148-97AC-40F2-B826-453148E7D449}">
  <ds:schemaRefs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dcmitype/"/>
    <ds:schemaRef ds:uri="http://schemas.microsoft.com/sharepoint/v3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79978de1-7cfd-44aa-a4ab-0977fc05a9a7"/>
    <ds:schemaRef ds:uri="54526837-36d7-4029-9784-ecf268f87cd1"/>
  </ds:schemaRefs>
</ds:datastoreItem>
</file>

<file path=customXml/itemProps3.xml><?xml version="1.0" encoding="utf-8"?>
<ds:datastoreItem xmlns:ds="http://schemas.openxmlformats.org/officeDocument/2006/customXml" ds:itemID="{244C3962-31E3-486F-9FB9-06A412319F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4526837-36d7-4029-9784-ecf268f87cd1"/>
    <ds:schemaRef ds:uri="79978de1-7cfd-44aa-a4ab-0977fc05a9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399B21AA-D86C-44DA-AAB0-FC8DAC71A401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KORONAVIRUS_SV</Template>
  <TotalTime>34</TotalTime>
  <Words>189</Words>
  <Application>Microsoft Office PowerPoint</Application>
  <PresentationFormat>Diaprojekcija na zaslonu (4:3)</PresentationFormat>
  <Paragraphs>43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11" baseType="lpstr">
      <vt:lpstr>Arial</vt:lpstr>
      <vt:lpstr>Arial Narrow</vt:lpstr>
      <vt:lpstr>Calibri</vt:lpstr>
      <vt:lpstr>Symbol</vt:lpstr>
      <vt:lpstr>Wingdings</vt:lpstr>
      <vt:lpstr>3_ANGLEŠKA NASLOVNA DRSNICA</vt:lpstr>
      <vt:lpstr>Translation, Interpreting and Proofreading Department   </vt:lpstr>
      <vt:lpstr>Military Terminology Management Project</vt:lpstr>
      <vt:lpstr>Conference on Terminology Management</vt:lpstr>
      <vt:lpstr>Conference Aims and Topics (Tentative)</vt:lpstr>
      <vt:lpstr>PowerPointova predstavitev</vt:lpstr>
    </vt:vector>
  </TitlesOfParts>
  <Company>MORS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Koronavirus - SARS-CoV-2 (COVID-19) Strokovna priporočila/preventivna  zaščita pripadnikov SV, ki so lahko pri svojem delovanju izpostavljeni morebitni okužbi z novim koronavirusom</dc:title>
  <dc:creator>TURNŠEK Sonja</dc:creator>
  <cp:lastModifiedBy>DERMAN ZADRAVEC Tamara</cp:lastModifiedBy>
  <cp:revision>8</cp:revision>
  <cp:lastPrinted>2020-02-27T07:57:14Z</cp:lastPrinted>
  <dcterms:created xsi:type="dcterms:W3CDTF">2020-02-27T10:26:56Z</dcterms:created>
  <dcterms:modified xsi:type="dcterms:W3CDTF">2020-05-26T13:00:36Z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0x010100D463B32722E5114FA40ADD162CF852A2</vt:lpwstr>
  </property>
  <property fmtid="{D5CDD505-2E9C-101B-9397-08002B2CF9AE}" pid="3" name="_dlc_DocIdItemGuid">
    <vt:lpwstr>f387d289-8992-414c-8160-93808886ec50</vt:lpwstr>
  </property>
</Properties>
</file>