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Lst>
  <p:notesMasterIdLst>
    <p:notesMasterId r:id="rId25"/>
  </p:notesMasterIdLst>
  <p:sldIdLst>
    <p:sldId id="259" r:id="rId7"/>
    <p:sldId id="836" r:id="rId8"/>
    <p:sldId id="848" r:id="rId9"/>
    <p:sldId id="852" r:id="rId10"/>
    <p:sldId id="847" r:id="rId11"/>
    <p:sldId id="857" r:id="rId12"/>
    <p:sldId id="860" r:id="rId13"/>
    <p:sldId id="863" r:id="rId14"/>
    <p:sldId id="844" r:id="rId15"/>
    <p:sldId id="855" r:id="rId16"/>
    <p:sldId id="864" r:id="rId17"/>
    <p:sldId id="856" r:id="rId18"/>
    <p:sldId id="854" r:id="rId19"/>
    <p:sldId id="845" r:id="rId20"/>
    <p:sldId id="849" r:id="rId21"/>
    <p:sldId id="859" r:id="rId22"/>
    <p:sldId id="861" r:id="rId23"/>
    <p:sldId id="838"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4C6"/>
    <a:srgbClr val="F0F2E2"/>
    <a:srgbClr val="CED4A0"/>
    <a:srgbClr val="E7E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4" autoAdjust="0"/>
    <p:restoredTop sz="74623" autoAdjust="0"/>
  </p:normalViewPr>
  <p:slideViewPr>
    <p:cSldViewPr snapToGrid="0">
      <p:cViewPr varScale="1">
        <p:scale>
          <a:sx n="64" d="100"/>
          <a:sy n="64" d="100"/>
        </p:scale>
        <p:origin x="1598"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D9FB2-0F5B-4395-8DC3-380C706354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C4A74591-6AB4-4921-84C4-B93AD8C630C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dirty="0">
              <a:solidFill>
                <a:schemeClr val="tx1"/>
              </a:solidFill>
              <a:latin typeface="Aptos" panose="020B0004020202020204" pitchFamily="34" charset="0"/>
            </a:rPr>
            <a:t>Foreign Language Program - Mandate </a:t>
          </a:r>
          <a:endParaRPr lang="en-CA" dirty="0">
            <a:solidFill>
              <a:schemeClr val="tx1"/>
            </a:solidFill>
            <a:latin typeface="Aptos" panose="020B0004020202020204" pitchFamily="34" charset="0"/>
          </a:endParaRPr>
        </a:p>
      </dgm:t>
    </dgm:pt>
    <dgm:pt modelId="{25C0B378-971F-47DF-BC6F-2E20B13BC052}" type="parTrans" cxnId="{A5B8FF1A-EB96-416C-B915-353344556B2C}">
      <dgm:prSet/>
      <dgm:spPr/>
      <dgm:t>
        <a:bodyPr/>
        <a:lstStyle/>
        <a:p>
          <a:endParaRPr lang="en-CA"/>
        </a:p>
      </dgm:t>
    </dgm:pt>
    <dgm:pt modelId="{DF1B0176-2F0C-426D-8A9C-6C605DCDFC86}" type="sibTrans" cxnId="{A5B8FF1A-EB96-416C-B915-353344556B2C}">
      <dgm:prSet/>
      <dgm:spPr/>
      <dgm:t>
        <a:bodyPr/>
        <a:lstStyle/>
        <a:p>
          <a:endParaRPr lang="en-CA"/>
        </a:p>
      </dgm:t>
    </dgm:pt>
    <dgm:pt modelId="{19AD70CC-74E9-43C9-9B31-AA6F3A22315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i="0" dirty="0">
              <a:solidFill>
                <a:schemeClr val="tx1"/>
              </a:solidFill>
              <a:latin typeface="Aptos" panose="020B0004020202020204" pitchFamily="34" charset="0"/>
            </a:rPr>
            <a:t>Systems Approach to Training</a:t>
          </a:r>
          <a:endParaRPr lang="en-CA" dirty="0">
            <a:solidFill>
              <a:schemeClr val="tx1"/>
            </a:solidFill>
            <a:latin typeface="Aptos" panose="020B0004020202020204" pitchFamily="34" charset="0"/>
          </a:endParaRPr>
        </a:p>
      </dgm:t>
    </dgm:pt>
    <dgm:pt modelId="{9C4F2EC5-5CC6-464A-8C65-1C7100F7C644}" type="parTrans" cxnId="{20E451B4-09D6-4461-9543-FCCFAE296805}">
      <dgm:prSet/>
      <dgm:spPr/>
      <dgm:t>
        <a:bodyPr/>
        <a:lstStyle/>
        <a:p>
          <a:endParaRPr lang="en-CA"/>
        </a:p>
      </dgm:t>
    </dgm:pt>
    <dgm:pt modelId="{EA4300B0-2812-4187-865F-D6E76417EC27}" type="sibTrans" cxnId="{20E451B4-09D6-4461-9543-FCCFAE296805}">
      <dgm:prSet/>
      <dgm:spPr/>
      <dgm:t>
        <a:bodyPr/>
        <a:lstStyle/>
        <a:p>
          <a:endParaRPr lang="en-CA"/>
        </a:p>
      </dgm:t>
    </dgm:pt>
    <dgm:pt modelId="{42CE3721-1238-4A7F-9422-0CB1E601FC3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dirty="0">
              <a:solidFill>
                <a:schemeClr val="tx1"/>
              </a:solidFill>
              <a:latin typeface="Aptos" panose="020B0004020202020204" pitchFamily="34" charset="0"/>
            </a:rPr>
            <a:t>Validation Process</a:t>
          </a:r>
          <a:endParaRPr lang="en-CA" dirty="0">
            <a:solidFill>
              <a:schemeClr val="tx1"/>
            </a:solidFill>
            <a:latin typeface="Aptos" panose="020B0004020202020204" pitchFamily="34" charset="0"/>
          </a:endParaRPr>
        </a:p>
      </dgm:t>
    </dgm:pt>
    <dgm:pt modelId="{D873E822-060C-4F08-8172-6F433F31FF64}" type="parTrans" cxnId="{B952779E-3C9C-4731-B399-BD9D8A1DF1B9}">
      <dgm:prSet/>
      <dgm:spPr/>
      <dgm:t>
        <a:bodyPr/>
        <a:lstStyle/>
        <a:p>
          <a:endParaRPr lang="en-CA"/>
        </a:p>
      </dgm:t>
    </dgm:pt>
    <dgm:pt modelId="{26E658B0-1AB9-44A3-B215-573DF85416C8}" type="sibTrans" cxnId="{B952779E-3C9C-4731-B399-BD9D8A1DF1B9}">
      <dgm:prSet/>
      <dgm:spPr/>
      <dgm:t>
        <a:bodyPr/>
        <a:lstStyle/>
        <a:p>
          <a:endParaRPr lang="en-CA"/>
        </a:p>
      </dgm:t>
    </dgm:pt>
    <dgm:pt modelId="{F8E0EE5C-0DD3-4B4F-BBE2-1310A70B5B3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dirty="0">
              <a:solidFill>
                <a:schemeClr val="tx1"/>
              </a:solidFill>
              <a:latin typeface="Aptos" panose="020B0004020202020204" pitchFamily="34" charset="0"/>
            </a:rPr>
            <a:t>Sample Feedback Comments </a:t>
          </a:r>
          <a:endParaRPr lang="en-CA" dirty="0">
            <a:solidFill>
              <a:schemeClr val="tx1"/>
            </a:solidFill>
            <a:latin typeface="Aptos" panose="020B0004020202020204" pitchFamily="34" charset="0"/>
          </a:endParaRPr>
        </a:p>
      </dgm:t>
    </dgm:pt>
    <dgm:pt modelId="{6B1E8923-EF36-4C67-B65F-55E43372BD3C}" type="parTrans" cxnId="{42EE03A4-EF59-467D-9AE5-F6F7ED83EC0D}">
      <dgm:prSet/>
      <dgm:spPr/>
      <dgm:t>
        <a:bodyPr/>
        <a:lstStyle/>
        <a:p>
          <a:endParaRPr lang="en-CA"/>
        </a:p>
      </dgm:t>
    </dgm:pt>
    <dgm:pt modelId="{EBD4C892-664D-48AC-A45B-253A7F4B1D14}" type="sibTrans" cxnId="{42EE03A4-EF59-467D-9AE5-F6F7ED83EC0D}">
      <dgm:prSet/>
      <dgm:spPr/>
      <dgm:t>
        <a:bodyPr/>
        <a:lstStyle/>
        <a:p>
          <a:endParaRPr lang="en-CA"/>
        </a:p>
      </dgm:t>
    </dgm:pt>
    <dgm:pt modelId="{7D0C4C74-DC16-4D12-B917-5098E46B383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dirty="0">
              <a:solidFill>
                <a:schemeClr val="tx1"/>
              </a:solidFill>
              <a:latin typeface="Aptos" panose="020B0004020202020204" pitchFamily="34" charset="0"/>
            </a:rPr>
            <a:t>From Feedback to Products </a:t>
          </a:r>
          <a:endParaRPr lang="en-CA" dirty="0">
            <a:solidFill>
              <a:schemeClr val="tx1"/>
            </a:solidFill>
            <a:latin typeface="Aptos" panose="020B0004020202020204" pitchFamily="34" charset="0"/>
          </a:endParaRPr>
        </a:p>
      </dgm:t>
    </dgm:pt>
    <dgm:pt modelId="{9871507E-010C-4C12-8E24-DF744514B891}" type="parTrans" cxnId="{13826418-01A1-45E5-96B9-7B917AE075E2}">
      <dgm:prSet/>
      <dgm:spPr/>
      <dgm:t>
        <a:bodyPr/>
        <a:lstStyle/>
        <a:p>
          <a:endParaRPr lang="en-CA"/>
        </a:p>
      </dgm:t>
    </dgm:pt>
    <dgm:pt modelId="{8D0D1BED-2159-4791-B40C-25C77EB4D0A2}" type="sibTrans" cxnId="{13826418-01A1-45E5-96B9-7B917AE075E2}">
      <dgm:prSet/>
      <dgm:spPr/>
      <dgm:t>
        <a:bodyPr/>
        <a:lstStyle/>
        <a:p>
          <a:endParaRPr lang="en-CA"/>
        </a:p>
      </dgm:t>
    </dgm:pt>
    <dgm:pt modelId="{7C16A9AF-DF72-4552-8C17-5412B755DE96}">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b="1" dirty="0">
              <a:solidFill>
                <a:schemeClr val="tx1"/>
              </a:solidFill>
              <a:latin typeface="Aptos" panose="020B0004020202020204" pitchFamily="34" charset="0"/>
            </a:rPr>
            <a:t>Challenges - Take Aways</a:t>
          </a:r>
          <a:endParaRPr lang="en-CA" dirty="0">
            <a:solidFill>
              <a:schemeClr val="tx1"/>
            </a:solidFill>
            <a:latin typeface="Aptos" panose="020B0004020202020204" pitchFamily="34" charset="0"/>
          </a:endParaRPr>
        </a:p>
      </dgm:t>
    </dgm:pt>
    <dgm:pt modelId="{3FB65812-3276-4E44-AE79-7BFF37E694D1}" type="parTrans" cxnId="{95EEBC56-6B67-4786-9B94-DA2B20ACA4B5}">
      <dgm:prSet/>
      <dgm:spPr/>
      <dgm:t>
        <a:bodyPr/>
        <a:lstStyle/>
        <a:p>
          <a:endParaRPr lang="en-CA"/>
        </a:p>
      </dgm:t>
    </dgm:pt>
    <dgm:pt modelId="{532CB790-0956-4893-8F46-A797CC87671A}" type="sibTrans" cxnId="{95EEBC56-6B67-4786-9B94-DA2B20ACA4B5}">
      <dgm:prSet/>
      <dgm:spPr/>
      <dgm:t>
        <a:bodyPr/>
        <a:lstStyle/>
        <a:p>
          <a:endParaRPr lang="en-CA"/>
        </a:p>
      </dgm:t>
    </dgm:pt>
    <dgm:pt modelId="{6E417C85-39CF-45B6-881A-B091085F8ABE}" type="pres">
      <dgm:prSet presAssocID="{FCCD9FB2-0F5B-4395-8DC3-380C70635438}" presName="linear" presStyleCnt="0">
        <dgm:presLayoutVars>
          <dgm:animLvl val="lvl"/>
          <dgm:resizeHandles val="exact"/>
        </dgm:presLayoutVars>
      </dgm:prSet>
      <dgm:spPr/>
    </dgm:pt>
    <dgm:pt modelId="{95DE76BB-0C6C-4244-B4E7-8A48F20742F1}" type="pres">
      <dgm:prSet presAssocID="{C4A74591-6AB4-4921-84C4-B93AD8C630CD}" presName="parentText" presStyleLbl="node1" presStyleIdx="0" presStyleCnt="6">
        <dgm:presLayoutVars>
          <dgm:chMax val="0"/>
          <dgm:bulletEnabled val="1"/>
        </dgm:presLayoutVars>
      </dgm:prSet>
      <dgm:spPr/>
    </dgm:pt>
    <dgm:pt modelId="{66DE3930-82B7-4902-8CB9-AEB5895E1961}" type="pres">
      <dgm:prSet presAssocID="{DF1B0176-2F0C-426D-8A9C-6C605DCDFC86}" presName="spacer" presStyleCnt="0"/>
      <dgm:spPr/>
    </dgm:pt>
    <dgm:pt modelId="{82651C26-211D-45E9-95A2-67892E644F01}" type="pres">
      <dgm:prSet presAssocID="{19AD70CC-74E9-43C9-9B31-AA6F3A223153}" presName="parentText" presStyleLbl="node1" presStyleIdx="1" presStyleCnt="6">
        <dgm:presLayoutVars>
          <dgm:chMax val="0"/>
          <dgm:bulletEnabled val="1"/>
        </dgm:presLayoutVars>
      </dgm:prSet>
      <dgm:spPr/>
    </dgm:pt>
    <dgm:pt modelId="{2B976DB2-859E-41B0-B5FC-6C5EC0445501}" type="pres">
      <dgm:prSet presAssocID="{EA4300B0-2812-4187-865F-D6E76417EC27}" presName="spacer" presStyleCnt="0"/>
      <dgm:spPr/>
    </dgm:pt>
    <dgm:pt modelId="{D6A0F38E-2FE0-4A75-96D8-2E7379BB3DE1}" type="pres">
      <dgm:prSet presAssocID="{42CE3721-1238-4A7F-9422-0CB1E601FC3E}" presName="parentText" presStyleLbl="node1" presStyleIdx="2" presStyleCnt="6">
        <dgm:presLayoutVars>
          <dgm:chMax val="0"/>
          <dgm:bulletEnabled val="1"/>
        </dgm:presLayoutVars>
      </dgm:prSet>
      <dgm:spPr/>
    </dgm:pt>
    <dgm:pt modelId="{69709F95-CA82-453D-92AB-B8E9B27AEC5A}" type="pres">
      <dgm:prSet presAssocID="{26E658B0-1AB9-44A3-B215-573DF85416C8}" presName="spacer" presStyleCnt="0"/>
      <dgm:spPr/>
    </dgm:pt>
    <dgm:pt modelId="{DCDE8289-396F-4DC1-AD17-1D0F67BC04E5}" type="pres">
      <dgm:prSet presAssocID="{F8E0EE5C-0DD3-4B4F-BBE2-1310A70B5B3A}" presName="parentText" presStyleLbl="node1" presStyleIdx="3" presStyleCnt="6">
        <dgm:presLayoutVars>
          <dgm:chMax val="0"/>
          <dgm:bulletEnabled val="1"/>
        </dgm:presLayoutVars>
      </dgm:prSet>
      <dgm:spPr/>
    </dgm:pt>
    <dgm:pt modelId="{B28A5260-91A4-43AF-A28E-A95DE9DBC3A6}" type="pres">
      <dgm:prSet presAssocID="{EBD4C892-664D-48AC-A45B-253A7F4B1D14}" presName="spacer" presStyleCnt="0"/>
      <dgm:spPr/>
    </dgm:pt>
    <dgm:pt modelId="{B069750D-7237-4DCB-8A0C-623B8DA529D3}" type="pres">
      <dgm:prSet presAssocID="{7D0C4C74-DC16-4D12-B917-5098E46B383B}" presName="parentText" presStyleLbl="node1" presStyleIdx="4" presStyleCnt="6">
        <dgm:presLayoutVars>
          <dgm:chMax val="0"/>
          <dgm:bulletEnabled val="1"/>
        </dgm:presLayoutVars>
      </dgm:prSet>
      <dgm:spPr/>
    </dgm:pt>
    <dgm:pt modelId="{F1ABED40-C699-4FA2-AB02-726DB9D49EE4}" type="pres">
      <dgm:prSet presAssocID="{8D0D1BED-2159-4791-B40C-25C77EB4D0A2}" presName="spacer" presStyleCnt="0"/>
      <dgm:spPr/>
    </dgm:pt>
    <dgm:pt modelId="{D4C8D8BE-D5AA-424A-A699-5282762664F9}" type="pres">
      <dgm:prSet presAssocID="{7C16A9AF-DF72-4552-8C17-5412B755DE96}" presName="parentText" presStyleLbl="node1" presStyleIdx="5" presStyleCnt="6">
        <dgm:presLayoutVars>
          <dgm:chMax val="0"/>
          <dgm:bulletEnabled val="1"/>
        </dgm:presLayoutVars>
      </dgm:prSet>
      <dgm:spPr/>
    </dgm:pt>
  </dgm:ptLst>
  <dgm:cxnLst>
    <dgm:cxn modelId="{816B5507-423A-4CCB-809F-CB26235D348A}" type="presOf" srcId="{7C16A9AF-DF72-4552-8C17-5412B755DE96}" destId="{D4C8D8BE-D5AA-424A-A699-5282762664F9}" srcOrd="0" destOrd="0" presId="urn:microsoft.com/office/officeart/2005/8/layout/vList2"/>
    <dgm:cxn modelId="{13826418-01A1-45E5-96B9-7B917AE075E2}" srcId="{FCCD9FB2-0F5B-4395-8DC3-380C70635438}" destId="{7D0C4C74-DC16-4D12-B917-5098E46B383B}" srcOrd="4" destOrd="0" parTransId="{9871507E-010C-4C12-8E24-DF744514B891}" sibTransId="{8D0D1BED-2159-4791-B40C-25C77EB4D0A2}"/>
    <dgm:cxn modelId="{A5B8FF1A-EB96-416C-B915-353344556B2C}" srcId="{FCCD9FB2-0F5B-4395-8DC3-380C70635438}" destId="{C4A74591-6AB4-4921-84C4-B93AD8C630CD}" srcOrd="0" destOrd="0" parTransId="{25C0B378-971F-47DF-BC6F-2E20B13BC052}" sibTransId="{DF1B0176-2F0C-426D-8A9C-6C605DCDFC86}"/>
    <dgm:cxn modelId="{D8E92628-A1C6-480B-A380-ED6ACDA761FC}" type="presOf" srcId="{F8E0EE5C-0DD3-4B4F-BBE2-1310A70B5B3A}" destId="{DCDE8289-396F-4DC1-AD17-1D0F67BC04E5}" srcOrd="0" destOrd="0" presId="urn:microsoft.com/office/officeart/2005/8/layout/vList2"/>
    <dgm:cxn modelId="{097B8B4C-95C5-4283-8E4B-76E1A1157596}" type="presOf" srcId="{C4A74591-6AB4-4921-84C4-B93AD8C630CD}" destId="{95DE76BB-0C6C-4244-B4E7-8A48F20742F1}" srcOrd="0" destOrd="0" presId="urn:microsoft.com/office/officeart/2005/8/layout/vList2"/>
    <dgm:cxn modelId="{A3B7874F-9961-4A8A-8D4B-126AF5D24A66}" type="presOf" srcId="{19AD70CC-74E9-43C9-9B31-AA6F3A223153}" destId="{82651C26-211D-45E9-95A2-67892E644F01}" srcOrd="0" destOrd="0" presId="urn:microsoft.com/office/officeart/2005/8/layout/vList2"/>
    <dgm:cxn modelId="{95EEBC56-6B67-4786-9B94-DA2B20ACA4B5}" srcId="{FCCD9FB2-0F5B-4395-8DC3-380C70635438}" destId="{7C16A9AF-DF72-4552-8C17-5412B755DE96}" srcOrd="5" destOrd="0" parTransId="{3FB65812-3276-4E44-AE79-7BFF37E694D1}" sibTransId="{532CB790-0956-4893-8F46-A797CC87671A}"/>
    <dgm:cxn modelId="{85796592-4943-4991-8EA3-0448E17EEBDB}" type="presOf" srcId="{7D0C4C74-DC16-4D12-B917-5098E46B383B}" destId="{B069750D-7237-4DCB-8A0C-623B8DA529D3}" srcOrd="0" destOrd="0" presId="urn:microsoft.com/office/officeart/2005/8/layout/vList2"/>
    <dgm:cxn modelId="{4E662F9A-3035-447F-AEC8-246C0D12FF9B}" type="presOf" srcId="{FCCD9FB2-0F5B-4395-8DC3-380C70635438}" destId="{6E417C85-39CF-45B6-881A-B091085F8ABE}" srcOrd="0" destOrd="0" presId="urn:microsoft.com/office/officeart/2005/8/layout/vList2"/>
    <dgm:cxn modelId="{B952779E-3C9C-4731-B399-BD9D8A1DF1B9}" srcId="{FCCD9FB2-0F5B-4395-8DC3-380C70635438}" destId="{42CE3721-1238-4A7F-9422-0CB1E601FC3E}" srcOrd="2" destOrd="0" parTransId="{D873E822-060C-4F08-8172-6F433F31FF64}" sibTransId="{26E658B0-1AB9-44A3-B215-573DF85416C8}"/>
    <dgm:cxn modelId="{42EE03A4-EF59-467D-9AE5-F6F7ED83EC0D}" srcId="{FCCD9FB2-0F5B-4395-8DC3-380C70635438}" destId="{F8E0EE5C-0DD3-4B4F-BBE2-1310A70B5B3A}" srcOrd="3" destOrd="0" parTransId="{6B1E8923-EF36-4C67-B65F-55E43372BD3C}" sibTransId="{EBD4C892-664D-48AC-A45B-253A7F4B1D14}"/>
    <dgm:cxn modelId="{20E451B4-09D6-4461-9543-FCCFAE296805}" srcId="{FCCD9FB2-0F5B-4395-8DC3-380C70635438}" destId="{19AD70CC-74E9-43C9-9B31-AA6F3A223153}" srcOrd="1" destOrd="0" parTransId="{9C4F2EC5-5CC6-464A-8C65-1C7100F7C644}" sibTransId="{EA4300B0-2812-4187-865F-D6E76417EC27}"/>
    <dgm:cxn modelId="{93A5D5C8-2FCD-48ED-A649-9C4AAB53DF29}" type="presOf" srcId="{42CE3721-1238-4A7F-9422-0CB1E601FC3E}" destId="{D6A0F38E-2FE0-4A75-96D8-2E7379BB3DE1}" srcOrd="0" destOrd="0" presId="urn:microsoft.com/office/officeart/2005/8/layout/vList2"/>
    <dgm:cxn modelId="{1D534C5B-0C0C-41B3-BA16-2AE349F4C18B}" type="presParOf" srcId="{6E417C85-39CF-45B6-881A-B091085F8ABE}" destId="{95DE76BB-0C6C-4244-B4E7-8A48F20742F1}" srcOrd="0" destOrd="0" presId="urn:microsoft.com/office/officeart/2005/8/layout/vList2"/>
    <dgm:cxn modelId="{7A1A7D6F-D825-46CF-9CDB-D8E949E064CF}" type="presParOf" srcId="{6E417C85-39CF-45B6-881A-B091085F8ABE}" destId="{66DE3930-82B7-4902-8CB9-AEB5895E1961}" srcOrd="1" destOrd="0" presId="urn:microsoft.com/office/officeart/2005/8/layout/vList2"/>
    <dgm:cxn modelId="{76F7D0AD-C3F1-4B93-9E93-7ACCB53A9A81}" type="presParOf" srcId="{6E417C85-39CF-45B6-881A-B091085F8ABE}" destId="{82651C26-211D-45E9-95A2-67892E644F01}" srcOrd="2" destOrd="0" presId="urn:microsoft.com/office/officeart/2005/8/layout/vList2"/>
    <dgm:cxn modelId="{D96E4849-5423-4679-A992-D9F5AD2E8F77}" type="presParOf" srcId="{6E417C85-39CF-45B6-881A-B091085F8ABE}" destId="{2B976DB2-859E-41B0-B5FC-6C5EC0445501}" srcOrd="3" destOrd="0" presId="urn:microsoft.com/office/officeart/2005/8/layout/vList2"/>
    <dgm:cxn modelId="{29E9ECA6-115D-4D39-B9B9-14DC5E3B8375}" type="presParOf" srcId="{6E417C85-39CF-45B6-881A-B091085F8ABE}" destId="{D6A0F38E-2FE0-4A75-96D8-2E7379BB3DE1}" srcOrd="4" destOrd="0" presId="urn:microsoft.com/office/officeart/2005/8/layout/vList2"/>
    <dgm:cxn modelId="{0310108F-4748-4CE1-A45C-2EF40626F886}" type="presParOf" srcId="{6E417C85-39CF-45B6-881A-B091085F8ABE}" destId="{69709F95-CA82-453D-92AB-B8E9B27AEC5A}" srcOrd="5" destOrd="0" presId="urn:microsoft.com/office/officeart/2005/8/layout/vList2"/>
    <dgm:cxn modelId="{15141EE4-A87D-499E-98C9-99C2A0BF7764}" type="presParOf" srcId="{6E417C85-39CF-45B6-881A-B091085F8ABE}" destId="{DCDE8289-396F-4DC1-AD17-1D0F67BC04E5}" srcOrd="6" destOrd="0" presId="urn:microsoft.com/office/officeart/2005/8/layout/vList2"/>
    <dgm:cxn modelId="{D32AD975-7FED-4FF6-9E37-894F371860A2}" type="presParOf" srcId="{6E417C85-39CF-45B6-881A-B091085F8ABE}" destId="{B28A5260-91A4-43AF-A28E-A95DE9DBC3A6}" srcOrd="7" destOrd="0" presId="urn:microsoft.com/office/officeart/2005/8/layout/vList2"/>
    <dgm:cxn modelId="{70D52C70-28D7-464F-B393-990BE2CF171A}" type="presParOf" srcId="{6E417C85-39CF-45B6-881A-B091085F8ABE}" destId="{B069750D-7237-4DCB-8A0C-623B8DA529D3}" srcOrd="8" destOrd="0" presId="urn:microsoft.com/office/officeart/2005/8/layout/vList2"/>
    <dgm:cxn modelId="{0B873FB4-D366-4FA9-B569-3A7AAF3E2675}" type="presParOf" srcId="{6E417C85-39CF-45B6-881A-B091085F8ABE}" destId="{F1ABED40-C699-4FA2-AB02-726DB9D49EE4}" srcOrd="9" destOrd="0" presId="urn:microsoft.com/office/officeart/2005/8/layout/vList2"/>
    <dgm:cxn modelId="{5AC5265B-627B-4B49-A03E-BA9C6A05DCFE}" type="presParOf" srcId="{6E417C85-39CF-45B6-881A-B091085F8ABE}" destId="{D4C8D8BE-D5AA-424A-A699-5282762664F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20A80B-40FB-49F3-8B25-075CDE606E6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CA"/>
        </a:p>
      </dgm:t>
    </dgm:pt>
    <dgm:pt modelId="{CC48ADA2-9FBE-4341-BD59-36D531FB051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solidFill>
                <a:schemeClr val="tx1"/>
              </a:solidFill>
              <a:latin typeface="Aptos" panose="020B0004020202020204" pitchFamily="34" charset="0"/>
            </a:rPr>
            <a:t>Training requirements may </a:t>
          </a:r>
          <a:r>
            <a:rPr lang="en-US" b="1" dirty="0">
              <a:solidFill>
                <a:srgbClr val="C00000"/>
              </a:solidFill>
              <a:latin typeface="Aptos" panose="020B0004020202020204" pitchFamily="34" charset="0"/>
            </a:rPr>
            <a:t>shift</a:t>
          </a:r>
          <a:r>
            <a:rPr lang="en-US" b="1" dirty="0">
              <a:solidFill>
                <a:schemeClr val="tx1"/>
              </a:solidFill>
              <a:latin typeface="Aptos" panose="020B0004020202020204" pitchFamily="34" charset="0"/>
            </a:rPr>
            <a:t> over time</a:t>
          </a:r>
          <a:endParaRPr lang="en-CA" dirty="0">
            <a:solidFill>
              <a:schemeClr val="tx1"/>
            </a:solidFill>
            <a:latin typeface="Aptos" panose="020B0004020202020204" pitchFamily="34" charset="0"/>
          </a:endParaRPr>
        </a:p>
      </dgm:t>
    </dgm:pt>
    <dgm:pt modelId="{8A564CE6-3565-4927-949F-F107E0694B75}" type="parTrans" cxnId="{518DF345-BD36-481B-A5BD-351F5513823C}">
      <dgm:prSet/>
      <dgm:spPr/>
      <dgm:t>
        <a:bodyPr/>
        <a:lstStyle/>
        <a:p>
          <a:endParaRPr lang="en-CA"/>
        </a:p>
      </dgm:t>
    </dgm:pt>
    <dgm:pt modelId="{87A63DBC-A899-49A9-960B-8E3B6427DA64}" type="sibTrans" cxnId="{518DF345-BD36-481B-A5BD-351F5513823C}">
      <dgm:prSet/>
      <dgm:spPr/>
      <dgm:t>
        <a:bodyPr/>
        <a:lstStyle/>
        <a:p>
          <a:endParaRPr lang="en-CA"/>
        </a:p>
      </dgm:t>
    </dgm:pt>
    <dgm:pt modelId="{5ABD11DE-FF05-47E3-B768-509280B3C0D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solidFill>
                <a:schemeClr val="tx1"/>
              </a:solidFill>
              <a:latin typeface="Aptos" panose="020B0004020202020204" pitchFamily="34" charset="0"/>
            </a:rPr>
            <a:t>Adding new content to an already </a:t>
          </a:r>
          <a:r>
            <a:rPr lang="en-US" b="1" dirty="0">
              <a:solidFill>
                <a:srgbClr val="C00000"/>
              </a:solidFill>
              <a:latin typeface="Aptos" panose="020B0004020202020204" pitchFamily="34" charset="0"/>
            </a:rPr>
            <a:t>voluminous</a:t>
          </a:r>
          <a:r>
            <a:rPr lang="en-US" b="1" dirty="0">
              <a:solidFill>
                <a:schemeClr val="tx1"/>
              </a:solidFill>
              <a:latin typeface="Aptos" panose="020B0004020202020204" pitchFamily="34" charset="0"/>
            </a:rPr>
            <a:t> course poses challenges </a:t>
          </a:r>
          <a:endParaRPr lang="en-CA" dirty="0">
            <a:solidFill>
              <a:schemeClr val="tx1"/>
            </a:solidFill>
            <a:latin typeface="Aptos" panose="020B0004020202020204" pitchFamily="34" charset="0"/>
          </a:endParaRPr>
        </a:p>
      </dgm:t>
    </dgm:pt>
    <dgm:pt modelId="{8A7A4CA7-8E2D-4961-92F7-3767AB6A8894}" type="parTrans" cxnId="{9BF671D5-F7BC-4E1A-A855-22E01F2EB720}">
      <dgm:prSet/>
      <dgm:spPr/>
      <dgm:t>
        <a:bodyPr/>
        <a:lstStyle/>
        <a:p>
          <a:endParaRPr lang="en-CA"/>
        </a:p>
      </dgm:t>
    </dgm:pt>
    <dgm:pt modelId="{E3B9B6CF-5F5E-4A71-9873-12ED8B0C3E87}" type="sibTrans" cxnId="{9BF671D5-F7BC-4E1A-A855-22E01F2EB720}">
      <dgm:prSet/>
      <dgm:spPr/>
      <dgm:t>
        <a:bodyPr/>
        <a:lstStyle/>
        <a:p>
          <a:endParaRPr lang="en-CA"/>
        </a:p>
      </dgm:t>
    </dgm:pt>
    <dgm:pt modelId="{FB15A72A-8C67-4597-A0AC-01E8F49B231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solidFill>
                <a:schemeClr val="tx1"/>
              </a:solidFill>
              <a:latin typeface="Aptos" panose="020B0004020202020204" pitchFamily="34" charset="0"/>
            </a:rPr>
            <a:t>Technological advancements require continual </a:t>
          </a:r>
          <a:r>
            <a:rPr lang="en-US" b="1" dirty="0">
              <a:solidFill>
                <a:srgbClr val="C00000"/>
              </a:solidFill>
              <a:latin typeface="Aptos" panose="020B0004020202020204" pitchFamily="34" charset="0"/>
            </a:rPr>
            <a:t>adjustments</a:t>
          </a:r>
          <a:r>
            <a:rPr lang="en-US" b="1" dirty="0">
              <a:solidFill>
                <a:schemeClr val="tx1"/>
              </a:solidFill>
              <a:latin typeface="Aptos" panose="020B0004020202020204" pitchFamily="34" charset="0"/>
            </a:rPr>
            <a:t> to course content</a:t>
          </a:r>
          <a:endParaRPr lang="en-CA" dirty="0">
            <a:solidFill>
              <a:schemeClr val="tx1"/>
            </a:solidFill>
            <a:latin typeface="Aptos" panose="020B0004020202020204" pitchFamily="34" charset="0"/>
          </a:endParaRPr>
        </a:p>
      </dgm:t>
    </dgm:pt>
    <dgm:pt modelId="{FA79397D-D740-4732-A93C-B8E2AD5FB4B6}" type="parTrans" cxnId="{00FF6F81-C77B-4D7C-8D13-5D74ED20BB21}">
      <dgm:prSet/>
      <dgm:spPr/>
      <dgm:t>
        <a:bodyPr/>
        <a:lstStyle/>
        <a:p>
          <a:endParaRPr lang="en-CA"/>
        </a:p>
      </dgm:t>
    </dgm:pt>
    <dgm:pt modelId="{D4ADDBBC-0C15-42EE-B2E1-732CF05E9FF1}" type="sibTrans" cxnId="{00FF6F81-C77B-4D7C-8D13-5D74ED20BB21}">
      <dgm:prSet/>
      <dgm:spPr/>
      <dgm:t>
        <a:bodyPr/>
        <a:lstStyle/>
        <a:p>
          <a:endParaRPr lang="en-CA"/>
        </a:p>
      </dgm:t>
    </dgm:pt>
    <dgm:pt modelId="{EF6B56A0-A9A4-4487-AF80-4E5CB57CEF0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solidFill>
                <a:schemeClr val="tx1"/>
              </a:solidFill>
              <a:latin typeface="Aptos" panose="020B0004020202020204" pitchFamily="34" charset="0"/>
            </a:rPr>
            <a:t>Language </a:t>
          </a:r>
          <a:r>
            <a:rPr lang="en-US" b="1" dirty="0">
              <a:solidFill>
                <a:srgbClr val="C00000"/>
              </a:solidFill>
              <a:latin typeface="Aptos" panose="020B0004020202020204" pitchFamily="34" charset="0"/>
            </a:rPr>
            <a:t>evolves</a:t>
          </a:r>
          <a:endParaRPr lang="en-CA" dirty="0">
            <a:solidFill>
              <a:srgbClr val="C00000"/>
            </a:solidFill>
            <a:latin typeface="Aptos" panose="020B0004020202020204" pitchFamily="34" charset="0"/>
          </a:endParaRPr>
        </a:p>
      </dgm:t>
    </dgm:pt>
    <dgm:pt modelId="{1EC4FEAC-F09F-4A55-834B-14A0012E2E38}" type="parTrans" cxnId="{A690A8A7-251C-4E9A-B814-3C7BEC364A0B}">
      <dgm:prSet/>
      <dgm:spPr/>
      <dgm:t>
        <a:bodyPr/>
        <a:lstStyle/>
        <a:p>
          <a:endParaRPr lang="en-CA"/>
        </a:p>
      </dgm:t>
    </dgm:pt>
    <dgm:pt modelId="{CD77181F-2BFE-4A73-BB0A-00E35A353398}" type="sibTrans" cxnId="{A690A8A7-251C-4E9A-B814-3C7BEC364A0B}">
      <dgm:prSet/>
      <dgm:spPr/>
      <dgm:t>
        <a:bodyPr/>
        <a:lstStyle/>
        <a:p>
          <a:endParaRPr lang="en-CA"/>
        </a:p>
      </dgm:t>
    </dgm:pt>
    <dgm:pt modelId="{58D37845-4E10-4A72-80B9-E5E499E65EE1}" type="pres">
      <dgm:prSet presAssocID="{6D20A80B-40FB-49F3-8B25-075CDE606E66}" presName="linear" presStyleCnt="0">
        <dgm:presLayoutVars>
          <dgm:animLvl val="lvl"/>
          <dgm:resizeHandles val="exact"/>
        </dgm:presLayoutVars>
      </dgm:prSet>
      <dgm:spPr/>
    </dgm:pt>
    <dgm:pt modelId="{72ADD63C-8375-4444-8107-52B257827F5D}" type="pres">
      <dgm:prSet presAssocID="{CC48ADA2-9FBE-4341-BD59-36D531FB0518}" presName="parentText" presStyleLbl="node1" presStyleIdx="0" presStyleCnt="4">
        <dgm:presLayoutVars>
          <dgm:chMax val="0"/>
          <dgm:bulletEnabled val="1"/>
        </dgm:presLayoutVars>
      </dgm:prSet>
      <dgm:spPr/>
    </dgm:pt>
    <dgm:pt modelId="{20334E96-D462-4494-A72E-4AF01484E688}" type="pres">
      <dgm:prSet presAssocID="{87A63DBC-A899-49A9-960B-8E3B6427DA64}" presName="spacer" presStyleCnt="0"/>
      <dgm:spPr/>
    </dgm:pt>
    <dgm:pt modelId="{95F2C97A-8011-405C-8D4B-00548523C3A0}" type="pres">
      <dgm:prSet presAssocID="{FB15A72A-8C67-4597-A0AC-01E8F49B2313}" presName="parentText" presStyleLbl="node1" presStyleIdx="1" presStyleCnt="4">
        <dgm:presLayoutVars>
          <dgm:chMax val="0"/>
          <dgm:bulletEnabled val="1"/>
        </dgm:presLayoutVars>
      </dgm:prSet>
      <dgm:spPr/>
    </dgm:pt>
    <dgm:pt modelId="{7D3B2718-41A7-48F6-B445-80E643A2D1B1}" type="pres">
      <dgm:prSet presAssocID="{D4ADDBBC-0C15-42EE-B2E1-732CF05E9FF1}" presName="spacer" presStyleCnt="0"/>
      <dgm:spPr/>
    </dgm:pt>
    <dgm:pt modelId="{E1451F98-A5F5-4BE2-B8E6-7819B82F15E7}" type="pres">
      <dgm:prSet presAssocID="{EF6B56A0-A9A4-4487-AF80-4E5CB57CEF04}" presName="parentText" presStyleLbl="node1" presStyleIdx="2" presStyleCnt="4">
        <dgm:presLayoutVars>
          <dgm:chMax val="0"/>
          <dgm:bulletEnabled val="1"/>
        </dgm:presLayoutVars>
      </dgm:prSet>
      <dgm:spPr/>
    </dgm:pt>
    <dgm:pt modelId="{1B6A35B3-B981-467B-90D8-930B59176EC0}" type="pres">
      <dgm:prSet presAssocID="{CD77181F-2BFE-4A73-BB0A-00E35A353398}" presName="spacer" presStyleCnt="0"/>
      <dgm:spPr/>
    </dgm:pt>
    <dgm:pt modelId="{71EB7341-6C30-4061-8B21-38BF16A8D90E}" type="pres">
      <dgm:prSet presAssocID="{5ABD11DE-FF05-47E3-B768-509280B3C0DF}" presName="parentText" presStyleLbl="node1" presStyleIdx="3" presStyleCnt="4">
        <dgm:presLayoutVars>
          <dgm:chMax val="0"/>
          <dgm:bulletEnabled val="1"/>
        </dgm:presLayoutVars>
      </dgm:prSet>
      <dgm:spPr/>
    </dgm:pt>
  </dgm:ptLst>
  <dgm:cxnLst>
    <dgm:cxn modelId="{BFD8250F-3123-4F9D-AA38-E973E59A549F}" type="presOf" srcId="{5ABD11DE-FF05-47E3-B768-509280B3C0DF}" destId="{71EB7341-6C30-4061-8B21-38BF16A8D90E}" srcOrd="0" destOrd="0" presId="urn:microsoft.com/office/officeart/2005/8/layout/vList2"/>
    <dgm:cxn modelId="{E6BE2D61-39BA-4E88-9C01-DFFF225AB599}" type="presOf" srcId="{FB15A72A-8C67-4597-A0AC-01E8F49B2313}" destId="{95F2C97A-8011-405C-8D4B-00548523C3A0}" srcOrd="0" destOrd="0" presId="urn:microsoft.com/office/officeart/2005/8/layout/vList2"/>
    <dgm:cxn modelId="{518DF345-BD36-481B-A5BD-351F5513823C}" srcId="{6D20A80B-40FB-49F3-8B25-075CDE606E66}" destId="{CC48ADA2-9FBE-4341-BD59-36D531FB0518}" srcOrd="0" destOrd="0" parTransId="{8A564CE6-3565-4927-949F-F107E0694B75}" sibTransId="{87A63DBC-A899-49A9-960B-8E3B6427DA64}"/>
    <dgm:cxn modelId="{00FF6F81-C77B-4D7C-8D13-5D74ED20BB21}" srcId="{6D20A80B-40FB-49F3-8B25-075CDE606E66}" destId="{FB15A72A-8C67-4597-A0AC-01E8F49B2313}" srcOrd="1" destOrd="0" parTransId="{FA79397D-D740-4732-A93C-B8E2AD5FB4B6}" sibTransId="{D4ADDBBC-0C15-42EE-B2E1-732CF05E9FF1}"/>
    <dgm:cxn modelId="{A690A8A7-251C-4E9A-B814-3C7BEC364A0B}" srcId="{6D20A80B-40FB-49F3-8B25-075CDE606E66}" destId="{EF6B56A0-A9A4-4487-AF80-4E5CB57CEF04}" srcOrd="2" destOrd="0" parTransId="{1EC4FEAC-F09F-4A55-834B-14A0012E2E38}" sibTransId="{CD77181F-2BFE-4A73-BB0A-00E35A353398}"/>
    <dgm:cxn modelId="{99868BC4-8578-4146-9000-B202B5D24A1E}" type="presOf" srcId="{6D20A80B-40FB-49F3-8B25-075CDE606E66}" destId="{58D37845-4E10-4A72-80B9-E5E499E65EE1}" srcOrd="0" destOrd="0" presId="urn:microsoft.com/office/officeart/2005/8/layout/vList2"/>
    <dgm:cxn modelId="{7F36D1C4-203A-4AF6-8FAB-A72B5DF83255}" type="presOf" srcId="{CC48ADA2-9FBE-4341-BD59-36D531FB0518}" destId="{72ADD63C-8375-4444-8107-52B257827F5D}" srcOrd="0" destOrd="0" presId="urn:microsoft.com/office/officeart/2005/8/layout/vList2"/>
    <dgm:cxn modelId="{7C6464C8-7520-4F27-8AB0-7656EA1E1540}" type="presOf" srcId="{EF6B56A0-A9A4-4487-AF80-4E5CB57CEF04}" destId="{E1451F98-A5F5-4BE2-B8E6-7819B82F15E7}" srcOrd="0" destOrd="0" presId="urn:microsoft.com/office/officeart/2005/8/layout/vList2"/>
    <dgm:cxn modelId="{9BF671D5-F7BC-4E1A-A855-22E01F2EB720}" srcId="{6D20A80B-40FB-49F3-8B25-075CDE606E66}" destId="{5ABD11DE-FF05-47E3-B768-509280B3C0DF}" srcOrd="3" destOrd="0" parTransId="{8A7A4CA7-8E2D-4961-92F7-3767AB6A8894}" sibTransId="{E3B9B6CF-5F5E-4A71-9873-12ED8B0C3E87}"/>
    <dgm:cxn modelId="{9F1D2C18-9A23-4C0B-9593-7FACD70141E2}" type="presParOf" srcId="{58D37845-4E10-4A72-80B9-E5E499E65EE1}" destId="{72ADD63C-8375-4444-8107-52B257827F5D}" srcOrd="0" destOrd="0" presId="urn:microsoft.com/office/officeart/2005/8/layout/vList2"/>
    <dgm:cxn modelId="{7BA894A5-1BA2-4C6A-A39E-ECCFF34EFCE2}" type="presParOf" srcId="{58D37845-4E10-4A72-80B9-E5E499E65EE1}" destId="{20334E96-D462-4494-A72E-4AF01484E688}" srcOrd="1" destOrd="0" presId="urn:microsoft.com/office/officeart/2005/8/layout/vList2"/>
    <dgm:cxn modelId="{723AD36D-74C2-4798-AD03-A0CC04A6C7B7}" type="presParOf" srcId="{58D37845-4E10-4A72-80B9-E5E499E65EE1}" destId="{95F2C97A-8011-405C-8D4B-00548523C3A0}" srcOrd="2" destOrd="0" presId="urn:microsoft.com/office/officeart/2005/8/layout/vList2"/>
    <dgm:cxn modelId="{4E5822F6-453D-41FC-BF5F-33CC012E68FF}" type="presParOf" srcId="{58D37845-4E10-4A72-80B9-E5E499E65EE1}" destId="{7D3B2718-41A7-48F6-B445-80E643A2D1B1}" srcOrd="3" destOrd="0" presId="urn:microsoft.com/office/officeart/2005/8/layout/vList2"/>
    <dgm:cxn modelId="{CFFFD905-B4DF-4473-966A-9AE6D24DC980}" type="presParOf" srcId="{58D37845-4E10-4A72-80B9-E5E499E65EE1}" destId="{E1451F98-A5F5-4BE2-B8E6-7819B82F15E7}" srcOrd="4" destOrd="0" presId="urn:microsoft.com/office/officeart/2005/8/layout/vList2"/>
    <dgm:cxn modelId="{90FE1D06-E347-4D4B-80A6-60E64ACAC9AD}" type="presParOf" srcId="{58D37845-4E10-4A72-80B9-E5E499E65EE1}" destId="{1B6A35B3-B981-467B-90D8-930B59176EC0}" srcOrd="5" destOrd="0" presId="urn:microsoft.com/office/officeart/2005/8/layout/vList2"/>
    <dgm:cxn modelId="{EEAC4F1D-F974-4DFB-861B-0A106045F0BB}" type="presParOf" srcId="{58D37845-4E10-4A72-80B9-E5E499E65EE1}" destId="{71EB7341-6C30-4061-8B21-38BF16A8D9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C83EB-C8D2-443D-BC4C-DD82EABA3AF2}" type="doc">
      <dgm:prSet loTypeId="urn:microsoft.com/office/officeart/2005/8/layout/vList5" loCatId="list" qsTypeId="urn:microsoft.com/office/officeart/2005/8/quickstyle/3d9" qsCatId="3D" csTypeId="urn:microsoft.com/office/officeart/2005/8/colors/accent2_2" csCatId="accent2" phldr="1"/>
      <dgm:spPr/>
      <dgm:t>
        <a:bodyPr/>
        <a:lstStyle/>
        <a:p>
          <a:endParaRPr lang="en-CA"/>
        </a:p>
      </dgm:t>
    </dgm:pt>
    <dgm:pt modelId="{329188D0-284D-4E5D-B29D-221B9F600A69}">
      <dgm:prSet custT="1"/>
      <dgm:spPr>
        <a:blipFill rotWithShape="0">
          <a:blip xmlns:r="http://schemas.openxmlformats.org/officeDocument/2006/relationships" r:embed="rId1"/>
          <a:srcRect/>
          <a:stretch>
            <a:fillRect l="-32000" r="-32000"/>
          </a:stretch>
        </a:blipFill>
      </dgm:spPr>
      <dgm:t>
        <a:bodyPr/>
        <a:lstStyle/>
        <a:p>
          <a:endParaRPr lang="en-CA" sz="2400" b="1" dirty="0">
            <a:latin typeface="Aptos" panose="020B0004020202020204" pitchFamily="34" charset="0"/>
          </a:endParaRPr>
        </a:p>
      </dgm:t>
    </dgm:pt>
    <dgm:pt modelId="{19B2A796-27BD-4B8D-B9D4-3AC1F688ED2E}" type="parTrans" cxnId="{BA4949EC-F5CD-4928-B128-13B674BDC294}">
      <dgm:prSet/>
      <dgm:spPr/>
      <dgm:t>
        <a:bodyPr/>
        <a:lstStyle/>
        <a:p>
          <a:endParaRPr lang="en-CA"/>
        </a:p>
      </dgm:t>
    </dgm:pt>
    <dgm:pt modelId="{7D84A918-ED3C-4F7D-A3D4-983226AF4625}" type="sibTrans" cxnId="{BA4949EC-F5CD-4928-B128-13B674BDC294}">
      <dgm:prSet/>
      <dgm:spPr/>
      <dgm:t>
        <a:bodyPr/>
        <a:lstStyle/>
        <a:p>
          <a:endParaRPr lang="en-CA"/>
        </a:p>
      </dgm:t>
    </dgm:pt>
    <dgm:pt modelId="{69305678-4C7C-4768-8B99-5FD7B679CE13}">
      <dgm:prSet custT="1"/>
      <dgm:spPr>
        <a:solidFill>
          <a:schemeClr val="accent1">
            <a:alpha val="90000"/>
          </a:schemeClr>
        </a:solidFill>
      </dgm:spPr>
      <dgm:t>
        <a:bodyPr/>
        <a:lstStyle/>
        <a:p>
          <a:r>
            <a:rPr lang="en-CA" sz="2800" b="1" dirty="0">
              <a:latin typeface="Aptos" panose="020B0004020202020204" pitchFamily="34" charset="0"/>
            </a:rPr>
            <a:t>Develop formative &amp; summative tests</a:t>
          </a:r>
        </a:p>
      </dgm:t>
    </dgm:pt>
    <dgm:pt modelId="{6CA19828-1BA4-467E-B68A-D00CAF5D9582}" type="parTrans" cxnId="{417335D0-EE2F-4545-96CF-9DDEC9051C37}">
      <dgm:prSet/>
      <dgm:spPr/>
      <dgm:t>
        <a:bodyPr/>
        <a:lstStyle/>
        <a:p>
          <a:endParaRPr lang="en-CA"/>
        </a:p>
      </dgm:t>
    </dgm:pt>
    <dgm:pt modelId="{8BB18CAE-D859-4743-8C74-1BE5807ACBAD}" type="sibTrans" cxnId="{417335D0-EE2F-4545-96CF-9DDEC9051C37}">
      <dgm:prSet/>
      <dgm:spPr/>
      <dgm:t>
        <a:bodyPr/>
        <a:lstStyle/>
        <a:p>
          <a:endParaRPr lang="en-CA"/>
        </a:p>
      </dgm:t>
    </dgm:pt>
    <dgm:pt modelId="{4DE48B6D-A561-46B1-8078-A10140744E54}">
      <dgm:prSet custT="1"/>
      <dgm:spPr>
        <a:solidFill>
          <a:schemeClr val="accent1">
            <a:alpha val="90000"/>
          </a:schemeClr>
        </a:solidFill>
      </dgm:spPr>
      <dgm:t>
        <a:bodyPr/>
        <a:lstStyle/>
        <a:p>
          <a:r>
            <a:rPr lang="en-CA" sz="2800" b="1" dirty="0">
              <a:latin typeface="Aptos" panose="020B0004020202020204" pitchFamily="34" charset="0"/>
            </a:rPr>
            <a:t>Provide </a:t>
          </a:r>
          <a:r>
            <a:rPr lang="en-CA" sz="2800" b="1" dirty="0">
              <a:solidFill>
                <a:srgbClr val="C00000"/>
              </a:solidFill>
              <a:latin typeface="Aptos" panose="020B0004020202020204" pitchFamily="34" charset="0"/>
            </a:rPr>
            <a:t>Certification testing </a:t>
          </a:r>
          <a:r>
            <a:rPr lang="en-CA" sz="2800" b="1" dirty="0">
              <a:latin typeface="Aptos" panose="020B0004020202020204" pitchFamily="34" charset="0"/>
            </a:rPr>
            <a:t>to all CAF (~ 200)</a:t>
          </a:r>
        </a:p>
      </dgm:t>
    </dgm:pt>
    <dgm:pt modelId="{023EE26B-ECDF-4F21-B940-F70077527484}" type="parTrans" cxnId="{A2ABAA55-AC92-4973-BA51-ABC4D3DE5737}">
      <dgm:prSet/>
      <dgm:spPr/>
      <dgm:t>
        <a:bodyPr/>
        <a:lstStyle/>
        <a:p>
          <a:endParaRPr lang="en-CA"/>
        </a:p>
      </dgm:t>
    </dgm:pt>
    <dgm:pt modelId="{ADD251A0-AD6F-470D-88DA-4E5DAD031AA7}" type="sibTrans" cxnId="{A2ABAA55-AC92-4973-BA51-ABC4D3DE5737}">
      <dgm:prSet/>
      <dgm:spPr/>
      <dgm:t>
        <a:bodyPr/>
        <a:lstStyle/>
        <a:p>
          <a:endParaRPr lang="en-CA"/>
        </a:p>
      </dgm:t>
    </dgm:pt>
    <dgm:pt modelId="{8FC2B831-9695-4CE2-8AA7-A2E906BD1524}">
      <dgm:prSet custT="1"/>
      <dgm:spPr>
        <a:solidFill>
          <a:schemeClr val="accent1">
            <a:alpha val="90000"/>
          </a:schemeClr>
        </a:solidFill>
      </dgm:spPr>
      <dgm:t>
        <a:bodyPr/>
        <a:lstStyle/>
        <a:p>
          <a:r>
            <a:rPr lang="en-CA" sz="2800" b="1" dirty="0">
              <a:latin typeface="Aptos" panose="020B0004020202020204" pitchFamily="34" charset="0"/>
            </a:rPr>
            <a:t>Provide Oral Proficiency Interviews (</a:t>
          </a:r>
          <a:r>
            <a:rPr lang="en-CA" sz="2800" b="1" dirty="0">
              <a:solidFill>
                <a:srgbClr val="C00000"/>
              </a:solidFill>
              <a:latin typeface="Aptos" panose="020B0004020202020204" pitchFamily="34" charset="0"/>
            </a:rPr>
            <a:t>OPI</a:t>
          </a:r>
          <a:r>
            <a:rPr lang="en-CA" sz="2800" b="1" dirty="0">
              <a:latin typeface="Aptos" panose="020B0004020202020204" pitchFamily="34" charset="0"/>
            </a:rPr>
            <a:t>)</a:t>
          </a:r>
        </a:p>
      </dgm:t>
    </dgm:pt>
    <dgm:pt modelId="{635C45AF-6AE4-4F48-94F3-49F2DDE7024B}" type="parTrans" cxnId="{097E4C63-B3DE-43A3-9C85-C6D2CD069693}">
      <dgm:prSet/>
      <dgm:spPr/>
      <dgm:t>
        <a:bodyPr/>
        <a:lstStyle/>
        <a:p>
          <a:endParaRPr lang="en-CA"/>
        </a:p>
      </dgm:t>
    </dgm:pt>
    <dgm:pt modelId="{C424790E-61A6-4762-A95F-4480241A46EF}" type="sibTrans" cxnId="{097E4C63-B3DE-43A3-9C85-C6D2CD069693}">
      <dgm:prSet/>
      <dgm:spPr/>
      <dgm:t>
        <a:bodyPr/>
        <a:lstStyle/>
        <a:p>
          <a:endParaRPr lang="en-CA"/>
        </a:p>
      </dgm:t>
    </dgm:pt>
    <dgm:pt modelId="{211CD76D-B23C-46DE-8E2A-AA5241354177}">
      <dgm:prSet custT="1"/>
      <dgm:spPr>
        <a:solidFill>
          <a:schemeClr val="accent1">
            <a:alpha val="90000"/>
          </a:schemeClr>
        </a:solidFill>
      </dgm:spPr>
      <dgm:t>
        <a:bodyPr/>
        <a:lstStyle/>
        <a:p>
          <a:r>
            <a:rPr lang="en-CA" sz="2800" b="1" dirty="0">
              <a:latin typeface="Aptos" panose="020B0004020202020204" pitchFamily="34" charset="0"/>
            </a:rPr>
            <a:t>Conduct course evaluation &amp; </a:t>
          </a:r>
          <a:r>
            <a:rPr lang="en-CA" sz="2800" b="1" dirty="0">
              <a:solidFill>
                <a:srgbClr val="C00000"/>
              </a:solidFill>
              <a:latin typeface="Aptos" panose="020B0004020202020204" pitchFamily="34" charset="0"/>
            </a:rPr>
            <a:t>validation</a:t>
          </a:r>
        </a:p>
      </dgm:t>
    </dgm:pt>
    <dgm:pt modelId="{B99AF738-FAA9-46C0-9E15-A28EEC7B2E30}" type="parTrans" cxnId="{E6585F41-9C6D-4611-93F3-F03A996A7B71}">
      <dgm:prSet/>
      <dgm:spPr/>
      <dgm:t>
        <a:bodyPr/>
        <a:lstStyle/>
        <a:p>
          <a:endParaRPr lang="en-CA"/>
        </a:p>
      </dgm:t>
    </dgm:pt>
    <dgm:pt modelId="{FA54B69B-E62E-401D-AB40-5B77A8BB2A0F}" type="sibTrans" cxnId="{E6585F41-9C6D-4611-93F3-F03A996A7B71}">
      <dgm:prSet/>
      <dgm:spPr/>
      <dgm:t>
        <a:bodyPr/>
        <a:lstStyle/>
        <a:p>
          <a:endParaRPr lang="en-CA"/>
        </a:p>
      </dgm:t>
    </dgm:pt>
    <dgm:pt modelId="{9234C4F7-9D72-488F-AF3E-8A7064DA31E8}">
      <dgm:prSet custT="1"/>
      <dgm:spPr>
        <a:solidFill>
          <a:schemeClr val="accent1">
            <a:alpha val="90000"/>
          </a:schemeClr>
        </a:solidFill>
      </dgm:spPr>
      <dgm:t>
        <a:bodyPr/>
        <a:lstStyle/>
        <a:p>
          <a:endParaRPr lang="en-CA" sz="2400" b="1" dirty="0">
            <a:latin typeface="Aptos" panose="020B0004020202020204" pitchFamily="34" charset="0"/>
          </a:endParaRPr>
        </a:p>
      </dgm:t>
    </dgm:pt>
    <dgm:pt modelId="{B2F939F4-B131-4037-AD62-AA42970B5AD1}" type="parTrans" cxnId="{C4AA3892-4A4A-4E85-963C-CB1195E6720C}">
      <dgm:prSet/>
      <dgm:spPr/>
      <dgm:t>
        <a:bodyPr/>
        <a:lstStyle/>
        <a:p>
          <a:endParaRPr lang="en-CA"/>
        </a:p>
      </dgm:t>
    </dgm:pt>
    <dgm:pt modelId="{2EE23388-1355-4B56-8B2D-F7162A1BC852}" type="sibTrans" cxnId="{C4AA3892-4A4A-4E85-963C-CB1195E6720C}">
      <dgm:prSet/>
      <dgm:spPr/>
      <dgm:t>
        <a:bodyPr/>
        <a:lstStyle/>
        <a:p>
          <a:endParaRPr lang="en-CA"/>
        </a:p>
      </dgm:t>
    </dgm:pt>
    <dgm:pt modelId="{3AA35C44-111E-4FAD-9538-7916E8D81632}">
      <dgm:prSet custT="1"/>
      <dgm:spPr>
        <a:solidFill>
          <a:schemeClr val="accent1">
            <a:alpha val="90000"/>
          </a:schemeClr>
        </a:solidFill>
      </dgm:spPr>
      <dgm:t>
        <a:bodyPr/>
        <a:lstStyle/>
        <a:p>
          <a:r>
            <a:rPr lang="en-CA" sz="2800" b="1" dirty="0">
              <a:latin typeface="Aptos" panose="020B0004020202020204" pitchFamily="34" charset="0"/>
            </a:rPr>
            <a:t>Develop curricula</a:t>
          </a:r>
        </a:p>
      </dgm:t>
    </dgm:pt>
    <dgm:pt modelId="{43DA0107-6EF0-4C03-82D8-A4BA78EB3679}" type="parTrans" cxnId="{B135CC3C-55A2-41A2-B3D0-965C746F51D2}">
      <dgm:prSet/>
      <dgm:spPr/>
      <dgm:t>
        <a:bodyPr/>
        <a:lstStyle/>
        <a:p>
          <a:endParaRPr lang="en-CA"/>
        </a:p>
      </dgm:t>
    </dgm:pt>
    <dgm:pt modelId="{04A78248-5314-466E-AFD7-8D87AE4336AE}" type="sibTrans" cxnId="{B135CC3C-55A2-41A2-B3D0-965C746F51D2}">
      <dgm:prSet/>
      <dgm:spPr/>
      <dgm:t>
        <a:bodyPr/>
        <a:lstStyle/>
        <a:p>
          <a:endParaRPr lang="en-CA"/>
        </a:p>
      </dgm:t>
    </dgm:pt>
    <dgm:pt modelId="{32FE4151-6535-424D-B60F-7CC52F8FB3C8}">
      <dgm:prSet custT="1"/>
      <dgm:spPr>
        <a:solidFill>
          <a:schemeClr val="accent1">
            <a:alpha val="90000"/>
          </a:schemeClr>
        </a:solidFill>
      </dgm:spPr>
      <dgm:t>
        <a:bodyPr/>
        <a:lstStyle/>
        <a:p>
          <a:r>
            <a:rPr lang="en-CA" sz="2800" b="1" dirty="0">
              <a:latin typeface="Aptos" panose="020B0004020202020204" pitchFamily="34" charset="0"/>
            </a:rPr>
            <a:t>Manage contracts</a:t>
          </a:r>
        </a:p>
      </dgm:t>
    </dgm:pt>
    <dgm:pt modelId="{EFB73298-2C1A-466C-8B37-5ACD969611E4}" type="parTrans" cxnId="{E715B05F-35C7-46A9-AA60-FBA0764EED59}">
      <dgm:prSet/>
      <dgm:spPr/>
      <dgm:t>
        <a:bodyPr/>
        <a:lstStyle/>
        <a:p>
          <a:endParaRPr lang="en-CA"/>
        </a:p>
      </dgm:t>
    </dgm:pt>
    <dgm:pt modelId="{CFDE56F6-116A-436C-B7E1-19DC9F09FDB1}" type="sibTrans" cxnId="{E715B05F-35C7-46A9-AA60-FBA0764EED59}">
      <dgm:prSet/>
      <dgm:spPr/>
      <dgm:t>
        <a:bodyPr/>
        <a:lstStyle/>
        <a:p>
          <a:endParaRPr lang="en-CA"/>
        </a:p>
      </dgm:t>
    </dgm:pt>
    <dgm:pt modelId="{78C68024-F9B0-436E-A723-80DAFB76F513}" type="pres">
      <dgm:prSet presAssocID="{690C83EB-C8D2-443D-BC4C-DD82EABA3AF2}" presName="Name0" presStyleCnt="0">
        <dgm:presLayoutVars>
          <dgm:dir/>
          <dgm:animLvl val="lvl"/>
          <dgm:resizeHandles val="exact"/>
        </dgm:presLayoutVars>
      </dgm:prSet>
      <dgm:spPr/>
    </dgm:pt>
    <dgm:pt modelId="{D2370922-7E0E-4C2A-A3E3-7BF569AC7EF6}" type="pres">
      <dgm:prSet presAssocID="{329188D0-284D-4E5D-B29D-221B9F600A69}" presName="linNode" presStyleCnt="0"/>
      <dgm:spPr/>
    </dgm:pt>
    <dgm:pt modelId="{C84BC671-5B70-41E8-AFF8-740B042A51BD}" type="pres">
      <dgm:prSet presAssocID="{329188D0-284D-4E5D-B29D-221B9F600A69}" presName="parentText" presStyleLbl="node1" presStyleIdx="0" presStyleCnt="1">
        <dgm:presLayoutVars>
          <dgm:chMax val="1"/>
          <dgm:bulletEnabled val="1"/>
        </dgm:presLayoutVars>
      </dgm:prSet>
      <dgm:spPr/>
    </dgm:pt>
    <dgm:pt modelId="{3146BEE6-A4DF-4C40-8A12-EEEFE91094A1}" type="pres">
      <dgm:prSet presAssocID="{329188D0-284D-4E5D-B29D-221B9F600A69}" presName="descendantText" presStyleLbl="alignAccFollowNode1" presStyleIdx="0" presStyleCnt="1" custLinFactNeighborX="-1079" custLinFactNeighborY="-293">
        <dgm:presLayoutVars>
          <dgm:bulletEnabled val="1"/>
        </dgm:presLayoutVars>
      </dgm:prSet>
      <dgm:spPr/>
    </dgm:pt>
  </dgm:ptLst>
  <dgm:cxnLst>
    <dgm:cxn modelId="{4AE58F0D-1E6D-43AE-AC72-5B62ADB63DFF}" type="presOf" srcId="{8FC2B831-9695-4CE2-8AA7-A2E906BD1524}" destId="{3146BEE6-A4DF-4C40-8A12-EEEFE91094A1}" srcOrd="0" destOrd="4" presId="urn:microsoft.com/office/officeart/2005/8/layout/vList5"/>
    <dgm:cxn modelId="{556AFE0E-C3EE-45E7-A706-066B6D334CA7}" type="presOf" srcId="{69305678-4C7C-4768-8B99-5FD7B679CE13}" destId="{3146BEE6-A4DF-4C40-8A12-EEEFE91094A1}" srcOrd="0" destOrd="2" presId="urn:microsoft.com/office/officeart/2005/8/layout/vList5"/>
    <dgm:cxn modelId="{92E7C512-7CA0-4B4F-BED7-9EFA19CD53CC}" type="presOf" srcId="{32FE4151-6535-424D-B60F-7CC52F8FB3C8}" destId="{3146BEE6-A4DF-4C40-8A12-EEEFE91094A1}" srcOrd="0" destOrd="5" presId="urn:microsoft.com/office/officeart/2005/8/layout/vList5"/>
    <dgm:cxn modelId="{69419019-CA2D-4136-91C8-DDD70466711F}" type="presOf" srcId="{9234C4F7-9D72-488F-AF3E-8A7064DA31E8}" destId="{3146BEE6-A4DF-4C40-8A12-EEEFE91094A1}" srcOrd="0" destOrd="0" presId="urn:microsoft.com/office/officeart/2005/8/layout/vList5"/>
    <dgm:cxn modelId="{ACFCDD1B-EEEF-4312-A483-DD6D233E02C7}" type="presOf" srcId="{211CD76D-B23C-46DE-8E2A-AA5241354177}" destId="{3146BEE6-A4DF-4C40-8A12-EEEFE91094A1}" srcOrd="0" destOrd="6" presId="urn:microsoft.com/office/officeart/2005/8/layout/vList5"/>
    <dgm:cxn modelId="{300DC120-4768-416A-9C05-AD5DC8BF0019}" type="presOf" srcId="{329188D0-284D-4E5D-B29D-221B9F600A69}" destId="{C84BC671-5B70-41E8-AFF8-740B042A51BD}" srcOrd="0" destOrd="0" presId="urn:microsoft.com/office/officeart/2005/8/layout/vList5"/>
    <dgm:cxn modelId="{B135CC3C-55A2-41A2-B3D0-965C746F51D2}" srcId="{329188D0-284D-4E5D-B29D-221B9F600A69}" destId="{3AA35C44-111E-4FAD-9538-7916E8D81632}" srcOrd="1" destOrd="0" parTransId="{43DA0107-6EF0-4C03-82D8-A4BA78EB3679}" sibTransId="{04A78248-5314-466E-AFD7-8D87AE4336AE}"/>
    <dgm:cxn modelId="{E715B05F-35C7-46A9-AA60-FBA0764EED59}" srcId="{329188D0-284D-4E5D-B29D-221B9F600A69}" destId="{32FE4151-6535-424D-B60F-7CC52F8FB3C8}" srcOrd="5" destOrd="0" parTransId="{EFB73298-2C1A-466C-8B37-5ACD969611E4}" sibTransId="{CFDE56F6-116A-436C-B7E1-19DC9F09FDB1}"/>
    <dgm:cxn modelId="{E6585F41-9C6D-4611-93F3-F03A996A7B71}" srcId="{329188D0-284D-4E5D-B29D-221B9F600A69}" destId="{211CD76D-B23C-46DE-8E2A-AA5241354177}" srcOrd="6" destOrd="0" parTransId="{B99AF738-FAA9-46C0-9E15-A28EEC7B2E30}" sibTransId="{FA54B69B-E62E-401D-AB40-5B77A8BB2A0F}"/>
    <dgm:cxn modelId="{097E4C63-B3DE-43A3-9C85-C6D2CD069693}" srcId="{329188D0-284D-4E5D-B29D-221B9F600A69}" destId="{8FC2B831-9695-4CE2-8AA7-A2E906BD1524}" srcOrd="4" destOrd="0" parTransId="{635C45AF-6AE4-4F48-94F3-49F2DDE7024B}" sibTransId="{C424790E-61A6-4762-A95F-4480241A46EF}"/>
    <dgm:cxn modelId="{A2ABAA55-AC92-4973-BA51-ABC4D3DE5737}" srcId="{329188D0-284D-4E5D-B29D-221B9F600A69}" destId="{4DE48B6D-A561-46B1-8078-A10140744E54}" srcOrd="3" destOrd="0" parTransId="{023EE26B-ECDF-4F21-B940-F70077527484}" sibTransId="{ADD251A0-AD6F-470D-88DA-4E5DAD031AA7}"/>
    <dgm:cxn modelId="{C4AA3892-4A4A-4E85-963C-CB1195E6720C}" srcId="{329188D0-284D-4E5D-B29D-221B9F600A69}" destId="{9234C4F7-9D72-488F-AF3E-8A7064DA31E8}" srcOrd="0" destOrd="0" parTransId="{B2F939F4-B131-4037-AD62-AA42970B5AD1}" sibTransId="{2EE23388-1355-4B56-8B2D-F7162A1BC852}"/>
    <dgm:cxn modelId="{13863F93-9C77-4682-A23B-D6DB8F703F11}" type="presOf" srcId="{4DE48B6D-A561-46B1-8078-A10140744E54}" destId="{3146BEE6-A4DF-4C40-8A12-EEEFE91094A1}" srcOrd="0" destOrd="3" presId="urn:microsoft.com/office/officeart/2005/8/layout/vList5"/>
    <dgm:cxn modelId="{417335D0-EE2F-4545-96CF-9DDEC9051C37}" srcId="{329188D0-284D-4E5D-B29D-221B9F600A69}" destId="{69305678-4C7C-4768-8B99-5FD7B679CE13}" srcOrd="2" destOrd="0" parTransId="{6CA19828-1BA4-467E-B68A-D00CAF5D9582}" sibTransId="{8BB18CAE-D859-4743-8C74-1BE5807ACBAD}"/>
    <dgm:cxn modelId="{545E79D0-BE30-47EE-BE4C-70D28C6A0FE1}" type="presOf" srcId="{690C83EB-C8D2-443D-BC4C-DD82EABA3AF2}" destId="{78C68024-F9B0-436E-A723-80DAFB76F513}" srcOrd="0" destOrd="0" presId="urn:microsoft.com/office/officeart/2005/8/layout/vList5"/>
    <dgm:cxn modelId="{BA4949EC-F5CD-4928-B128-13B674BDC294}" srcId="{690C83EB-C8D2-443D-BC4C-DD82EABA3AF2}" destId="{329188D0-284D-4E5D-B29D-221B9F600A69}" srcOrd="0" destOrd="0" parTransId="{19B2A796-27BD-4B8D-B9D4-3AC1F688ED2E}" sibTransId="{7D84A918-ED3C-4F7D-A3D4-983226AF4625}"/>
    <dgm:cxn modelId="{2E3142F6-0EC8-4B03-8823-57109090F133}" type="presOf" srcId="{3AA35C44-111E-4FAD-9538-7916E8D81632}" destId="{3146BEE6-A4DF-4C40-8A12-EEEFE91094A1}" srcOrd="0" destOrd="1" presId="urn:microsoft.com/office/officeart/2005/8/layout/vList5"/>
    <dgm:cxn modelId="{D6A5A884-E787-4106-886A-D7EE97BF723F}" type="presParOf" srcId="{78C68024-F9B0-436E-A723-80DAFB76F513}" destId="{D2370922-7E0E-4C2A-A3E3-7BF569AC7EF6}" srcOrd="0" destOrd="0" presId="urn:microsoft.com/office/officeart/2005/8/layout/vList5"/>
    <dgm:cxn modelId="{2D27DAB4-307B-4374-9276-BDE0C0B66D20}" type="presParOf" srcId="{D2370922-7E0E-4C2A-A3E3-7BF569AC7EF6}" destId="{C84BC671-5B70-41E8-AFF8-740B042A51BD}" srcOrd="0" destOrd="0" presId="urn:microsoft.com/office/officeart/2005/8/layout/vList5"/>
    <dgm:cxn modelId="{4920BCDB-0365-4707-B1E0-A1AAE6251C06}" type="presParOf" srcId="{D2370922-7E0E-4C2A-A3E3-7BF569AC7EF6}" destId="{3146BEE6-A4DF-4C40-8A12-EEEFE91094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13C9B-A149-463F-818E-6E020D2477B9}" type="doc">
      <dgm:prSet loTypeId="urn:microsoft.com/office/officeart/2005/8/layout/cycle3" loCatId="cycle" qsTypeId="urn:microsoft.com/office/officeart/2005/8/quickstyle/3d9" qsCatId="3D" csTypeId="urn:microsoft.com/office/officeart/2005/8/colors/accent1_2" csCatId="accent1" phldr="1"/>
      <dgm:spPr/>
      <dgm:t>
        <a:bodyPr/>
        <a:lstStyle/>
        <a:p>
          <a:endParaRPr lang="en-CA"/>
        </a:p>
      </dgm:t>
    </dgm:pt>
    <dgm:pt modelId="{1E3CC87E-C340-48B2-A531-2CC6DA95D960}">
      <dgm:prSet phldrT="[Text]" custT="1"/>
      <dgm:spPr/>
      <dgm:t>
        <a:bodyPr/>
        <a:lstStyle/>
        <a:p>
          <a:r>
            <a:rPr lang="en-CA" sz="2400" dirty="0">
              <a:solidFill>
                <a:schemeClr val="tx1"/>
              </a:solidFill>
              <a:latin typeface="Aptos" panose="020B0004020202020204" pitchFamily="34" charset="0"/>
            </a:rPr>
            <a:t>Design</a:t>
          </a:r>
        </a:p>
      </dgm:t>
    </dgm:pt>
    <dgm:pt modelId="{D1FF0290-025A-49DF-81B9-8412BFDBFD8F}" type="parTrans" cxnId="{8DB72F90-AD6D-4F7E-9AA3-6D5CFACF5640}">
      <dgm:prSet/>
      <dgm:spPr/>
      <dgm:t>
        <a:bodyPr/>
        <a:lstStyle/>
        <a:p>
          <a:endParaRPr lang="en-CA"/>
        </a:p>
      </dgm:t>
    </dgm:pt>
    <dgm:pt modelId="{6BD71B48-D634-4F32-A1A7-3D09DCAAA56E}" type="sibTrans" cxnId="{8DB72F90-AD6D-4F7E-9AA3-6D5CFACF5640}">
      <dgm:prSet/>
      <dgm:spPr/>
      <dgm:t>
        <a:bodyPr/>
        <a:lstStyle/>
        <a:p>
          <a:endParaRPr lang="en-CA"/>
        </a:p>
      </dgm:t>
    </dgm:pt>
    <dgm:pt modelId="{6BC4955E-69C7-4928-A9F2-5DAF9CA12564}">
      <dgm:prSet phldrT="[Text]" custT="1"/>
      <dgm:spPr/>
      <dgm:t>
        <a:bodyPr/>
        <a:lstStyle/>
        <a:p>
          <a:r>
            <a:rPr lang="en-CA" sz="2400" dirty="0">
              <a:solidFill>
                <a:schemeClr val="tx1"/>
              </a:solidFill>
              <a:latin typeface="Aptos" panose="020B0004020202020204" pitchFamily="34" charset="0"/>
            </a:rPr>
            <a:t>Conduct</a:t>
          </a:r>
        </a:p>
      </dgm:t>
    </dgm:pt>
    <dgm:pt modelId="{F7387967-6096-4B6C-9E50-F2B22F62F547}" type="parTrans" cxnId="{1DAD8431-D1AD-4415-8084-B5F901D1E020}">
      <dgm:prSet/>
      <dgm:spPr/>
      <dgm:t>
        <a:bodyPr/>
        <a:lstStyle/>
        <a:p>
          <a:endParaRPr lang="en-CA"/>
        </a:p>
      </dgm:t>
    </dgm:pt>
    <dgm:pt modelId="{E1E99AFB-780D-488A-A770-A29C14C60DD5}" type="sibTrans" cxnId="{1DAD8431-D1AD-4415-8084-B5F901D1E020}">
      <dgm:prSet/>
      <dgm:spPr/>
      <dgm:t>
        <a:bodyPr/>
        <a:lstStyle/>
        <a:p>
          <a:endParaRPr lang="en-CA"/>
        </a:p>
      </dgm:t>
    </dgm:pt>
    <dgm:pt modelId="{9F93FDFE-F470-4C0C-B247-8B60BB5E5A19}">
      <dgm:prSet phldrT="[Text]" custT="1"/>
      <dgm:spPr/>
      <dgm:t>
        <a:bodyPr/>
        <a:lstStyle/>
        <a:p>
          <a:r>
            <a:rPr lang="en-CA" sz="2400" dirty="0">
              <a:solidFill>
                <a:schemeClr val="tx1"/>
              </a:solidFill>
              <a:latin typeface="Aptos" panose="020B0004020202020204" pitchFamily="34" charset="0"/>
            </a:rPr>
            <a:t>Evaluation</a:t>
          </a:r>
        </a:p>
      </dgm:t>
    </dgm:pt>
    <dgm:pt modelId="{8256BA03-35DC-442E-8692-23268B3C786B}" type="parTrans" cxnId="{5F92D39B-4E30-4FE1-BE29-949C7679AB46}">
      <dgm:prSet/>
      <dgm:spPr/>
      <dgm:t>
        <a:bodyPr/>
        <a:lstStyle/>
        <a:p>
          <a:endParaRPr lang="en-CA"/>
        </a:p>
      </dgm:t>
    </dgm:pt>
    <dgm:pt modelId="{4259512F-52D9-4FD1-A0A6-F25B6B0F0358}" type="sibTrans" cxnId="{5F92D39B-4E30-4FE1-BE29-949C7679AB46}">
      <dgm:prSet/>
      <dgm:spPr/>
      <dgm:t>
        <a:bodyPr/>
        <a:lstStyle/>
        <a:p>
          <a:endParaRPr lang="en-CA"/>
        </a:p>
      </dgm:t>
    </dgm:pt>
    <dgm:pt modelId="{9534C27F-DDFF-448F-AC76-883093DC8C2A}">
      <dgm:prSet phldrT="[Text]" custT="1"/>
      <dgm:spPr/>
      <dgm:t>
        <a:bodyPr/>
        <a:lstStyle/>
        <a:p>
          <a:r>
            <a:rPr lang="en-CA" sz="2400" dirty="0">
              <a:solidFill>
                <a:schemeClr val="tx1"/>
              </a:solidFill>
              <a:latin typeface="Aptos" panose="020B0004020202020204" pitchFamily="34" charset="0"/>
            </a:rPr>
            <a:t>Validation</a:t>
          </a:r>
        </a:p>
      </dgm:t>
    </dgm:pt>
    <dgm:pt modelId="{33B580BD-3DB1-47E1-8C27-DD8E942BEDF7}" type="parTrans" cxnId="{0E07894E-417B-4D6E-8B16-06F201FFD7CB}">
      <dgm:prSet/>
      <dgm:spPr/>
      <dgm:t>
        <a:bodyPr/>
        <a:lstStyle/>
        <a:p>
          <a:endParaRPr lang="en-CA"/>
        </a:p>
      </dgm:t>
    </dgm:pt>
    <dgm:pt modelId="{A2E10FB3-CEA5-4FBB-9CC5-A9984FF8D3F3}" type="sibTrans" cxnId="{0E07894E-417B-4D6E-8B16-06F201FFD7CB}">
      <dgm:prSet/>
      <dgm:spPr/>
      <dgm:t>
        <a:bodyPr/>
        <a:lstStyle/>
        <a:p>
          <a:endParaRPr lang="en-CA"/>
        </a:p>
      </dgm:t>
    </dgm:pt>
    <dgm:pt modelId="{344A6826-1E24-4925-9F5B-5C5EC9B4C099}">
      <dgm:prSet phldrT="[Text]" custT="1"/>
      <dgm:spPr/>
      <dgm:t>
        <a:bodyPr/>
        <a:lstStyle/>
        <a:p>
          <a:r>
            <a:rPr lang="en-CA" sz="2400" b="0" dirty="0">
              <a:solidFill>
                <a:schemeClr val="tx1"/>
              </a:solidFill>
              <a:latin typeface="Aptos" panose="020B0004020202020204" pitchFamily="34" charset="0"/>
            </a:rPr>
            <a:t>Analysis</a:t>
          </a:r>
        </a:p>
      </dgm:t>
    </dgm:pt>
    <dgm:pt modelId="{D9D580E2-751E-413E-9DD9-428F19DBC5B8}" type="parTrans" cxnId="{789471B2-C416-4CDC-ACE6-77125D82BF79}">
      <dgm:prSet/>
      <dgm:spPr/>
      <dgm:t>
        <a:bodyPr/>
        <a:lstStyle/>
        <a:p>
          <a:endParaRPr lang="en-CA"/>
        </a:p>
      </dgm:t>
    </dgm:pt>
    <dgm:pt modelId="{5E850181-7BCC-4023-93A7-49880DF14F3C}" type="sibTrans" cxnId="{789471B2-C416-4CDC-ACE6-77125D82BF79}">
      <dgm:prSet/>
      <dgm:spPr/>
      <dgm:t>
        <a:bodyPr/>
        <a:lstStyle/>
        <a:p>
          <a:endParaRPr lang="en-CA"/>
        </a:p>
      </dgm:t>
    </dgm:pt>
    <dgm:pt modelId="{757375D3-C769-44AD-80BC-6BBDCCC11C41}">
      <dgm:prSet phldrT="[Text]" custT="1"/>
      <dgm:spPr/>
      <dgm:t>
        <a:bodyPr/>
        <a:lstStyle/>
        <a:p>
          <a:r>
            <a:rPr lang="en-CA" sz="2400" dirty="0">
              <a:solidFill>
                <a:schemeClr val="tx1"/>
              </a:solidFill>
              <a:latin typeface="Aptos" panose="020B0004020202020204" pitchFamily="34" charset="0"/>
            </a:rPr>
            <a:t>Development</a:t>
          </a:r>
        </a:p>
      </dgm:t>
    </dgm:pt>
    <dgm:pt modelId="{8AF6C973-CAC5-4260-890D-A00DB82AE382}" type="parTrans" cxnId="{2602B5D2-47B1-4FD3-AA44-040AB8D483A4}">
      <dgm:prSet/>
      <dgm:spPr/>
      <dgm:t>
        <a:bodyPr/>
        <a:lstStyle/>
        <a:p>
          <a:endParaRPr lang="en-CA"/>
        </a:p>
      </dgm:t>
    </dgm:pt>
    <dgm:pt modelId="{E9942664-6319-4E8B-B244-679470B27848}" type="sibTrans" cxnId="{2602B5D2-47B1-4FD3-AA44-040AB8D483A4}">
      <dgm:prSet/>
      <dgm:spPr/>
      <dgm:t>
        <a:bodyPr/>
        <a:lstStyle/>
        <a:p>
          <a:endParaRPr lang="en-CA"/>
        </a:p>
      </dgm:t>
    </dgm:pt>
    <dgm:pt modelId="{A8DEC942-DDFE-49FB-AD17-F6223DDD0558}" type="pres">
      <dgm:prSet presAssocID="{61313C9B-A149-463F-818E-6E020D2477B9}" presName="Name0" presStyleCnt="0">
        <dgm:presLayoutVars>
          <dgm:dir/>
          <dgm:resizeHandles val="exact"/>
        </dgm:presLayoutVars>
      </dgm:prSet>
      <dgm:spPr/>
    </dgm:pt>
    <dgm:pt modelId="{C0E8FAEE-8E20-4819-AE81-A4141CFB8C22}" type="pres">
      <dgm:prSet presAssocID="{61313C9B-A149-463F-818E-6E020D2477B9}" presName="cycle" presStyleCnt="0"/>
      <dgm:spPr/>
    </dgm:pt>
    <dgm:pt modelId="{24CA6044-B5A4-4844-A08F-BD027BC056AA}" type="pres">
      <dgm:prSet presAssocID="{1E3CC87E-C340-48B2-A531-2CC6DA95D960}" presName="nodeFirstNode" presStyleLbl="node1" presStyleIdx="0" presStyleCnt="6">
        <dgm:presLayoutVars>
          <dgm:bulletEnabled val="1"/>
        </dgm:presLayoutVars>
      </dgm:prSet>
      <dgm:spPr/>
    </dgm:pt>
    <dgm:pt modelId="{414DEB76-A116-477A-9990-AA7EE31DF346}" type="pres">
      <dgm:prSet presAssocID="{6BD71B48-D634-4F32-A1A7-3D09DCAAA56E}" presName="sibTransFirstNode" presStyleLbl="bgShp" presStyleIdx="0" presStyleCnt="1"/>
      <dgm:spPr/>
    </dgm:pt>
    <dgm:pt modelId="{01B0ACAD-C0A2-4357-A21A-898F8FFD968B}" type="pres">
      <dgm:prSet presAssocID="{757375D3-C769-44AD-80BC-6BBDCCC11C41}" presName="nodeFollowingNodes" presStyleLbl="node1" presStyleIdx="1" presStyleCnt="6" custScaleX="108033" custRadScaleRad="103372" custRadScaleInc="4197">
        <dgm:presLayoutVars>
          <dgm:bulletEnabled val="1"/>
        </dgm:presLayoutVars>
      </dgm:prSet>
      <dgm:spPr/>
    </dgm:pt>
    <dgm:pt modelId="{94BD76D4-96C4-4F84-B4A4-94A76BE1562C}" type="pres">
      <dgm:prSet presAssocID="{6BC4955E-69C7-4928-A9F2-5DAF9CA12564}" presName="nodeFollowingNodes" presStyleLbl="node1" presStyleIdx="2" presStyleCnt="6">
        <dgm:presLayoutVars>
          <dgm:bulletEnabled val="1"/>
        </dgm:presLayoutVars>
      </dgm:prSet>
      <dgm:spPr/>
    </dgm:pt>
    <dgm:pt modelId="{084D13B7-B831-42C2-B0C5-F7F2F4A13238}" type="pres">
      <dgm:prSet presAssocID="{9F93FDFE-F470-4C0C-B247-8B60BB5E5A19}" presName="nodeFollowingNodes" presStyleLbl="node1" presStyleIdx="3" presStyleCnt="6">
        <dgm:presLayoutVars>
          <dgm:bulletEnabled val="1"/>
        </dgm:presLayoutVars>
      </dgm:prSet>
      <dgm:spPr/>
    </dgm:pt>
    <dgm:pt modelId="{A0A03324-EF90-466C-BE06-C0493E121B96}" type="pres">
      <dgm:prSet presAssocID="{9534C27F-DDFF-448F-AC76-883093DC8C2A}" presName="nodeFollowingNodes" presStyleLbl="node1" presStyleIdx="4" presStyleCnt="6">
        <dgm:presLayoutVars>
          <dgm:bulletEnabled val="1"/>
        </dgm:presLayoutVars>
      </dgm:prSet>
      <dgm:spPr/>
    </dgm:pt>
    <dgm:pt modelId="{9534742A-83D9-4C71-8AE3-F17A6F659893}" type="pres">
      <dgm:prSet presAssocID="{344A6826-1E24-4925-9F5B-5C5EC9B4C099}" presName="nodeFollowingNodes" presStyleLbl="node1" presStyleIdx="5" presStyleCnt="6">
        <dgm:presLayoutVars>
          <dgm:bulletEnabled val="1"/>
        </dgm:presLayoutVars>
      </dgm:prSet>
      <dgm:spPr/>
    </dgm:pt>
  </dgm:ptLst>
  <dgm:cxnLst>
    <dgm:cxn modelId="{48106C04-6A96-473E-93A1-FA4C69AA89C2}" type="presOf" srcId="{6BD71B48-D634-4F32-A1A7-3D09DCAAA56E}" destId="{414DEB76-A116-477A-9990-AA7EE31DF346}" srcOrd="0" destOrd="0" presId="urn:microsoft.com/office/officeart/2005/8/layout/cycle3"/>
    <dgm:cxn modelId="{1DAD8431-D1AD-4415-8084-B5F901D1E020}" srcId="{61313C9B-A149-463F-818E-6E020D2477B9}" destId="{6BC4955E-69C7-4928-A9F2-5DAF9CA12564}" srcOrd="2" destOrd="0" parTransId="{F7387967-6096-4B6C-9E50-F2B22F62F547}" sibTransId="{E1E99AFB-780D-488A-A770-A29C14C60DD5}"/>
    <dgm:cxn modelId="{CDC79639-BC65-4919-96B5-E27BB16D6C69}" type="presOf" srcId="{9534C27F-DDFF-448F-AC76-883093DC8C2A}" destId="{A0A03324-EF90-466C-BE06-C0493E121B96}" srcOrd="0" destOrd="0" presId="urn:microsoft.com/office/officeart/2005/8/layout/cycle3"/>
    <dgm:cxn modelId="{0E07894E-417B-4D6E-8B16-06F201FFD7CB}" srcId="{61313C9B-A149-463F-818E-6E020D2477B9}" destId="{9534C27F-DDFF-448F-AC76-883093DC8C2A}" srcOrd="4" destOrd="0" parTransId="{33B580BD-3DB1-47E1-8C27-DD8E942BEDF7}" sibTransId="{A2E10FB3-CEA5-4FBB-9CC5-A9984FF8D3F3}"/>
    <dgm:cxn modelId="{57EF4675-D81C-4648-9B98-30CA453271FC}" type="presOf" srcId="{6BC4955E-69C7-4928-A9F2-5DAF9CA12564}" destId="{94BD76D4-96C4-4F84-B4A4-94A76BE1562C}" srcOrd="0" destOrd="0" presId="urn:microsoft.com/office/officeart/2005/8/layout/cycle3"/>
    <dgm:cxn modelId="{8DB72F90-AD6D-4F7E-9AA3-6D5CFACF5640}" srcId="{61313C9B-A149-463F-818E-6E020D2477B9}" destId="{1E3CC87E-C340-48B2-A531-2CC6DA95D960}" srcOrd="0" destOrd="0" parTransId="{D1FF0290-025A-49DF-81B9-8412BFDBFD8F}" sibTransId="{6BD71B48-D634-4F32-A1A7-3D09DCAAA56E}"/>
    <dgm:cxn modelId="{F892A190-DFB2-4C3F-BF55-43FF775FF2AB}" type="presOf" srcId="{61313C9B-A149-463F-818E-6E020D2477B9}" destId="{A8DEC942-DDFE-49FB-AD17-F6223DDD0558}" srcOrd="0" destOrd="0" presId="urn:microsoft.com/office/officeart/2005/8/layout/cycle3"/>
    <dgm:cxn modelId="{5F92D39B-4E30-4FE1-BE29-949C7679AB46}" srcId="{61313C9B-A149-463F-818E-6E020D2477B9}" destId="{9F93FDFE-F470-4C0C-B247-8B60BB5E5A19}" srcOrd="3" destOrd="0" parTransId="{8256BA03-35DC-442E-8692-23268B3C786B}" sibTransId="{4259512F-52D9-4FD1-A0A6-F25B6B0F0358}"/>
    <dgm:cxn modelId="{AA98C79C-ACE0-4486-BD60-80715BD5E3A2}" type="presOf" srcId="{757375D3-C769-44AD-80BC-6BBDCCC11C41}" destId="{01B0ACAD-C0A2-4357-A21A-898F8FFD968B}" srcOrd="0" destOrd="0" presId="urn:microsoft.com/office/officeart/2005/8/layout/cycle3"/>
    <dgm:cxn modelId="{789471B2-C416-4CDC-ACE6-77125D82BF79}" srcId="{61313C9B-A149-463F-818E-6E020D2477B9}" destId="{344A6826-1E24-4925-9F5B-5C5EC9B4C099}" srcOrd="5" destOrd="0" parTransId="{D9D580E2-751E-413E-9DD9-428F19DBC5B8}" sibTransId="{5E850181-7BCC-4023-93A7-49880DF14F3C}"/>
    <dgm:cxn modelId="{FD0A67BF-16D5-468D-AD4D-8A1EBFD81A1A}" type="presOf" srcId="{9F93FDFE-F470-4C0C-B247-8B60BB5E5A19}" destId="{084D13B7-B831-42C2-B0C5-F7F2F4A13238}" srcOrd="0" destOrd="0" presId="urn:microsoft.com/office/officeart/2005/8/layout/cycle3"/>
    <dgm:cxn modelId="{2602B5D2-47B1-4FD3-AA44-040AB8D483A4}" srcId="{61313C9B-A149-463F-818E-6E020D2477B9}" destId="{757375D3-C769-44AD-80BC-6BBDCCC11C41}" srcOrd="1" destOrd="0" parTransId="{8AF6C973-CAC5-4260-890D-A00DB82AE382}" sibTransId="{E9942664-6319-4E8B-B244-679470B27848}"/>
    <dgm:cxn modelId="{A1A365E3-4057-401C-9838-E8FA7BAFB354}" type="presOf" srcId="{1E3CC87E-C340-48B2-A531-2CC6DA95D960}" destId="{24CA6044-B5A4-4844-A08F-BD027BC056AA}" srcOrd="0" destOrd="0" presId="urn:microsoft.com/office/officeart/2005/8/layout/cycle3"/>
    <dgm:cxn modelId="{D41852F1-2E23-45A9-8D33-BCE7149703F6}" type="presOf" srcId="{344A6826-1E24-4925-9F5B-5C5EC9B4C099}" destId="{9534742A-83D9-4C71-8AE3-F17A6F659893}" srcOrd="0" destOrd="0" presId="urn:microsoft.com/office/officeart/2005/8/layout/cycle3"/>
    <dgm:cxn modelId="{65D4C476-6165-442A-9954-8FB676302241}" type="presParOf" srcId="{A8DEC942-DDFE-49FB-AD17-F6223DDD0558}" destId="{C0E8FAEE-8E20-4819-AE81-A4141CFB8C22}" srcOrd="0" destOrd="0" presId="urn:microsoft.com/office/officeart/2005/8/layout/cycle3"/>
    <dgm:cxn modelId="{433EA4DC-77FE-4E2D-A56C-2A6069F23D8F}" type="presParOf" srcId="{C0E8FAEE-8E20-4819-AE81-A4141CFB8C22}" destId="{24CA6044-B5A4-4844-A08F-BD027BC056AA}" srcOrd="0" destOrd="0" presId="urn:microsoft.com/office/officeart/2005/8/layout/cycle3"/>
    <dgm:cxn modelId="{5C9B8117-45F2-4E5C-89BE-BE3AEF1D8966}" type="presParOf" srcId="{C0E8FAEE-8E20-4819-AE81-A4141CFB8C22}" destId="{414DEB76-A116-477A-9990-AA7EE31DF346}" srcOrd="1" destOrd="0" presId="urn:microsoft.com/office/officeart/2005/8/layout/cycle3"/>
    <dgm:cxn modelId="{38AEDC9C-5DF7-4A21-B23A-043527DA2D40}" type="presParOf" srcId="{C0E8FAEE-8E20-4819-AE81-A4141CFB8C22}" destId="{01B0ACAD-C0A2-4357-A21A-898F8FFD968B}" srcOrd="2" destOrd="0" presId="urn:microsoft.com/office/officeart/2005/8/layout/cycle3"/>
    <dgm:cxn modelId="{D9B5E56B-B279-45CD-A08B-87839944525B}" type="presParOf" srcId="{C0E8FAEE-8E20-4819-AE81-A4141CFB8C22}" destId="{94BD76D4-96C4-4F84-B4A4-94A76BE1562C}" srcOrd="3" destOrd="0" presId="urn:microsoft.com/office/officeart/2005/8/layout/cycle3"/>
    <dgm:cxn modelId="{1AB74DF8-8086-4A62-8A83-A4D644DC1E80}" type="presParOf" srcId="{C0E8FAEE-8E20-4819-AE81-A4141CFB8C22}" destId="{084D13B7-B831-42C2-B0C5-F7F2F4A13238}" srcOrd="4" destOrd="0" presId="urn:microsoft.com/office/officeart/2005/8/layout/cycle3"/>
    <dgm:cxn modelId="{C82CFDF4-D9B5-4A19-83B7-9580BF79E07A}" type="presParOf" srcId="{C0E8FAEE-8E20-4819-AE81-A4141CFB8C22}" destId="{A0A03324-EF90-466C-BE06-C0493E121B96}" srcOrd="5" destOrd="0" presId="urn:microsoft.com/office/officeart/2005/8/layout/cycle3"/>
    <dgm:cxn modelId="{00B9EFF6-ECC4-453B-8F9E-943104DD8FBA}" type="presParOf" srcId="{C0E8FAEE-8E20-4819-AE81-A4141CFB8C22}" destId="{9534742A-83D9-4C71-8AE3-F17A6F659893}"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13C9B-A149-463F-818E-6E020D2477B9}" type="doc">
      <dgm:prSet loTypeId="urn:microsoft.com/office/officeart/2005/8/layout/cycle3" loCatId="cycle" qsTypeId="urn:microsoft.com/office/officeart/2005/8/quickstyle/3d9" qsCatId="3D" csTypeId="urn:microsoft.com/office/officeart/2005/8/colors/accent1_2" csCatId="accent1" phldr="1"/>
      <dgm:spPr/>
      <dgm:t>
        <a:bodyPr/>
        <a:lstStyle/>
        <a:p>
          <a:endParaRPr lang="en-CA"/>
        </a:p>
      </dgm:t>
    </dgm:pt>
    <dgm:pt modelId="{1E3CC87E-C340-48B2-A531-2CC6DA95D960}">
      <dgm:prSet phldrT="[Text]" custT="1"/>
      <dgm:spPr/>
      <dgm:t>
        <a:bodyPr/>
        <a:lstStyle/>
        <a:p>
          <a:r>
            <a:rPr lang="en-CA" sz="2400" dirty="0">
              <a:solidFill>
                <a:schemeClr val="tx1"/>
              </a:solidFill>
              <a:latin typeface="Aptos" panose="020B0004020202020204" pitchFamily="34" charset="0"/>
            </a:rPr>
            <a:t>Design</a:t>
          </a:r>
        </a:p>
      </dgm:t>
    </dgm:pt>
    <dgm:pt modelId="{D1FF0290-025A-49DF-81B9-8412BFDBFD8F}" type="parTrans" cxnId="{8DB72F90-AD6D-4F7E-9AA3-6D5CFACF5640}">
      <dgm:prSet/>
      <dgm:spPr/>
      <dgm:t>
        <a:bodyPr/>
        <a:lstStyle/>
        <a:p>
          <a:endParaRPr lang="en-CA"/>
        </a:p>
      </dgm:t>
    </dgm:pt>
    <dgm:pt modelId="{6BD71B48-D634-4F32-A1A7-3D09DCAAA56E}" type="sibTrans" cxnId="{8DB72F90-AD6D-4F7E-9AA3-6D5CFACF5640}">
      <dgm:prSet/>
      <dgm:spPr/>
      <dgm:t>
        <a:bodyPr/>
        <a:lstStyle/>
        <a:p>
          <a:endParaRPr lang="en-CA"/>
        </a:p>
      </dgm:t>
    </dgm:pt>
    <dgm:pt modelId="{6BC4955E-69C7-4928-A9F2-5DAF9CA12564}">
      <dgm:prSet phldrT="[Text]" custT="1"/>
      <dgm:spPr/>
      <dgm:t>
        <a:bodyPr/>
        <a:lstStyle/>
        <a:p>
          <a:r>
            <a:rPr lang="en-CA" sz="2400" dirty="0">
              <a:solidFill>
                <a:schemeClr val="tx1"/>
              </a:solidFill>
              <a:latin typeface="Aptos" panose="020B0004020202020204" pitchFamily="34" charset="0"/>
            </a:rPr>
            <a:t>Conduct</a:t>
          </a:r>
        </a:p>
      </dgm:t>
    </dgm:pt>
    <dgm:pt modelId="{F7387967-6096-4B6C-9E50-F2B22F62F547}" type="parTrans" cxnId="{1DAD8431-D1AD-4415-8084-B5F901D1E020}">
      <dgm:prSet/>
      <dgm:spPr/>
      <dgm:t>
        <a:bodyPr/>
        <a:lstStyle/>
        <a:p>
          <a:endParaRPr lang="en-CA"/>
        </a:p>
      </dgm:t>
    </dgm:pt>
    <dgm:pt modelId="{E1E99AFB-780D-488A-A770-A29C14C60DD5}" type="sibTrans" cxnId="{1DAD8431-D1AD-4415-8084-B5F901D1E020}">
      <dgm:prSet/>
      <dgm:spPr/>
      <dgm:t>
        <a:bodyPr/>
        <a:lstStyle/>
        <a:p>
          <a:endParaRPr lang="en-CA"/>
        </a:p>
      </dgm:t>
    </dgm:pt>
    <dgm:pt modelId="{9F93FDFE-F470-4C0C-B247-8B60BB5E5A19}">
      <dgm:prSet phldrT="[Text]" custT="1"/>
      <dgm:spPr/>
      <dgm:t>
        <a:bodyPr/>
        <a:lstStyle/>
        <a:p>
          <a:r>
            <a:rPr lang="en-CA" sz="2400" dirty="0">
              <a:solidFill>
                <a:schemeClr val="tx1"/>
              </a:solidFill>
              <a:latin typeface="Aptos" panose="020B0004020202020204" pitchFamily="34" charset="0"/>
            </a:rPr>
            <a:t>Evaluation</a:t>
          </a:r>
        </a:p>
      </dgm:t>
    </dgm:pt>
    <dgm:pt modelId="{8256BA03-35DC-442E-8692-23268B3C786B}" type="parTrans" cxnId="{5F92D39B-4E30-4FE1-BE29-949C7679AB46}">
      <dgm:prSet/>
      <dgm:spPr/>
      <dgm:t>
        <a:bodyPr/>
        <a:lstStyle/>
        <a:p>
          <a:endParaRPr lang="en-CA"/>
        </a:p>
      </dgm:t>
    </dgm:pt>
    <dgm:pt modelId="{4259512F-52D9-4FD1-A0A6-F25B6B0F0358}" type="sibTrans" cxnId="{5F92D39B-4E30-4FE1-BE29-949C7679AB46}">
      <dgm:prSet/>
      <dgm:spPr/>
      <dgm:t>
        <a:bodyPr/>
        <a:lstStyle/>
        <a:p>
          <a:endParaRPr lang="en-CA"/>
        </a:p>
      </dgm:t>
    </dgm:pt>
    <dgm:pt modelId="{9534C27F-DDFF-448F-AC76-883093DC8C2A}">
      <dgm:prSet phldrT="[Text]" custT="1"/>
      <dgm:spPr>
        <a:solidFill>
          <a:srgbClr val="C00000"/>
        </a:solidFill>
      </dgm:spPr>
      <dgm:t>
        <a:bodyPr/>
        <a:lstStyle/>
        <a:p>
          <a:r>
            <a:rPr lang="en-CA" sz="2400" dirty="0">
              <a:solidFill>
                <a:schemeClr val="tx1"/>
              </a:solidFill>
              <a:latin typeface="Aptos" panose="020B0004020202020204" pitchFamily="34" charset="0"/>
            </a:rPr>
            <a:t>Validation</a:t>
          </a:r>
        </a:p>
      </dgm:t>
    </dgm:pt>
    <dgm:pt modelId="{33B580BD-3DB1-47E1-8C27-DD8E942BEDF7}" type="parTrans" cxnId="{0E07894E-417B-4D6E-8B16-06F201FFD7CB}">
      <dgm:prSet/>
      <dgm:spPr/>
      <dgm:t>
        <a:bodyPr/>
        <a:lstStyle/>
        <a:p>
          <a:endParaRPr lang="en-CA"/>
        </a:p>
      </dgm:t>
    </dgm:pt>
    <dgm:pt modelId="{A2E10FB3-CEA5-4FBB-9CC5-A9984FF8D3F3}" type="sibTrans" cxnId="{0E07894E-417B-4D6E-8B16-06F201FFD7CB}">
      <dgm:prSet/>
      <dgm:spPr/>
      <dgm:t>
        <a:bodyPr/>
        <a:lstStyle/>
        <a:p>
          <a:endParaRPr lang="en-CA"/>
        </a:p>
      </dgm:t>
    </dgm:pt>
    <dgm:pt modelId="{344A6826-1E24-4925-9F5B-5C5EC9B4C099}">
      <dgm:prSet phldrT="[Text]" custT="1"/>
      <dgm:spPr/>
      <dgm:t>
        <a:bodyPr/>
        <a:lstStyle/>
        <a:p>
          <a:r>
            <a:rPr lang="en-CA" sz="2400" b="0" dirty="0">
              <a:solidFill>
                <a:schemeClr val="tx1"/>
              </a:solidFill>
              <a:latin typeface="Aptos" panose="020B0004020202020204" pitchFamily="34" charset="0"/>
            </a:rPr>
            <a:t>Analysis</a:t>
          </a:r>
        </a:p>
      </dgm:t>
    </dgm:pt>
    <dgm:pt modelId="{D9D580E2-751E-413E-9DD9-428F19DBC5B8}" type="parTrans" cxnId="{789471B2-C416-4CDC-ACE6-77125D82BF79}">
      <dgm:prSet/>
      <dgm:spPr/>
      <dgm:t>
        <a:bodyPr/>
        <a:lstStyle/>
        <a:p>
          <a:endParaRPr lang="en-CA"/>
        </a:p>
      </dgm:t>
    </dgm:pt>
    <dgm:pt modelId="{5E850181-7BCC-4023-93A7-49880DF14F3C}" type="sibTrans" cxnId="{789471B2-C416-4CDC-ACE6-77125D82BF79}">
      <dgm:prSet/>
      <dgm:spPr/>
      <dgm:t>
        <a:bodyPr/>
        <a:lstStyle/>
        <a:p>
          <a:endParaRPr lang="en-CA"/>
        </a:p>
      </dgm:t>
    </dgm:pt>
    <dgm:pt modelId="{757375D3-C769-44AD-80BC-6BBDCCC11C41}">
      <dgm:prSet phldrT="[Text]" custT="1"/>
      <dgm:spPr/>
      <dgm:t>
        <a:bodyPr/>
        <a:lstStyle/>
        <a:p>
          <a:r>
            <a:rPr lang="en-CA" sz="2400" dirty="0">
              <a:solidFill>
                <a:schemeClr val="tx1"/>
              </a:solidFill>
              <a:latin typeface="Aptos" panose="020B0004020202020204" pitchFamily="34" charset="0"/>
            </a:rPr>
            <a:t>Development</a:t>
          </a:r>
        </a:p>
      </dgm:t>
    </dgm:pt>
    <dgm:pt modelId="{8AF6C973-CAC5-4260-890D-A00DB82AE382}" type="parTrans" cxnId="{2602B5D2-47B1-4FD3-AA44-040AB8D483A4}">
      <dgm:prSet/>
      <dgm:spPr/>
      <dgm:t>
        <a:bodyPr/>
        <a:lstStyle/>
        <a:p>
          <a:endParaRPr lang="en-CA"/>
        </a:p>
      </dgm:t>
    </dgm:pt>
    <dgm:pt modelId="{E9942664-6319-4E8B-B244-679470B27848}" type="sibTrans" cxnId="{2602B5D2-47B1-4FD3-AA44-040AB8D483A4}">
      <dgm:prSet/>
      <dgm:spPr/>
      <dgm:t>
        <a:bodyPr/>
        <a:lstStyle/>
        <a:p>
          <a:endParaRPr lang="en-CA"/>
        </a:p>
      </dgm:t>
    </dgm:pt>
    <dgm:pt modelId="{A8DEC942-DDFE-49FB-AD17-F6223DDD0558}" type="pres">
      <dgm:prSet presAssocID="{61313C9B-A149-463F-818E-6E020D2477B9}" presName="Name0" presStyleCnt="0">
        <dgm:presLayoutVars>
          <dgm:dir/>
          <dgm:resizeHandles val="exact"/>
        </dgm:presLayoutVars>
      </dgm:prSet>
      <dgm:spPr/>
    </dgm:pt>
    <dgm:pt modelId="{C0E8FAEE-8E20-4819-AE81-A4141CFB8C22}" type="pres">
      <dgm:prSet presAssocID="{61313C9B-A149-463F-818E-6E020D2477B9}" presName="cycle" presStyleCnt="0"/>
      <dgm:spPr/>
    </dgm:pt>
    <dgm:pt modelId="{24CA6044-B5A4-4844-A08F-BD027BC056AA}" type="pres">
      <dgm:prSet presAssocID="{1E3CC87E-C340-48B2-A531-2CC6DA95D960}" presName="nodeFirstNode" presStyleLbl="node1" presStyleIdx="0" presStyleCnt="6">
        <dgm:presLayoutVars>
          <dgm:bulletEnabled val="1"/>
        </dgm:presLayoutVars>
      </dgm:prSet>
      <dgm:spPr/>
    </dgm:pt>
    <dgm:pt modelId="{414DEB76-A116-477A-9990-AA7EE31DF346}" type="pres">
      <dgm:prSet presAssocID="{6BD71B48-D634-4F32-A1A7-3D09DCAAA56E}" presName="sibTransFirstNode" presStyleLbl="bgShp" presStyleIdx="0" presStyleCnt="1"/>
      <dgm:spPr/>
    </dgm:pt>
    <dgm:pt modelId="{01B0ACAD-C0A2-4357-A21A-898F8FFD968B}" type="pres">
      <dgm:prSet presAssocID="{757375D3-C769-44AD-80BC-6BBDCCC11C41}" presName="nodeFollowingNodes" presStyleLbl="node1" presStyleIdx="1" presStyleCnt="6" custScaleX="108033" custRadScaleRad="103372" custRadScaleInc="4197">
        <dgm:presLayoutVars>
          <dgm:bulletEnabled val="1"/>
        </dgm:presLayoutVars>
      </dgm:prSet>
      <dgm:spPr/>
    </dgm:pt>
    <dgm:pt modelId="{94BD76D4-96C4-4F84-B4A4-94A76BE1562C}" type="pres">
      <dgm:prSet presAssocID="{6BC4955E-69C7-4928-A9F2-5DAF9CA12564}" presName="nodeFollowingNodes" presStyleLbl="node1" presStyleIdx="2" presStyleCnt="6">
        <dgm:presLayoutVars>
          <dgm:bulletEnabled val="1"/>
        </dgm:presLayoutVars>
      </dgm:prSet>
      <dgm:spPr/>
    </dgm:pt>
    <dgm:pt modelId="{084D13B7-B831-42C2-B0C5-F7F2F4A13238}" type="pres">
      <dgm:prSet presAssocID="{9F93FDFE-F470-4C0C-B247-8B60BB5E5A19}" presName="nodeFollowingNodes" presStyleLbl="node1" presStyleIdx="3" presStyleCnt="6">
        <dgm:presLayoutVars>
          <dgm:bulletEnabled val="1"/>
        </dgm:presLayoutVars>
      </dgm:prSet>
      <dgm:spPr/>
    </dgm:pt>
    <dgm:pt modelId="{A0A03324-EF90-466C-BE06-C0493E121B96}" type="pres">
      <dgm:prSet presAssocID="{9534C27F-DDFF-448F-AC76-883093DC8C2A}" presName="nodeFollowingNodes" presStyleLbl="node1" presStyleIdx="4" presStyleCnt="6">
        <dgm:presLayoutVars>
          <dgm:bulletEnabled val="1"/>
        </dgm:presLayoutVars>
      </dgm:prSet>
      <dgm:spPr/>
    </dgm:pt>
    <dgm:pt modelId="{9534742A-83D9-4C71-8AE3-F17A6F659893}" type="pres">
      <dgm:prSet presAssocID="{344A6826-1E24-4925-9F5B-5C5EC9B4C099}" presName="nodeFollowingNodes" presStyleLbl="node1" presStyleIdx="5" presStyleCnt="6">
        <dgm:presLayoutVars>
          <dgm:bulletEnabled val="1"/>
        </dgm:presLayoutVars>
      </dgm:prSet>
      <dgm:spPr/>
    </dgm:pt>
  </dgm:ptLst>
  <dgm:cxnLst>
    <dgm:cxn modelId="{48106C04-6A96-473E-93A1-FA4C69AA89C2}" type="presOf" srcId="{6BD71B48-D634-4F32-A1A7-3D09DCAAA56E}" destId="{414DEB76-A116-477A-9990-AA7EE31DF346}" srcOrd="0" destOrd="0" presId="urn:microsoft.com/office/officeart/2005/8/layout/cycle3"/>
    <dgm:cxn modelId="{1DAD8431-D1AD-4415-8084-B5F901D1E020}" srcId="{61313C9B-A149-463F-818E-6E020D2477B9}" destId="{6BC4955E-69C7-4928-A9F2-5DAF9CA12564}" srcOrd="2" destOrd="0" parTransId="{F7387967-6096-4B6C-9E50-F2B22F62F547}" sibTransId="{E1E99AFB-780D-488A-A770-A29C14C60DD5}"/>
    <dgm:cxn modelId="{CDC79639-BC65-4919-96B5-E27BB16D6C69}" type="presOf" srcId="{9534C27F-DDFF-448F-AC76-883093DC8C2A}" destId="{A0A03324-EF90-466C-BE06-C0493E121B96}" srcOrd="0" destOrd="0" presId="urn:microsoft.com/office/officeart/2005/8/layout/cycle3"/>
    <dgm:cxn modelId="{0E07894E-417B-4D6E-8B16-06F201FFD7CB}" srcId="{61313C9B-A149-463F-818E-6E020D2477B9}" destId="{9534C27F-DDFF-448F-AC76-883093DC8C2A}" srcOrd="4" destOrd="0" parTransId="{33B580BD-3DB1-47E1-8C27-DD8E942BEDF7}" sibTransId="{A2E10FB3-CEA5-4FBB-9CC5-A9984FF8D3F3}"/>
    <dgm:cxn modelId="{57EF4675-D81C-4648-9B98-30CA453271FC}" type="presOf" srcId="{6BC4955E-69C7-4928-A9F2-5DAF9CA12564}" destId="{94BD76D4-96C4-4F84-B4A4-94A76BE1562C}" srcOrd="0" destOrd="0" presId="urn:microsoft.com/office/officeart/2005/8/layout/cycle3"/>
    <dgm:cxn modelId="{8DB72F90-AD6D-4F7E-9AA3-6D5CFACF5640}" srcId="{61313C9B-A149-463F-818E-6E020D2477B9}" destId="{1E3CC87E-C340-48B2-A531-2CC6DA95D960}" srcOrd="0" destOrd="0" parTransId="{D1FF0290-025A-49DF-81B9-8412BFDBFD8F}" sibTransId="{6BD71B48-D634-4F32-A1A7-3D09DCAAA56E}"/>
    <dgm:cxn modelId="{F892A190-DFB2-4C3F-BF55-43FF775FF2AB}" type="presOf" srcId="{61313C9B-A149-463F-818E-6E020D2477B9}" destId="{A8DEC942-DDFE-49FB-AD17-F6223DDD0558}" srcOrd="0" destOrd="0" presId="urn:microsoft.com/office/officeart/2005/8/layout/cycle3"/>
    <dgm:cxn modelId="{5F92D39B-4E30-4FE1-BE29-949C7679AB46}" srcId="{61313C9B-A149-463F-818E-6E020D2477B9}" destId="{9F93FDFE-F470-4C0C-B247-8B60BB5E5A19}" srcOrd="3" destOrd="0" parTransId="{8256BA03-35DC-442E-8692-23268B3C786B}" sibTransId="{4259512F-52D9-4FD1-A0A6-F25B6B0F0358}"/>
    <dgm:cxn modelId="{AA98C79C-ACE0-4486-BD60-80715BD5E3A2}" type="presOf" srcId="{757375D3-C769-44AD-80BC-6BBDCCC11C41}" destId="{01B0ACAD-C0A2-4357-A21A-898F8FFD968B}" srcOrd="0" destOrd="0" presId="urn:microsoft.com/office/officeart/2005/8/layout/cycle3"/>
    <dgm:cxn modelId="{789471B2-C416-4CDC-ACE6-77125D82BF79}" srcId="{61313C9B-A149-463F-818E-6E020D2477B9}" destId="{344A6826-1E24-4925-9F5B-5C5EC9B4C099}" srcOrd="5" destOrd="0" parTransId="{D9D580E2-751E-413E-9DD9-428F19DBC5B8}" sibTransId="{5E850181-7BCC-4023-93A7-49880DF14F3C}"/>
    <dgm:cxn modelId="{FD0A67BF-16D5-468D-AD4D-8A1EBFD81A1A}" type="presOf" srcId="{9F93FDFE-F470-4C0C-B247-8B60BB5E5A19}" destId="{084D13B7-B831-42C2-B0C5-F7F2F4A13238}" srcOrd="0" destOrd="0" presId="urn:microsoft.com/office/officeart/2005/8/layout/cycle3"/>
    <dgm:cxn modelId="{2602B5D2-47B1-4FD3-AA44-040AB8D483A4}" srcId="{61313C9B-A149-463F-818E-6E020D2477B9}" destId="{757375D3-C769-44AD-80BC-6BBDCCC11C41}" srcOrd="1" destOrd="0" parTransId="{8AF6C973-CAC5-4260-890D-A00DB82AE382}" sibTransId="{E9942664-6319-4E8B-B244-679470B27848}"/>
    <dgm:cxn modelId="{A1A365E3-4057-401C-9838-E8FA7BAFB354}" type="presOf" srcId="{1E3CC87E-C340-48B2-A531-2CC6DA95D960}" destId="{24CA6044-B5A4-4844-A08F-BD027BC056AA}" srcOrd="0" destOrd="0" presId="urn:microsoft.com/office/officeart/2005/8/layout/cycle3"/>
    <dgm:cxn modelId="{D41852F1-2E23-45A9-8D33-BCE7149703F6}" type="presOf" srcId="{344A6826-1E24-4925-9F5B-5C5EC9B4C099}" destId="{9534742A-83D9-4C71-8AE3-F17A6F659893}" srcOrd="0" destOrd="0" presId="urn:microsoft.com/office/officeart/2005/8/layout/cycle3"/>
    <dgm:cxn modelId="{65D4C476-6165-442A-9954-8FB676302241}" type="presParOf" srcId="{A8DEC942-DDFE-49FB-AD17-F6223DDD0558}" destId="{C0E8FAEE-8E20-4819-AE81-A4141CFB8C22}" srcOrd="0" destOrd="0" presId="urn:microsoft.com/office/officeart/2005/8/layout/cycle3"/>
    <dgm:cxn modelId="{433EA4DC-77FE-4E2D-A56C-2A6069F23D8F}" type="presParOf" srcId="{C0E8FAEE-8E20-4819-AE81-A4141CFB8C22}" destId="{24CA6044-B5A4-4844-A08F-BD027BC056AA}" srcOrd="0" destOrd="0" presId="urn:microsoft.com/office/officeart/2005/8/layout/cycle3"/>
    <dgm:cxn modelId="{5C9B8117-45F2-4E5C-89BE-BE3AEF1D8966}" type="presParOf" srcId="{C0E8FAEE-8E20-4819-AE81-A4141CFB8C22}" destId="{414DEB76-A116-477A-9990-AA7EE31DF346}" srcOrd="1" destOrd="0" presId="urn:microsoft.com/office/officeart/2005/8/layout/cycle3"/>
    <dgm:cxn modelId="{38AEDC9C-5DF7-4A21-B23A-043527DA2D40}" type="presParOf" srcId="{C0E8FAEE-8E20-4819-AE81-A4141CFB8C22}" destId="{01B0ACAD-C0A2-4357-A21A-898F8FFD968B}" srcOrd="2" destOrd="0" presId="urn:microsoft.com/office/officeart/2005/8/layout/cycle3"/>
    <dgm:cxn modelId="{D9B5E56B-B279-45CD-A08B-87839944525B}" type="presParOf" srcId="{C0E8FAEE-8E20-4819-AE81-A4141CFB8C22}" destId="{94BD76D4-96C4-4F84-B4A4-94A76BE1562C}" srcOrd="3" destOrd="0" presId="urn:microsoft.com/office/officeart/2005/8/layout/cycle3"/>
    <dgm:cxn modelId="{1AB74DF8-8086-4A62-8A83-A4D644DC1E80}" type="presParOf" srcId="{C0E8FAEE-8E20-4819-AE81-A4141CFB8C22}" destId="{084D13B7-B831-42C2-B0C5-F7F2F4A13238}" srcOrd="4" destOrd="0" presId="urn:microsoft.com/office/officeart/2005/8/layout/cycle3"/>
    <dgm:cxn modelId="{C82CFDF4-D9B5-4A19-83B7-9580BF79E07A}" type="presParOf" srcId="{C0E8FAEE-8E20-4819-AE81-A4141CFB8C22}" destId="{A0A03324-EF90-466C-BE06-C0493E121B96}" srcOrd="5" destOrd="0" presId="urn:microsoft.com/office/officeart/2005/8/layout/cycle3"/>
    <dgm:cxn modelId="{00B9EFF6-ECC4-453B-8F9E-943104DD8FBA}" type="presParOf" srcId="{C0E8FAEE-8E20-4819-AE81-A4141CFB8C22}" destId="{9534742A-83D9-4C71-8AE3-F17A6F659893}"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1B651-7E31-44EE-9B02-062FBCA5585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CA"/>
        </a:p>
      </dgm:t>
    </dgm:pt>
    <dgm:pt modelId="{020F69DC-6BB5-4540-8157-D97C9B36FFD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a:solidFill>
                <a:schemeClr val="tx1"/>
              </a:solidFill>
              <a:latin typeface="Aptos" panose="020B0004020202020204" pitchFamily="34" charset="0"/>
            </a:rPr>
            <a:t>Tasks or Content Missing from Training:</a:t>
          </a:r>
          <a:endParaRPr lang="en-CA" sz="3200" dirty="0">
            <a:solidFill>
              <a:schemeClr val="tx1"/>
            </a:solidFill>
            <a:latin typeface="Aptos" panose="020B0004020202020204" pitchFamily="34" charset="0"/>
          </a:endParaRPr>
        </a:p>
      </dgm:t>
    </dgm:pt>
    <dgm:pt modelId="{0C1E46C4-CB91-4508-AF67-12C8025A6EBF}" type="parTrans" cxnId="{E1F6DF3E-8844-4E56-9F7D-7B2543452699}">
      <dgm:prSet/>
      <dgm:spPr/>
      <dgm:t>
        <a:bodyPr/>
        <a:lstStyle/>
        <a:p>
          <a:endParaRPr lang="en-CA"/>
        </a:p>
      </dgm:t>
    </dgm:pt>
    <dgm:pt modelId="{8C3371FE-A49F-4A8A-BE5D-D58466D60B54}" type="sibTrans" cxnId="{E1F6DF3E-8844-4E56-9F7D-7B2543452699}">
      <dgm:prSet/>
      <dgm:spPr/>
      <dgm:t>
        <a:bodyPr/>
        <a:lstStyle/>
        <a:p>
          <a:endParaRPr lang="en-CA"/>
        </a:p>
      </dgm:t>
    </dgm:pt>
    <dgm:pt modelId="{F702DC72-982E-4D50-8289-6DD263FB5AB1}">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chemeClr val="tx1"/>
              </a:solidFill>
              <a:latin typeface="Aptos" panose="020B0004020202020204" pitchFamily="34" charset="0"/>
            </a:rPr>
            <a:t>Military content</a:t>
          </a:r>
          <a:endParaRPr lang="en-CA" sz="2800" b="1" dirty="0">
            <a:solidFill>
              <a:schemeClr val="tx1"/>
            </a:solidFill>
            <a:latin typeface="Aptos" panose="020B0004020202020204" pitchFamily="34" charset="0"/>
          </a:endParaRPr>
        </a:p>
      </dgm:t>
    </dgm:pt>
    <dgm:pt modelId="{24C49FB6-2111-4CC8-A850-A6AD28329093}" type="parTrans" cxnId="{54B8E4AA-856E-4B77-B8D6-F460479195F4}">
      <dgm:prSet/>
      <dgm:spPr/>
      <dgm:t>
        <a:bodyPr/>
        <a:lstStyle/>
        <a:p>
          <a:endParaRPr lang="en-CA"/>
        </a:p>
      </dgm:t>
    </dgm:pt>
    <dgm:pt modelId="{F2BB9616-A870-4663-848A-33D4EDDD4F34}" type="sibTrans" cxnId="{54B8E4AA-856E-4B77-B8D6-F460479195F4}">
      <dgm:prSet/>
      <dgm:spPr/>
      <dgm:t>
        <a:bodyPr/>
        <a:lstStyle/>
        <a:p>
          <a:endParaRPr lang="en-CA"/>
        </a:p>
      </dgm:t>
    </dgm:pt>
    <dgm:pt modelId="{2B868616-E22B-413C-A743-DFF2C16AEE0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b="1" dirty="0">
            <a:solidFill>
              <a:schemeClr val="tx1"/>
            </a:solidFill>
            <a:latin typeface="Aptos" panose="020B0004020202020204" pitchFamily="34" charset="0"/>
          </a:endParaRPr>
        </a:p>
        <a:p>
          <a:pPr algn="ctr"/>
          <a:r>
            <a:rPr lang="en-US" b="1" dirty="0">
              <a:solidFill>
                <a:schemeClr val="tx1"/>
              </a:solidFill>
              <a:latin typeface="Aptos" panose="020B0004020202020204" pitchFamily="34" charset="0"/>
            </a:rPr>
            <a:t>Booking venues for event hosting </a:t>
          </a:r>
        </a:p>
        <a:p>
          <a:pPr algn="ctr"/>
          <a:r>
            <a:rPr lang="en-US" b="1" dirty="0">
              <a:solidFill>
                <a:schemeClr val="tx1"/>
              </a:solidFill>
              <a:latin typeface="Aptos" panose="020B0004020202020204" pitchFamily="34" charset="0"/>
            </a:rPr>
            <a:t>Negotiating hospitality with restaurants</a:t>
          </a:r>
          <a:endParaRPr lang="en-CA" b="1" dirty="0">
            <a:solidFill>
              <a:schemeClr val="tx1"/>
            </a:solidFill>
            <a:latin typeface="Aptos" panose="020B0004020202020204" pitchFamily="34" charset="0"/>
          </a:endParaRPr>
        </a:p>
      </dgm:t>
    </dgm:pt>
    <dgm:pt modelId="{5E240BF1-A3F3-4690-A534-0A8E2A43A954}" type="parTrans" cxnId="{AF56D5FA-F65C-49D1-819D-F1B3E313813D}">
      <dgm:prSet/>
      <dgm:spPr/>
      <dgm:t>
        <a:bodyPr/>
        <a:lstStyle/>
        <a:p>
          <a:endParaRPr lang="en-CA"/>
        </a:p>
      </dgm:t>
    </dgm:pt>
    <dgm:pt modelId="{B247AAB2-D6C1-4703-96DC-65875947DD53}" type="sibTrans" cxnId="{AF56D5FA-F65C-49D1-819D-F1B3E313813D}">
      <dgm:prSet/>
      <dgm:spPr/>
      <dgm:t>
        <a:bodyPr/>
        <a:lstStyle/>
        <a:p>
          <a:endParaRPr lang="en-CA"/>
        </a:p>
      </dgm:t>
    </dgm:pt>
    <dgm:pt modelId="{A3CE8ED9-5098-4128-A96D-058D704B8A5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b="1" dirty="0">
            <a:solidFill>
              <a:schemeClr val="tx1"/>
            </a:solidFill>
            <a:latin typeface="Aptos" panose="020B0004020202020204" pitchFamily="34" charset="0"/>
          </a:endParaRPr>
        </a:p>
        <a:p>
          <a:pPr algn="ctr"/>
          <a:r>
            <a:rPr lang="en-US" b="1" dirty="0">
              <a:solidFill>
                <a:schemeClr val="tx1"/>
              </a:solidFill>
              <a:latin typeface="Aptos" panose="020B0004020202020204" pitchFamily="34" charset="0"/>
            </a:rPr>
            <a:t>Understanding written technical specifications of equipment at trade shows</a:t>
          </a:r>
        </a:p>
        <a:p>
          <a:pPr algn="ctr"/>
          <a:r>
            <a:rPr lang="en-US" b="1" dirty="0">
              <a:solidFill>
                <a:schemeClr val="tx1"/>
              </a:solidFill>
              <a:latin typeface="Aptos" panose="020B0004020202020204" pitchFamily="34" charset="0"/>
            </a:rPr>
            <a:t> Signs at railway stations</a:t>
          </a:r>
          <a:endParaRPr lang="en-CA" b="1" dirty="0">
            <a:solidFill>
              <a:schemeClr val="tx1"/>
            </a:solidFill>
            <a:latin typeface="Aptos" panose="020B0004020202020204" pitchFamily="34" charset="0"/>
          </a:endParaRPr>
        </a:p>
      </dgm:t>
    </dgm:pt>
    <dgm:pt modelId="{93109E61-EBC2-4177-8FE3-E7978D512976}" type="parTrans" cxnId="{52556E04-97AE-4386-BECE-B61C5AEC4137}">
      <dgm:prSet/>
      <dgm:spPr/>
      <dgm:t>
        <a:bodyPr/>
        <a:lstStyle/>
        <a:p>
          <a:endParaRPr lang="en-CA"/>
        </a:p>
      </dgm:t>
    </dgm:pt>
    <dgm:pt modelId="{4EC9B3BB-615E-485F-9DF8-1E343CCCB88A}" type="sibTrans" cxnId="{52556E04-97AE-4386-BECE-B61C5AEC4137}">
      <dgm:prSet/>
      <dgm:spPr/>
      <dgm:t>
        <a:bodyPr/>
        <a:lstStyle/>
        <a:p>
          <a:endParaRPr lang="en-CA"/>
        </a:p>
      </dgm:t>
    </dgm:pt>
    <dgm:pt modelId="{B3103A4C-627D-4F72-9E48-EC68303BA3D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chemeClr val="tx1"/>
              </a:solidFill>
              <a:latin typeface="Aptos" panose="020B0004020202020204" pitchFamily="34" charset="0"/>
            </a:rPr>
            <a:t>Understanding longer military lectures</a:t>
          </a:r>
          <a:endParaRPr lang="en-CA" b="1" dirty="0">
            <a:solidFill>
              <a:schemeClr val="tx1"/>
            </a:solidFill>
            <a:latin typeface="Aptos" panose="020B0004020202020204" pitchFamily="34" charset="0"/>
          </a:endParaRPr>
        </a:p>
      </dgm:t>
    </dgm:pt>
    <dgm:pt modelId="{746D70CA-C0B8-4023-8C07-893E205171C7}" type="parTrans" cxnId="{190FF97E-A5C0-471B-869C-8FD47DE33170}">
      <dgm:prSet/>
      <dgm:spPr/>
      <dgm:t>
        <a:bodyPr/>
        <a:lstStyle/>
        <a:p>
          <a:endParaRPr lang="en-CA"/>
        </a:p>
      </dgm:t>
    </dgm:pt>
    <dgm:pt modelId="{4B684746-1FCE-4BB1-87E0-A107B76C38AB}" type="sibTrans" cxnId="{190FF97E-A5C0-471B-869C-8FD47DE33170}">
      <dgm:prSet/>
      <dgm:spPr/>
      <dgm:t>
        <a:bodyPr/>
        <a:lstStyle/>
        <a:p>
          <a:endParaRPr lang="en-CA"/>
        </a:p>
      </dgm:t>
    </dgm:pt>
    <dgm:pt modelId="{3CC16628-7E6A-4E3C-BBBE-B747682101E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chemeClr val="tx1"/>
              </a:solidFill>
              <a:latin typeface="Aptos" panose="020B0004020202020204" pitchFamily="34" charset="0"/>
            </a:rPr>
            <a:t>Using technical vocabulary related to overflights, ship visits</a:t>
          </a:r>
          <a:endParaRPr lang="en-CA" b="1" dirty="0">
            <a:solidFill>
              <a:schemeClr val="tx1"/>
            </a:solidFill>
            <a:latin typeface="Aptos" panose="020B0004020202020204" pitchFamily="34" charset="0"/>
          </a:endParaRPr>
        </a:p>
      </dgm:t>
    </dgm:pt>
    <dgm:pt modelId="{8A6C8491-25B1-417C-8418-F2054575769C}" type="parTrans" cxnId="{11C0B81C-E63C-4732-980F-9C52686A0B48}">
      <dgm:prSet/>
      <dgm:spPr/>
      <dgm:t>
        <a:bodyPr/>
        <a:lstStyle/>
        <a:p>
          <a:endParaRPr lang="en-CA"/>
        </a:p>
      </dgm:t>
    </dgm:pt>
    <dgm:pt modelId="{9BF7E4B6-C725-4ABC-B37A-F3BEAEE3841F}" type="sibTrans" cxnId="{11C0B81C-E63C-4732-980F-9C52686A0B48}">
      <dgm:prSet/>
      <dgm:spPr/>
      <dgm:t>
        <a:bodyPr/>
        <a:lstStyle/>
        <a:p>
          <a:endParaRPr lang="en-CA"/>
        </a:p>
      </dgm:t>
    </dgm:pt>
    <dgm:pt modelId="{5710324A-6D13-4983-B634-4B1BB8B7F894}" type="pres">
      <dgm:prSet presAssocID="{B9B1B651-7E31-44EE-9B02-062FBCA5585E}" presName="composite" presStyleCnt="0">
        <dgm:presLayoutVars>
          <dgm:chMax val="1"/>
          <dgm:dir/>
          <dgm:resizeHandles val="exact"/>
        </dgm:presLayoutVars>
      </dgm:prSet>
      <dgm:spPr/>
    </dgm:pt>
    <dgm:pt modelId="{0C01336A-07A0-41C9-AA7F-CA6011788B64}" type="pres">
      <dgm:prSet presAssocID="{020F69DC-6BB5-4540-8157-D97C9B36FFD9}" presName="roof" presStyleLbl="dkBgShp" presStyleIdx="0" presStyleCnt="2"/>
      <dgm:spPr/>
    </dgm:pt>
    <dgm:pt modelId="{C119C2B6-ED24-4F44-8ED2-75E6A99AC60C}" type="pres">
      <dgm:prSet presAssocID="{020F69DC-6BB5-4540-8157-D97C9B36FFD9}" presName="pillars" presStyleCnt="0"/>
      <dgm:spPr/>
    </dgm:pt>
    <dgm:pt modelId="{60B12733-344C-4F59-8C77-E834F10D6FAF}" type="pres">
      <dgm:prSet presAssocID="{020F69DC-6BB5-4540-8157-D97C9B36FFD9}" presName="pillar1" presStyleLbl="node1" presStyleIdx="0" presStyleCnt="5" custScaleX="82142">
        <dgm:presLayoutVars>
          <dgm:bulletEnabled val="1"/>
        </dgm:presLayoutVars>
      </dgm:prSet>
      <dgm:spPr/>
    </dgm:pt>
    <dgm:pt modelId="{D9AFD3E4-4EA9-43A1-8393-C62D4D5DED84}" type="pres">
      <dgm:prSet presAssocID="{2B868616-E22B-413C-A743-DFF2C16AEE0D}" presName="pillarX" presStyleLbl="node1" presStyleIdx="1" presStyleCnt="5">
        <dgm:presLayoutVars>
          <dgm:bulletEnabled val="1"/>
        </dgm:presLayoutVars>
      </dgm:prSet>
      <dgm:spPr/>
    </dgm:pt>
    <dgm:pt modelId="{C63C7379-7175-41D9-BF9D-F58FE2C23317}" type="pres">
      <dgm:prSet presAssocID="{A3CE8ED9-5098-4128-A96D-058D704B8A5A}" presName="pillarX" presStyleLbl="node1" presStyleIdx="2" presStyleCnt="5">
        <dgm:presLayoutVars>
          <dgm:bulletEnabled val="1"/>
        </dgm:presLayoutVars>
      </dgm:prSet>
      <dgm:spPr/>
    </dgm:pt>
    <dgm:pt modelId="{9A650B8D-CB6D-44FC-AA2B-78418293B83E}" type="pres">
      <dgm:prSet presAssocID="{B3103A4C-627D-4F72-9E48-EC68303BA3DF}" presName="pillarX" presStyleLbl="node1" presStyleIdx="3" presStyleCnt="5">
        <dgm:presLayoutVars>
          <dgm:bulletEnabled val="1"/>
        </dgm:presLayoutVars>
      </dgm:prSet>
      <dgm:spPr/>
    </dgm:pt>
    <dgm:pt modelId="{E9C542AA-4956-488F-A53F-F5EAC180B654}" type="pres">
      <dgm:prSet presAssocID="{3CC16628-7E6A-4E3C-BBBE-B747682101E3}" presName="pillarX" presStyleLbl="node1" presStyleIdx="4" presStyleCnt="5">
        <dgm:presLayoutVars>
          <dgm:bulletEnabled val="1"/>
        </dgm:presLayoutVars>
      </dgm:prSet>
      <dgm:spPr/>
    </dgm:pt>
    <dgm:pt modelId="{F64C0AEC-8CBE-4F79-9D24-7C93D4B05D9F}" type="pres">
      <dgm:prSet presAssocID="{020F69DC-6BB5-4540-8157-D97C9B36FFD9}" presName="base" presStyleLbl="dkBgShp" presStyleIdx="1" presStyleCnt="2"/>
      <dgm:spPr/>
    </dgm:pt>
  </dgm:ptLst>
  <dgm:cxnLst>
    <dgm:cxn modelId="{52556E04-97AE-4386-BECE-B61C5AEC4137}" srcId="{020F69DC-6BB5-4540-8157-D97C9B36FFD9}" destId="{A3CE8ED9-5098-4128-A96D-058D704B8A5A}" srcOrd="2" destOrd="0" parTransId="{93109E61-EBC2-4177-8FE3-E7978D512976}" sibTransId="{4EC9B3BB-615E-485F-9DF8-1E343CCCB88A}"/>
    <dgm:cxn modelId="{903FA011-360E-4CC5-BA2A-27E610C07E42}" type="presOf" srcId="{2B868616-E22B-413C-A743-DFF2C16AEE0D}" destId="{D9AFD3E4-4EA9-43A1-8393-C62D4D5DED84}" srcOrd="0" destOrd="0" presId="urn:microsoft.com/office/officeart/2005/8/layout/hList3"/>
    <dgm:cxn modelId="{11C0B81C-E63C-4732-980F-9C52686A0B48}" srcId="{020F69DC-6BB5-4540-8157-D97C9B36FFD9}" destId="{3CC16628-7E6A-4E3C-BBBE-B747682101E3}" srcOrd="4" destOrd="0" parTransId="{8A6C8491-25B1-417C-8418-F2054575769C}" sibTransId="{9BF7E4B6-C725-4ABC-B37A-F3BEAEE3841F}"/>
    <dgm:cxn modelId="{36842535-FD25-4878-A63B-2E91CE937BC3}" type="presOf" srcId="{B3103A4C-627D-4F72-9E48-EC68303BA3DF}" destId="{9A650B8D-CB6D-44FC-AA2B-78418293B83E}" srcOrd="0" destOrd="0" presId="urn:microsoft.com/office/officeart/2005/8/layout/hList3"/>
    <dgm:cxn modelId="{E1F6DF3E-8844-4E56-9F7D-7B2543452699}" srcId="{B9B1B651-7E31-44EE-9B02-062FBCA5585E}" destId="{020F69DC-6BB5-4540-8157-D97C9B36FFD9}" srcOrd="0" destOrd="0" parTransId="{0C1E46C4-CB91-4508-AF67-12C8025A6EBF}" sibTransId="{8C3371FE-A49F-4A8A-BE5D-D58466D60B54}"/>
    <dgm:cxn modelId="{ED2D794C-2809-4E9F-A713-357B4D290350}" type="presOf" srcId="{B9B1B651-7E31-44EE-9B02-062FBCA5585E}" destId="{5710324A-6D13-4983-B634-4B1BB8B7F894}" srcOrd="0" destOrd="0" presId="urn:microsoft.com/office/officeart/2005/8/layout/hList3"/>
    <dgm:cxn modelId="{81071772-B5E3-4423-9436-B0B89B0A3DBB}" type="presOf" srcId="{3CC16628-7E6A-4E3C-BBBE-B747682101E3}" destId="{E9C542AA-4956-488F-A53F-F5EAC180B654}" srcOrd="0" destOrd="0" presId="urn:microsoft.com/office/officeart/2005/8/layout/hList3"/>
    <dgm:cxn modelId="{190FF97E-A5C0-471B-869C-8FD47DE33170}" srcId="{020F69DC-6BB5-4540-8157-D97C9B36FFD9}" destId="{B3103A4C-627D-4F72-9E48-EC68303BA3DF}" srcOrd="3" destOrd="0" parTransId="{746D70CA-C0B8-4023-8C07-893E205171C7}" sibTransId="{4B684746-1FCE-4BB1-87E0-A107B76C38AB}"/>
    <dgm:cxn modelId="{30FF0E80-5A86-442B-B936-D4DC463A90EC}" type="presOf" srcId="{A3CE8ED9-5098-4128-A96D-058D704B8A5A}" destId="{C63C7379-7175-41D9-BF9D-F58FE2C23317}" srcOrd="0" destOrd="0" presId="urn:microsoft.com/office/officeart/2005/8/layout/hList3"/>
    <dgm:cxn modelId="{72ABAE89-5B4C-4DEC-9C4B-89DF1839FBF9}" type="presOf" srcId="{020F69DC-6BB5-4540-8157-D97C9B36FFD9}" destId="{0C01336A-07A0-41C9-AA7F-CA6011788B64}" srcOrd="0" destOrd="0" presId="urn:microsoft.com/office/officeart/2005/8/layout/hList3"/>
    <dgm:cxn modelId="{54B8E4AA-856E-4B77-B8D6-F460479195F4}" srcId="{020F69DC-6BB5-4540-8157-D97C9B36FFD9}" destId="{F702DC72-982E-4D50-8289-6DD263FB5AB1}" srcOrd="0" destOrd="0" parTransId="{24C49FB6-2111-4CC8-A850-A6AD28329093}" sibTransId="{F2BB9616-A870-4663-848A-33D4EDDD4F34}"/>
    <dgm:cxn modelId="{BD8273C4-1397-4A1A-AD83-0684A2332039}" type="presOf" srcId="{F702DC72-982E-4D50-8289-6DD263FB5AB1}" destId="{60B12733-344C-4F59-8C77-E834F10D6FAF}" srcOrd="0" destOrd="0" presId="urn:microsoft.com/office/officeart/2005/8/layout/hList3"/>
    <dgm:cxn modelId="{AF56D5FA-F65C-49D1-819D-F1B3E313813D}" srcId="{020F69DC-6BB5-4540-8157-D97C9B36FFD9}" destId="{2B868616-E22B-413C-A743-DFF2C16AEE0D}" srcOrd="1" destOrd="0" parTransId="{5E240BF1-A3F3-4690-A534-0A8E2A43A954}" sibTransId="{B247AAB2-D6C1-4703-96DC-65875947DD53}"/>
    <dgm:cxn modelId="{502AF531-CEDD-4A9E-B13E-42FEC71BB466}" type="presParOf" srcId="{5710324A-6D13-4983-B634-4B1BB8B7F894}" destId="{0C01336A-07A0-41C9-AA7F-CA6011788B64}" srcOrd="0" destOrd="0" presId="urn:microsoft.com/office/officeart/2005/8/layout/hList3"/>
    <dgm:cxn modelId="{CB2A6234-B18C-4096-B337-FE3F229DEA5F}" type="presParOf" srcId="{5710324A-6D13-4983-B634-4B1BB8B7F894}" destId="{C119C2B6-ED24-4F44-8ED2-75E6A99AC60C}" srcOrd="1" destOrd="0" presId="urn:microsoft.com/office/officeart/2005/8/layout/hList3"/>
    <dgm:cxn modelId="{CAEACFEF-6C8A-43F2-971A-8740DBEFBE53}" type="presParOf" srcId="{C119C2B6-ED24-4F44-8ED2-75E6A99AC60C}" destId="{60B12733-344C-4F59-8C77-E834F10D6FAF}" srcOrd="0" destOrd="0" presId="urn:microsoft.com/office/officeart/2005/8/layout/hList3"/>
    <dgm:cxn modelId="{E8201827-E290-4109-B10E-F82D0A52478F}" type="presParOf" srcId="{C119C2B6-ED24-4F44-8ED2-75E6A99AC60C}" destId="{D9AFD3E4-4EA9-43A1-8393-C62D4D5DED84}" srcOrd="1" destOrd="0" presId="urn:microsoft.com/office/officeart/2005/8/layout/hList3"/>
    <dgm:cxn modelId="{CF9CFCFB-CD92-4D13-ADDE-481C8D366FDD}" type="presParOf" srcId="{C119C2B6-ED24-4F44-8ED2-75E6A99AC60C}" destId="{C63C7379-7175-41D9-BF9D-F58FE2C23317}" srcOrd="2" destOrd="0" presId="urn:microsoft.com/office/officeart/2005/8/layout/hList3"/>
    <dgm:cxn modelId="{1CE1F8F1-0984-4A0D-90A0-FC0FAE7E7AC2}" type="presParOf" srcId="{C119C2B6-ED24-4F44-8ED2-75E6A99AC60C}" destId="{9A650B8D-CB6D-44FC-AA2B-78418293B83E}" srcOrd="3" destOrd="0" presId="urn:microsoft.com/office/officeart/2005/8/layout/hList3"/>
    <dgm:cxn modelId="{A1E74772-C216-4211-9AAD-98AD2A60166D}" type="presParOf" srcId="{C119C2B6-ED24-4F44-8ED2-75E6A99AC60C}" destId="{E9C542AA-4956-488F-A53F-F5EAC180B654}" srcOrd="4" destOrd="0" presId="urn:microsoft.com/office/officeart/2005/8/layout/hList3"/>
    <dgm:cxn modelId="{F4E9D79B-10E3-4AC2-8770-798CD44F16C1}" type="presParOf" srcId="{5710324A-6D13-4983-B634-4B1BB8B7F894}" destId="{F64C0AEC-8CBE-4F79-9D24-7C93D4B05D9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B1B651-7E31-44EE-9B02-062FBCA5585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CA"/>
        </a:p>
      </dgm:t>
    </dgm:pt>
    <dgm:pt modelId="{020F69DC-6BB5-4540-8157-D97C9B36FFD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a:solidFill>
                <a:schemeClr val="tx1"/>
              </a:solidFill>
              <a:latin typeface="Aptos" panose="020B0004020202020204" pitchFamily="34" charset="0"/>
            </a:rPr>
            <a:t>Tasks or Content Missing from Training:</a:t>
          </a:r>
          <a:endParaRPr lang="en-CA" sz="3200" dirty="0">
            <a:solidFill>
              <a:schemeClr val="tx1"/>
            </a:solidFill>
            <a:latin typeface="Aptos" panose="020B0004020202020204" pitchFamily="34" charset="0"/>
          </a:endParaRPr>
        </a:p>
      </dgm:t>
    </dgm:pt>
    <dgm:pt modelId="{0C1E46C4-CB91-4508-AF67-12C8025A6EBF}" type="parTrans" cxnId="{E1F6DF3E-8844-4E56-9F7D-7B2543452699}">
      <dgm:prSet/>
      <dgm:spPr/>
      <dgm:t>
        <a:bodyPr/>
        <a:lstStyle/>
        <a:p>
          <a:endParaRPr lang="en-CA"/>
        </a:p>
      </dgm:t>
    </dgm:pt>
    <dgm:pt modelId="{8C3371FE-A49F-4A8A-BE5D-D58466D60B54}" type="sibTrans" cxnId="{E1F6DF3E-8844-4E56-9F7D-7B2543452699}">
      <dgm:prSet/>
      <dgm:spPr/>
      <dgm:t>
        <a:bodyPr/>
        <a:lstStyle/>
        <a:p>
          <a:endParaRPr lang="en-CA"/>
        </a:p>
      </dgm:t>
    </dgm:pt>
    <dgm:pt modelId="{72B2A11F-AF85-40A1-AD0A-3DBE1E466CD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600"/>
            </a:spcAft>
          </a:pPr>
          <a:r>
            <a:rPr lang="en-US" b="1" i="0" dirty="0">
              <a:solidFill>
                <a:srgbClr val="C00000"/>
              </a:solidFill>
              <a:latin typeface="Aptos" panose="020B0004020202020204" pitchFamily="34" charset="0"/>
            </a:rPr>
            <a:t>Understanding</a:t>
          </a:r>
          <a:r>
            <a:rPr lang="en-US" b="1" i="0" dirty="0">
              <a:solidFill>
                <a:schemeClr val="tx1"/>
              </a:solidFill>
              <a:latin typeface="Aptos" panose="020B0004020202020204" pitchFamily="34" charset="0"/>
            </a:rPr>
            <a:t> colloquial, informal &amp; slang language</a:t>
          </a:r>
        </a:p>
      </dgm:t>
    </dgm:pt>
    <dgm:pt modelId="{B90D573E-AA7F-4CAF-B7B9-E76A6F0A9A1C}" type="parTrans" cxnId="{4D67BE09-298C-47F9-A708-A781DFBDA68F}">
      <dgm:prSet/>
      <dgm:spPr/>
      <dgm:t>
        <a:bodyPr/>
        <a:lstStyle/>
        <a:p>
          <a:endParaRPr lang="en-CA"/>
        </a:p>
      </dgm:t>
    </dgm:pt>
    <dgm:pt modelId="{3F07E247-E5DB-44E5-B7B1-C9D8C1FA3331}" type="sibTrans" cxnId="{4D67BE09-298C-47F9-A708-A781DFBDA68F}">
      <dgm:prSet/>
      <dgm:spPr/>
      <dgm:t>
        <a:bodyPr/>
        <a:lstStyle/>
        <a:p>
          <a:endParaRPr lang="en-CA"/>
        </a:p>
      </dgm:t>
    </dgm:pt>
    <dgm:pt modelId="{ECA12617-38E2-4444-B946-820D1FA92BE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600"/>
            </a:spcAft>
          </a:pPr>
          <a:r>
            <a:rPr lang="en-US" b="1" i="0" dirty="0">
              <a:solidFill>
                <a:srgbClr val="C00000"/>
              </a:solidFill>
              <a:latin typeface="Aptos" panose="020B0004020202020204" pitchFamily="34" charset="0"/>
            </a:rPr>
            <a:t>Discussing</a:t>
          </a:r>
          <a:r>
            <a:rPr lang="en-US" b="1" i="0" dirty="0">
              <a:solidFill>
                <a:schemeClr val="tx1"/>
              </a:solidFill>
              <a:latin typeface="Aptos" panose="020B0004020202020204" pitchFamily="34" charset="0"/>
            </a:rPr>
            <a:t> military content, such as weapons and armaments </a:t>
          </a:r>
        </a:p>
      </dgm:t>
    </dgm:pt>
    <dgm:pt modelId="{C6C54C1E-386C-4141-B3AE-D4E84F3762A0}" type="parTrans" cxnId="{5610F8EE-502D-4F2E-8B09-88FD863044BF}">
      <dgm:prSet/>
      <dgm:spPr/>
      <dgm:t>
        <a:bodyPr/>
        <a:lstStyle/>
        <a:p>
          <a:endParaRPr lang="en-CA"/>
        </a:p>
      </dgm:t>
    </dgm:pt>
    <dgm:pt modelId="{75D4110D-2FA4-408A-9E73-51DF43C3D692}" type="sibTrans" cxnId="{5610F8EE-502D-4F2E-8B09-88FD863044BF}">
      <dgm:prSet/>
      <dgm:spPr/>
      <dgm:t>
        <a:bodyPr/>
        <a:lstStyle/>
        <a:p>
          <a:endParaRPr lang="en-CA"/>
        </a:p>
      </dgm:t>
    </dgm:pt>
    <dgm:pt modelId="{CF49E94D-FDAA-4B3A-BBE5-1796D62CEAA9}">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ct val="100000"/>
            </a:lnSpc>
            <a:spcAft>
              <a:spcPts val="600"/>
            </a:spcAft>
          </a:pPr>
          <a:r>
            <a:rPr lang="en-CA" b="1" i="0" noProof="0" dirty="0">
              <a:solidFill>
                <a:srgbClr val="C00000"/>
              </a:solidFill>
              <a:latin typeface="Aptos" panose="020B0004020202020204" pitchFamily="34" charset="0"/>
            </a:rPr>
            <a:t>Explaining</a:t>
          </a:r>
        </a:p>
        <a:p>
          <a:pPr>
            <a:lnSpc>
              <a:spcPct val="100000"/>
            </a:lnSpc>
            <a:spcAft>
              <a:spcPts val="600"/>
            </a:spcAft>
          </a:pPr>
          <a:r>
            <a:rPr lang="en-CA" b="1" i="0" noProof="0" dirty="0">
              <a:solidFill>
                <a:schemeClr val="tx1"/>
              </a:solidFill>
              <a:latin typeface="Aptos" panose="020B0004020202020204" pitchFamily="34" charset="0"/>
            </a:rPr>
            <a:t>defence</a:t>
          </a:r>
          <a:r>
            <a:rPr lang="en-US" b="1" i="0" dirty="0">
              <a:solidFill>
                <a:schemeClr val="tx1"/>
              </a:solidFill>
              <a:latin typeface="Aptos" panose="020B0004020202020204" pitchFamily="34" charset="0"/>
            </a:rPr>
            <a:t> industry,  maritime operations</a:t>
          </a:r>
        </a:p>
      </dgm:t>
    </dgm:pt>
    <dgm:pt modelId="{1CA8D900-26E2-44E8-92C1-00077814F1AB}" type="parTrans" cxnId="{6344CB6D-A80F-47E0-89CD-C4544624C6BD}">
      <dgm:prSet/>
      <dgm:spPr/>
      <dgm:t>
        <a:bodyPr/>
        <a:lstStyle/>
        <a:p>
          <a:endParaRPr lang="en-CA"/>
        </a:p>
      </dgm:t>
    </dgm:pt>
    <dgm:pt modelId="{81B093DF-F8E2-4491-AEBD-3495792945DE}" type="sibTrans" cxnId="{6344CB6D-A80F-47E0-89CD-C4544624C6BD}">
      <dgm:prSet/>
      <dgm:spPr/>
      <dgm:t>
        <a:bodyPr/>
        <a:lstStyle/>
        <a:p>
          <a:endParaRPr lang="en-CA"/>
        </a:p>
      </dgm:t>
    </dgm:pt>
    <dgm:pt modelId="{5710324A-6D13-4983-B634-4B1BB8B7F894}" type="pres">
      <dgm:prSet presAssocID="{B9B1B651-7E31-44EE-9B02-062FBCA5585E}" presName="composite" presStyleCnt="0">
        <dgm:presLayoutVars>
          <dgm:chMax val="1"/>
          <dgm:dir/>
          <dgm:resizeHandles val="exact"/>
        </dgm:presLayoutVars>
      </dgm:prSet>
      <dgm:spPr/>
    </dgm:pt>
    <dgm:pt modelId="{0C01336A-07A0-41C9-AA7F-CA6011788B64}" type="pres">
      <dgm:prSet presAssocID="{020F69DC-6BB5-4540-8157-D97C9B36FFD9}" presName="roof" presStyleLbl="dkBgShp" presStyleIdx="0" presStyleCnt="2"/>
      <dgm:spPr/>
    </dgm:pt>
    <dgm:pt modelId="{C119C2B6-ED24-4F44-8ED2-75E6A99AC60C}" type="pres">
      <dgm:prSet presAssocID="{020F69DC-6BB5-4540-8157-D97C9B36FFD9}" presName="pillars" presStyleCnt="0"/>
      <dgm:spPr/>
    </dgm:pt>
    <dgm:pt modelId="{60B12733-344C-4F59-8C77-E834F10D6FAF}" type="pres">
      <dgm:prSet presAssocID="{020F69DC-6BB5-4540-8157-D97C9B36FFD9}" presName="pillar1" presStyleLbl="node1" presStyleIdx="0" presStyleCnt="3" custScaleX="82142">
        <dgm:presLayoutVars>
          <dgm:bulletEnabled val="1"/>
        </dgm:presLayoutVars>
      </dgm:prSet>
      <dgm:spPr/>
    </dgm:pt>
    <dgm:pt modelId="{BCDA16EA-0AB4-4AB7-B5CC-160BC519AFF5}" type="pres">
      <dgm:prSet presAssocID="{ECA12617-38E2-4444-B946-820D1FA92BEA}" presName="pillarX" presStyleLbl="node1" presStyleIdx="1" presStyleCnt="3">
        <dgm:presLayoutVars>
          <dgm:bulletEnabled val="1"/>
        </dgm:presLayoutVars>
      </dgm:prSet>
      <dgm:spPr/>
    </dgm:pt>
    <dgm:pt modelId="{FA4881EE-3B0D-4D24-B6D4-2D475D70DA7F}" type="pres">
      <dgm:prSet presAssocID="{CF49E94D-FDAA-4B3A-BBE5-1796D62CEAA9}" presName="pillarX" presStyleLbl="node1" presStyleIdx="2" presStyleCnt="3" custLinFactNeighborX="170">
        <dgm:presLayoutVars>
          <dgm:bulletEnabled val="1"/>
        </dgm:presLayoutVars>
      </dgm:prSet>
      <dgm:spPr/>
    </dgm:pt>
    <dgm:pt modelId="{F64C0AEC-8CBE-4F79-9D24-7C93D4B05D9F}" type="pres">
      <dgm:prSet presAssocID="{020F69DC-6BB5-4540-8157-D97C9B36FFD9}" presName="base" presStyleLbl="dkBgShp" presStyleIdx="1" presStyleCnt="2"/>
      <dgm:spPr/>
    </dgm:pt>
  </dgm:ptLst>
  <dgm:cxnLst>
    <dgm:cxn modelId="{4D67BE09-298C-47F9-A708-A781DFBDA68F}" srcId="{020F69DC-6BB5-4540-8157-D97C9B36FFD9}" destId="{72B2A11F-AF85-40A1-AD0A-3DBE1E466CDF}" srcOrd="0" destOrd="0" parTransId="{B90D573E-AA7F-4CAF-B7B9-E76A6F0A9A1C}" sibTransId="{3F07E247-E5DB-44E5-B7B1-C9D8C1FA3331}"/>
    <dgm:cxn modelId="{E1F6DF3E-8844-4E56-9F7D-7B2543452699}" srcId="{B9B1B651-7E31-44EE-9B02-062FBCA5585E}" destId="{020F69DC-6BB5-4540-8157-D97C9B36FFD9}" srcOrd="0" destOrd="0" parTransId="{0C1E46C4-CB91-4508-AF67-12C8025A6EBF}" sibTransId="{8C3371FE-A49F-4A8A-BE5D-D58466D60B54}"/>
    <dgm:cxn modelId="{74980645-4F68-455D-9959-BF1C5460BC0A}" type="presOf" srcId="{CF49E94D-FDAA-4B3A-BBE5-1796D62CEAA9}" destId="{FA4881EE-3B0D-4D24-B6D4-2D475D70DA7F}" srcOrd="0" destOrd="0" presId="urn:microsoft.com/office/officeart/2005/8/layout/hList3"/>
    <dgm:cxn modelId="{ED2D794C-2809-4E9F-A713-357B4D290350}" type="presOf" srcId="{B9B1B651-7E31-44EE-9B02-062FBCA5585E}" destId="{5710324A-6D13-4983-B634-4B1BB8B7F894}" srcOrd="0" destOrd="0" presId="urn:microsoft.com/office/officeart/2005/8/layout/hList3"/>
    <dgm:cxn modelId="{6344CB6D-A80F-47E0-89CD-C4544624C6BD}" srcId="{020F69DC-6BB5-4540-8157-D97C9B36FFD9}" destId="{CF49E94D-FDAA-4B3A-BBE5-1796D62CEAA9}" srcOrd="2" destOrd="0" parTransId="{1CA8D900-26E2-44E8-92C1-00077814F1AB}" sibTransId="{81B093DF-F8E2-4491-AEBD-3495792945DE}"/>
    <dgm:cxn modelId="{72ABAE89-5B4C-4DEC-9C4B-89DF1839FBF9}" type="presOf" srcId="{020F69DC-6BB5-4540-8157-D97C9B36FFD9}" destId="{0C01336A-07A0-41C9-AA7F-CA6011788B64}" srcOrd="0" destOrd="0" presId="urn:microsoft.com/office/officeart/2005/8/layout/hList3"/>
    <dgm:cxn modelId="{6828AEAE-D474-435D-8F20-EF5DA39C8157}" type="presOf" srcId="{ECA12617-38E2-4444-B946-820D1FA92BEA}" destId="{BCDA16EA-0AB4-4AB7-B5CC-160BC519AFF5}" srcOrd="0" destOrd="0" presId="urn:microsoft.com/office/officeart/2005/8/layout/hList3"/>
    <dgm:cxn modelId="{FBF393B9-D553-40D1-A970-379E12DEA808}" type="presOf" srcId="{72B2A11F-AF85-40A1-AD0A-3DBE1E466CDF}" destId="{60B12733-344C-4F59-8C77-E834F10D6FAF}" srcOrd="0" destOrd="0" presId="urn:microsoft.com/office/officeart/2005/8/layout/hList3"/>
    <dgm:cxn modelId="{5610F8EE-502D-4F2E-8B09-88FD863044BF}" srcId="{020F69DC-6BB5-4540-8157-D97C9B36FFD9}" destId="{ECA12617-38E2-4444-B946-820D1FA92BEA}" srcOrd="1" destOrd="0" parTransId="{C6C54C1E-386C-4141-B3AE-D4E84F3762A0}" sibTransId="{75D4110D-2FA4-408A-9E73-51DF43C3D692}"/>
    <dgm:cxn modelId="{502AF531-CEDD-4A9E-B13E-42FEC71BB466}" type="presParOf" srcId="{5710324A-6D13-4983-B634-4B1BB8B7F894}" destId="{0C01336A-07A0-41C9-AA7F-CA6011788B64}" srcOrd="0" destOrd="0" presId="urn:microsoft.com/office/officeart/2005/8/layout/hList3"/>
    <dgm:cxn modelId="{CB2A6234-B18C-4096-B337-FE3F229DEA5F}" type="presParOf" srcId="{5710324A-6D13-4983-B634-4B1BB8B7F894}" destId="{C119C2B6-ED24-4F44-8ED2-75E6A99AC60C}" srcOrd="1" destOrd="0" presId="urn:microsoft.com/office/officeart/2005/8/layout/hList3"/>
    <dgm:cxn modelId="{CAEACFEF-6C8A-43F2-971A-8740DBEFBE53}" type="presParOf" srcId="{C119C2B6-ED24-4F44-8ED2-75E6A99AC60C}" destId="{60B12733-344C-4F59-8C77-E834F10D6FAF}" srcOrd="0" destOrd="0" presId="urn:microsoft.com/office/officeart/2005/8/layout/hList3"/>
    <dgm:cxn modelId="{C4DF99A1-2CC6-40F1-AF95-F1E871F23A64}" type="presParOf" srcId="{C119C2B6-ED24-4F44-8ED2-75E6A99AC60C}" destId="{BCDA16EA-0AB4-4AB7-B5CC-160BC519AFF5}" srcOrd="1" destOrd="0" presId="urn:microsoft.com/office/officeart/2005/8/layout/hList3"/>
    <dgm:cxn modelId="{422185B1-E28F-4CFB-8E79-4C85657695C4}" type="presParOf" srcId="{C119C2B6-ED24-4F44-8ED2-75E6A99AC60C}" destId="{FA4881EE-3B0D-4D24-B6D4-2D475D70DA7F}" srcOrd="2" destOrd="0" presId="urn:microsoft.com/office/officeart/2005/8/layout/hList3"/>
    <dgm:cxn modelId="{F4E9D79B-10E3-4AC2-8770-798CD44F16C1}" type="presParOf" srcId="{5710324A-6D13-4983-B634-4B1BB8B7F894}" destId="{F64C0AEC-8CBE-4F79-9D24-7C93D4B05D9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D377E8-8B40-44FC-9941-570573ABC8B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CA"/>
        </a:p>
      </dgm:t>
    </dgm:pt>
    <dgm:pt modelId="{FED76021-9342-40C4-9005-B81108A54021}">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a:solidFill>
                <a:schemeClr val="accent1">
                  <a:lumMod val="50000"/>
                </a:schemeClr>
              </a:solidFill>
              <a:latin typeface="Aptos" panose="020B0004020202020204" pitchFamily="34" charset="0"/>
            </a:rPr>
            <a:t>Informal feedback on translation</a:t>
          </a:r>
          <a:endParaRPr lang="en-CA" sz="3200" dirty="0">
            <a:solidFill>
              <a:schemeClr val="accent1">
                <a:lumMod val="50000"/>
              </a:schemeClr>
            </a:solidFill>
            <a:latin typeface="Aptos" panose="020B0004020202020204" pitchFamily="34" charset="0"/>
          </a:endParaRPr>
        </a:p>
      </dgm:t>
    </dgm:pt>
    <dgm:pt modelId="{82664DE0-CFC4-43A1-B45B-815BCDB2C433}" type="parTrans" cxnId="{2CD93B8D-9638-4A10-B3F5-533447E9F56B}">
      <dgm:prSet/>
      <dgm:spPr/>
      <dgm:t>
        <a:bodyPr/>
        <a:lstStyle/>
        <a:p>
          <a:endParaRPr lang="en-CA"/>
        </a:p>
      </dgm:t>
    </dgm:pt>
    <dgm:pt modelId="{AF1AC916-54CB-4288-A67C-8BB435A53E39}" type="sibTrans" cxnId="{2CD93B8D-9638-4A10-B3F5-533447E9F56B}">
      <dgm:prSet/>
      <dgm:spPr/>
      <dgm:t>
        <a:bodyPr/>
        <a:lstStyle/>
        <a:p>
          <a:endParaRPr lang="en-CA"/>
        </a:p>
      </dgm:t>
    </dgm:pt>
    <dgm:pt modelId="{A7669EB7-1FBD-4AD7-A160-25AC0C893D1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i="0" dirty="0">
              <a:solidFill>
                <a:schemeClr val="tx1"/>
              </a:solidFill>
              <a:latin typeface="Aptos" panose="020B0004020202020204" pitchFamily="34" charset="0"/>
            </a:rPr>
            <a:t>Use of AI in classroom for translation purposes</a:t>
          </a:r>
          <a:endParaRPr lang="en-CA" sz="2800" i="0" dirty="0">
            <a:solidFill>
              <a:schemeClr val="tx1"/>
            </a:solidFill>
            <a:latin typeface="Aptos" panose="020B0004020202020204" pitchFamily="34" charset="0"/>
          </a:endParaRPr>
        </a:p>
      </dgm:t>
    </dgm:pt>
    <dgm:pt modelId="{FBC1B30F-FE1B-4F1C-9682-55F77C0A4010}" type="parTrans" cxnId="{4FFFAA0D-1FDE-4EE2-A1B4-ACF8FD76E93D}">
      <dgm:prSet/>
      <dgm:spPr/>
      <dgm:t>
        <a:bodyPr/>
        <a:lstStyle/>
        <a:p>
          <a:endParaRPr lang="en-CA"/>
        </a:p>
      </dgm:t>
    </dgm:pt>
    <dgm:pt modelId="{C5ECBB8C-9213-44E6-977A-D4F8A6D4497D}" type="sibTrans" cxnId="{4FFFAA0D-1FDE-4EE2-A1B4-ACF8FD76E93D}">
      <dgm:prSet/>
      <dgm:spPr/>
      <dgm:t>
        <a:bodyPr/>
        <a:lstStyle/>
        <a:p>
          <a:endParaRPr lang="en-CA"/>
        </a:p>
      </dgm:t>
    </dgm:pt>
    <dgm:pt modelId="{505EC5FA-A110-47EE-A7C1-FA35D891E6C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i="0" dirty="0">
              <a:solidFill>
                <a:srgbClr val="C00000"/>
              </a:solidFill>
              <a:latin typeface="Aptos" panose="020B0004020202020204" pitchFamily="34" charset="0"/>
            </a:rPr>
            <a:t>Does the use of AI at work or in classroom reduce relevance of training &amp; testing this skill?</a:t>
          </a:r>
          <a:endParaRPr lang="en-CA" i="0" dirty="0">
            <a:solidFill>
              <a:srgbClr val="C00000"/>
            </a:solidFill>
            <a:latin typeface="Aptos" panose="020B0004020202020204" pitchFamily="34" charset="0"/>
          </a:endParaRPr>
        </a:p>
      </dgm:t>
    </dgm:pt>
    <dgm:pt modelId="{581006A0-C117-4484-8DA3-991EC737F04F}" type="parTrans" cxnId="{63890CF6-B6E2-4C29-B718-D8B99FDCCF44}">
      <dgm:prSet/>
      <dgm:spPr/>
      <dgm:t>
        <a:bodyPr/>
        <a:lstStyle/>
        <a:p>
          <a:endParaRPr lang="en-CA"/>
        </a:p>
      </dgm:t>
    </dgm:pt>
    <dgm:pt modelId="{348D864B-4081-45CE-A3FB-309E73B69831}" type="sibTrans" cxnId="{63890CF6-B6E2-4C29-B718-D8B99FDCCF44}">
      <dgm:prSet/>
      <dgm:spPr/>
      <dgm:t>
        <a:bodyPr/>
        <a:lstStyle/>
        <a:p>
          <a:endParaRPr lang="en-CA"/>
        </a:p>
      </dgm:t>
    </dgm:pt>
    <dgm:pt modelId="{0206E21C-A3DD-4428-AB41-F32DC97B7C3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i="0">
              <a:latin typeface="Aptos" panose="020B0004020202020204" pitchFamily="34" charset="0"/>
            </a:rPr>
            <a:t>Dilemma: how to train and test translation</a:t>
          </a:r>
          <a:endParaRPr lang="en-CA" i="0" dirty="0">
            <a:latin typeface="Aptos" panose="020B0004020202020204" pitchFamily="34" charset="0"/>
          </a:endParaRPr>
        </a:p>
      </dgm:t>
    </dgm:pt>
    <dgm:pt modelId="{3BB865AC-55C5-4949-B5EA-2A44167FFACA}" type="parTrans" cxnId="{7C3BCC23-F1AE-4FA3-ACB5-8668B3379467}">
      <dgm:prSet/>
      <dgm:spPr/>
      <dgm:t>
        <a:bodyPr/>
        <a:lstStyle/>
        <a:p>
          <a:endParaRPr lang="en-CA"/>
        </a:p>
      </dgm:t>
    </dgm:pt>
    <dgm:pt modelId="{1C0BA06E-064A-4E87-8677-1B52457D61B4}" type="sibTrans" cxnId="{7C3BCC23-F1AE-4FA3-ACB5-8668B3379467}">
      <dgm:prSet/>
      <dgm:spPr/>
      <dgm:t>
        <a:bodyPr/>
        <a:lstStyle/>
        <a:p>
          <a:endParaRPr lang="en-CA"/>
        </a:p>
      </dgm:t>
    </dgm:pt>
    <dgm:pt modelId="{1DC91537-45B5-4C84-BF20-E893DFB21AAA}" type="pres">
      <dgm:prSet presAssocID="{D5D377E8-8B40-44FC-9941-570573ABC8BB}" presName="Name0" presStyleCnt="0">
        <dgm:presLayoutVars>
          <dgm:chMax val="7"/>
          <dgm:dir/>
          <dgm:animLvl val="lvl"/>
          <dgm:resizeHandles val="exact"/>
        </dgm:presLayoutVars>
      </dgm:prSet>
      <dgm:spPr/>
    </dgm:pt>
    <dgm:pt modelId="{D23AA0F3-2702-4AD6-8C84-3B3F631C8DE2}" type="pres">
      <dgm:prSet presAssocID="{FED76021-9342-40C4-9005-B81108A54021}" presName="circle1" presStyleLbl="node1" presStyleIdx="0" presStyleCnt="4"/>
      <dgm:spPr/>
    </dgm:pt>
    <dgm:pt modelId="{E5081F76-11A3-46A7-9786-4B0D3AC4D445}" type="pres">
      <dgm:prSet presAssocID="{FED76021-9342-40C4-9005-B81108A54021}" presName="space" presStyleCnt="0"/>
      <dgm:spPr/>
    </dgm:pt>
    <dgm:pt modelId="{5D1743FA-7998-40DA-883F-662ED42BF609}" type="pres">
      <dgm:prSet presAssocID="{FED76021-9342-40C4-9005-B81108A54021}" presName="rect1" presStyleLbl="alignAcc1" presStyleIdx="0" presStyleCnt="4" custScaleX="119561" custLinFactNeighborX="-3135" custLinFactNeighborY="-6866"/>
      <dgm:spPr/>
    </dgm:pt>
    <dgm:pt modelId="{C446E10A-1EFE-410E-90A3-1A82CF93729E}" type="pres">
      <dgm:prSet presAssocID="{A7669EB7-1FBD-4AD7-A160-25AC0C893D13}" presName="vertSpace2" presStyleLbl="node1" presStyleIdx="0" presStyleCnt="4"/>
      <dgm:spPr/>
    </dgm:pt>
    <dgm:pt modelId="{6F9D3BBF-EA54-4CE1-9610-D2CF1720B8B6}" type="pres">
      <dgm:prSet presAssocID="{A7669EB7-1FBD-4AD7-A160-25AC0C893D13}" presName="circle2" presStyleLbl="node1" presStyleIdx="1" presStyleCnt="4"/>
      <dgm:spPr/>
    </dgm:pt>
    <dgm:pt modelId="{125D4A8C-16C3-4F02-A7CA-6E10ABEB1AB4}" type="pres">
      <dgm:prSet presAssocID="{A7669EB7-1FBD-4AD7-A160-25AC0C893D13}" presName="rect2" presStyleLbl="alignAcc1" presStyleIdx="1" presStyleCnt="4" custScaleX="112342" custScaleY="99100" custLinFactNeighborX="257" custLinFactNeighborY="-2477"/>
      <dgm:spPr/>
    </dgm:pt>
    <dgm:pt modelId="{28697616-CD26-45ED-AB2F-C59BACC9D7FE}" type="pres">
      <dgm:prSet presAssocID="{0206E21C-A3DD-4428-AB41-F32DC97B7C34}" presName="vertSpace3" presStyleLbl="node1" presStyleIdx="1" presStyleCnt="4"/>
      <dgm:spPr/>
    </dgm:pt>
    <dgm:pt modelId="{C4C71104-B5A5-4670-BE62-B83BEAA817D7}" type="pres">
      <dgm:prSet presAssocID="{0206E21C-A3DD-4428-AB41-F32DC97B7C34}" presName="circle3" presStyleLbl="node1" presStyleIdx="2" presStyleCnt="4"/>
      <dgm:spPr/>
    </dgm:pt>
    <dgm:pt modelId="{8B1AAF8B-DB40-4D6B-9216-7EC110E2CB08}" type="pres">
      <dgm:prSet presAssocID="{0206E21C-A3DD-4428-AB41-F32DC97B7C34}" presName="rect3" presStyleLbl="alignAcc1" presStyleIdx="2" presStyleCnt="4"/>
      <dgm:spPr/>
    </dgm:pt>
    <dgm:pt modelId="{297BFE4F-98A1-489F-A256-48CD1AF85124}" type="pres">
      <dgm:prSet presAssocID="{505EC5FA-A110-47EE-A7C1-FA35D891E6CD}" presName="vertSpace4" presStyleLbl="node1" presStyleIdx="2" presStyleCnt="4"/>
      <dgm:spPr/>
    </dgm:pt>
    <dgm:pt modelId="{C9B34AED-91A8-4CDE-90F1-629F9DFFCF05}" type="pres">
      <dgm:prSet presAssocID="{505EC5FA-A110-47EE-A7C1-FA35D891E6CD}" presName="circle4" presStyleLbl="node1" presStyleIdx="3" presStyleCnt="4"/>
      <dgm:spPr/>
    </dgm:pt>
    <dgm:pt modelId="{6F85F6EC-8826-4043-942B-614D7D58D25B}" type="pres">
      <dgm:prSet presAssocID="{505EC5FA-A110-47EE-A7C1-FA35D891E6CD}" presName="rect4" presStyleLbl="alignAcc1" presStyleIdx="3" presStyleCnt="4"/>
      <dgm:spPr/>
    </dgm:pt>
    <dgm:pt modelId="{C3202959-2277-4EE2-85ED-854A3D38F6BC}" type="pres">
      <dgm:prSet presAssocID="{FED76021-9342-40C4-9005-B81108A54021}" presName="rect1ParTxNoCh" presStyleLbl="alignAcc1" presStyleIdx="3" presStyleCnt="4">
        <dgm:presLayoutVars>
          <dgm:chMax val="1"/>
          <dgm:bulletEnabled val="1"/>
        </dgm:presLayoutVars>
      </dgm:prSet>
      <dgm:spPr/>
    </dgm:pt>
    <dgm:pt modelId="{31E7014D-84C3-4710-A5C6-8137E595B90A}" type="pres">
      <dgm:prSet presAssocID="{A7669EB7-1FBD-4AD7-A160-25AC0C893D13}" presName="rect2ParTxNoCh" presStyleLbl="alignAcc1" presStyleIdx="3" presStyleCnt="4">
        <dgm:presLayoutVars>
          <dgm:chMax val="1"/>
          <dgm:bulletEnabled val="1"/>
        </dgm:presLayoutVars>
      </dgm:prSet>
      <dgm:spPr/>
    </dgm:pt>
    <dgm:pt modelId="{6E5709CD-2A78-40E1-8215-3F6AAD20C129}" type="pres">
      <dgm:prSet presAssocID="{0206E21C-A3DD-4428-AB41-F32DC97B7C34}" presName="rect3ParTxNoCh" presStyleLbl="alignAcc1" presStyleIdx="3" presStyleCnt="4">
        <dgm:presLayoutVars>
          <dgm:chMax val="1"/>
          <dgm:bulletEnabled val="1"/>
        </dgm:presLayoutVars>
      </dgm:prSet>
      <dgm:spPr/>
    </dgm:pt>
    <dgm:pt modelId="{1D088D56-E68F-4E33-9168-A3280D231755}" type="pres">
      <dgm:prSet presAssocID="{505EC5FA-A110-47EE-A7C1-FA35D891E6CD}" presName="rect4ParTxNoCh" presStyleLbl="alignAcc1" presStyleIdx="3" presStyleCnt="4">
        <dgm:presLayoutVars>
          <dgm:chMax val="1"/>
          <dgm:bulletEnabled val="1"/>
        </dgm:presLayoutVars>
      </dgm:prSet>
      <dgm:spPr/>
    </dgm:pt>
  </dgm:ptLst>
  <dgm:cxnLst>
    <dgm:cxn modelId="{5E5AB703-E45F-41AC-97B9-DBE7774A0D04}" type="presOf" srcId="{0206E21C-A3DD-4428-AB41-F32DC97B7C34}" destId="{6E5709CD-2A78-40E1-8215-3F6AAD20C129}" srcOrd="1" destOrd="0" presId="urn:microsoft.com/office/officeart/2005/8/layout/target3"/>
    <dgm:cxn modelId="{4FFFAA0D-1FDE-4EE2-A1B4-ACF8FD76E93D}" srcId="{D5D377E8-8B40-44FC-9941-570573ABC8BB}" destId="{A7669EB7-1FBD-4AD7-A160-25AC0C893D13}" srcOrd="1" destOrd="0" parTransId="{FBC1B30F-FE1B-4F1C-9682-55F77C0A4010}" sibTransId="{C5ECBB8C-9213-44E6-977A-D4F8A6D4497D}"/>
    <dgm:cxn modelId="{3EA72813-D463-44D9-A302-8C60AFAD573C}" type="presOf" srcId="{0206E21C-A3DD-4428-AB41-F32DC97B7C34}" destId="{8B1AAF8B-DB40-4D6B-9216-7EC110E2CB08}" srcOrd="0" destOrd="0" presId="urn:microsoft.com/office/officeart/2005/8/layout/target3"/>
    <dgm:cxn modelId="{7C3BCC23-F1AE-4FA3-ACB5-8668B3379467}" srcId="{D5D377E8-8B40-44FC-9941-570573ABC8BB}" destId="{0206E21C-A3DD-4428-AB41-F32DC97B7C34}" srcOrd="2" destOrd="0" parTransId="{3BB865AC-55C5-4949-B5EA-2A44167FFACA}" sibTransId="{1C0BA06E-064A-4E87-8677-1B52457D61B4}"/>
    <dgm:cxn modelId="{DE01F348-92F1-4A42-8731-BAE1A15FFC8F}" type="presOf" srcId="{505EC5FA-A110-47EE-A7C1-FA35D891E6CD}" destId="{6F85F6EC-8826-4043-942B-614D7D58D25B}" srcOrd="0" destOrd="0" presId="urn:microsoft.com/office/officeart/2005/8/layout/target3"/>
    <dgm:cxn modelId="{8E254B86-7D3C-4993-94C2-446D1C958078}" type="presOf" srcId="{505EC5FA-A110-47EE-A7C1-FA35D891E6CD}" destId="{1D088D56-E68F-4E33-9168-A3280D231755}" srcOrd="1" destOrd="0" presId="urn:microsoft.com/office/officeart/2005/8/layout/target3"/>
    <dgm:cxn modelId="{FC37B988-A517-46DA-80E3-1503D849295F}" type="presOf" srcId="{FED76021-9342-40C4-9005-B81108A54021}" destId="{C3202959-2277-4EE2-85ED-854A3D38F6BC}" srcOrd="1" destOrd="0" presId="urn:microsoft.com/office/officeart/2005/8/layout/target3"/>
    <dgm:cxn modelId="{2CD93B8D-9638-4A10-B3F5-533447E9F56B}" srcId="{D5D377E8-8B40-44FC-9941-570573ABC8BB}" destId="{FED76021-9342-40C4-9005-B81108A54021}" srcOrd="0" destOrd="0" parTransId="{82664DE0-CFC4-43A1-B45B-815BCDB2C433}" sibTransId="{AF1AC916-54CB-4288-A67C-8BB435A53E39}"/>
    <dgm:cxn modelId="{928893A1-916F-4B92-B92D-2A2C3B7717B5}" type="presOf" srcId="{D5D377E8-8B40-44FC-9941-570573ABC8BB}" destId="{1DC91537-45B5-4C84-BF20-E893DFB21AAA}" srcOrd="0" destOrd="0" presId="urn:microsoft.com/office/officeart/2005/8/layout/target3"/>
    <dgm:cxn modelId="{4D3F31A4-3998-4060-8BCD-ACCCF526BD0D}" type="presOf" srcId="{FED76021-9342-40C4-9005-B81108A54021}" destId="{5D1743FA-7998-40DA-883F-662ED42BF609}" srcOrd="0" destOrd="0" presId="urn:microsoft.com/office/officeart/2005/8/layout/target3"/>
    <dgm:cxn modelId="{29D30BB0-8520-45DF-A6C4-47E828BF8EC8}" type="presOf" srcId="{A7669EB7-1FBD-4AD7-A160-25AC0C893D13}" destId="{125D4A8C-16C3-4F02-A7CA-6E10ABEB1AB4}" srcOrd="0" destOrd="0" presId="urn:microsoft.com/office/officeart/2005/8/layout/target3"/>
    <dgm:cxn modelId="{317198D7-4892-40D5-88DA-29439E7B5299}" type="presOf" srcId="{A7669EB7-1FBD-4AD7-A160-25AC0C893D13}" destId="{31E7014D-84C3-4710-A5C6-8137E595B90A}" srcOrd="1" destOrd="0" presId="urn:microsoft.com/office/officeart/2005/8/layout/target3"/>
    <dgm:cxn modelId="{63890CF6-B6E2-4C29-B718-D8B99FDCCF44}" srcId="{D5D377E8-8B40-44FC-9941-570573ABC8BB}" destId="{505EC5FA-A110-47EE-A7C1-FA35D891E6CD}" srcOrd="3" destOrd="0" parTransId="{581006A0-C117-4484-8DA3-991EC737F04F}" sibTransId="{348D864B-4081-45CE-A3FB-309E73B69831}"/>
    <dgm:cxn modelId="{35974375-C934-4903-934C-BE5F72EDDA27}" type="presParOf" srcId="{1DC91537-45B5-4C84-BF20-E893DFB21AAA}" destId="{D23AA0F3-2702-4AD6-8C84-3B3F631C8DE2}" srcOrd="0" destOrd="0" presId="urn:microsoft.com/office/officeart/2005/8/layout/target3"/>
    <dgm:cxn modelId="{B42DE3B9-23E5-49EE-8543-D4E612F9DB45}" type="presParOf" srcId="{1DC91537-45B5-4C84-BF20-E893DFB21AAA}" destId="{E5081F76-11A3-46A7-9786-4B0D3AC4D445}" srcOrd="1" destOrd="0" presId="urn:microsoft.com/office/officeart/2005/8/layout/target3"/>
    <dgm:cxn modelId="{DD073121-4CB7-42AE-AEA5-9C3A70677567}" type="presParOf" srcId="{1DC91537-45B5-4C84-BF20-E893DFB21AAA}" destId="{5D1743FA-7998-40DA-883F-662ED42BF609}" srcOrd="2" destOrd="0" presId="urn:microsoft.com/office/officeart/2005/8/layout/target3"/>
    <dgm:cxn modelId="{AE7E9DC9-C59A-4273-AE7E-0CBB00D8E216}" type="presParOf" srcId="{1DC91537-45B5-4C84-BF20-E893DFB21AAA}" destId="{C446E10A-1EFE-410E-90A3-1A82CF93729E}" srcOrd="3" destOrd="0" presId="urn:microsoft.com/office/officeart/2005/8/layout/target3"/>
    <dgm:cxn modelId="{11FC9E25-AD78-4D77-ACC0-A3F51B172C8E}" type="presParOf" srcId="{1DC91537-45B5-4C84-BF20-E893DFB21AAA}" destId="{6F9D3BBF-EA54-4CE1-9610-D2CF1720B8B6}" srcOrd="4" destOrd="0" presId="urn:microsoft.com/office/officeart/2005/8/layout/target3"/>
    <dgm:cxn modelId="{3067BF37-10D0-4093-996A-6D7404FE7B31}" type="presParOf" srcId="{1DC91537-45B5-4C84-BF20-E893DFB21AAA}" destId="{125D4A8C-16C3-4F02-A7CA-6E10ABEB1AB4}" srcOrd="5" destOrd="0" presId="urn:microsoft.com/office/officeart/2005/8/layout/target3"/>
    <dgm:cxn modelId="{F5FBC724-8828-4900-8255-A14597974FA0}" type="presParOf" srcId="{1DC91537-45B5-4C84-BF20-E893DFB21AAA}" destId="{28697616-CD26-45ED-AB2F-C59BACC9D7FE}" srcOrd="6" destOrd="0" presId="urn:microsoft.com/office/officeart/2005/8/layout/target3"/>
    <dgm:cxn modelId="{4E922AC6-8551-4F10-8357-165F2B33C677}" type="presParOf" srcId="{1DC91537-45B5-4C84-BF20-E893DFB21AAA}" destId="{C4C71104-B5A5-4670-BE62-B83BEAA817D7}" srcOrd="7" destOrd="0" presId="urn:microsoft.com/office/officeart/2005/8/layout/target3"/>
    <dgm:cxn modelId="{E6277A19-960B-4571-A61C-692A508C812D}" type="presParOf" srcId="{1DC91537-45B5-4C84-BF20-E893DFB21AAA}" destId="{8B1AAF8B-DB40-4D6B-9216-7EC110E2CB08}" srcOrd="8" destOrd="0" presId="urn:microsoft.com/office/officeart/2005/8/layout/target3"/>
    <dgm:cxn modelId="{96063CDE-982A-46BD-8E9E-FDE9DA30F3F0}" type="presParOf" srcId="{1DC91537-45B5-4C84-BF20-E893DFB21AAA}" destId="{297BFE4F-98A1-489F-A256-48CD1AF85124}" srcOrd="9" destOrd="0" presId="urn:microsoft.com/office/officeart/2005/8/layout/target3"/>
    <dgm:cxn modelId="{F19D78EE-6A85-4235-9DDE-C5F1EC70BF28}" type="presParOf" srcId="{1DC91537-45B5-4C84-BF20-E893DFB21AAA}" destId="{C9B34AED-91A8-4CDE-90F1-629F9DFFCF05}" srcOrd="10" destOrd="0" presId="urn:microsoft.com/office/officeart/2005/8/layout/target3"/>
    <dgm:cxn modelId="{59960E33-064B-4256-9BB2-E96B0292C889}" type="presParOf" srcId="{1DC91537-45B5-4C84-BF20-E893DFB21AAA}" destId="{6F85F6EC-8826-4043-942B-614D7D58D25B}" srcOrd="11" destOrd="0" presId="urn:microsoft.com/office/officeart/2005/8/layout/target3"/>
    <dgm:cxn modelId="{0E915495-3218-46A8-A488-EFACAB6B6BBB}" type="presParOf" srcId="{1DC91537-45B5-4C84-BF20-E893DFB21AAA}" destId="{C3202959-2277-4EE2-85ED-854A3D38F6BC}" srcOrd="12" destOrd="0" presId="urn:microsoft.com/office/officeart/2005/8/layout/target3"/>
    <dgm:cxn modelId="{D626E2C1-0E5A-4DAA-A671-F4EF1AE973E3}" type="presParOf" srcId="{1DC91537-45B5-4C84-BF20-E893DFB21AAA}" destId="{31E7014D-84C3-4710-A5C6-8137E595B90A}" srcOrd="13" destOrd="0" presId="urn:microsoft.com/office/officeart/2005/8/layout/target3"/>
    <dgm:cxn modelId="{A96A6D98-F866-4149-A131-897A4B06A34C}" type="presParOf" srcId="{1DC91537-45B5-4C84-BF20-E893DFB21AAA}" destId="{6E5709CD-2A78-40E1-8215-3F6AAD20C129}" srcOrd="14" destOrd="0" presId="urn:microsoft.com/office/officeart/2005/8/layout/target3"/>
    <dgm:cxn modelId="{E3EB9423-303D-4FB1-BAFB-8094BAA19221}" type="presParOf" srcId="{1DC91537-45B5-4C84-BF20-E893DFB21AAA}" destId="{1D088D56-E68F-4E33-9168-A3280D23175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B5C52C-880B-4836-B384-0FE7F3C8374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199530D9-B495-4A3D-9E6B-39F82E6435E8}">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solidFill>
              <a:latin typeface="Aptos" panose="020B0004020202020204" pitchFamily="34" charset="0"/>
            </a:rPr>
            <a:t>Stand-alone </a:t>
          </a:r>
          <a:r>
            <a:rPr lang="en-US" sz="2000" b="1" dirty="0">
              <a:solidFill>
                <a:srgbClr val="C00000"/>
              </a:solidFill>
              <a:latin typeface="Aptos" panose="020B0004020202020204" pitchFamily="34" charset="0"/>
            </a:rPr>
            <a:t>military modules </a:t>
          </a:r>
          <a:r>
            <a:rPr lang="en-US" sz="2000" b="1" dirty="0">
              <a:solidFill>
                <a:schemeClr val="tx1"/>
              </a:solidFill>
              <a:latin typeface="Aptos" panose="020B0004020202020204" pitchFamily="34" charset="0"/>
            </a:rPr>
            <a:t>for all Attaché courses</a:t>
          </a:r>
          <a:endParaRPr lang="en-CA" sz="2000" b="1" dirty="0">
            <a:solidFill>
              <a:schemeClr val="tx1"/>
            </a:solidFill>
            <a:latin typeface="Aptos" panose="020B0004020202020204" pitchFamily="34" charset="0"/>
          </a:endParaRPr>
        </a:p>
      </dgm:t>
    </dgm:pt>
    <dgm:pt modelId="{0FC8003A-378B-4A91-B78D-4D5723E67B1D}" type="parTrans" cxnId="{79F3E78D-6B96-41FB-89B4-4C5E24DD64C6}">
      <dgm:prSet/>
      <dgm:spPr/>
      <dgm:t>
        <a:bodyPr/>
        <a:lstStyle/>
        <a:p>
          <a:endParaRPr lang="en-CA"/>
        </a:p>
      </dgm:t>
    </dgm:pt>
    <dgm:pt modelId="{937F90E5-E59E-4366-8F26-28E752CDABC2}" type="sibTrans" cxnId="{79F3E78D-6B96-41FB-89B4-4C5E24DD64C6}">
      <dgm:prSet/>
      <dgm:spPr/>
      <dgm:t>
        <a:bodyPr/>
        <a:lstStyle/>
        <a:p>
          <a:endParaRPr lang="en-CA"/>
        </a:p>
      </dgm:t>
    </dgm:pt>
    <dgm:pt modelId="{A8FE5A23-8E65-4703-90AB-E64117FF36C4}">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solidFill>
              <a:latin typeface="Aptos" panose="020B0004020202020204" pitchFamily="34" charset="0"/>
            </a:rPr>
            <a:t>A book of </a:t>
          </a:r>
          <a:r>
            <a:rPr lang="en-US" sz="2000" b="1" dirty="0">
              <a:solidFill>
                <a:srgbClr val="C00000"/>
              </a:solidFill>
              <a:latin typeface="Aptos" panose="020B0004020202020204" pitchFamily="34" charset="0"/>
            </a:rPr>
            <a:t>role-plays</a:t>
          </a:r>
          <a:r>
            <a:rPr lang="en-US" sz="2000" b="1" dirty="0">
              <a:solidFill>
                <a:schemeClr val="tx1"/>
              </a:solidFill>
              <a:latin typeface="Aptos" panose="020B0004020202020204" pitchFamily="34" charset="0"/>
            </a:rPr>
            <a:t> in English adaptable to different languages</a:t>
          </a:r>
          <a:endParaRPr lang="en-CA" sz="2000" b="1" dirty="0">
            <a:solidFill>
              <a:schemeClr val="tx1"/>
            </a:solidFill>
            <a:latin typeface="Aptos" panose="020B0004020202020204" pitchFamily="34" charset="0"/>
          </a:endParaRPr>
        </a:p>
      </dgm:t>
    </dgm:pt>
    <dgm:pt modelId="{43BD0B8E-89B4-463C-BA42-C9C127782021}" type="parTrans" cxnId="{E84E11D4-4C10-4AF3-903F-EBEE5B282886}">
      <dgm:prSet/>
      <dgm:spPr/>
      <dgm:t>
        <a:bodyPr/>
        <a:lstStyle/>
        <a:p>
          <a:endParaRPr lang="en-CA"/>
        </a:p>
      </dgm:t>
    </dgm:pt>
    <dgm:pt modelId="{34CC28BC-8EBE-40A0-91B0-B44685CB2285}" type="sibTrans" cxnId="{E84E11D4-4C10-4AF3-903F-EBEE5B282886}">
      <dgm:prSet/>
      <dgm:spPr/>
      <dgm:t>
        <a:bodyPr/>
        <a:lstStyle/>
        <a:p>
          <a:endParaRPr lang="en-CA"/>
        </a:p>
      </dgm:t>
    </dgm:pt>
    <dgm:pt modelId="{203D9379-CF8D-4519-8B4C-2D21CC57F8DA}">
      <dgm:prSet custT="1"/>
      <dgm:spPr>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rgbClr val="C00000"/>
              </a:solidFill>
              <a:latin typeface="Aptos" panose="020B0004020202020204" pitchFamily="34" charset="0"/>
            </a:rPr>
            <a:t>Guideline</a:t>
          </a:r>
          <a:r>
            <a:rPr lang="en-US" sz="2000" b="1" dirty="0">
              <a:solidFill>
                <a:schemeClr val="tx1"/>
              </a:solidFill>
              <a:latin typeface="Aptos" panose="020B0004020202020204" pitchFamily="34" charset="0"/>
            </a:rPr>
            <a:t> for teachers on integrating </a:t>
          </a:r>
          <a:r>
            <a:rPr lang="en-US" sz="2000" b="1" dirty="0">
              <a:solidFill>
                <a:srgbClr val="C00000"/>
              </a:solidFill>
              <a:latin typeface="Aptos" panose="020B0004020202020204" pitchFamily="34" charset="0"/>
            </a:rPr>
            <a:t>colloquial </a:t>
          </a:r>
          <a:r>
            <a:rPr lang="en-US" sz="2000" b="1" dirty="0">
              <a:solidFill>
                <a:schemeClr val="tx1"/>
              </a:solidFill>
              <a:latin typeface="Aptos" panose="020B0004020202020204" pitchFamily="34" charset="0"/>
            </a:rPr>
            <a:t>language into instruction</a:t>
          </a:r>
          <a:endParaRPr lang="en-CA" sz="2000" b="1" dirty="0">
            <a:solidFill>
              <a:schemeClr val="tx1"/>
            </a:solidFill>
            <a:latin typeface="Aptos" panose="020B0004020202020204" pitchFamily="34" charset="0"/>
          </a:endParaRPr>
        </a:p>
      </dgm:t>
    </dgm:pt>
    <dgm:pt modelId="{F027975A-41E9-41EB-B95D-2421AAE7E321}" type="parTrans" cxnId="{915D2F2E-D6BF-4800-8D3C-6529C78552EA}">
      <dgm:prSet/>
      <dgm:spPr/>
      <dgm:t>
        <a:bodyPr/>
        <a:lstStyle/>
        <a:p>
          <a:endParaRPr lang="en-CA"/>
        </a:p>
      </dgm:t>
    </dgm:pt>
    <dgm:pt modelId="{4F2A0732-B0CC-468F-BA49-87D1EF335842}" type="sibTrans" cxnId="{915D2F2E-D6BF-4800-8D3C-6529C78552EA}">
      <dgm:prSet/>
      <dgm:spPr/>
      <dgm:t>
        <a:bodyPr/>
        <a:lstStyle/>
        <a:p>
          <a:endParaRPr lang="en-CA"/>
        </a:p>
      </dgm:t>
    </dgm:pt>
    <dgm:pt modelId="{ED3E1D56-97A2-4C76-BBC2-5B5BD25043AF}">
      <dgm:prSet custT="1"/>
      <dgm:spPr>
        <a:solidFill>
          <a:schemeClr val="accent1">
            <a:lumMod val="90000"/>
          </a:schemeClr>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solidFill>
              <a:latin typeface="Aptos" panose="020B0004020202020204" pitchFamily="34" charset="0"/>
            </a:rPr>
            <a:t>Curricula updates  to replace outdated vocabulary with </a:t>
          </a:r>
          <a:r>
            <a:rPr lang="en-US" sz="2000" b="1" dirty="0">
              <a:solidFill>
                <a:srgbClr val="C00000"/>
              </a:solidFill>
              <a:latin typeface="Aptos" panose="020B0004020202020204" pitchFamily="34" charset="0"/>
            </a:rPr>
            <a:t>current expressions </a:t>
          </a:r>
          <a:r>
            <a:rPr lang="en-US" sz="2000" b="1" dirty="0">
              <a:solidFill>
                <a:schemeClr val="tx1"/>
              </a:solidFill>
              <a:latin typeface="Aptos" panose="020B0004020202020204" pitchFamily="34" charset="0"/>
            </a:rPr>
            <a:t>and complement commercial learning resources.</a:t>
          </a:r>
          <a:endParaRPr lang="en-CA" sz="2000" b="1" dirty="0">
            <a:solidFill>
              <a:schemeClr val="tx1"/>
            </a:solidFill>
            <a:latin typeface="Aptos" panose="020B0004020202020204" pitchFamily="34" charset="0"/>
          </a:endParaRPr>
        </a:p>
      </dgm:t>
    </dgm:pt>
    <dgm:pt modelId="{9A86FBE9-0E1F-457B-9CD4-515BF888A56B}" type="parTrans" cxnId="{148913A1-63EB-481B-BD53-09402C9F5814}">
      <dgm:prSet/>
      <dgm:spPr/>
      <dgm:t>
        <a:bodyPr/>
        <a:lstStyle/>
        <a:p>
          <a:endParaRPr lang="en-CA"/>
        </a:p>
      </dgm:t>
    </dgm:pt>
    <dgm:pt modelId="{D5F24E59-CE31-45FD-A01E-B95FE7C24C3F}" type="sibTrans" cxnId="{148913A1-63EB-481B-BD53-09402C9F5814}">
      <dgm:prSet/>
      <dgm:spPr/>
      <dgm:t>
        <a:bodyPr/>
        <a:lstStyle/>
        <a:p>
          <a:endParaRPr lang="en-CA"/>
        </a:p>
      </dgm:t>
    </dgm:pt>
    <dgm:pt modelId="{F95AA66D-FE30-4F6B-8CB4-F8417518B033}" type="pres">
      <dgm:prSet presAssocID="{F3B5C52C-880B-4836-B384-0FE7F3C8374B}" presName="matrix" presStyleCnt="0">
        <dgm:presLayoutVars>
          <dgm:chMax val="1"/>
          <dgm:dir/>
          <dgm:resizeHandles val="exact"/>
        </dgm:presLayoutVars>
      </dgm:prSet>
      <dgm:spPr/>
    </dgm:pt>
    <dgm:pt modelId="{AA76086A-7D4D-4726-A4F5-92DDF4BD54CB}" type="pres">
      <dgm:prSet presAssocID="{F3B5C52C-880B-4836-B384-0FE7F3C8374B}" presName="diamond" presStyleLbl="bgShp" presStyleIdx="0" presStyleCn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899EF6B-97EB-4DAA-9817-37E4839BB89D}" type="pres">
      <dgm:prSet presAssocID="{F3B5C52C-880B-4836-B384-0FE7F3C8374B}" presName="quad1" presStyleLbl="node1" presStyleIdx="0" presStyleCnt="4" custLinFactNeighborX="3676" custLinFactNeighborY="3400">
        <dgm:presLayoutVars>
          <dgm:chMax val="0"/>
          <dgm:chPref val="0"/>
          <dgm:bulletEnabled val="1"/>
        </dgm:presLayoutVars>
      </dgm:prSet>
      <dgm:spPr/>
    </dgm:pt>
    <dgm:pt modelId="{D5A8B985-9781-45C3-AC47-8B7B5C684EE2}" type="pres">
      <dgm:prSet presAssocID="{F3B5C52C-880B-4836-B384-0FE7F3C8374B}" presName="quad2" presStyleLbl="node1" presStyleIdx="1" presStyleCnt="4" custLinFactNeighborX="1020" custLinFactNeighborY="3399">
        <dgm:presLayoutVars>
          <dgm:chMax val="0"/>
          <dgm:chPref val="0"/>
          <dgm:bulletEnabled val="1"/>
        </dgm:presLayoutVars>
      </dgm:prSet>
      <dgm:spPr/>
    </dgm:pt>
    <dgm:pt modelId="{574A1F49-B6AF-4B64-969E-2F22C33F9344}" type="pres">
      <dgm:prSet presAssocID="{F3B5C52C-880B-4836-B384-0FE7F3C8374B}" presName="quad3" presStyleLbl="node1" presStyleIdx="2" presStyleCnt="4" custScaleX="174321" custLinFactNeighborX="-28448" custLinFactNeighborY="-1226">
        <dgm:presLayoutVars>
          <dgm:chMax val="0"/>
          <dgm:chPref val="0"/>
          <dgm:bulletEnabled val="1"/>
        </dgm:presLayoutVars>
      </dgm:prSet>
      <dgm:spPr/>
    </dgm:pt>
    <dgm:pt modelId="{22A1A323-D4BF-4A9E-800C-9A1228551AC8}" type="pres">
      <dgm:prSet presAssocID="{F3B5C52C-880B-4836-B384-0FE7F3C8374B}" presName="quad4" presStyleLbl="node1" presStyleIdx="3" presStyleCnt="4" custScaleX="179490" custLinFactNeighborX="41046" custLinFactNeighborY="-1225">
        <dgm:presLayoutVars>
          <dgm:chMax val="0"/>
          <dgm:chPref val="0"/>
          <dgm:bulletEnabled val="1"/>
        </dgm:presLayoutVars>
      </dgm:prSet>
      <dgm:spPr/>
    </dgm:pt>
  </dgm:ptLst>
  <dgm:cxnLst>
    <dgm:cxn modelId="{915D2F2E-D6BF-4800-8D3C-6529C78552EA}" srcId="{F3B5C52C-880B-4836-B384-0FE7F3C8374B}" destId="{203D9379-CF8D-4519-8B4C-2D21CC57F8DA}" srcOrd="2" destOrd="0" parTransId="{F027975A-41E9-41EB-B95D-2421AAE7E321}" sibTransId="{4F2A0732-B0CC-468F-BA49-87D1EF335842}"/>
    <dgm:cxn modelId="{D5416162-F329-4799-9A5A-F7961C89B404}" type="presOf" srcId="{F3B5C52C-880B-4836-B384-0FE7F3C8374B}" destId="{F95AA66D-FE30-4F6B-8CB4-F8417518B033}" srcOrd="0" destOrd="0" presId="urn:microsoft.com/office/officeart/2005/8/layout/matrix3"/>
    <dgm:cxn modelId="{C36F247C-51F1-4608-9A74-07ECBB7B1E7E}" type="presOf" srcId="{A8FE5A23-8E65-4703-90AB-E64117FF36C4}" destId="{D5A8B985-9781-45C3-AC47-8B7B5C684EE2}" srcOrd="0" destOrd="0" presId="urn:microsoft.com/office/officeart/2005/8/layout/matrix3"/>
    <dgm:cxn modelId="{CA7D2E7C-4839-43F9-8DC9-9503FD07C980}" type="presOf" srcId="{199530D9-B495-4A3D-9E6B-39F82E6435E8}" destId="{1899EF6B-97EB-4DAA-9817-37E4839BB89D}" srcOrd="0" destOrd="0" presId="urn:microsoft.com/office/officeart/2005/8/layout/matrix3"/>
    <dgm:cxn modelId="{79F3E78D-6B96-41FB-89B4-4C5E24DD64C6}" srcId="{F3B5C52C-880B-4836-B384-0FE7F3C8374B}" destId="{199530D9-B495-4A3D-9E6B-39F82E6435E8}" srcOrd="0" destOrd="0" parTransId="{0FC8003A-378B-4A91-B78D-4D5723E67B1D}" sibTransId="{937F90E5-E59E-4366-8F26-28E752CDABC2}"/>
    <dgm:cxn modelId="{148913A1-63EB-481B-BD53-09402C9F5814}" srcId="{F3B5C52C-880B-4836-B384-0FE7F3C8374B}" destId="{ED3E1D56-97A2-4C76-BBC2-5B5BD25043AF}" srcOrd="3" destOrd="0" parTransId="{9A86FBE9-0E1F-457B-9CD4-515BF888A56B}" sibTransId="{D5F24E59-CE31-45FD-A01E-B95FE7C24C3F}"/>
    <dgm:cxn modelId="{E84E11D4-4C10-4AF3-903F-EBEE5B282886}" srcId="{F3B5C52C-880B-4836-B384-0FE7F3C8374B}" destId="{A8FE5A23-8E65-4703-90AB-E64117FF36C4}" srcOrd="1" destOrd="0" parTransId="{43BD0B8E-89B4-463C-BA42-C9C127782021}" sibTransId="{34CC28BC-8EBE-40A0-91B0-B44685CB2285}"/>
    <dgm:cxn modelId="{0F335DD4-D1A4-4AB7-A363-9866984484C0}" type="presOf" srcId="{203D9379-CF8D-4519-8B4C-2D21CC57F8DA}" destId="{574A1F49-B6AF-4B64-969E-2F22C33F9344}" srcOrd="0" destOrd="0" presId="urn:microsoft.com/office/officeart/2005/8/layout/matrix3"/>
    <dgm:cxn modelId="{2E43C3F4-23BD-4CC3-875E-D153573491F5}" type="presOf" srcId="{ED3E1D56-97A2-4C76-BBC2-5B5BD25043AF}" destId="{22A1A323-D4BF-4A9E-800C-9A1228551AC8}" srcOrd="0" destOrd="0" presId="urn:microsoft.com/office/officeart/2005/8/layout/matrix3"/>
    <dgm:cxn modelId="{69EA09CF-836A-4DA3-97BB-B31E2F680A04}" type="presParOf" srcId="{F95AA66D-FE30-4F6B-8CB4-F8417518B033}" destId="{AA76086A-7D4D-4726-A4F5-92DDF4BD54CB}" srcOrd="0" destOrd="0" presId="urn:microsoft.com/office/officeart/2005/8/layout/matrix3"/>
    <dgm:cxn modelId="{8E20ABFB-6717-410B-ACC4-64C8E544505B}" type="presParOf" srcId="{F95AA66D-FE30-4F6B-8CB4-F8417518B033}" destId="{1899EF6B-97EB-4DAA-9817-37E4839BB89D}" srcOrd="1" destOrd="0" presId="urn:microsoft.com/office/officeart/2005/8/layout/matrix3"/>
    <dgm:cxn modelId="{5E5F6DE2-D494-4689-9991-74C3B599C757}" type="presParOf" srcId="{F95AA66D-FE30-4F6B-8CB4-F8417518B033}" destId="{D5A8B985-9781-45C3-AC47-8B7B5C684EE2}" srcOrd="2" destOrd="0" presId="urn:microsoft.com/office/officeart/2005/8/layout/matrix3"/>
    <dgm:cxn modelId="{14C414D6-D7FD-4863-80ED-C7BF781949AC}" type="presParOf" srcId="{F95AA66D-FE30-4F6B-8CB4-F8417518B033}" destId="{574A1F49-B6AF-4B64-969E-2F22C33F9344}" srcOrd="3" destOrd="0" presId="urn:microsoft.com/office/officeart/2005/8/layout/matrix3"/>
    <dgm:cxn modelId="{83B2052A-D27A-4A21-897B-26644B0D20F3}" type="presParOf" srcId="{F95AA66D-FE30-4F6B-8CB4-F8417518B033}" destId="{22A1A323-D4BF-4A9E-800C-9A1228551A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7C38FC-59EC-44F4-B7AB-E0388812B20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CA"/>
        </a:p>
      </dgm:t>
    </dgm:pt>
    <dgm:pt modelId="{79804678-A351-4C32-BF49-1AE3EED636A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sz="1800" b="1" dirty="0">
              <a:solidFill>
                <a:schemeClr val="tx1"/>
              </a:solidFill>
              <a:latin typeface="Aptos" panose="020B0004020202020204" pitchFamily="34" charset="0"/>
            </a:rPr>
            <a:t>Course length not always based on building language proficiency</a:t>
          </a:r>
        </a:p>
      </dgm:t>
    </dgm:pt>
    <dgm:pt modelId="{4DAC8B75-5E57-4781-8DCA-BC2561DF69FE}" type="parTrans" cxnId="{6B2ADA7A-72F2-4948-BA14-85EB695192E8}">
      <dgm:prSet/>
      <dgm:spPr/>
      <dgm:t>
        <a:bodyPr/>
        <a:lstStyle/>
        <a:p>
          <a:endParaRPr lang="en-CA"/>
        </a:p>
      </dgm:t>
    </dgm:pt>
    <dgm:pt modelId="{51CD1C3C-CE01-42EB-88A4-991A9D59D8AF}" type="sibTrans" cxnId="{6B2ADA7A-72F2-4948-BA14-85EB695192E8}">
      <dgm:prSet/>
      <dgm:spPr/>
      <dgm:t>
        <a:bodyPr/>
        <a:lstStyle/>
        <a:p>
          <a:endParaRPr lang="en-CA"/>
        </a:p>
      </dgm:t>
    </dgm:pt>
    <dgm:pt modelId="{D4370156-B303-4994-BCC7-3993918A5F08}">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sz="1800" b="1" dirty="0">
              <a:solidFill>
                <a:srgbClr val="C00000"/>
              </a:solidFill>
              <a:latin typeface="Aptos" panose="020B0004020202020204" pitchFamily="34" charset="0"/>
            </a:rPr>
            <a:t>Not </a:t>
          </a:r>
          <a:r>
            <a:rPr lang="en-CA" sz="1800" b="1" dirty="0">
              <a:solidFill>
                <a:schemeClr val="tx1"/>
              </a:solidFill>
              <a:latin typeface="Aptos" panose="020B0004020202020204" pitchFamily="34" charset="0"/>
            </a:rPr>
            <a:t>all students have language aptitude required </a:t>
          </a:r>
        </a:p>
      </dgm:t>
    </dgm:pt>
    <dgm:pt modelId="{38797DB8-A03C-4C01-94DD-70A2F7CC8504}" type="parTrans" cxnId="{59170A47-1571-442B-B81B-3090CB3A525B}">
      <dgm:prSet/>
      <dgm:spPr/>
      <dgm:t>
        <a:bodyPr/>
        <a:lstStyle/>
        <a:p>
          <a:endParaRPr lang="en-CA"/>
        </a:p>
      </dgm:t>
    </dgm:pt>
    <dgm:pt modelId="{4D639765-47E2-44E7-9BCB-0FF0BF9CDCF5}" type="sibTrans" cxnId="{59170A47-1571-442B-B81B-3090CB3A525B}">
      <dgm:prSet/>
      <dgm:spPr/>
      <dgm:t>
        <a:bodyPr/>
        <a:lstStyle/>
        <a:p>
          <a:endParaRPr lang="en-CA"/>
        </a:p>
      </dgm:t>
    </dgm:pt>
    <dgm:pt modelId="{BA9F0A1F-D6EB-4BFA-A4FC-FEEB253B15D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sz="1800" b="1" dirty="0">
              <a:solidFill>
                <a:schemeClr val="tx1"/>
              </a:solidFill>
              <a:latin typeface="Aptos" panose="020B0004020202020204" pitchFamily="34" charset="0"/>
            </a:rPr>
            <a:t>Few students per lang.</a:t>
          </a:r>
        </a:p>
        <a:p>
          <a:pPr algn="ctr"/>
          <a:r>
            <a:rPr lang="en-CA" sz="1800" b="1" dirty="0">
              <a:solidFill>
                <a:schemeClr val="tx1"/>
              </a:solidFill>
              <a:latin typeface="Aptos" panose="020B0004020202020204" pitchFamily="34" charset="0"/>
            </a:rPr>
            <a:t>Quality still required!</a:t>
          </a:r>
        </a:p>
        <a:p>
          <a:pPr algn="ctr"/>
          <a:r>
            <a:rPr lang="en-CA" sz="1800" b="1" dirty="0">
              <a:solidFill>
                <a:srgbClr val="C00000"/>
              </a:solidFill>
              <a:latin typeface="Aptos" panose="020B0004020202020204" pitchFamily="34" charset="0"/>
            </a:rPr>
            <a:t>Few SMEs</a:t>
          </a:r>
        </a:p>
      </dgm:t>
    </dgm:pt>
    <dgm:pt modelId="{57CCDE65-1A51-4C46-A0FD-9B05A4AD48F5}" type="parTrans" cxnId="{9822F3F4-9217-402C-8223-344E0011775A}">
      <dgm:prSet/>
      <dgm:spPr/>
      <dgm:t>
        <a:bodyPr/>
        <a:lstStyle/>
        <a:p>
          <a:endParaRPr lang="en-CA"/>
        </a:p>
      </dgm:t>
    </dgm:pt>
    <dgm:pt modelId="{123EC400-09EE-4695-A8DF-DD8D02493052}" type="sibTrans" cxnId="{9822F3F4-9217-402C-8223-344E0011775A}">
      <dgm:prSet/>
      <dgm:spPr/>
      <dgm:t>
        <a:bodyPr/>
        <a:lstStyle/>
        <a:p>
          <a:endParaRPr lang="en-CA"/>
        </a:p>
      </dgm:t>
    </dgm:pt>
    <dgm:pt modelId="{8A3E1285-CA66-41A2-96F9-05E4DFF7981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CA" sz="1800" b="1" dirty="0">
              <a:solidFill>
                <a:schemeClr val="tx1"/>
              </a:solidFill>
              <a:latin typeface="Aptos" panose="020B0004020202020204" pitchFamily="34" charset="0"/>
            </a:rPr>
            <a:t>Reliance on external contracts and agencies, MOUs, &amp; </a:t>
          </a:r>
          <a:r>
            <a:rPr lang="en-CA" sz="1800" b="1" dirty="0">
              <a:solidFill>
                <a:srgbClr val="C00000"/>
              </a:solidFill>
              <a:latin typeface="Aptos" panose="020B0004020202020204" pitchFamily="34" charset="0"/>
            </a:rPr>
            <a:t>relationships</a:t>
          </a:r>
        </a:p>
      </dgm:t>
    </dgm:pt>
    <dgm:pt modelId="{46C0556D-ED38-4AB5-B3EE-43523586EBC9}" type="parTrans" cxnId="{AADBD7D4-4295-42F0-AFD2-126CA1BC7134}">
      <dgm:prSet/>
      <dgm:spPr/>
      <dgm:t>
        <a:bodyPr/>
        <a:lstStyle/>
        <a:p>
          <a:endParaRPr lang="en-CA"/>
        </a:p>
      </dgm:t>
    </dgm:pt>
    <dgm:pt modelId="{0525099F-B246-444E-B80D-75DD9132D5A5}" type="sibTrans" cxnId="{AADBD7D4-4295-42F0-AFD2-126CA1BC7134}">
      <dgm:prSet/>
      <dgm:spPr/>
      <dgm:t>
        <a:bodyPr/>
        <a:lstStyle/>
        <a:p>
          <a:endParaRPr lang="en-CA"/>
        </a:p>
      </dgm:t>
    </dgm:pt>
    <dgm:pt modelId="{0A9D1B12-644F-46DE-B6DF-23E1FF11A5BA}" type="pres">
      <dgm:prSet presAssocID="{457C38FC-59EC-44F4-B7AB-E0388812B209}" presName="linear" presStyleCnt="0">
        <dgm:presLayoutVars>
          <dgm:dir/>
          <dgm:animLvl val="lvl"/>
          <dgm:resizeHandles val="exact"/>
        </dgm:presLayoutVars>
      </dgm:prSet>
      <dgm:spPr/>
    </dgm:pt>
    <dgm:pt modelId="{E396BDD2-903D-464B-ADFA-053770C2844B}" type="pres">
      <dgm:prSet presAssocID="{79804678-A351-4C32-BF49-1AE3EED636AB}" presName="parentLin" presStyleCnt="0"/>
      <dgm:spPr/>
    </dgm:pt>
    <dgm:pt modelId="{8CCF4D38-42BA-431C-9EC6-F302523772D1}" type="pres">
      <dgm:prSet presAssocID="{79804678-A351-4C32-BF49-1AE3EED636AB}" presName="parentLeftMargin" presStyleLbl="node1" presStyleIdx="0" presStyleCnt="4"/>
      <dgm:spPr/>
    </dgm:pt>
    <dgm:pt modelId="{9FC6DA9C-E101-4DD8-B19A-34E746BD353D}" type="pres">
      <dgm:prSet presAssocID="{79804678-A351-4C32-BF49-1AE3EED636AB}" presName="parentText" presStyleLbl="node1" presStyleIdx="0" presStyleCnt="4" custScaleX="142857">
        <dgm:presLayoutVars>
          <dgm:chMax val="0"/>
          <dgm:bulletEnabled val="1"/>
        </dgm:presLayoutVars>
      </dgm:prSet>
      <dgm:spPr/>
    </dgm:pt>
    <dgm:pt modelId="{6761B64E-A371-470E-9995-5225520E072F}" type="pres">
      <dgm:prSet presAssocID="{79804678-A351-4C32-BF49-1AE3EED636AB}" presName="negativeSpace" presStyleCnt="0"/>
      <dgm:spPr/>
    </dgm:pt>
    <dgm:pt modelId="{2A336B0C-3E79-4C37-BEE8-BF1D1096743F}" type="pres">
      <dgm:prSet presAssocID="{79804678-A351-4C32-BF49-1AE3EED636AB}" presName="childText" presStyleLbl="conFgAcc1" presStyleIdx="0" presStyleCnt="4">
        <dgm:presLayoutVars>
          <dgm:bulletEnabled val="1"/>
        </dgm:presLayoutVars>
      </dgm:prSet>
      <dgm:spPr/>
    </dgm:pt>
    <dgm:pt modelId="{D3836AF8-9DCC-4244-AD24-2727B726AD1F}" type="pres">
      <dgm:prSet presAssocID="{51CD1C3C-CE01-42EB-88A4-991A9D59D8AF}" presName="spaceBetweenRectangles" presStyleCnt="0"/>
      <dgm:spPr/>
    </dgm:pt>
    <dgm:pt modelId="{282C68B6-D34A-4F57-B659-605B9CB7E991}" type="pres">
      <dgm:prSet presAssocID="{D4370156-B303-4994-BCC7-3993918A5F08}" presName="parentLin" presStyleCnt="0"/>
      <dgm:spPr/>
    </dgm:pt>
    <dgm:pt modelId="{F6815DD1-DD24-47D5-AB43-AAB4566D4DC2}" type="pres">
      <dgm:prSet presAssocID="{D4370156-B303-4994-BCC7-3993918A5F08}" presName="parentLeftMargin" presStyleLbl="node1" presStyleIdx="0" presStyleCnt="4"/>
      <dgm:spPr/>
    </dgm:pt>
    <dgm:pt modelId="{162074FB-0DAB-48B4-866A-52F855425249}" type="pres">
      <dgm:prSet presAssocID="{D4370156-B303-4994-BCC7-3993918A5F08}" presName="parentText" presStyleLbl="node1" presStyleIdx="1" presStyleCnt="4" custScaleX="142857">
        <dgm:presLayoutVars>
          <dgm:chMax val="0"/>
          <dgm:bulletEnabled val="1"/>
        </dgm:presLayoutVars>
      </dgm:prSet>
      <dgm:spPr/>
    </dgm:pt>
    <dgm:pt modelId="{BF3E8B90-00D9-4194-B36E-2B97E01AB395}" type="pres">
      <dgm:prSet presAssocID="{D4370156-B303-4994-BCC7-3993918A5F08}" presName="negativeSpace" presStyleCnt="0"/>
      <dgm:spPr/>
    </dgm:pt>
    <dgm:pt modelId="{E6663723-AE83-431C-80B7-379DA9E7B301}" type="pres">
      <dgm:prSet presAssocID="{D4370156-B303-4994-BCC7-3993918A5F08}" presName="childText" presStyleLbl="conFgAcc1" presStyleIdx="1" presStyleCnt="4">
        <dgm:presLayoutVars>
          <dgm:bulletEnabled val="1"/>
        </dgm:presLayoutVars>
      </dgm:prSet>
      <dgm:spPr/>
    </dgm:pt>
    <dgm:pt modelId="{93B001AC-1900-43D9-A10B-3003D654BD29}" type="pres">
      <dgm:prSet presAssocID="{4D639765-47E2-44E7-9BCB-0FF0BF9CDCF5}" presName="spaceBetweenRectangles" presStyleCnt="0"/>
      <dgm:spPr/>
    </dgm:pt>
    <dgm:pt modelId="{7DA3F19F-551C-4E19-8AD8-099D23B548F5}" type="pres">
      <dgm:prSet presAssocID="{BA9F0A1F-D6EB-4BFA-A4FC-FEEB253B15D9}" presName="parentLin" presStyleCnt="0"/>
      <dgm:spPr/>
    </dgm:pt>
    <dgm:pt modelId="{CE4F0F5A-25BF-4146-ABC5-B11595011055}" type="pres">
      <dgm:prSet presAssocID="{BA9F0A1F-D6EB-4BFA-A4FC-FEEB253B15D9}" presName="parentLeftMargin" presStyleLbl="node1" presStyleIdx="1" presStyleCnt="4"/>
      <dgm:spPr/>
    </dgm:pt>
    <dgm:pt modelId="{0971896C-81B8-4798-96CC-9B2E3108FFD4}" type="pres">
      <dgm:prSet presAssocID="{BA9F0A1F-D6EB-4BFA-A4FC-FEEB253B15D9}" presName="parentText" presStyleLbl="node1" presStyleIdx="2" presStyleCnt="4" custScaleX="142857" custScaleY="131941">
        <dgm:presLayoutVars>
          <dgm:chMax val="0"/>
          <dgm:bulletEnabled val="1"/>
        </dgm:presLayoutVars>
      </dgm:prSet>
      <dgm:spPr/>
    </dgm:pt>
    <dgm:pt modelId="{E1F983C0-3132-4961-A534-50E369E4612C}" type="pres">
      <dgm:prSet presAssocID="{BA9F0A1F-D6EB-4BFA-A4FC-FEEB253B15D9}" presName="negativeSpace" presStyleCnt="0"/>
      <dgm:spPr/>
    </dgm:pt>
    <dgm:pt modelId="{89794D9F-0DCF-4876-9372-985C3FB9110B}" type="pres">
      <dgm:prSet presAssocID="{BA9F0A1F-D6EB-4BFA-A4FC-FEEB253B15D9}" presName="childText" presStyleLbl="conFgAcc1" presStyleIdx="2" presStyleCnt="4">
        <dgm:presLayoutVars>
          <dgm:bulletEnabled val="1"/>
        </dgm:presLayoutVars>
      </dgm:prSet>
      <dgm:spPr/>
    </dgm:pt>
    <dgm:pt modelId="{401A8BDC-4AE9-4913-99FD-17C24AA766B4}" type="pres">
      <dgm:prSet presAssocID="{123EC400-09EE-4695-A8DF-DD8D02493052}" presName="spaceBetweenRectangles" presStyleCnt="0"/>
      <dgm:spPr/>
    </dgm:pt>
    <dgm:pt modelId="{A6B599BE-18AB-4CBF-9CE2-96B6561316BE}" type="pres">
      <dgm:prSet presAssocID="{8A3E1285-CA66-41A2-96F9-05E4DFF7981B}" presName="parentLin" presStyleCnt="0"/>
      <dgm:spPr/>
    </dgm:pt>
    <dgm:pt modelId="{D5907DF1-3125-4237-BE35-0E23789F8F6E}" type="pres">
      <dgm:prSet presAssocID="{8A3E1285-CA66-41A2-96F9-05E4DFF7981B}" presName="parentLeftMargin" presStyleLbl="node1" presStyleIdx="2" presStyleCnt="4"/>
      <dgm:spPr/>
    </dgm:pt>
    <dgm:pt modelId="{54A02BB9-988F-46CD-AC28-85F4C88A9068}" type="pres">
      <dgm:prSet presAssocID="{8A3E1285-CA66-41A2-96F9-05E4DFF7981B}" presName="parentText" presStyleLbl="node1" presStyleIdx="3" presStyleCnt="4" custScaleX="142857">
        <dgm:presLayoutVars>
          <dgm:chMax val="0"/>
          <dgm:bulletEnabled val="1"/>
        </dgm:presLayoutVars>
      </dgm:prSet>
      <dgm:spPr/>
    </dgm:pt>
    <dgm:pt modelId="{3EFBB2B1-70A4-4C81-8C85-4CDAFB388D06}" type="pres">
      <dgm:prSet presAssocID="{8A3E1285-CA66-41A2-96F9-05E4DFF7981B}" presName="negativeSpace" presStyleCnt="0"/>
      <dgm:spPr/>
    </dgm:pt>
    <dgm:pt modelId="{694E1662-65BF-41E1-B2A6-EBA161AF76E2}" type="pres">
      <dgm:prSet presAssocID="{8A3E1285-CA66-41A2-96F9-05E4DFF7981B}" presName="childText" presStyleLbl="conFgAcc1" presStyleIdx="3" presStyleCnt="4">
        <dgm:presLayoutVars>
          <dgm:bulletEnabled val="1"/>
        </dgm:presLayoutVars>
      </dgm:prSet>
      <dgm:spPr/>
    </dgm:pt>
  </dgm:ptLst>
  <dgm:cxnLst>
    <dgm:cxn modelId="{03436E14-3442-410D-AD04-0895E2A605D9}" type="presOf" srcId="{79804678-A351-4C32-BF49-1AE3EED636AB}" destId="{9FC6DA9C-E101-4DD8-B19A-34E746BD353D}" srcOrd="1" destOrd="0" presId="urn:microsoft.com/office/officeart/2005/8/layout/list1"/>
    <dgm:cxn modelId="{59170A47-1571-442B-B81B-3090CB3A525B}" srcId="{457C38FC-59EC-44F4-B7AB-E0388812B209}" destId="{D4370156-B303-4994-BCC7-3993918A5F08}" srcOrd="1" destOrd="0" parTransId="{38797DB8-A03C-4C01-94DD-70A2F7CC8504}" sibTransId="{4D639765-47E2-44E7-9BCB-0FF0BF9CDCF5}"/>
    <dgm:cxn modelId="{6017D352-6CF0-40E1-9B07-623F025B129B}" type="presOf" srcId="{BA9F0A1F-D6EB-4BFA-A4FC-FEEB253B15D9}" destId="{CE4F0F5A-25BF-4146-ABC5-B11595011055}" srcOrd="0" destOrd="0" presId="urn:microsoft.com/office/officeart/2005/8/layout/list1"/>
    <dgm:cxn modelId="{6B2ADA7A-72F2-4948-BA14-85EB695192E8}" srcId="{457C38FC-59EC-44F4-B7AB-E0388812B209}" destId="{79804678-A351-4C32-BF49-1AE3EED636AB}" srcOrd="0" destOrd="0" parTransId="{4DAC8B75-5E57-4781-8DCA-BC2561DF69FE}" sibTransId="{51CD1C3C-CE01-42EB-88A4-991A9D59D8AF}"/>
    <dgm:cxn modelId="{A2C7C6B1-FE69-4CE9-8730-993B625B7BB5}" type="presOf" srcId="{8A3E1285-CA66-41A2-96F9-05E4DFF7981B}" destId="{54A02BB9-988F-46CD-AC28-85F4C88A9068}" srcOrd="1" destOrd="0" presId="urn:microsoft.com/office/officeart/2005/8/layout/list1"/>
    <dgm:cxn modelId="{1E1640C1-D00D-4054-81A7-1EE7A97C16C5}" type="presOf" srcId="{D4370156-B303-4994-BCC7-3993918A5F08}" destId="{162074FB-0DAB-48B4-866A-52F855425249}" srcOrd="1" destOrd="0" presId="urn:microsoft.com/office/officeart/2005/8/layout/list1"/>
    <dgm:cxn modelId="{08B544C1-0C34-45AA-A97F-F8158BBD5903}" type="presOf" srcId="{BA9F0A1F-D6EB-4BFA-A4FC-FEEB253B15D9}" destId="{0971896C-81B8-4798-96CC-9B2E3108FFD4}" srcOrd="1" destOrd="0" presId="urn:microsoft.com/office/officeart/2005/8/layout/list1"/>
    <dgm:cxn modelId="{66BAC9C6-A98C-47D6-A8C8-537513C7C315}" type="presOf" srcId="{D4370156-B303-4994-BCC7-3993918A5F08}" destId="{F6815DD1-DD24-47D5-AB43-AAB4566D4DC2}" srcOrd="0" destOrd="0" presId="urn:microsoft.com/office/officeart/2005/8/layout/list1"/>
    <dgm:cxn modelId="{AADBD7D4-4295-42F0-AFD2-126CA1BC7134}" srcId="{457C38FC-59EC-44F4-B7AB-E0388812B209}" destId="{8A3E1285-CA66-41A2-96F9-05E4DFF7981B}" srcOrd="3" destOrd="0" parTransId="{46C0556D-ED38-4AB5-B3EE-43523586EBC9}" sibTransId="{0525099F-B246-444E-B80D-75DD9132D5A5}"/>
    <dgm:cxn modelId="{F89845D5-E522-4C56-A88D-699902EF6E92}" type="presOf" srcId="{457C38FC-59EC-44F4-B7AB-E0388812B209}" destId="{0A9D1B12-644F-46DE-B6DF-23E1FF11A5BA}" srcOrd="0" destOrd="0" presId="urn:microsoft.com/office/officeart/2005/8/layout/list1"/>
    <dgm:cxn modelId="{7D8A6AD6-4088-4A5B-860A-1156B7FCECAF}" type="presOf" srcId="{79804678-A351-4C32-BF49-1AE3EED636AB}" destId="{8CCF4D38-42BA-431C-9EC6-F302523772D1}" srcOrd="0" destOrd="0" presId="urn:microsoft.com/office/officeart/2005/8/layout/list1"/>
    <dgm:cxn modelId="{4CFB5AD8-F6A9-428A-9033-3AB91A475E0C}" type="presOf" srcId="{8A3E1285-CA66-41A2-96F9-05E4DFF7981B}" destId="{D5907DF1-3125-4237-BE35-0E23789F8F6E}" srcOrd="0" destOrd="0" presId="urn:microsoft.com/office/officeart/2005/8/layout/list1"/>
    <dgm:cxn modelId="{9822F3F4-9217-402C-8223-344E0011775A}" srcId="{457C38FC-59EC-44F4-B7AB-E0388812B209}" destId="{BA9F0A1F-D6EB-4BFA-A4FC-FEEB253B15D9}" srcOrd="2" destOrd="0" parTransId="{57CCDE65-1A51-4C46-A0FD-9B05A4AD48F5}" sibTransId="{123EC400-09EE-4695-A8DF-DD8D02493052}"/>
    <dgm:cxn modelId="{E2C8133E-2160-4035-8AD8-40F33DA459D9}" type="presParOf" srcId="{0A9D1B12-644F-46DE-B6DF-23E1FF11A5BA}" destId="{E396BDD2-903D-464B-ADFA-053770C2844B}" srcOrd="0" destOrd="0" presId="urn:microsoft.com/office/officeart/2005/8/layout/list1"/>
    <dgm:cxn modelId="{FDB9A147-7E3D-4F45-9528-44364CC4B3DD}" type="presParOf" srcId="{E396BDD2-903D-464B-ADFA-053770C2844B}" destId="{8CCF4D38-42BA-431C-9EC6-F302523772D1}" srcOrd="0" destOrd="0" presId="urn:microsoft.com/office/officeart/2005/8/layout/list1"/>
    <dgm:cxn modelId="{0B4FF835-0396-44AE-9325-5B2539922126}" type="presParOf" srcId="{E396BDD2-903D-464B-ADFA-053770C2844B}" destId="{9FC6DA9C-E101-4DD8-B19A-34E746BD353D}" srcOrd="1" destOrd="0" presId="urn:microsoft.com/office/officeart/2005/8/layout/list1"/>
    <dgm:cxn modelId="{6EFA3A58-5B47-4400-B134-653800266100}" type="presParOf" srcId="{0A9D1B12-644F-46DE-B6DF-23E1FF11A5BA}" destId="{6761B64E-A371-470E-9995-5225520E072F}" srcOrd="1" destOrd="0" presId="urn:microsoft.com/office/officeart/2005/8/layout/list1"/>
    <dgm:cxn modelId="{EC4433CA-736E-43F4-B68E-6706860CECC2}" type="presParOf" srcId="{0A9D1B12-644F-46DE-B6DF-23E1FF11A5BA}" destId="{2A336B0C-3E79-4C37-BEE8-BF1D1096743F}" srcOrd="2" destOrd="0" presId="urn:microsoft.com/office/officeart/2005/8/layout/list1"/>
    <dgm:cxn modelId="{A559CCD9-4E04-40EE-8066-6334C4C198EA}" type="presParOf" srcId="{0A9D1B12-644F-46DE-B6DF-23E1FF11A5BA}" destId="{D3836AF8-9DCC-4244-AD24-2727B726AD1F}" srcOrd="3" destOrd="0" presId="urn:microsoft.com/office/officeart/2005/8/layout/list1"/>
    <dgm:cxn modelId="{EC32B8C1-543F-47DF-B7E5-7BC3746DCD52}" type="presParOf" srcId="{0A9D1B12-644F-46DE-B6DF-23E1FF11A5BA}" destId="{282C68B6-D34A-4F57-B659-605B9CB7E991}" srcOrd="4" destOrd="0" presId="urn:microsoft.com/office/officeart/2005/8/layout/list1"/>
    <dgm:cxn modelId="{707E9D8C-B10A-4F8B-8952-A511F53BC1DC}" type="presParOf" srcId="{282C68B6-D34A-4F57-B659-605B9CB7E991}" destId="{F6815DD1-DD24-47D5-AB43-AAB4566D4DC2}" srcOrd="0" destOrd="0" presId="urn:microsoft.com/office/officeart/2005/8/layout/list1"/>
    <dgm:cxn modelId="{5D8424B8-6185-420B-B5AA-677A09F5C5DA}" type="presParOf" srcId="{282C68B6-D34A-4F57-B659-605B9CB7E991}" destId="{162074FB-0DAB-48B4-866A-52F855425249}" srcOrd="1" destOrd="0" presId="urn:microsoft.com/office/officeart/2005/8/layout/list1"/>
    <dgm:cxn modelId="{184F7CB6-41AE-4E63-851D-C2119F6BAC94}" type="presParOf" srcId="{0A9D1B12-644F-46DE-B6DF-23E1FF11A5BA}" destId="{BF3E8B90-00D9-4194-B36E-2B97E01AB395}" srcOrd="5" destOrd="0" presId="urn:microsoft.com/office/officeart/2005/8/layout/list1"/>
    <dgm:cxn modelId="{775A25B7-750C-46C2-A883-A03C2E4F43E4}" type="presParOf" srcId="{0A9D1B12-644F-46DE-B6DF-23E1FF11A5BA}" destId="{E6663723-AE83-431C-80B7-379DA9E7B301}" srcOrd="6" destOrd="0" presId="urn:microsoft.com/office/officeart/2005/8/layout/list1"/>
    <dgm:cxn modelId="{323A544E-6A1D-404C-A6AE-A535F85FE8CD}" type="presParOf" srcId="{0A9D1B12-644F-46DE-B6DF-23E1FF11A5BA}" destId="{93B001AC-1900-43D9-A10B-3003D654BD29}" srcOrd="7" destOrd="0" presId="urn:microsoft.com/office/officeart/2005/8/layout/list1"/>
    <dgm:cxn modelId="{BD5D6732-5F59-4FBB-93AF-ED2CCE58BD47}" type="presParOf" srcId="{0A9D1B12-644F-46DE-B6DF-23E1FF11A5BA}" destId="{7DA3F19F-551C-4E19-8AD8-099D23B548F5}" srcOrd="8" destOrd="0" presId="urn:microsoft.com/office/officeart/2005/8/layout/list1"/>
    <dgm:cxn modelId="{09E564FA-C526-43C0-BC2B-3756F55D6701}" type="presParOf" srcId="{7DA3F19F-551C-4E19-8AD8-099D23B548F5}" destId="{CE4F0F5A-25BF-4146-ABC5-B11595011055}" srcOrd="0" destOrd="0" presId="urn:microsoft.com/office/officeart/2005/8/layout/list1"/>
    <dgm:cxn modelId="{B3528BF8-87FF-43DD-85C8-8F1849C17704}" type="presParOf" srcId="{7DA3F19F-551C-4E19-8AD8-099D23B548F5}" destId="{0971896C-81B8-4798-96CC-9B2E3108FFD4}" srcOrd="1" destOrd="0" presId="urn:microsoft.com/office/officeart/2005/8/layout/list1"/>
    <dgm:cxn modelId="{B1AF2C0B-289E-4D7B-9F81-E2A0D2F5667A}" type="presParOf" srcId="{0A9D1B12-644F-46DE-B6DF-23E1FF11A5BA}" destId="{E1F983C0-3132-4961-A534-50E369E4612C}" srcOrd="9" destOrd="0" presId="urn:microsoft.com/office/officeart/2005/8/layout/list1"/>
    <dgm:cxn modelId="{7FD5E5FF-2DCF-49B1-8735-D9E3F5028A77}" type="presParOf" srcId="{0A9D1B12-644F-46DE-B6DF-23E1FF11A5BA}" destId="{89794D9F-0DCF-4876-9372-985C3FB9110B}" srcOrd="10" destOrd="0" presId="urn:microsoft.com/office/officeart/2005/8/layout/list1"/>
    <dgm:cxn modelId="{CFC316E9-C274-4044-8E21-C367E3D1B3A1}" type="presParOf" srcId="{0A9D1B12-644F-46DE-B6DF-23E1FF11A5BA}" destId="{401A8BDC-4AE9-4913-99FD-17C24AA766B4}" srcOrd="11" destOrd="0" presId="urn:microsoft.com/office/officeart/2005/8/layout/list1"/>
    <dgm:cxn modelId="{6E3A2AD8-D77F-4625-8E3D-BA138F8795CB}" type="presParOf" srcId="{0A9D1B12-644F-46DE-B6DF-23E1FF11A5BA}" destId="{A6B599BE-18AB-4CBF-9CE2-96B6561316BE}" srcOrd="12" destOrd="0" presId="urn:microsoft.com/office/officeart/2005/8/layout/list1"/>
    <dgm:cxn modelId="{E401462F-3BD8-48D1-8187-F5AFF7EE0AD8}" type="presParOf" srcId="{A6B599BE-18AB-4CBF-9CE2-96B6561316BE}" destId="{D5907DF1-3125-4237-BE35-0E23789F8F6E}" srcOrd="0" destOrd="0" presId="urn:microsoft.com/office/officeart/2005/8/layout/list1"/>
    <dgm:cxn modelId="{A52C722D-E051-4D78-B2D3-3B00B78726DE}" type="presParOf" srcId="{A6B599BE-18AB-4CBF-9CE2-96B6561316BE}" destId="{54A02BB9-988F-46CD-AC28-85F4C88A9068}" srcOrd="1" destOrd="0" presId="urn:microsoft.com/office/officeart/2005/8/layout/list1"/>
    <dgm:cxn modelId="{69497D55-FCFB-44D0-834C-C69E12F074FA}" type="presParOf" srcId="{0A9D1B12-644F-46DE-B6DF-23E1FF11A5BA}" destId="{3EFBB2B1-70A4-4C81-8C85-4CDAFB388D06}" srcOrd="13" destOrd="0" presId="urn:microsoft.com/office/officeart/2005/8/layout/list1"/>
    <dgm:cxn modelId="{2C3B6D53-5F50-42F5-8F4D-65C3AE7A47DA}" type="presParOf" srcId="{0A9D1B12-644F-46DE-B6DF-23E1FF11A5BA}" destId="{694E1662-65BF-41E1-B2A6-EBA161AF76E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76BB-0C6C-4244-B4E7-8A48F20742F1}">
      <dsp:nvSpPr>
        <dsp:cNvPr id="0" name=""/>
        <dsp:cNvSpPr/>
      </dsp:nvSpPr>
      <dsp:spPr>
        <a:xfrm>
          <a:off x="0" y="188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chemeClr val="tx1"/>
              </a:solidFill>
              <a:latin typeface="Aptos" panose="020B0004020202020204" pitchFamily="34" charset="0"/>
            </a:rPr>
            <a:t>Foreign Language Program - Mandate </a:t>
          </a:r>
          <a:endParaRPr lang="en-CA" sz="3000" kern="1200" dirty="0">
            <a:solidFill>
              <a:schemeClr val="tx1"/>
            </a:solidFill>
            <a:latin typeface="Aptos" panose="020B0004020202020204" pitchFamily="34" charset="0"/>
          </a:endParaRPr>
        </a:p>
      </dsp:txBody>
      <dsp:txXfrm>
        <a:off x="35982" y="54848"/>
        <a:ext cx="8157635" cy="665135"/>
      </dsp:txXfrm>
    </dsp:sp>
    <dsp:sp modelId="{82651C26-211D-45E9-95A2-67892E644F01}">
      <dsp:nvSpPr>
        <dsp:cNvPr id="0" name=""/>
        <dsp:cNvSpPr/>
      </dsp:nvSpPr>
      <dsp:spPr>
        <a:xfrm>
          <a:off x="0" y="8423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i="0" kern="1200" dirty="0">
              <a:solidFill>
                <a:schemeClr val="tx1"/>
              </a:solidFill>
              <a:latin typeface="Aptos" panose="020B0004020202020204" pitchFamily="34" charset="0"/>
            </a:rPr>
            <a:t>Systems Approach to Training</a:t>
          </a:r>
          <a:endParaRPr lang="en-CA" sz="3000" kern="1200" dirty="0">
            <a:solidFill>
              <a:schemeClr val="tx1"/>
            </a:solidFill>
            <a:latin typeface="Aptos" panose="020B0004020202020204" pitchFamily="34" charset="0"/>
          </a:endParaRPr>
        </a:p>
      </dsp:txBody>
      <dsp:txXfrm>
        <a:off x="35982" y="878348"/>
        <a:ext cx="8157635" cy="665135"/>
      </dsp:txXfrm>
    </dsp:sp>
    <dsp:sp modelId="{D6A0F38E-2FE0-4A75-96D8-2E7379BB3DE1}">
      <dsp:nvSpPr>
        <dsp:cNvPr id="0" name=""/>
        <dsp:cNvSpPr/>
      </dsp:nvSpPr>
      <dsp:spPr>
        <a:xfrm>
          <a:off x="0" y="16658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chemeClr val="tx1"/>
              </a:solidFill>
              <a:latin typeface="Aptos" panose="020B0004020202020204" pitchFamily="34" charset="0"/>
            </a:rPr>
            <a:t>Validation Process</a:t>
          </a:r>
          <a:endParaRPr lang="en-CA" sz="3000" kern="1200" dirty="0">
            <a:solidFill>
              <a:schemeClr val="tx1"/>
            </a:solidFill>
            <a:latin typeface="Aptos" panose="020B0004020202020204" pitchFamily="34" charset="0"/>
          </a:endParaRPr>
        </a:p>
      </dsp:txBody>
      <dsp:txXfrm>
        <a:off x="35982" y="1701848"/>
        <a:ext cx="8157635" cy="665135"/>
      </dsp:txXfrm>
    </dsp:sp>
    <dsp:sp modelId="{DCDE8289-396F-4DC1-AD17-1D0F67BC04E5}">
      <dsp:nvSpPr>
        <dsp:cNvPr id="0" name=""/>
        <dsp:cNvSpPr/>
      </dsp:nvSpPr>
      <dsp:spPr>
        <a:xfrm>
          <a:off x="0" y="24893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chemeClr val="tx1"/>
              </a:solidFill>
              <a:latin typeface="Aptos" panose="020B0004020202020204" pitchFamily="34" charset="0"/>
            </a:rPr>
            <a:t>Sample Feedback Comments </a:t>
          </a:r>
          <a:endParaRPr lang="en-CA" sz="3000" kern="1200" dirty="0">
            <a:solidFill>
              <a:schemeClr val="tx1"/>
            </a:solidFill>
            <a:latin typeface="Aptos" panose="020B0004020202020204" pitchFamily="34" charset="0"/>
          </a:endParaRPr>
        </a:p>
      </dsp:txBody>
      <dsp:txXfrm>
        <a:off x="35982" y="2525348"/>
        <a:ext cx="8157635" cy="665135"/>
      </dsp:txXfrm>
    </dsp:sp>
    <dsp:sp modelId="{B069750D-7237-4DCB-8A0C-623B8DA529D3}">
      <dsp:nvSpPr>
        <dsp:cNvPr id="0" name=""/>
        <dsp:cNvSpPr/>
      </dsp:nvSpPr>
      <dsp:spPr>
        <a:xfrm>
          <a:off x="0" y="33128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chemeClr val="tx1"/>
              </a:solidFill>
              <a:latin typeface="Aptos" panose="020B0004020202020204" pitchFamily="34" charset="0"/>
            </a:rPr>
            <a:t>From Feedback to Products </a:t>
          </a:r>
          <a:endParaRPr lang="en-CA" sz="3000" kern="1200" dirty="0">
            <a:solidFill>
              <a:schemeClr val="tx1"/>
            </a:solidFill>
            <a:latin typeface="Aptos" panose="020B0004020202020204" pitchFamily="34" charset="0"/>
          </a:endParaRPr>
        </a:p>
      </dsp:txBody>
      <dsp:txXfrm>
        <a:off x="35982" y="3348848"/>
        <a:ext cx="8157635" cy="665135"/>
      </dsp:txXfrm>
    </dsp:sp>
    <dsp:sp modelId="{D4C8D8BE-D5AA-424A-A699-5282762664F9}">
      <dsp:nvSpPr>
        <dsp:cNvPr id="0" name=""/>
        <dsp:cNvSpPr/>
      </dsp:nvSpPr>
      <dsp:spPr>
        <a:xfrm>
          <a:off x="0" y="4136366"/>
          <a:ext cx="8229599" cy="73709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chemeClr val="tx1"/>
              </a:solidFill>
              <a:latin typeface="Aptos" panose="020B0004020202020204" pitchFamily="34" charset="0"/>
            </a:rPr>
            <a:t>Challenges - Take Aways</a:t>
          </a:r>
          <a:endParaRPr lang="en-CA" sz="3000" kern="1200" dirty="0">
            <a:solidFill>
              <a:schemeClr val="tx1"/>
            </a:solidFill>
            <a:latin typeface="Aptos" panose="020B0004020202020204" pitchFamily="34" charset="0"/>
          </a:endParaRPr>
        </a:p>
      </dsp:txBody>
      <dsp:txXfrm>
        <a:off x="35982" y="4172348"/>
        <a:ext cx="8157635" cy="665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D63C-8375-4444-8107-52B257827F5D}">
      <dsp:nvSpPr>
        <dsp:cNvPr id="0" name=""/>
        <dsp:cNvSpPr/>
      </dsp:nvSpPr>
      <dsp:spPr>
        <a:xfrm>
          <a:off x="0" y="74333"/>
          <a:ext cx="8382000" cy="11977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Aptos" panose="020B0004020202020204" pitchFamily="34" charset="0"/>
            </a:rPr>
            <a:t>Training requirements may </a:t>
          </a:r>
          <a:r>
            <a:rPr lang="en-US" sz="3000" b="1" kern="1200" dirty="0">
              <a:solidFill>
                <a:srgbClr val="C00000"/>
              </a:solidFill>
              <a:latin typeface="Aptos" panose="020B0004020202020204" pitchFamily="34" charset="0"/>
            </a:rPr>
            <a:t>shift</a:t>
          </a:r>
          <a:r>
            <a:rPr lang="en-US" sz="3000" b="1" kern="1200" dirty="0">
              <a:solidFill>
                <a:schemeClr val="tx1"/>
              </a:solidFill>
              <a:latin typeface="Aptos" panose="020B0004020202020204" pitchFamily="34" charset="0"/>
            </a:rPr>
            <a:t> over time</a:t>
          </a:r>
          <a:endParaRPr lang="en-CA" sz="3000" kern="1200" dirty="0">
            <a:solidFill>
              <a:schemeClr val="tx1"/>
            </a:solidFill>
            <a:latin typeface="Aptos" panose="020B0004020202020204" pitchFamily="34" charset="0"/>
          </a:endParaRPr>
        </a:p>
      </dsp:txBody>
      <dsp:txXfrm>
        <a:off x="58471" y="132804"/>
        <a:ext cx="8265058" cy="1080845"/>
      </dsp:txXfrm>
    </dsp:sp>
    <dsp:sp modelId="{95F2C97A-8011-405C-8D4B-00548523C3A0}">
      <dsp:nvSpPr>
        <dsp:cNvPr id="0" name=""/>
        <dsp:cNvSpPr/>
      </dsp:nvSpPr>
      <dsp:spPr>
        <a:xfrm>
          <a:off x="0" y="1358521"/>
          <a:ext cx="8382000" cy="11977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Aptos" panose="020B0004020202020204" pitchFamily="34" charset="0"/>
            </a:rPr>
            <a:t>Technological advancements require continual </a:t>
          </a:r>
          <a:r>
            <a:rPr lang="en-US" sz="3000" b="1" kern="1200" dirty="0">
              <a:solidFill>
                <a:srgbClr val="C00000"/>
              </a:solidFill>
              <a:latin typeface="Aptos" panose="020B0004020202020204" pitchFamily="34" charset="0"/>
            </a:rPr>
            <a:t>adjustments</a:t>
          </a:r>
          <a:r>
            <a:rPr lang="en-US" sz="3000" b="1" kern="1200" dirty="0">
              <a:solidFill>
                <a:schemeClr val="tx1"/>
              </a:solidFill>
              <a:latin typeface="Aptos" panose="020B0004020202020204" pitchFamily="34" charset="0"/>
            </a:rPr>
            <a:t> to course content</a:t>
          </a:r>
          <a:endParaRPr lang="en-CA" sz="3000" kern="1200" dirty="0">
            <a:solidFill>
              <a:schemeClr val="tx1"/>
            </a:solidFill>
            <a:latin typeface="Aptos" panose="020B0004020202020204" pitchFamily="34" charset="0"/>
          </a:endParaRPr>
        </a:p>
      </dsp:txBody>
      <dsp:txXfrm>
        <a:off x="58471" y="1416992"/>
        <a:ext cx="8265058" cy="1080845"/>
      </dsp:txXfrm>
    </dsp:sp>
    <dsp:sp modelId="{E1451F98-A5F5-4BE2-B8E6-7819B82F15E7}">
      <dsp:nvSpPr>
        <dsp:cNvPr id="0" name=""/>
        <dsp:cNvSpPr/>
      </dsp:nvSpPr>
      <dsp:spPr>
        <a:xfrm>
          <a:off x="0" y="2642708"/>
          <a:ext cx="8382000" cy="11977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Aptos" panose="020B0004020202020204" pitchFamily="34" charset="0"/>
            </a:rPr>
            <a:t>Language </a:t>
          </a:r>
          <a:r>
            <a:rPr lang="en-US" sz="3000" b="1" kern="1200" dirty="0">
              <a:solidFill>
                <a:srgbClr val="C00000"/>
              </a:solidFill>
              <a:latin typeface="Aptos" panose="020B0004020202020204" pitchFamily="34" charset="0"/>
            </a:rPr>
            <a:t>evolves</a:t>
          </a:r>
          <a:endParaRPr lang="en-CA" sz="3000" kern="1200" dirty="0">
            <a:solidFill>
              <a:srgbClr val="C00000"/>
            </a:solidFill>
            <a:latin typeface="Aptos" panose="020B0004020202020204" pitchFamily="34" charset="0"/>
          </a:endParaRPr>
        </a:p>
      </dsp:txBody>
      <dsp:txXfrm>
        <a:off x="58471" y="2701179"/>
        <a:ext cx="8265058" cy="1080845"/>
      </dsp:txXfrm>
    </dsp:sp>
    <dsp:sp modelId="{71EB7341-6C30-4061-8B21-38BF16A8D90E}">
      <dsp:nvSpPr>
        <dsp:cNvPr id="0" name=""/>
        <dsp:cNvSpPr/>
      </dsp:nvSpPr>
      <dsp:spPr>
        <a:xfrm>
          <a:off x="0" y="3926896"/>
          <a:ext cx="8382000" cy="11977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Aptos" panose="020B0004020202020204" pitchFamily="34" charset="0"/>
            </a:rPr>
            <a:t>Adding new content to an already </a:t>
          </a:r>
          <a:r>
            <a:rPr lang="en-US" sz="3000" b="1" kern="1200" dirty="0">
              <a:solidFill>
                <a:srgbClr val="C00000"/>
              </a:solidFill>
              <a:latin typeface="Aptos" panose="020B0004020202020204" pitchFamily="34" charset="0"/>
            </a:rPr>
            <a:t>voluminous</a:t>
          </a:r>
          <a:r>
            <a:rPr lang="en-US" sz="3000" b="1" kern="1200" dirty="0">
              <a:solidFill>
                <a:schemeClr val="tx1"/>
              </a:solidFill>
              <a:latin typeface="Aptos" panose="020B0004020202020204" pitchFamily="34" charset="0"/>
            </a:rPr>
            <a:t> course poses challenges </a:t>
          </a:r>
          <a:endParaRPr lang="en-CA" sz="3000" kern="1200" dirty="0">
            <a:solidFill>
              <a:schemeClr val="tx1"/>
            </a:solidFill>
            <a:latin typeface="Aptos" panose="020B0004020202020204" pitchFamily="34" charset="0"/>
          </a:endParaRPr>
        </a:p>
      </dsp:txBody>
      <dsp:txXfrm>
        <a:off x="58471" y="3985367"/>
        <a:ext cx="8265058" cy="1080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6BEE6-A4DF-4C40-8A12-EEEFE91094A1}">
      <dsp:nvSpPr>
        <dsp:cNvPr id="0" name=""/>
        <dsp:cNvSpPr/>
      </dsp:nvSpPr>
      <dsp:spPr>
        <a:xfrm rot="5400000">
          <a:off x="3160597" y="612831"/>
          <a:ext cx="5471160" cy="5581226"/>
        </a:xfrm>
        <a:prstGeom prst="round2SameRect">
          <a:avLst/>
        </a:prstGeom>
        <a:solidFill>
          <a:schemeClr val="accent1">
            <a:alpha val="9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CA" sz="2400" b="1" kern="1200" dirty="0">
            <a:latin typeface="Aptos" panose="020B0004020202020204" pitchFamily="34" charset="0"/>
          </a:endParaRP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Develop curricula</a:t>
          </a: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Develop formative &amp; summative tests</a:t>
          </a: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Provide </a:t>
          </a:r>
          <a:r>
            <a:rPr lang="en-CA" sz="2800" b="1" kern="1200" dirty="0">
              <a:solidFill>
                <a:srgbClr val="C00000"/>
              </a:solidFill>
              <a:latin typeface="Aptos" panose="020B0004020202020204" pitchFamily="34" charset="0"/>
            </a:rPr>
            <a:t>Certification testing </a:t>
          </a:r>
          <a:r>
            <a:rPr lang="en-CA" sz="2800" b="1" kern="1200" dirty="0">
              <a:latin typeface="Aptos" panose="020B0004020202020204" pitchFamily="34" charset="0"/>
            </a:rPr>
            <a:t>to all CAF (~ 200)</a:t>
          </a: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Provide Oral Proficiency Interviews (</a:t>
          </a:r>
          <a:r>
            <a:rPr lang="en-CA" sz="2800" b="1" kern="1200" dirty="0">
              <a:solidFill>
                <a:srgbClr val="C00000"/>
              </a:solidFill>
              <a:latin typeface="Aptos" panose="020B0004020202020204" pitchFamily="34" charset="0"/>
            </a:rPr>
            <a:t>OPI</a:t>
          </a:r>
          <a:r>
            <a:rPr lang="en-CA" sz="2800" b="1" kern="1200" dirty="0">
              <a:latin typeface="Aptos" panose="020B0004020202020204" pitchFamily="34" charset="0"/>
            </a:rPr>
            <a:t>)</a:t>
          </a: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Manage contracts</a:t>
          </a:r>
        </a:p>
        <a:p>
          <a:pPr marL="285750" lvl="1" indent="-285750" algn="l" defTabSz="1244600">
            <a:lnSpc>
              <a:spcPct val="90000"/>
            </a:lnSpc>
            <a:spcBef>
              <a:spcPct val="0"/>
            </a:spcBef>
            <a:spcAft>
              <a:spcPct val="15000"/>
            </a:spcAft>
            <a:buChar char="•"/>
          </a:pPr>
          <a:r>
            <a:rPr lang="en-CA" sz="2800" b="1" kern="1200" dirty="0">
              <a:latin typeface="Aptos" panose="020B0004020202020204" pitchFamily="34" charset="0"/>
            </a:rPr>
            <a:t>Conduct course evaluation &amp; </a:t>
          </a:r>
          <a:r>
            <a:rPr lang="en-CA" sz="2800" b="1" kern="1200" dirty="0">
              <a:solidFill>
                <a:srgbClr val="C00000"/>
              </a:solidFill>
              <a:latin typeface="Aptos" panose="020B0004020202020204" pitchFamily="34" charset="0"/>
            </a:rPr>
            <a:t>validation</a:t>
          </a:r>
        </a:p>
      </dsp:txBody>
      <dsp:txXfrm rot="-5400000">
        <a:off x="3105564" y="934944"/>
        <a:ext cx="5314146" cy="4937000"/>
      </dsp:txXfrm>
    </dsp:sp>
    <dsp:sp modelId="{C84BC671-5B70-41E8-AFF8-740B042A51BD}">
      <dsp:nvSpPr>
        <dsp:cNvPr id="0" name=""/>
        <dsp:cNvSpPr/>
      </dsp:nvSpPr>
      <dsp:spPr>
        <a:xfrm>
          <a:off x="0" y="0"/>
          <a:ext cx="3139439" cy="6838951"/>
        </a:xfrm>
        <a:prstGeom prst="roundRect">
          <a:avLst/>
        </a:prstGeom>
        <a:blipFill rotWithShape="0">
          <a:blip xmlns:r="http://schemas.openxmlformats.org/officeDocument/2006/relationships" r:embed="rId1"/>
          <a:srcRect/>
          <a:stretch>
            <a:fillRect l="-32000" r="-32000"/>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sp3d extrusionH="28000" prstMaterial="matte"/>
        </a:bodyPr>
        <a:lstStyle/>
        <a:p>
          <a:pPr marL="0" lvl="0" indent="0" algn="ctr" defTabSz="1066800">
            <a:lnSpc>
              <a:spcPct val="90000"/>
            </a:lnSpc>
            <a:spcBef>
              <a:spcPct val="0"/>
            </a:spcBef>
            <a:spcAft>
              <a:spcPct val="35000"/>
            </a:spcAft>
            <a:buNone/>
          </a:pPr>
          <a:endParaRPr lang="en-CA" sz="2400" b="1" kern="1200" dirty="0">
            <a:latin typeface="Aptos" panose="020B0004020202020204" pitchFamily="34" charset="0"/>
          </a:endParaRPr>
        </a:p>
      </dsp:txBody>
      <dsp:txXfrm>
        <a:off x="153255" y="153255"/>
        <a:ext cx="2832929" cy="6532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EB76-A116-477A-9990-AA7EE31DF346}">
      <dsp:nvSpPr>
        <dsp:cNvPr id="0" name=""/>
        <dsp:cNvSpPr/>
      </dsp:nvSpPr>
      <dsp:spPr>
        <a:xfrm>
          <a:off x="447877" y="-6010"/>
          <a:ext cx="5106115" cy="5106115"/>
        </a:xfrm>
        <a:prstGeom prst="circularArrow">
          <a:avLst>
            <a:gd name="adj1" fmla="val 5274"/>
            <a:gd name="adj2" fmla="val 312630"/>
            <a:gd name="adj3" fmla="val 14266129"/>
            <a:gd name="adj4" fmla="val 17104818"/>
            <a:gd name="adj5" fmla="val 5477"/>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4CA6044-B5A4-4844-A08F-BD027BC056AA}">
      <dsp:nvSpPr>
        <dsp:cNvPr id="0" name=""/>
        <dsp:cNvSpPr/>
      </dsp:nvSpPr>
      <dsp:spPr>
        <a:xfrm>
          <a:off x="2051222" y="954"/>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Design</a:t>
          </a:r>
        </a:p>
      </dsp:txBody>
      <dsp:txXfrm>
        <a:off x="2097583" y="47315"/>
        <a:ext cx="1806703" cy="856990"/>
      </dsp:txXfrm>
    </dsp:sp>
    <dsp:sp modelId="{01B0ACAD-C0A2-4357-A21A-898F8FFD968B}">
      <dsp:nvSpPr>
        <dsp:cNvPr id="0" name=""/>
        <dsp:cNvSpPr/>
      </dsp:nvSpPr>
      <dsp:spPr>
        <a:xfrm>
          <a:off x="3868356" y="1072355"/>
          <a:ext cx="2052006"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Development</a:t>
          </a:r>
        </a:p>
      </dsp:txBody>
      <dsp:txXfrm>
        <a:off x="3914717" y="1118716"/>
        <a:ext cx="1959284" cy="856990"/>
      </dsp:txXfrm>
    </dsp:sp>
    <dsp:sp modelId="{94BD76D4-96C4-4F84-B4A4-94A76BE1562C}">
      <dsp:nvSpPr>
        <dsp:cNvPr id="0" name=""/>
        <dsp:cNvSpPr/>
      </dsp:nvSpPr>
      <dsp:spPr>
        <a:xfrm>
          <a:off x="3845147" y="3108123"/>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Conduct</a:t>
          </a:r>
        </a:p>
      </dsp:txBody>
      <dsp:txXfrm>
        <a:off x="3891508" y="3154484"/>
        <a:ext cx="1806703" cy="856990"/>
      </dsp:txXfrm>
    </dsp:sp>
    <dsp:sp modelId="{084D13B7-B831-42C2-B0C5-F7F2F4A13238}">
      <dsp:nvSpPr>
        <dsp:cNvPr id="0" name=""/>
        <dsp:cNvSpPr/>
      </dsp:nvSpPr>
      <dsp:spPr>
        <a:xfrm>
          <a:off x="2051222" y="4143847"/>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Evaluation</a:t>
          </a:r>
        </a:p>
      </dsp:txBody>
      <dsp:txXfrm>
        <a:off x="2097583" y="4190208"/>
        <a:ext cx="1806703" cy="856990"/>
      </dsp:txXfrm>
    </dsp:sp>
    <dsp:sp modelId="{A0A03324-EF90-466C-BE06-C0493E121B96}">
      <dsp:nvSpPr>
        <dsp:cNvPr id="0" name=""/>
        <dsp:cNvSpPr/>
      </dsp:nvSpPr>
      <dsp:spPr>
        <a:xfrm>
          <a:off x="257297" y="3108123"/>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Validation</a:t>
          </a:r>
        </a:p>
      </dsp:txBody>
      <dsp:txXfrm>
        <a:off x="303658" y="3154484"/>
        <a:ext cx="1806703" cy="856990"/>
      </dsp:txXfrm>
    </dsp:sp>
    <dsp:sp modelId="{9534742A-83D9-4C71-8AE3-F17A6F659893}">
      <dsp:nvSpPr>
        <dsp:cNvPr id="0" name=""/>
        <dsp:cNvSpPr/>
      </dsp:nvSpPr>
      <dsp:spPr>
        <a:xfrm>
          <a:off x="257297" y="1036677"/>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b="0" kern="1200" dirty="0">
              <a:solidFill>
                <a:schemeClr val="tx1"/>
              </a:solidFill>
              <a:latin typeface="Aptos" panose="020B0004020202020204" pitchFamily="34" charset="0"/>
            </a:rPr>
            <a:t>Analysis</a:t>
          </a:r>
        </a:p>
      </dsp:txBody>
      <dsp:txXfrm>
        <a:off x="303658" y="1083038"/>
        <a:ext cx="1806703" cy="856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EB76-A116-477A-9990-AA7EE31DF346}">
      <dsp:nvSpPr>
        <dsp:cNvPr id="0" name=""/>
        <dsp:cNvSpPr/>
      </dsp:nvSpPr>
      <dsp:spPr>
        <a:xfrm>
          <a:off x="447877" y="-6010"/>
          <a:ext cx="5106115" cy="5106115"/>
        </a:xfrm>
        <a:prstGeom prst="circularArrow">
          <a:avLst>
            <a:gd name="adj1" fmla="val 5274"/>
            <a:gd name="adj2" fmla="val 312630"/>
            <a:gd name="adj3" fmla="val 14266129"/>
            <a:gd name="adj4" fmla="val 17104818"/>
            <a:gd name="adj5" fmla="val 5477"/>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4CA6044-B5A4-4844-A08F-BD027BC056AA}">
      <dsp:nvSpPr>
        <dsp:cNvPr id="0" name=""/>
        <dsp:cNvSpPr/>
      </dsp:nvSpPr>
      <dsp:spPr>
        <a:xfrm>
          <a:off x="2051222" y="954"/>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Design</a:t>
          </a:r>
        </a:p>
      </dsp:txBody>
      <dsp:txXfrm>
        <a:off x="2097583" y="47315"/>
        <a:ext cx="1806703" cy="856990"/>
      </dsp:txXfrm>
    </dsp:sp>
    <dsp:sp modelId="{01B0ACAD-C0A2-4357-A21A-898F8FFD968B}">
      <dsp:nvSpPr>
        <dsp:cNvPr id="0" name=""/>
        <dsp:cNvSpPr/>
      </dsp:nvSpPr>
      <dsp:spPr>
        <a:xfrm>
          <a:off x="3868356" y="1072355"/>
          <a:ext cx="2052006"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Development</a:t>
          </a:r>
        </a:p>
      </dsp:txBody>
      <dsp:txXfrm>
        <a:off x="3914717" y="1118716"/>
        <a:ext cx="1959284" cy="856990"/>
      </dsp:txXfrm>
    </dsp:sp>
    <dsp:sp modelId="{94BD76D4-96C4-4F84-B4A4-94A76BE1562C}">
      <dsp:nvSpPr>
        <dsp:cNvPr id="0" name=""/>
        <dsp:cNvSpPr/>
      </dsp:nvSpPr>
      <dsp:spPr>
        <a:xfrm>
          <a:off x="3845147" y="3108123"/>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Conduct</a:t>
          </a:r>
        </a:p>
      </dsp:txBody>
      <dsp:txXfrm>
        <a:off x="3891508" y="3154484"/>
        <a:ext cx="1806703" cy="856990"/>
      </dsp:txXfrm>
    </dsp:sp>
    <dsp:sp modelId="{084D13B7-B831-42C2-B0C5-F7F2F4A13238}">
      <dsp:nvSpPr>
        <dsp:cNvPr id="0" name=""/>
        <dsp:cNvSpPr/>
      </dsp:nvSpPr>
      <dsp:spPr>
        <a:xfrm>
          <a:off x="2051222" y="4143847"/>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Evaluation</a:t>
          </a:r>
        </a:p>
      </dsp:txBody>
      <dsp:txXfrm>
        <a:off x="2097583" y="4190208"/>
        <a:ext cx="1806703" cy="856990"/>
      </dsp:txXfrm>
    </dsp:sp>
    <dsp:sp modelId="{A0A03324-EF90-466C-BE06-C0493E121B96}">
      <dsp:nvSpPr>
        <dsp:cNvPr id="0" name=""/>
        <dsp:cNvSpPr/>
      </dsp:nvSpPr>
      <dsp:spPr>
        <a:xfrm>
          <a:off x="257297" y="3108123"/>
          <a:ext cx="1899425" cy="949712"/>
        </a:xfrm>
        <a:prstGeom prst="roundRect">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kern="1200" dirty="0">
              <a:solidFill>
                <a:schemeClr val="tx1"/>
              </a:solidFill>
              <a:latin typeface="Aptos" panose="020B0004020202020204" pitchFamily="34" charset="0"/>
            </a:rPr>
            <a:t>Validation</a:t>
          </a:r>
        </a:p>
      </dsp:txBody>
      <dsp:txXfrm>
        <a:off x="303658" y="3154484"/>
        <a:ext cx="1806703" cy="856990"/>
      </dsp:txXfrm>
    </dsp:sp>
    <dsp:sp modelId="{9534742A-83D9-4C71-8AE3-F17A6F659893}">
      <dsp:nvSpPr>
        <dsp:cNvPr id="0" name=""/>
        <dsp:cNvSpPr/>
      </dsp:nvSpPr>
      <dsp:spPr>
        <a:xfrm>
          <a:off x="257297" y="1036677"/>
          <a:ext cx="1899425" cy="94971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2400" b="0" kern="1200" dirty="0">
              <a:solidFill>
                <a:schemeClr val="tx1"/>
              </a:solidFill>
              <a:latin typeface="Aptos" panose="020B0004020202020204" pitchFamily="34" charset="0"/>
            </a:rPr>
            <a:t>Analysis</a:t>
          </a:r>
        </a:p>
      </dsp:txBody>
      <dsp:txXfrm>
        <a:off x="303658" y="1083038"/>
        <a:ext cx="1806703" cy="856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336A-07A0-41C9-AA7F-CA6011788B64}">
      <dsp:nvSpPr>
        <dsp:cNvPr id="0" name=""/>
        <dsp:cNvSpPr/>
      </dsp:nvSpPr>
      <dsp:spPr>
        <a:xfrm>
          <a:off x="0" y="0"/>
          <a:ext cx="8921930" cy="1650655"/>
        </a:xfrm>
        <a:prstGeom prst="rect">
          <a:avLst/>
        </a:prstGeom>
        <a:solidFill>
          <a:schemeClr val="accent1">
            <a:shade val="8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Aptos" panose="020B0004020202020204" pitchFamily="34" charset="0"/>
            </a:rPr>
            <a:t>Tasks or Content Missing from Training:</a:t>
          </a:r>
          <a:endParaRPr lang="en-CA" sz="3200" kern="1200" dirty="0">
            <a:solidFill>
              <a:schemeClr val="tx1"/>
            </a:solidFill>
            <a:latin typeface="Aptos" panose="020B0004020202020204" pitchFamily="34" charset="0"/>
          </a:endParaRPr>
        </a:p>
      </dsp:txBody>
      <dsp:txXfrm>
        <a:off x="0" y="0"/>
        <a:ext cx="8921930" cy="1650655"/>
      </dsp:txXfrm>
    </dsp:sp>
    <dsp:sp modelId="{60B12733-344C-4F59-8C77-E834F10D6FAF}">
      <dsp:nvSpPr>
        <dsp:cNvPr id="0" name=""/>
        <dsp:cNvSpPr/>
      </dsp:nvSpPr>
      <dsp:spPr>
        <a:xfrm>
          <a:off x="2847" y="1650655"/>
          <a:ext cx="1519049"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ptos" panose="020B0004020202020204" pitchFamily="34" charset="0"/>
            </a:rPr>
            <a:t>Military content</a:t>
          </a:r>
          <a:endParaRPr lang="en-CA" sz="2800" b="1" kern="1200" dirty="0">
            <a:solidFill>
              <a:schemeClr val="tx1"/>
            </a:solidFill>
            <a:latin typeface="Aptos" panose="020B0004020202020204" pitchFamily="34" charset="0"/>
          </a:endParaRPr>
        </a:p>
      </dsp:txBody>
      <dsp:txXfrm>
        <a:off x="2847" y="1650655"/>
        <a:ext cx="1519049" cy="3466375"/>
      </dsp:txXfrm>
    </dsp:sp>
    <dsp:sp modelId="{D9AFD3E4-4EA9-43A1-8393-C62D4D5DED84}">
      <dsp:nvSpPr>
        <dsp:cNvPr id="0" name=""/>
        <dsp:cNvSpPr/>
      </dsp:nvSpPr>
      <dsp:spPr>
        <a:xfrm>
          <a:off x="1521896" y="1650655"/>
          <a:ext cx="1849296"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b="1" kern="1200" dirty="0">
            <a:solidFill>
              <a:schemeClr val="tx1"/>
            </a:solidFill>
            <a:latin typeface="Aptos" panose="020B0004020202020204" pitchFamily="34" charset="0"/>
          </a:endParaRPr>
        </a:p>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Booking venues for event hosting </a:t>
          </a:r>
        </a:p>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Negotiating hospitality with restaurants</a:t>
          </a:r>
          <a:endParaRPr lang="en-CA" sz="1900" b="1" kern="1200" dirty="0">
            <a:solidFill>
              <a:schemeClr val="tx1"/>
            </a:solidFill>
            <a:latin typeface="Aptos" panose="020B0004020202020204" pitchFamily="34" charset="0"/>
          </a:endParaRPr>
        </a:p>
      </dsp:txBody>
      <dsp:txXfrm>
        <a:off x="1521896" y="1650655"/>
        <a:ext cx="1849296" cy="3466375"/>
      </dsp:txXfrm>
    </dsp:sp>
    <dsp:sp modelId="{C63C7379-7175-41D9-BF9D-F58FE2C23317}">
      <dsp:nvSpPr>
        <dsp:cNvPr id="0" name=""/>
        <dsp:cNvSpPr/>
      </dsp:nvSpPr>
      <dsp:spPr>
        <a:xfrm>
          <a:off x="3371193" y="1650655"/>
          <a:ext cx="1849296"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b="1" kern="1200" dirty="0">
            <a:solidFill>
              <a:schemeClr val="tx1"/>
            </a:solidFill>
            <a:latin typeface="Aptos" panose="020B0004020202020204" pitchFamily="34" charset="0"/>
          </a:endParaRPr>
        </a:p>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Understanding written technical specifications of equipment at trade shows</a:t>
          </a:r>
        </a:p>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 Signs at railway stations</a:t>
          </a:r>
          <a:endParaRPr lang="en-CA" sz="1900" b="1" kern="1200" dirty="0">
            <a:solidFill>
              <a:schemeClr val="tx1"/>
            </a:solidFill>
            <a:latin typeface="Aptos" panose="020B0004020202020204" pitchFamily="34" charset="0"/>
          </a:endParaRPr>
        </a:p>
      </dsp:txBody>
      <dsp:txXfrm>
        <a:off x="3371193" y="1650655"/>
        <a:ext cx="1849296" cy="3466375"/>
      </dsp:txXfrm>
    </dsp:sp>
    <dsp:sp modelId="{9A650B8D-CB6D-44FC-AA2B-78418293B83E}">
      <dsp:nvSpPr>
        <dsp:cNvPr id="0" name=""/>
        <dsp:cNvSpPr/>
      </dsp:nvSpPr>
      <dsp:spPr>
        <a:xfrm>
          <a:off x="5220489" y="1650655"/>
          <a:ext cx="1849296"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Understanding longer military lectures</a:t>
          </a:r>
          <a:endParaRPr lang="en-CA" sz="1900" b="1" kern="1200" dirty="0">
            <a:solidFill>
              <a:schemeClr val="tx1"/>
            </a:solidFill>
            <a:latin typeface="Aptos" panose="020B0004020202020204" pitchFamily="34" charset="0"/>
          </a:endParaRPr>
        </a:p>
      </dsp:txBody>
      <dsp:txXfrm>
        <a:off x="5220489" y="1650655"/>
        <a:ext cx="1849296" cy="3466375"/>
      </dsp:txXfrm>
    </dsp:sp>
    <dsp:sp modelId="{E9C542AA-4956-488F-A53F-F5EAC180B654}">
      <dsp:nvSpPr>
        <dsp:cNvPr id="0" name=""/>
        <dsp:cNvSpPr/>
      </dsp:nvSpPr>
      <dsp:spPr>
        <a:xfrm>
          <a:off x="7069786" y="1650655"/>
          <a:ext cx="1849296"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ptos" panose="020B0004020202020204" pitchFamily="34" charset="0"/>
            </a:rPr>
            <a:t>Using technical vocabulary related to overflights, ship visits</a:t>
          </a:r>
          <a:endParaRPr lang="en-CA" sz="1900" b="1" kern="1200" dirty="0">
            <a:solidFill>
              <a:schemeClr val="tx1"/>
            </a:solidFill>
            <a:latin typeface="Aptos" panose="020B0004020202020204" pitchFamily="34" charset="0"/>
          </a:endParaRPr>
        </a:p>
      </dsp:txBody>
      <dsp:txXfrm>
        <a:off x="7069786" y="1650655"/>
        <a:ext cx="1849296" cy="3466375"/>
      </dsp:txXfrm>
    </dsp:sp>
    <dsp:sp modelId="{F64C0AEC-8CBE-4F79-9D24-7C93D4B05D9F}">
      <dsp:nvSpPr>
        <dsp:cNvPr id="0" name=""/>
        <dsp:cNvSpPr/>
      </dsp:nvSpPr>
      <dsp:spPr>
        <a:xfrm>
          <a:off x="0" y="5117031"/>
          <a:ext cx="8921930" cy="38515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1336A-07A0-41C9-AA7F-CA6011788B64}">
      <dsp:nvSpPr>
        <dsp:cNvPr id="0" name=""/>
        <dsp:cNvSpPr/>
      </dsp:nvSpPr>
      <dsp:spPr>
        <a:xfrm>
          <a:off x="0" y="0"/>
          <a:ext cx="8921930" cy="1650655"/>
        </a:xfrm>
        <a:prstGeom prst="rect">
          <a:avLst/>
        </a:prstGeom>
        <a:solidFill>
          <a:schemeClr val="accent1">
            <a:shade val="8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Aptos" panose="020B0004020202020204" pitchFamily="34" charset="0"/>
            </a:rPr>
            <a:t>Tasks or Content Missing from Training:</a:t>
          </a:r>
          <a:endParaRPr lang="en-CA" sz="3200" kern="1200" dirty="0">
            <a:solidFill>
              <a:schemeClr val="tx1"/>
            </a:solidFill>
            <a:latin typeface="Aptos" panose="020B0004020202020204" pitchFamily="34" charset="0"/>
          </a:endParaRPr>
        </a:p>
      </dsp:txBody>
      <dsp:txXfrm>
        <a:off x="0" y="0"/>
        <a:ext cx="8921930" cy="1650655"/>
      </dsp:txXfrm>
    </dsp:sp>
    <dsp:sp modelId="{60B12733-344C-4F59-8C77-E834F10D6FAF}">
      <dsp:nvSpPr>
        <dsp:cNvPr id="0" name=""/>
        <dsp:cNvSpPr/>
      </dsp:nvSpPr>
      <dsp:spPr>
        <a:xfrm>
          <a:off x="5381" y="1650655"/>
          <a:ext cx="2594371"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ts val="600"/>
            </a:spcAft>
            <a:buNone/>
          </a:pPr>
          <a:r>
            <a:rPr lang="en-US" sz="2700" b="1" i="0" kern="1200" dirty="0">
              <a:solidFill>
                <a:srgbClr val="C00000"/>
              </a:solidFill>
              <a:latin typeface="Aptos" panose="020B0004020202020204" pitchFamily="34" charset="0"/>
            </a:rPr>
            <a:t>Understanding</a:t>
          </a:r>
          <a:r>
            <a:rPr lang="en-US" sz="2700" b="1" i="0" kern="1200" dirty="0">
              <a:solidFill>
                <a:schemeClr val="tx1"/>
              </a:solidFill>
              <a:latin typeface="Aptos" panose="020B0004020202020204" pitchFamily="34" charset="0"/>
            </a:rPr>
            <a:t> colloquial, informal &amp; slang language</a:t>
          </a:r>
        </a:p>
      </dsp:txBody>
      <dsp:txXfrm>
        <a:off x="5381" y="1650655"/>
        <a:ext cx="2594371" cy="3466375"/>
      </dsp:txXfrm>
    </dsp:sp>
    <dsp:sp modelId="{BCDA16EA-0AB4-4AB7-B5CC-160BC519AFF5}">
      <dsp:nvSpPr>
        <dsp:cNvPr id="0" name=""/>
        <dsp:cNvSpPr/>
      </dsp:nvSpPr>
      <dsp:spPr>
        <a:xfrm>
          <a:off x="2599752" y="1650655"/>
          <a:ext cx="3158398"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ts val="600"/>
            </a:spcAft>
            <a:buNone/>
          </a:pPr>
          <a:r>
            <a:rPr lang="en-US" sz="2700" b="1" i="0" kern="1200" dirty="0">
              <a:solidFill>
                <a:srgbClr val="C00000"/>
              </a:solidFill>
              <a:latin typeface="Aptos" panose="020B0004020202020204" pitchFamily="34" charset="0"/>
            </a:rPr>
            <a:t>Discussing</a:t>
          </a:r>
          <a:r>
            <a:rPr lang="en-US" sz="2700" b="1" i="0" kern="1200" dirty="0">
              <a:solidFill>
                <a:schemeClr val="tx1"/>
              </a:solidFill>
              <a:latin typeface="Aptos" panose="020B0004020202020204" pitchFamily="34" charset="0"/>
            </a:rPr>
            <a:t> military content, such as weapons and armaments </a:t>
          </a:r>
        </a:p>
      </dsp:txBody>
      <dsp:txXfrm>
        <a:off x="2599752" y="1650655"/>
        <a:ext cx="3158398" cy="3466375"/>
      </dsp:txXfrm>
    </dsp:sp>
    <dsp:sp modelId="{FA4881EE-3B0D-4D24-B6D4-2D475D70DA7F}">
      <dsp:nvSpPr>
        <dsp:cNvPr id="0" name=""/>
        <dsp:cNvSpPr/>
      </dsp:nvSpPr>
      <dsp:spPr>
        <a:xfrm>
          <a:off x="5763519" y="1650655"/>
          <a:ext cx="3158398" cy="3466375"/>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ts val="600"/>
            </a:spcAft>
            <a:buNone/>
          </a:pPr>
          <a:r>
            <a:rPr lang="en-CA" sz="2700" b="1" i="0" kern="1200" noProof="0" dirty="0">
              <a:solidFill>
                <a:srgbClr val="C00000"/>
              </a:solidFill>
              <a:latin typeface="Aptos" panose="020B0004020202020204" pitchFamily="34" charset="0"/>
            </a:rPr>
            <a:t>Explaining</a:t>
          </a:r>
        </a:p>
        <a:p>
          <a:pPr marL="0" lvl="0" indent="0" algn="ctr" defTabSz="1200150">
            <a:lnSpc>
              <a:spcPct val="100000"/>
            </a:lnSpc>
            <a:spcBef>
              <a:spcPct val="0"/>
            </a:spcBef>
            <a:spcAft>
              <a:spcPts val="600"/>
            </a:spcAft>
            <a:buNone/>
          </a:pPr>
          <a:r>
            <a:rPr lang="en-CA" sz="2700" b="1" i="0" kern="1200" noProof="0" dirty="0">
              <a:solidFill>
                <a:schemeClr val="tx1"/>
              </a:solidFill>
              <a:latin typeface="Aptos" panose="020B0004020202020204" pitchFamily="34" charset="0"/>
            </a:rPr>
            <a:t>defence</a:t>
          </a:r>
          <a:r>
            <a:rPr lang="en-US" sz="2700" b="1" i="0" kern="1200" dirty="0">
              <a:solidFill>
                <a:schemeClr val="tx1"/>
              </a:solidFill>
              <a:latin typeface="Aptos" panose="020B0004020202020204" pitchFamily="34" charset="0"/>
            </a:rPr>
            <a:t> industry,  maritime operations</a:t>
          </a:r>
        </a:p>
      </dsp:txBody>
      <dsp:txXfrm>
        <a:off x="5763519" y="1650655"/>
        <a:ext cx="3158398" cy="3466375"/>
      </dsp:txXfrm>
    </dsp:sp>
    <dsp:sp modelId="{F64C0AEC-8CBE-4F79-9D24-7C93D4B05D9F}">
      <dsp:nvSpPr>
        <dsp:cNvPr id="0" name=""/>
        <dsp:cNvSpPr/>
      </dsp:nvSpPr>
      <dsp:spPr>
        <a:xfrm>
          <a:off x="0" y="5117031"/>
          <a:ext cx="8921930" cy="38515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AA0F3-2702-4AD6-8C84-3B3F631C8DE2}">
      <dsp:nvSpPr>
        <dsp:cNvPr id="0" name=""/>
        <dsp:cNvSpPr/>
      </dsp:nvSpPr>
      <dsp:spPr>
        <a:xfrm>
          <a:off x="-302298" y="0"/>
          <a:ext cx="4859382" cy="48593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743FA-7998-40DA-883F-662ED42BF609}">
      <dsp:nvSpPr>
        <dsp:cNvPr id="0" name=""/>
        <dsp:cNvSpPr/>
      </dsp:nvSpPr>
      <dsp:spPr>
        <a:xfrm>
          <a:off x="1329002" y="0"/>
          <a:ext cx="7390840" cy="4859382"/>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1">
                  <a:lumMod val="50000"/>
                </a:schemeClr>
              </a:solidFill>
              <a:latin typeface="Aptos" panose="020B0004020202020204" pitchFamily="34" charset="0"/>
            </a:rPr>
            <a:t>Informal feedback on translation</a:t>
          </a:r>
          <a:endParaRPr lang="en-CA" sz="3200" kern="1200" dirty="0">
            <a:solidFill>
              <a:schemeClr val="accent1">
                <a:lumMod val="50000"/>
              </a:schemeClr>
            </a:solidFill>
            <a:latin typeface="Aptos" panose="020B0004020202020204" pitchFamily="34" charset="0"/>
          </a:endParaRPr>
        </a:p>
      </dsp:txBody>
      <dsp:txXfrm>
        <a:off x="1329002" y="0"/>
        <a:ext cx="7390840" cy="1032618"/>
      </dsp:txXfrm>
    </dsp:sp>
    <dsp:sp modelId="{6F9D3BBF-EA54-4CE1-9610-D2CF1720B8B6}">
      <dsp:nvSpPr>
        <dsp:cNvPr id="0" name=""/>
        <dsp:cNvSpPr/>
      </dsp:nvSpPr>
      <dsp:spPr>
        <a:xfrm>
          <a:off x="335495" y="1032618"/>
          <a:ext cx="3583794" cy="358379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D4A8C-16C3-4F02-A7CA-6E10ABEB1AB4}">
      <dsp:nvSpPr>
        <dsp:cNvPr id="0" name=""/>
        <dsp:cNvSpPr/>
      </dsp:nvSpPr>
      <dsp:spPr>
        <a:xfrm>
          <a:off x="1745923" y="959975"/>
          <a:ext cx="6944587" cy="3551540"/>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tx1"/>
              </a:solidFill>
              <a:latin typeface="Aptos" panose="020B0004020202020204" pitchFamily="34" charset="0"/>
            </a:rPr>
            <a:t>Use of AI in classroom for translation purposes</a:t>
          </a:r>
          <a:endParaRPr lang="en-CA" sz="2800" i="0" kern="1200" dirty="0">
            <a:solidFill>
              <a:schemeClr val="tx1"/>
            </a:solidFill>
            <a:latin typeface="Aptos" panose="020B0004020202020204" pitchFamily="34" charset="0"/>
          </a:endParaRPr>
        </a:p>
      </dsp:txBody>
      <dsp:txXfrm>
        <a:off x="1745923" y="959975"/>
        <a:ext cx="6944587" cy="1023325"/>
      </dsp:txXfrm>
    </dsp:sp>
    <dsp:sp modelId="{C4C71104-B5A5-4670-BE62-B83BEAA817D7}">
      <dsp:nvSpPr>
        <dsp:cNvPr id="0" name=""/>
        <dsp:cNvSpPr/>
      </dsp:nvSpPr>
      <dsp:spPr>
        <a:xfrm>
          <a:off x="973289" y="2065237"/>
          <a:ext cx="2308206" cy="230820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AAF8B-DB40-4D6B-9216-7EC110E2CB08}">
      <dsp:nvSpPr>
        <dsp:cNvPr id="0" name=""/>
        <dsp:cNvSpPr/>
      </dsp:nvSpPr>
      <dsp:spPr>
        <a:xfrm>
          <a:off x="2127393" y="2065237"/>
          <a:ext cx="6181648" cy="2308206"/>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Aptos" panose="020B0004020202020204" pitchFamily="34" charset="0"/>
            </a:rPr>
            <a:t>Dilemma: how to train and test translation</a:t>
          </a:r>
          <a:endParaRPr lang="en-CA" sz="2200" i="0" kern="1200" dirty="0">
            <a:latin typeface="Aptos" panose="020B0004020202020204" pitchFamily="34" charset="0"/>
          </a:endParaRPr>
        </a:p>
      </dsp:txBody>
      <dsp:txXfrm>
        <a:off x="2127393" y="2065237"/>
        <a:ext cx="6181648" cy="1032618"/>
      </dsp:txXfrm>
    </dsp:sp>
    <dsp:sp modelId="{C9B34AED-91A8-4CDE-90F1-629F9DFFCF05}">
      <dsp:nvSpPr>
        <dsp:cNvPr id="0" name=""/>
        <dsp:cNvSpPr/>
      </dsp:nvSpPr>
      <dsp:spPr>
        <a:xfrm>
          <a:off x="1611083" y="3097856"/>
          <a:ext cx="1032618" cy="10326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5F6EC-8826-4043-942B-614D7D58D25B}">
      <dsp:nvSpPr>
        <dsp:cNvPr id="0" name=""/>
        <dsp:cNvSpPr/>
      </dsp:nvSpPr>
      <dsp:spPr>
        <a:xfrm>
          <a:off x="2127393" y="3097856"/>
          <a:ext cx="6181648" cy="1032618"/>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dirty="0">
              <a:solidFill>
                <a:srgbClr val="C00000"/>
              </a:solidFill>
              <a:latin typeface="Aptos" panose="020B0004020202020204" pitchFamily="34" charset="0"/>
            </a:rPr>
            <a:t>Does the use of AI at work or in classroom reduce relevance of training &amp; testing this skill?</a:t>
          </a:r>
          <a:endParaRPr lang="en-CA" sz="2200" i="0" kern="1200" dirty="0">
            <a:solidFill>
              <a:srgbClr val="C00000"/>
            </a:solidFill>
            <a:latin typeface="Aptos" panose="020B0004020202020204" pitchFamily="34" charset="0"/>
          </a:endParaRPr>
        </a:p>
      </dsp:txBody>
      <dsp:txXfrm>
        <a:off x="2127393" y="3097856"/>
        <a:ext cx="6181648" cy="10326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6086A-7D4D-4726-A4F5-92DDF4BD54CB}">
      <dsp:nvSpPr>
        <dsp:cNvPr id="0" name=""/>
        <dsp:cNvSpPr/>
      </dsp:nvSpPr>
      <dsp:spPr>
        <a:xfrm>
          <a:off x="1734570" y="0"/>
          <a:ext cx="5467350" cy="5467350"/>
        </a:xfrm>
        <a:prstGeom prst="diamond">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899EF6B-97EB-4DAA-9817-37E4839BB89D}">
      <dsp:nvSpPr>
        <dsp:cNvPr id="0" name=""/>
        <dsp:cNvSpPr/>
      </dsp:nvSpPr>
      <dsp:spPr>
        <a:xfrm>
          <a:off x="2332351" y="591895"/>
          <a:ext cx="2132266" cy="2132266"/>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panose="020B0004020202020204" pitchFamily="34" charset="0"/>
            </a:rPr>
            <a:t>Stand-alone </a:t>
          </a:r>
          <a:r>
            <a:rPr lang="en-US" sz="2000" b="1" kern="1200" dirty="0">
              <a:solidFill>
                <a:srgbClr val="C00000"/>
              </a:solidFill>
              <a:latin typeface="Aptos" panose="020B0004020202020204" pitchFamily="34" charset="0"/>
            </a:rPr>
            <a:t>military modules </a:t>
          </a:r>
          <a:r>
            <a:rPr lang="en-US" sz="2000" b="1" kern="1200" dirty="0">
              <a:solidFill>
                <a:schemeClr val="tx1"/>
              </a:solidFill>
              <a:latin typeface="Aptos" panose="020B0004020202020204" pitchFamily="34" charset="0"/>
            </a:rPr>
            <a:t>for all Attaché courses</a:t>
          </a:r>
          <a:endParaRPr lang="en-CA" sz="2000" b="1" kern="1200" dirty="0">
            <a:solidFill>
              <a:schemeClr val="tx1"/>
            </a:solidFill>
            <a:latin typeface="Aptos" panose="020B0004020202020204" pitchFamily="34" charset="0"/>
          </a:endParaRPr>
        </a:p>
      </dsp:txBody>
      <dsp:txXfrm>
        <a:off x="2436440" y="695984"/>
        <a:ext cx="1924088" cy="1924088"/>
      </dsp:txXfrm>
    </dsp:sp>
    <dsp:sp modelId="{D5A8B985-9781-45C3-AC47-8B7B5C684EE2}">
      <dsp:nvSpPr>
        <dsp:cNvPr id="0" name=""/>
        <dsp:cNvSpPr/>
      </dsp:nvSpPr>
      <dsp:spPr>
        <a:xfrm>
          <a:off x="4572005" y="591873"/>
          <a:ext cx="2132266" cy="2132266"/>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panose="020B0004020202020204" pitchFamily="34" charset="0"/>
            </a:rPr>
            <a:t>A book of </a:t>
          </a:r>
          <a:r>
            <a:rPr lang="en-US" sz="2000" b="1" kern="1200" dirty="0">
              <a:solidFill>
                <a:srgbClr val="C00000"/>
              </a:solidFill>
              <a:latin typeface="Aptos" panose="020B0004020202020204" pitchFamily="34" charset="0"/>
            </a:rPr>
            <a:t>role-plays</a:t>
          </a:r>
          <a:r>
            <a:rPr lang="en-US" sz="2000" b="1" kern="1200" dirty="0">
              <a:solidFill>
                <a:schemeClr val="tx1"/>
              </a:solidFill>
              <a:latin typeface="Aptos" panose="020B0004020202020204" pitchFamily="34" charset="0"/>
            </a:rPr>
            <a:t> in English adaptable to different languages</a:t>
          </a:r>
          <a:endParaRPr lang="en-CA" sz="2000" b="1" kern="1200" dirty="0">
            <a:solidFill>
              <a:schemeClr val="tx1"/>
            </a:solidFill>
            <a:latin typeface="Aptos" panose="020B0004020202020204" pitchFamily="34" charset="0"/>
          </a:endParaRPr>
        </a:p>
      </dsp:txBody>
      <dsp:txXfrm>
        <a:off x="4676094" y="695962"/>
        <a:ext cx="1924088" cy="1924088"/>
      </dsp:txXfrm>
    </dsp:sp>
    <dsp:sp modelId="{574A1F49-B6AF-4B64-969E-2F22C33F9344}">
      <dsp:nvSpPr>
        <dsp:cNvPr id="0" name=""/>
        <dsp:cNvSpPr/>
      </dsp:nvSpPr>
      <dsp:spPr>
        <a:xfrm>
          <a:off x="855020" y="2789543"/>
          <a:ext cx="3716988" cy="2132266"/>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Aptos" panose="020B0004020202020204" pitchFamily="34" charset="0"/>
            </a:rPr>
            <a:t>Guideline</a:t>
          </a:r>
          <a:r>
            <a:rPr lang="en-US" sz="2000" b="1" kern="1200" dirty="0">
              <a:solidFill>
                <a:schemeClr val="tx1"/>
              </a:solidFill>
              <a:latin typeface="Aptos" panose="020B0004020202020204" pitchFamily="34" charset="0"/>
            </a:rPr>
            <a:t> for teachers on integrating </a:t>
          </a:r>
          <a:r>
            <a:rPr lang="en-US" sz="2000" b="1" kern="1200" dirty="0">
              <a:solidFill>
                <a:srgbClr val="C00000"/>
              </a:solidFill>
              <a:latin typeface="Aptos" panose="020B0004020202020204" pitchFamily="34" charset="0"/>
            </a:rPr>
            <a:t>colloquial </a:t>
          </a:r>
          <a:r>
            <a:rPr lang="en-US" sz="2000" b="1" kern="1200" dirty="0">
              <a:solidFill>
                <a:schemeClr val="tx1"/>
              </a:solidFill>
              <a:latin typeface="Aptos" panose="020B0004020202020204" pitchFamily="34" charset="0"/>
            </a:rPr>
            <a:t>language into instruction</a:t>
          </a:r>
          <a:endParaRPr lang="en-CA" sz="2000" b="1" kern="1200" dirty="0">
            <a:solidFill>
              <a:schemeClr val="tx1"/>
            </a:solidFill>
            <a:latin typeface="Aptos" panose="020B0004020202020204" pitchFamily="34" charset="0"/>
          </a:endParaRPr>
        </a:p>
      </dsp:txBody>
      <dsp:txXfrm>
        <a:off x="959109" y="2893632"/>
        <a:ext cx="3508810" cy="1924088"/>
      </dsp:txXfrm>
    </dsp:sp>
    <dsp:sp modelId="{22A1A323-D4BF-4A9E-800C-9A1228551AC8}">
      <dsp:nvSpPr>
        <dsp:cNvPr id="0" name=""/>
        <dsp:cNvSpPr/>
      </dsp:nvSpPr>
      <dsp:spPr>
        <a:xfrm>
          <a:off x="4577996" y="2789564"/>
          <a:ext cx="3827205" cy="2132266"/>
        </a:xfrm>
        <a:prstGeom prst="roundRect">
          <a:avLst/>
        </a:prstGeom>
        <a:solidFill>
          <a:schemeClr val="accent1">
            <a:lumMod val="90000"/>
          </a:schemeClr>
        </a:solidFill>
        <a:ln w="25400" cap="flat" cmpd="sng" algn="ctr">
          <a:noFill/>
          <a:prstDash val="solid"/>
        </a:ln>
        <a:effectLst>
          <a:glow rad="63500">
            <a:schemeClr val="accent1">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panose="020B0004020202020204" pitchFamily="34" charset="0"/>
            </a:rPr>
            <a:t>Curricula updates  to replace outdated vocabulary with </a:t>
          </a:r>
          <a:r>
            <a:rPr lang="en-US" sz="2000" b="1" kern="1200" dirty="0">
              <a:solidFill>
                <a:srgbClr val="C00000"/>
              </a:solidFill>
              <a:latin typeface="Aptos" panose="020B0004020202020204" pitchFamily="34" charset="0"/>
            </a:rPr>
            <a:t>current expressions </a:t>
          </a:r>
          <a:r>
            <a:rPr lang="en-US" sz="2000" b="1" kern="1200" dirty="0">
              <a:solidFill>
                <a:schemeClr val="tx1"/>
              </a:solidFill>
              <a:latin typeface="Aptos" panose="020B0004020202020204" pitchFamily="34" charset="0"/>
            </a:rPr>
            <a:t>and complement commercial learning resources.</a:t>
          </a:r>
          <a:endParaRPr lang="en-CA" sz="2000" b="1" kern="1200" dirty="0">
            <a:solidFill>
              <a:schemeClr val="tx1"/>
            </a:solidFill>
            <a:latin typeface="Aptos" panose="020B0004020202020204" pitchFamily="34" charset="0"/>
          </a:endParaRPr>
        </a:p>
      </dsp:txBody>
      <dsp:txXfrm>
        <a:off x="4682085" y="2893653"/>
        <a:ext cx="3619027" cy="1924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36B0C-3E79-4C37-BEE8-BF1D1096743F}">
      <dsp:nvSpPr>
        <dsp:cNvPr id="0" name=""/>
        <dsp:cNvSpPr/>
      </dsp:nvSpPr>
      <dsp:spPr>
        <a:xfrm>
          <a:off x="0" y="441744"/>
          <a:ext cx="5603966"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C6DA9C-E101-4DD8-B19A-34E746BD353D}">
      <dsp:nvSpPr>
        <dsp:cNvPr id="0" name=""/>
        <dsp:cNvSpPr/>
      </dsp:nvSpPr>
      <dsp:spPr>
        <a:xfrm>
          <a:off x="266790" y="43224"/>
          <a:ext cx="5335802"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8272" tIns="0" rIns="148272" bIns="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chemeClr val="tx1"/>
              </a:solidFill>
              <a:latin typeface="Aptos" panose="020B0004020202020204" pitchFamily="34" charset="0"/>
            </a:rPr>
            <a:t>Course length not always based on building language proficiency</a:t>
          </a:r>
        </a:p>
      </dsp:txBody>
      <dsp:txXfrm>
        <a:off x="305698" y="82132"/>
        <a:ext cx="5257986" cy="719224"/>
      </dsp:txXfrm>
    </dsp:sp>
    <dsp:sp modelId="{E6663723-AE83-431C-80B7-379DA9E7B301}">
      <dsp:nvSpPr>
        <dsp:cNvPr id="0" name=""/>
        <dsp:cNvSpPr/>
      </dsp:nvSpPr>
      <dsp:spPr>
        <a:xfrm>
          <a:off x="0" y="1666464"/>
          <a:ext cx="5603966"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2074FB-0DAB-48B4-866A-52F855425249}">
      <dsp:nvSpPr>
        <dsp:cNvPr id="0" name=""/>
        <dsp:cNvSpPr/>
      </dsp:nvSpPr>
      <dsp:spPr>
        <a:xfrm>
          <a:off x="266790" y="1267944"/>
          <a:ext cx="5335802"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8272" tIns="0" rIns="148272" bIns="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rgbClr val="C00000"/>
              </a:solidFill>
              <a:latin typeface="Aptos" panose="020B0004020202020204" pitchFamily="34" charset="0"/>
            </a:rPr>
            <a:t>Not </a:t>
          </a:r>
          <a:r>
            <a:rPr lang="en-CA" sz="1800" b="1" kern="1200" dirty="0">
              <a:solidFill>
                <a:schemeClr val="tx1"/>
              </a:solidFill>
              <a:latin typeface="Aptos" panose="020B0004020202020204" pitchFamily="34" charset="0"/>
            </a:rPr>
            <a:t>all students have language aptitude required </a:t>
          </a:r>
        </a:p>
      </dsp:txBody>
      <dsp:txXfrm>
        <a:off x="305698" y="1306852"/>
        <a:ext cx="5257986" cy="719224"/>
      </dsp:txXfrm>
    </dsp:sp>
    <dsp:sp modelId="{89794D9F-0DCF-4876-9372-985C3FB9110B}">
      <dsp:nvSpPr>
        <dsp:cNvPr id="0" name=""/>
        <dsp:cNvSpPr/>
      </dsp:nvSpPr>
      <dsp:spPr>
        <a:xfrm>
          <a:off x="0" y="3145766"/>
          <a:ext cx="5603966"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71896C-81B8-4798-96CC-9B2E3108FFD4}">
      <dsp:nvSpPr>
        <dsp:cNvPr id="0" name=""/>
        <dsp:cNvSpPr/>
      </dsp:nvSpPr>
      <dsp:spPr>
        <a:xfrm>
          <a:off x="266790" y="2492664"/>
          <a:ext cx="5335802" cy="105162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8272" tIns="0" rIns="148272" bIns="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chemeClr val="tx1"/>
              </a:solidFill>
              <a:latin typeface="Aptos" panose="020B0004020202020204" pitchFamily="34" charset="0"/>
            </a:rPr>
            <a:t>Few students per lang.</a:t>
          </a:r>
        </a:p>
        <a:p>
          <a:pPr marL="0" lvl="0" indent="0" algn="ctr" defTabSz="800100">
            <a:lnSpc>
              <a:spcPct val="90000"/>
            </a:lnSpc>
            <a:spcBef>
              <a:spcPct val="0"/>
            </a:spcBef>
            <a:spcAft>
              <a:spcPct val="35000"/>
            </a:spcAft>
            <a:buNone/>
          </a:pPr>
          <a:r>
            <a:rPr lang="en-CA" sz="1800" b="1" kern="1200" dirty="0">
              <a:solidFill>
                <a:schemeClr val="tx1"/>
              </a:solidFill>
              <a:latin typeface="Aptos" panose="020B0004020202020204" pitchFamily="34" charset="0"/>
            </a:rPr>
            <a:t>Quality still required!</a:t>
          </a:r>
        </a:p>
        <a:p>
          <a:pPr marL="0" lvl="0" indent="0" algn="ctr" defTabSz="800100">
            <a:lnSpc>
              <a:spcPct val="90000"/>
            </a:lnSpc>
            <a:spcBef>
              <a:spcPct val="0"/>
            </a:spcBef>
            <a:spcAft>
              <a:spcPct val="35000"/>
            </a:spcAft>
            <a:buNone/>
          </a:pPr>
          <a:r>
            <a:rPr lang="en-CA" sz="1800" b="1" kern="1200" dirty="0">
              <a:solidFill>
                <a:srgbClr val="C00000"/>
              </a:solidFill>
              <a:latin typeface="Aptos" panose="020B0004020202020204" pitchFamily="34" charset="0"/>
            </a:rPr>
            <a:t>Few SMEs</a:t>
          </a:r>
        </a:p>
      </dsp:txBody>
      <dsp:txXfrm>
        <a:off x="318126" y="2544000"/>
        <a:ext cx="5233130" cy="948950"/>
      </dsp:txXfrm>
    </dsp:sp>
    <dsp:sp modelId="{694E1662-65BF-41E1-B2A6-EBA161AF76E2}">
      <dsp:nvSpPr>
        <dsp:cNvPr id="0" name=""/>
        <dsp:cNvSpPr/>
      </dsp:nvSpPr>
      <dsp:spPr>
        <a:xfrm>
          <a:off x="0" y="4370486"/>
          <a:ext cx="5603966"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A02BB9-988F-46CD-AC28-85F4C88A9068}">
      <dsp:nvSpPr>
        <dsp:cNvPr id="0" name=""/>
        <dsp:cNvSpPr/>
      </dsp:nvSpPr>
      <dsp:spPr>
        <a:xfrm>
          <a:off x="266790" y="3971966"/>
          <a:ext cx="5335802" cy="797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8272" tIns="0" rIns="148272" bIns="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chemeClr val="tx1"/>
              </a:solidFill>
              <a:latin typeface="Aptos" panose="020B0004020202020204" pitchFamily="34" charset="0"/>
            </a:rPr>
            <a:t>Reliance on external contracts and agencies, MOUs, &amp; </a:t>
          </a:r>
          <a:r>
            <a:rPr lang="en-CA" sz="1800" b="1" kern="1200" dirty="0">
              <a:solidFill>
                <a:srgbClr val="C00000"/>
              </a:solidFill>
              <a:latin typeface="Aptos" panose="020B0004020202020204" pitchFamily="34" charset="0"/>
            </a:rPr>
            <a:t>relationships</a:t>
          </a:r>
        </a:p>
      </dsp:txBody>
      <dsp:txXfrm>
        <a:off x="305698" y="4010874"/>
        <a:ext cx="5257986"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0AD424-E0AC-4F04-8106-EAB09860C85A}" type="datetimeFigureOut">
              <a:rPr lang="fr-CA" smtClean="0"/>
              <a:t>2024-10-10</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commentair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CA7A01F-227D-40EE-A58E-944DF34ABA09}" type="slidenum">
              <a:rPr lang="fr-CA" smtClean="0"/>
              <a:t>‹#›</a:t>
            </a:fld>
            <a:endParaRPr lang="fr-CA"/>
          </a:p>
        </p:txBody>
      </p:sp>
    </p:spTree>
    <p:extLst>
      <p:ext uri="{BB962C8B-B14F-4D97-AF65-F5344CB8AC3E}">
        <p14:creationId xmlns:p14="http://schemas.microsoft.com/office/powerpoint/2010/main" val="158273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My name is Julie Dubeau, Chief of Standards for FL programmes and this is my colleague Jana Vasilj-Begovic, the Standards Officer for FL programs.</a:t>
            </a:r>
          </a:p>
          <a:p>
            <a:endParaRPr lang="en-CA" dirty="0"/>
          </a:p>
          <a:p>
            <a:r>
              <a:rPr lang="en-CA" dirty="0"/>
              <a:t>Today, we wanted to say a few words about how we go about “Integrating Feedback into Course Content and Training Strategies”.  </a:t>
            </a:r>
          </a:p>
          <a:p>
            <a:endParaRPr lang="en-CA" dirty="0"/>
          </a:p>
          <a:p>
            <a:r>
              <a:rPr lang="en-CA" dirty="0"/>
              <a:t>Teachers know very well that gathering feedback from their students is essential IOT ensure they have enabled them to achieve the objectives; to see if students are satisfied learners or customers, and, as teaching professionals, to learn from their own teaching effectiveness. </a:t>
            </a:r>
          </a:p>
          <a:p>
            <a:endParaRPr lang="en-CA" dirty="0"/>
          </a:p>
          <a:p>
            <a:r>
              <a:rPr lang="en-CA" dirty="0"/>
              <a:t>And while there are many different types of feedback and purposes for collecting feedback, today, we will focus on feedback we gather from </a:t>
            </a:r>
            <a:r>
              <a:rPr lang="en-CA" b="1" dirty="0"/>
              <a:t>graduates</a:t>
            </a:r>
            <a:r>
              <a:rPr lang="en-CA" dirty="0"/>
              <a:t> from our program.</a:t>
            </a:r>
          </a:p>
          <a:p>
            <a:endParaRPr lang="en-CA" dirty="0"/>
          </a:p>
          <a:p>
            <a:r>
              <a:rPr lang="en-CA" dirty="0"/>
              <a:t>Slide one: here’s the outline of what we will discuss today.</a:t>
            </a: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a:t>
            </a:fld>
            <a:endParaRPr lang="fr-CA"/>
          </a:p>
        </p:txBody>
      </p:sp>
    </p:spTree>
    <p:extLst>
      <p:ext uri="{BB962C8B-B14F-4D97-AF65-F5344CB8AC3E}">
        <p14:creationId xmlns:p14="http://schemas.microsoft.com/office/powerpoint/2010/main" val="6365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10</a:t>
            </a:fld>
            <a:endParaRPr lang="fr-CA"/>
          </a:p>
        </p:txBody>
      </p:sp>
    </p:spTree>
    <p:extLst>
      <p:ext uri="{BB962C8B-B14F-4D97-AF65-F5344CB8AC3E}">
        <p14:creationId xmlns:p14="http://schemas.microsoft.com/office/powerpoint/2010/main" val="197502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final performance objectives of these students are to transcribe target language texts in the respective language and to translate written texts into English. This feedback came from the validation questionnaire; that is, it was collected in a formal way.  Understanding colloquial and slang language was identified as the biggest gap in content that was used in training.</a:t>
            </a: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11</a:t>
            </a:fld>
            <a:endParaRPr lang="fr-CA"/>
          </a:p>
        </p:txBody>
      </p:sp>
    </p:spTree>
    <p:extLst>
      <p:ext uri="{BB962C8B-B14F-4D97-AF65-F5344CB8AC3E}">
        <p14:creationId xmlns:p14="http://schemas.microsoft.com/office/powerpoint/2010/main" val="297072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12</a:t>
            </a:fld>
            <a:endParaRPr lang="fr-CA"/>
          </a:p>
        </p:txBody>
      </p:sp>
    </p:spTree>
    <p:extLst>
      <p:ext uri="{BB962C8B-B14F-4D97-AF65-F5344CB8AC3E}">
        <p14:creationId xmlns:p14="http://schemas.microsoft.com/office/powerpoint/2010/main" val="330357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This feedback came from a debrief with a student after she had taken tests in the listening and reading skills used to measure progress and readiness for on-the-job part of training. As previously mentioned, students have the translation skill as one of their two performance objectives. When asked about the dictionaries used in class for translation activities, this student mentioned that AI-powered tools, such as Reverso dictionary and translator, as well as Google translate were used. This came as a surprise, as it created an immediate dilemma and made us wonder if the use of AI in class and also possibly at work is reducing the relevance of how we train and assess the translation skill?</a:t>
            </a: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13</a:t>
            </a:fld>
            <a:endParaRPr lang="fr-CA"/>
          </a:p>
        </p:txBody>
      </p:sp>
    </p:spTree>
    <p:extLst>
      <p:ext uri="{BB962C8B-B14F-4D97-AF65-F5344CB8AC3E}">
        <p14:creationId xmlns:p14="http://schemas.microsoft.com/office/powerpoint/2010/main" val="264840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As military content was identified as lacking in training of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attache</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students, stand-alone military modules were developed in a number of languages covering proficiency up to level 2. For e.g. for the purposes of Spanish training of military attaches, separate modules were developed and tailored for context/content of the country and language specifics (so we have these modules for Spanish for Colombia, Chile, Mexico, Spain and Cuba).</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Also, linguistic and cultural reference resources are currently being included into the training plans, which we call language training frameworks, to meet communication needs of learners when interacting with people in the target country.</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We also developed a guideline to assist teachers with the integration of colloquial language into the formal variant of training. Some have teachers reported that it was extremely easy to find content; however, as the domains are huge, they have difficulty deciding what exactly to select. Our recommendation was to follow the themes in the curricula and include in parallel colloquial expressions. The informal feedback from our Mandarin students revealed that colloquial language is, indeed being taught in parallel and they have become used to dealing with both the formal and informal language without feeling overwhelmed. Our teachers also stated what I had also noticed when I was a teacher, and what will I am sure not surprise you is that once students learn slang, and especially profanities, they typically use it without making any mistakes. All the case endings are there in Slavic languages.</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Another product in the development stage is a book of 100 role-plays through which students can practice using language in situations relevant for work.</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And of course, curricula are continually reviewed and updated.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CA" b="1" u="sng" dirty="0"/>
          </a:p>
        </p:txBody>
      </p:sp>
      <p:sp>
        <p:nvSpPr>
          <p:cNvPr id="4" name="Slide Number Placeholder 3"/>
          <p:cNvSpPr>
            <a:spLocks noGrp="1"/>
          </p:cNvSpPr>
          <p:nvPr>
            <p:ph type="sldNum" sz="quarter" idx="5"/>
          </p:nvPr>
        </p:nvSpPr>
        <p:spPr/>
        <p:txBody>
          <a:bodyPr/>
          <a:lstStyle/>
          <a:p>
            <a:fld id="{3CA7A01F-227D-40EE-A58E-944DF34ABA09}" type="slidenum">
              <a:rPr lang="fr-CA" smtClean="0"/>
              <a:t>14</a:t>
            </a:fld>
            <a:endParaRPr lang="fr-CA"/>
          </a:p>
        </p:txBody>
      </p:sp>
    </p:spTree>
    <p:extLst>
      <p:ext uri="{BB962C8B-B14F-4D97-AF65-F5344CB8AC3E}">
        <p14:creationId xmlns:p14="http://schemas.microsoft.com/office/powerpoint/2010/main" val="194764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CA" dirty="0"/>
              <a:t>Course lengths not always based on building language proficiency</a:t>
            </a:r>
          </a:p>
          <a:p>
            <a:r>
              <a:rPr lang="en-CA" dirty="0"/>
              <a:t>Personnel may require levels much too high to attain in the time given, esp. Cat 3 &amp; 4 languages, like Mandarin, Japanese, Arabic</a:t>
            </a:r>
          </a:p>
          <a:p>
            <a:endParaRPr lang="en-CA" dirty="0"/>
          </a:p>
          <a:p>
            <a:pPr defTabSz="933237">
              <a:defRPr/>
            </a:pPr>
            <a:endParaRPr lang="en-US" sz="1400" dirty="0"/>
          </a:p>
          <a:p>
            <a:r>
              <a:rPr lang="en-CA" dirty="0"/>
              <a:t>Certain personnel do not always have language aptitude required to learn such different languages in a short time.</a:t>
            </a:r>
          </a:p>
        </p:txBody>
      </p:sp>
      <p:sp>
        <p:nvSpPr>
          <p:cNvPr id="4" name="Slide Number Placeholder 3"/>
          <p:cNvSpPr>
            <a:spLocks noGrp="1"/>
          </p:cNvSpPr>
          <p:nvPr>
            <p:ph type="sldNum" sz="quarter" idx="5"/>
          </p:nvPr>
        </p:nvSpPr>
        <p:spPr/>
        <p:txBody>
          <a:bodyPr/>
          <a:lstStyle/>
          <a:p>
            <a:fld id="{3CA7A01F-227D-40EE-A58E-944DF34ABA09}" type="slidenum">
              <a:rPr lang="fr-CA" smtClean="0"/>
              <a:t>15</a:t>
            </a:fld>
            <a:endParaRPr lang="fr-CA"/>
          </a:p>
        </p:txBody>
      </p:sp>
    </p:spTree>
    <p:extLst>
      <p:ext uri="{BB962C8B-B14F-4D97-AF65-F5344CB8AC3E}">
        <p14:creationId xmlns:p14="http://schemas.microsoft.com/office/powerpoint/2010/main" val="287033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ptos" panose="020B0004020202020204" pitchFamily="34" charset="0"/>
              </a:rPr>
              <a:t>Training requirements may shift over time – </a:t>
            </a:r>
            <a:endParaRPr lang="en-CA" sz="1600" b="0" dirty="0">
              <a:latin typeface="Aptos" panose="020B0004020202020204" pitchFamily="34" charset="0"/>
            </a:endParaRPr>
          </a:p>
          <a:p>
            <a:pPr lvl="0" algn="l"/>
            <a:r>
              <a:rPr lang="en-US" b="0" dirty="0">
                <a:solidFill>
                  <a:schemeClr val="tx1"/>
                </a:solidFill>
                <a:latin typeface="Aptos" panose="020B0004020202020204" pitchFamily="34" charset="0"/>
              </a:rPr>
              <a:t>Technological advancements require continual adjustments to course content, delivery method etc.  </a:t>
            </a:r>
          </a:p>
          <a:p>
            <a:pPr lvl="0" algn="l"/>
            <a:endParaRPr lang="en-US" b="0" dirty="0">
              <a:solidFill>
                <a:schemeClr val="tx1"/>
              </a:solidFill>
              <a:latin typeface="Aptos" panose="020B0004020202020204" pitchFamily="34" charset="0"/>
            </a:endParaRPr>
          </a:p>
          <a:p>
            <a:pPr lvl="0" algn="l"/>
            <a:r>
              <a:rPr lang="en-CA" b="0" dirty="0">
                <a:solidFill>
                  <a:schemeClr val="tx1"/>
                </a:solidFill>
                <a:latin typeface="Aptos" panose="020B0004020202020204" pitchFamily="34" charset="0"/>
              </a:rPr>
              <a:t>Language evolves - words become obsolete, new expression need to be learned</a:t>
            </a:r>
          </a:p>
          <a:p>
            <a:pPr lvl="0" algn="l"/>
            <a:endParaRPr lang="en-US" b="0" dirty="0">
              <a:solidFill>
                <a:schemeClr val="tx1"/>
              </a:solidFill>
              <a:latin typeface="Aptos" panose="020B0004020202020204" pitchFamily="34" charset="0"/>
            </a:endParaRPr>
          </a:p>
          <a:p>
            <a:pPr lvl="0" algn="l"/>
            <a:r>
              <a:rPr lang="en-US" b="0" dirty="0">
                <a:solidFill>
                  <a:schemeClr val="tx1"/>
                </a:solidFill>
                <a:latin typeface="Aptos" panose="020B0004020202020204" pitchFamily="34" charset="0"/>
              </a:rPr>
              <a:t>Adding new content such as more colloquial language, for example, to an already voluminous course poses challenges – somethings got to go!</a:t>
            </a:r>
          </a:p>
          <a:p>
            <a:pPr lvl="0" algn="l"/>
            <a:endParaRPr lang="en-US" b="0" dirty="0">
              <a:solidFill>
                <a:schemeClr val="tx1"/>
              </a:solidFill>
              <a:latin typeface="Aptos" panose="020B0004020202020204" pitchFamily="34" charset="0"/>
            </a:endParaRPr>
          </a:p>
          <a:p>
            <a:pPr lvl="0" algn="l"/>
            <a:r>
              <a:rPr lang="en-US" b="0" dirty="0">
                <a:solidFill>
                  <a:schemeClr val="tx1"/>
                </a:solidFill>
                <a:latin typeface="Aptos" panose="020B0004020202020204" pitchFamily="34" charset="0"/>
              </a:rPr>
              <a:t>The team is always adapting the material to reflect current usages and needs.</a:t>
            </a:r>
            <a:endParaRPr lang="en-CA" b="0" dirty="0">
              <a:solidFill>
                <a:schemeClr val="tx1"/>
              </a:solidFill>
              <a:latin typeface="Aptos" panose="020B0004020202020204" pitchFamily="34" charset="0"/>
            </a:endParaRP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16</a:t>
            </a:fld>
            <a:endParaRPr lang="fr-CA"/>
          </a:p>
        </p:txBody>
      </p:sp>
    </p:spTree>
    <p:extLst>
      <p:ext uri="{BB962C8B-B14F-4D97-AF65-F5344CB8AC3E}">
        <p14:creationId xmlns:p14="http://schemas.microsoft.com/office/powerpoint/2010/main" val="13861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will present the context, functions and mandate of the Canadian </a:t>
            </a:r>
            <a:r>
              <a:rPr lang="en-US" sz="1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Defence</a:t>
            </a:r>
            <a:r>
              <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Academy’s foreign language program, </a:t>
            </a:r>
          </a:p>
          <a:p>
            <a:pPr defTabSz="933237">
              <a:defRPr/>
            </a:pPr>
            <a:endPar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933237">
              <a:buFontTx/>
              <a:buChar char="-"/>
              <a:defRPr/>
            </a:pPr>
            <a:r>
              <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 use the system’s approach, and Jana will take you through our validation process specifically</a:t>
            </a:r>
          </a:p>
          <a:p>
            <a:pPr marL="285750" indent="-285750" defTabSz="933237">
              <a:buFontTx/>
              <a:buChar char="-"/>
              <a:defRPr/>
            </a:pPr>
            <a:endPar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defTabSz="933237">
              <a:buFontTx/>
              <a:buNone/>
              <a:defRPr/>
            </a:pPr>
            <a:r>
              <a:rPr lang="en-CA" sz="1800" kern="0" dirty="0">
                <a:latin typeface="Times New Roman" panose="02020603050405020304" pitchFamily="18" charset="0"/>
                <a:ea typeface="Calibri" panose="020F0502020204030204" pitchFamily="34" charset="0"/>
                <a:cs typeface="Times New Roman" panose="02020603050405020304" pitchFamily="18" charset="0"/>
              </a:rPr>
              <a:t>that is, the information we gather from our students once they have gone on to their job, </a:t>
            </a:r>
            <a:r>
              <a:rPr lang="en-CA" sz="1800" b="1" kern="0" dirty="0">
                <a:latin typeface="Times New Roman" panose="02020603050405020304" pitchFamily="18" charset="0"/>
                <a:ea typeface="Calibri" panose="020F0502020204030204" pitchFamily="34" charset="0"/>
                <a:cs typeface="Times New Roman" panose="02020603050405020304" pitchFamily="18" charset="0"/>
              </a:rPr>
              <a:t>or</a:t>
            </a:r>
            <a:r>
              <a:rPr lang="en-CA" sz="1800" kern="0" dirty="0">
                <a:latin typeface="Times New Roman" panose="02020603050405020304" pitchFamily="18" charset="0"/>
                <a:ea typeface="Calibri" panose="020F0502020204030204" pitchFamily="34" charset="0"/>
                <a:cs typeface="Times New Roman" panose="02020603050405020304" pitchFamily="18" charset="0"/>
              </a:rPr>
              <a:t> have been posted abroad,</a:t>
            </a:r>
          </a:p>
          <a:p>
            <a:pPr marL="0" indent="0" defTabSz="933237">
              <a:buFontTx/>
              <a:buNone/>
              <a:defRPr/>
            </a:pPr>
            <a:r>
              <a:rPr lang="en-CA" sz="1800" kern="0" dirty="0">
                <a:latin typeface="Times New Roman" panose="02020603050405020304" pitchFamily="18" charset="0"/>
                <a:ea typeface="Calibri" panose="020F0502020204030204" pitchFamily="34" charset="0"/>
                <a:cs typeface="Times New Roman" panose="02020603050405020304" pitchFamily="18" charset="0"/>
              </a:rPr>
              <a:t>and we’ll discuss what we </a:t>
            </a:r>
            <a:r>
              <a:rPr lang="en-CA" sz="1800" b="1" kern="0" dirty="0">
                <a:latin typeface="Times New Roman" panose="02020603050405020304" pitchFamily="18" charset="0"/>
                <a:ea typeface="Calibri" panose="020F0502020204030204" pitchFamily="34" charset="0"/>
                <a:cs typeface="Times New Roman" panose="02020603050405020304" pitchFamily="18" charset="0"/>
              </a:rPr>
              <a:t>do</a:t>
            </a:r>
            <a:r>
              <a:rPr lang="en-CA" sz="1800" kern="0" dirty="0">
                <a:latin typeface="Times New Roman" panose="02020603050405020304" pitchFamily="18" charset="0"/>
                <a:ea typeface="Calibri" panose="020F0502020204030204" pitchFamily="34" charset="0"/>
                <a:cs typeface="Times New Roman" panose="02020603050405020304" pitchFamily="18" charset="0"/>
              </a:rPr>
              <a:t> with these findings.</a:t>
            </a:r>
            <a:endParaRPr lang="en-CA" sz="1800" kern="100" dirty="0">
              <a:latin typeface="Times New Roman" panose="02020603050405020304" pitchFamily="18" charset="0"/>
              <a:ea typeface="Calibri" panose="020F0502020204030204" pitchFamily="34" charset="0"/>
              <a:cs typeface="Times New Roman" panose="02020603050405020304" pitchFamily="18" charset="0"/>
            </a:endParaRPr>
          </a:p>
          <a:p>
            <a:pPr defTabSz="933237">
              <a:defRPr/>
            </a:pPr>
            <a:endParaRPr lang="en-CA" sz="1800" kern="0" dirty="0">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2</a:t>
            </a:fld>
            <a:endParaRPr lang="fr-CA"/>
          </a:p>
        </p:txBody>
      </p:sp>
    </p:spTree>
    <p:extLst>
      <p:ext uri="{BB962C8B-B14F-4D97-AF65-F5344CB8AC3E}">
        <p14:creationId xmlns:p14="http://schemas.microsoft.com/office/powerpoint/2010/main" val="354959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CDA is responsible for language programs in a systemic way, not language delivery or teaching.</a:t>
            </a:r>
          </a:p>
          <a:p>
            <a:endParaRPr lang="en-CA" dirty="0"/>
          </a:p>
          <a:p>
            <a:r>
              <a:rPr lang="en-CA" dirty="0"/>
              <a:t>We work with </a:t>
            </a:r>
            <a:r>
              <a:rPr lang="en-US" sz="1800" dirty="0">
                <a:solidFill>
                  <a:srgbClr val="000000"/>
                </a:solidFill>
                <a:latin typeface="Arial" panose="020B0604020202020204" pitchFamily="34" charset="0"/>
                <a:ea typeface="Times New Roman" panose="02020603050405020304" pitchFamily="18" charset="0"/>
              </a:rPr>
              <a:t>various military units </a:t>
            </a:r>
            <a:r>
              <a:rPr lang="en-CA" dirty="0"/>
              <a:t>to help them define their requirements in terms of ‘how much language’ is required to perform the threshold job using the foreign language, or what is required abroad on the posting.</a:t>
            </a:r>
          </a:p>
          <a:p>
            <a:endParaRPr lang="en-CA" dirty="0"/>
          </a:p>
          <a:p>
            <a:r>
              <a:rPr lang="en-CA" dirty="0"/>
              <a:t>We Chair the Qualification Standards Boards, and produce all training plans and related documentation, and finally, once we know that everything is in place, we task the school to deliver FL training.</a:t>
            </a:r>
          </a:p>
          <a:p>
            <a:endParaRPr lang="en-CA" dirty="0"/>
          </a:p>
          <a:p>
            <a:r>
              <a:rPr lang="en-CA" dirty="0"/>
              <a:t>The CFLS delivers the FL courses.</a:t>
            </a:r>
          </a:p>
          <a:p>
            <a:endParaRPr lang="en-CA" dirty="0"/>
          </a:p>
          <a:p>
            <a:r>
              <a:rPr lang="en-CA" dirty="0"/>
              <a:t>CFLS as well as the three environments (Army, Navy, AF), also deliver </a:t>
            </a:r>
            <a:r>
              <a:rPr lang="en-CA" b="1" dirty="0"/>
              <a:t>French</a:t>
            </a:r>
            <a:r>
              <a:rPr lang="en-CA" dirty="0"/>
              <a:t> language training to approx. 2,000 full-time students, </a:t>
            </a:r>
            <a:r>
              <a:rPr lang="en-CA" u="sng" dirty="0"/>
              <a:t>excluding cadets in the two military colleges</a:t>
            </a:r>
            <a:r>
              <a:rPr lang="en-CA" dirty="0"/>
              <a:t>, and </a:t>
            </a:r>
            <a:r>
              <a:rPr lang="en-CA" b="1" dirty="0"/>
              <a:t>English language training </a:t>
            </a:r>
            <a:r>
              <a:rPr lang="en-CA" dirty="0"/>
              <a:t>to approx. 300 students in total.  English is clearly not a pressing requirement in Canada, although the number of military members who master neither official language is growing.  But that’s a topic for another day.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00" dirty="0">
                <a:latin typeface="Times New Roman" panose="02020603050405020304" pitchFamily="18" charset="0"/>
                <a:ea typeface="Calibri" panose="020F0502020204030204" pitchFamily="34" charset="0"/>
                <a:cs typeface="Times New Roman" panose="02020603050405020304" pitchFamily="18" charset="0"/>
              </a:rPr>
              <a:t>Our unit’s focus is only on the foreign language program and it’s a smaller requirement in terms of numbers, but no less important.</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3</a:t>
            </a:fld>
            <a:endParaRPr lang="fr-CA"/>
          </a:p>
        </p:txBody>
      </p:sp>
    </p:spTree>
    <p:extLst>
      <p:ext uri="{BB962C8B-B14F-4D97-AF65-F5344CB8AC3E}">
        <p14:creationId xmlns:p14="http://schemas.microsoft.com/office/powerpoint/2010/main" val="135236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kern="100" dirty="0">
                <a:latin typeface="Times New Roman" panose="02020603050405020304" pitchFamily="18" charset="0"/>
                <a:ea typeface="Calibri" panose="020F0502020204030204" pitchFamily="34" charset="0"/>
                <a:cs typeface="Times New Roman" panose="02020603050405020304" pitchFamily="18" charset="0"/>
              </a:rPr>
              <a:t> </a:t>
            </a:r>
          </a:p>
          <a:p>
            <a:pPr defTabSz="933237">
              <a:defRPr/>
            </a:pPr>
            <a:r>
              <a:rPr lang="en-CA" dirty="0">
                <a:latin typeface="Aptos" panose="020B0004020202020204" pitchFamily="34" charset="0"/>
              </a:rPr>
              <a:t>CFLS delivers approx. 20 courses every year to about 50 students, in 15 languages, in-class and virtually</a:t>
            </a:r>
          </a:p>
          <a:p>
            <a:pPr defTabSz="680485">
              <a:lnSpc>
                <a:spcPct val="90000"/>
              </a:lnSpc>
              <a:spcBef>
                <a:spcPct val="0"/>
              </a:spcBef>
              <a:spcAft>
                <a:spcPct val="35000"/>
              </a:spcAft>
            </a:pPr>
            <a:r>
              <a:rPr lang="en-CA" dirty="0">
                <a:latin typeface="Aptos" panose="020B0004020202020204" pitchFamily="34" charset="0"/>
              </a:rPr>
              <a:t>Priority to Mandarin, Russian and Arabic “Specialists”;  Exchange students, Canadian Defence Attachés, others </a:t>
            </a:r>
            <a:endParaRPr lang="en-US" dirty="0">
              <a:latin typeface="Aptos" panose="020B0004020202020204" pitchFamily="34" charset="0"/>
            </a:endParaRPr>
          </a:p>
          <a:p>
            <a:pPr defTabSz="933237">
              <a:defRPr/>
            </a:pPr>
            <a:endParaRPr lang="en-US" b="1" dirty="0">
              <a:latin typeface="Aptos" panose="020B0004020202020204" pitchFamily="34" charset="0"/>
            </a:endParaRPr>
          </a:p>
          <a:p>
            <a:pPr defTabSz="933237"/>
            <a:r>
              <a:rPr lang="en-CA" sz="1800" kern="100" dirty="0">
                <a:latin typeface="Times New Roman" panose="02020603050405020304" pitchFamily="18" charset="0"/>
                <a:ea typeface="Calibri" panose="020F0502020204030204" pitchFamily="34" charset="0"/>
                <a:cs typeface="Times New Roman" panose="02020603050405020304" pitchFamily="18" charset="0"/>
              </a:rPr>
              <a:t>While the numbers are small, each student expects quality training, nonetheless.</a:t>
            </a: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4</a:t>
            </a:fld>
            <a:endParaRPr lang="fr-CA"/>
          </a:p>
        </p:txBody>
      </p:sp>
    </p:spTree>
    <p:extLst>
      <p:ext uri="{BB962C8B-B14F-4D97-AF65-F5344CB8AC3E}">
        <p14:creationId xmlns:p14="http://schemas.microsoft.com/office/powerpoint/2010/main" val="122104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responsible to prepare classroom materials – core curricula, either acquired through partners, purchased or developed; we develop military modules to complement the curricula,</a:t>
            </a:r>
          </a:p>
          <a:p>
            <a:endParaRPr lang="en-CA" dirty="0"/>
          </a:p>
          <a:p>
            <a:r>
              <a:rPr lang="en-CA" dirty="0"/>
              <a:t>We develop the formative or achievement tests administered through Moodle, as well as testing instruments for translation and transcription skills</a:t>
            </a:r>
          </a:p>
          <a:p>
            <a:endParaRPr lang="en-CA" dirty="0"/>
          </a:p>
          <a:p>
            <a:r>
              <a:rPr lang="en-CA" dirty="0"/>
              <a:t>and our unit is the only unit that does certification testing for foreign languages, a few hundred per year mostly in Russian, mandarin, Ukrainian, Polish, Spanish etc. </a:t>
            </a:r>
          </a:p>
          <a:p>
            <a:r>
              <a:rPr lang="en-CA" dirty="0"/>
              <a:t>We manage the contracts for teaching and testing, and conduct evaluations, and of course, conduct validation</a:t>
            </a:r>
          </a:p>
        </p:txBody>
      </p:sp>
      <p:sp>
        <p:nvSpPr>
          <p:cNvPr id="4" name="Slide Number Placeholder 3"/>
          <p:cNvSpPr>
            <a:spLocks noGrp="1"/>
          </p:cNvSpPr>
          <p:nvPr>
            <p:ph type="sldNum" sz="quarter" idx="5"/>
          </p:nvPr>
        </p:nvSpPr>
        <p:spPr/>
        <p:txBody>
          <a:bodyPr/>
          <a:lstStyle/>
          <a:p>
            <a:fld id="{3CA7A01F-227D-40EE-A58E-944DF34ABA09}" type="slidenum">
              <a:rPr lang="fr-CA" smtClean="0"/>
              <a:t>5</a:t>
            </a:fld>
            <a:endParaRPr lang="fr-CA"/>
          </a:p>
        </p:txBody>
      </p:sp>
    </p:spTree>
    <p:extLst>
      <p:ext uri="{BB962C8B-B14F-4D97-AF65-F5344CB8AC3E}">
        <p14:creationId xmlns:p14="http://schemas.microsoft.com/office/powerpoint/2010/main" val="187841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i="0" dirty="0">
              <a:solidFill>
                <a:srgbClr val="4D5156"/>
              </a:solidFill>
              <a:effectLst/>
              <a:highlight>
                <a:srgbClr val="FFFFFF"/>
              </a:highlight>
              <a:latin typeface="Arial" panose="020B0604020202020204" pitchFamily="34" charset="0"/>
            </a:endParaRPr>
          </a:p>
          <a:p>
            <a:pPr defTabSz="933237">
              <a:defRPr/>
            </a:pPr>
            <a:r>
              <a:rPr lang="en-CA" dirty="0"/>
              <a:t>The </a:t>
            </a:r>
            <a:r>
              <a:rPr lang="en-CA" b="0" i="0" dirty="0">
                <a:solidFill>
                  <a:srgbClr val="4D5156"/>
                </a:solidFill>
                <a:effectLst/>
                <a:highlight>
                  <a:srgbClr val="FFFFFF"/>
                </a:highlight>
                <a:latin typeface="Arial" panose="020B0604020202020204" pitchFamily="34" charset="0"/>
              </a:rPr>
              <a:t>Canadian Forces Individual Training &amp; Education </a:t>
            </a:r>
            <a:r>
              <a:rPr lang="en-CA" b="1" i="0" dirty="0">
                <a:solidFill>
                  <a:srgbClr val="4D5156"/>
                </a:solidFill>
                <a:effectLst/>
                <a:highlight>
                  <a:srgbClr val="FFFFFF"/>
                </a:highlight>
                <a:latin typeface="Arial" panose="020B0604020202020204" pitchFamily="34" charset="0"/>
              </a:rPr>
              <a:t>System</a:t>
            </a:r>
            <a:r>
              <a:rPr lang="en-CA" b="0" i="0" dirty="0">
                <a:solidFill>
                  <a:srgbClr val="4D5156"/>
                </a:solidFill>
                <a:effectLst/>
                <a:highlight>
                  <a:srgbClr val="FFFFFF"/>
                </a:highlight>
                <a:latin typeface="Arial" panose="020B0604020202020204" pitchFamily="34" charset="0"/>
              </a:rPr>
              <a:t> </a:t>
            </a:r>
            <a:r>
              <a:rPr lang="en-CA" dirty="0"/>
              <a:t>is a management system designed to optimize the quality and quantity of IT&amp;E, while minimizing the resources dedicated to IT&amp;E programmes. It applies a systematic process, which is essentially a logical thought process, a way of thinking about problems, understanding issues, and identifying solutions in systems terms.</a:t>
            </a:r>
          </a:p>
          <a:p>
            <a:pPr defTabSz="933237">
              <a:defRPr/>
            </a:pPr>
            <a:r>
              <a:rPr lang="en-CA" dirty="0"/>
              <a:t>It is an interconnected cycle.</a:t>
            </a:r>
            <a:endParaRPr lang="en-CA" b="0" i="0" dirty="0">
              <a:solidFill>
                <a:srgbClr val="4D5156"/>
              </a:solidFill>
              <a:effectLst/>
              <a:highlight>
                <a:srgbClr val="FFFFFF"/>
              </a:highlight>
              <a:latin typeface="Arial" panose="020B0604020202020204" pitchFamily="34" charset="0"/>
            </a:endParaRPr>
          </a:p>
          <a:p>
            <a:endParaRPr lang="en-CA" b="0" i="0" dirty="0">
              <a:solidFill>
                <a:srgbClr val="4D5156"/>
              </a:solidFill>
              <a:effectLst/>
              <a:highlight>
                <a:srgbClr val="FFFFFF"/>
              </a:highlight>
              <a:latin typeface="Arial" panose="020B0604020202020204" pitchFamily="34" charset="0"/>
            </a:endParaRPr>
          </a:p>
          <a:p>
            <a:r>
              <a:rPr lang="en-CA" b="0" i="0" dirty="0">
                <a:solidFill>
                  <a:srgbClr val="4D5156"/>
                </a:solidFill>
                <a:effectLst/>
                <a:highlight>
                  <a:srgbClr val="FFFFFF"/>
                </a:highlight>
                <a:latin typeface="Arial" panose="020B0604020202020204" pitchFamily="34" charset="0"/>
              </a:rPr>
              <a:t>The </a:t>
            </a:r>
            <a:r>
              <a:rPr lang="en-CA" b="1" i="0" dirty="0">
                <a:solidFill>
                  <a:srgbClr val="5F6368"/>
                </a:solidFill>
                <a:effectLst/>
                <a:highlight>
                  <a:srgbClr val="FFFFFF"/>
                </a:highlight>
                <a:latin typeface="Arial" panose="020B0604020202020204" pitchFamily="34" charset="0"/>
              </a:rPr>
              <a:t>CFITES</a:t>
            </a:r>
            <a:r>
              <a:rPr lang="en-CA" b="0" i="0" dirty="0">
                <a:solidFill>
                  <a:srgbClr val="4D5156"/>
                </a:solidFill>
                <a:effectLst/>
                <a:highlight>
                  <a:srgbClr val="FFFFFF"/>
                </a:highlight>
                <a:latin typeface="Arial" panose="020B0604020202020204" pitchFamily="34" charset="0"/>
              </a:rPr>
              <a:t> </a:t>
            </a:r>
            <a:r>
              <a:rPr lang="en-CA" dirty="0"/>
              <a:t>is engaged when a needs assessment, driven by adjustments to strategic guidance or operational requirements, reveals a performance deficiency or opportunity that can only be addressed through formal training and / or education. </a:t>
            </a:r>
            <a:endParaRPr lang="en-CA" b="0" i="0" dirty="0">
              <a:solidFill>
                <a:srgbClr val="4D5156"/>
              </a:solidFill>
              <a:effectLst/>
              <a:highlight>
                <a:srgbClr val="FFFFFF"/>
              </a:highlight>
              <a:latin typeface="Arial" panose="020B0604020202020204" pitchFamily="34" charset="0"/>
            </a:endParaRPr>
          </a:p>
          <a:p>
            <a:endParaRPr lang="en-CA" dirty="0"/>
          </a:p>
          <a:p>
            <a:r>
              <a:rPr lang="en-CA" dirty="0"/>
              <a:t>In the training context, it ensures that what a member learns meets the requirements of his/her tasks and duties. </a:t>
            </a:r>
          </a:p>
        </p:txBody>
      </p:sp>
      <p:sp>
        <p:nvSpPr>
          <p:cNvPr id="4" name="Slide Number Placeholder 3"/>
          <p:cNvSpPr>
            <a:spLocks noGrp="1"/>
          </p:cNvSpPr>
          <p:nvPr>
            <p:ph type="sldNum" sz="quarter" idx="5"/>
          </p:nvPr>
        </p:nvSpPr>
        <p:spPr/>
        <p:txBody>
          <a:bodyPr/>
          <a:lstStyle/>
          <a:p>
            <a:fld id="{3CA7A01F-227D-40EE-A58E-944DF34ABA09}" type="slidenum">
              <a:rPr lang="fr-CA" smtClean="0"/>
              <a:t>6</a:t>
            </a:fld>
            <a:endParaRPr lang="fr-CA"/>
          </a:p>
        </p:txBody>
      </p:sp>
    </p:spTree>
    <p:extLst>
      <p:ext uri="{BB962C8B-B14F-4D97-AF65-F5344CB8AC3E}">
        <p14:creationId xmlns:p14="http://schemas.microsoft.com/office/powerpoint/2010/main" val="7154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IOT find out if the training has enabled the members to perform their tasks adequately, one important aspect is the validation process.</a:t>
            </a:r>
          </a:p>
          <a:p>
            <a:endParaRPr lang="en-CA" dirty="0"/>
          </a:p>
          <a:p>
            <a:r>
              <a:rPr lang="en-CA" b="1" u="sng" dirty="0">
                <a:solidFill>
                  <a:srgbClr val="C00000"/>
                </a:solidFill>
              </a:rPr>
              <a:t>Over to you, Jana:</a:t>
            </a:r>
          </a:p>
          <a:p>
            <a:endParaRPr lang="en-CA" b="1" u="sng"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validation stage of the systems approach to training is the main formal source from which we obtain feedback on how effective training was in preparing students for their posts outside or inside Canada. Validation is conducted via a questionnaire, which asks former students, who have been in their foreign posts for a couple of years, a variety of questions. Some of the questions inquire about the percentage of language used at work and outside of work, which language skills are used most, relevancy of tasks and content covered during the training for the work performed, and as this slide shows, we gather information about the tasks and content that were not trained, but are needed for work, tasks that had been overtrained, etc. We analyze the responses carefully and generate reports along with recommendations on how to improve training by integrating feedback. </a:t>
            </a:r>
            <a:endParaRPr lang="en-C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b="1" u="sng" dirty="0">
              <a:solidFill>
                <a:srgbClr val="C00000"/>
              </a:solidFill>
            </a:endParaRPr>
          </a:p>
          <a:p>
            <a:endParaRPr lang="en-CA" dirty="0"/>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7</a:t>
            </a:fld>
            <a:endParaRPr lang="fr-CA"/>
          </a:p>
        </p:txBody>
      </p:sp>
    </p:spTree>
    <p:extLst>
      <p:ext uri="{BB962C8B-B14F-4D97-AF65-F5344CB8AC3E}">
        <p14:creationId xmlns:p14="http://schemas.microsoft.com/office/powerpoint/2010/main" val="400948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1A48C4B4-024C-8D28-286C-F88FE77CDAB9}"/>
              </a:ext>
            </a:extLst>
          </p:cNvPr>
          <p:cNvSpPr>
            <a:spLocks noGrp="1" noRot="1" noChangeAspect="1" noChangeArrowheads="1" noTextEdit="1"/>
          </p:cNvSpPr>
          <p:nvPr>
            <p:ph type="sldImg"/>
          </p:nvPr>
        </p:nvSpPr>
        <p:spPr>
          <a:xfrm>
            <a:off x="3567113" y="706438"/>
            <a:ext cx="2403475" cy="1803400"/>
          </a:xfrm>
          <a:ln/>
        </p:spPr>
      </p:sp>
      <p:sp>
        <p:nvSpPr>
          <p:cNvPr id="212995" name="Rectangle 3">
            <a:extLst>
              <a:ext uri="{FF2B5EF4-FFF2-40B4-BE49-F238E27FC236}">
                <a16:creationId xmlns:a16="http://schemas.microsoft.com/office/drawing/2014/main" id="{84E4C7CF-753B-6C45-3533-57754CDFC92C}"/>
              </a:ext>
            </a:extLst>
          </p:cNvPr>
          <p:cNvSpPr>
            <a:spLocks noGrp="1" noChangeArrowheads="1"/>
          </p:cNvSpPr>
          <p:nvPr>
            <p:ph type="body" idx="1"/>
          </p:nvPr>
        </p:nvSpPr>
        <p:spPr/>
        <p:txBody>
          <a:bodyPr/>
          <a:lstStyle/>
          <a:p>
            <a:pPr marL="241411" indent="-241411">
              <a:buFontTx/>
              <a:buChar char="•"/>
            </a:pPr>
            <a:r>
              <a:rPr lang="en-US" altLang="en-US" dirty="0">
                <a:latin typeface="Tahoma" panose="020B0604030504040204" pitchFamily="34" charset="0"/>
              </a:rPr>
              <a:t>The validation stage of the systems approach to training is the main formal source from which we obtain feedback on how effective the training was in preparing students for their posts outside or inside Canada, so it will be the focus of this discussion. Validation is conducted via a questionnaire, which asks former students, who have been in their foreign posts for a couple of years, a variety of questions. Some of the questions inquire about the percentage of language used at work and outside of work, which language skills are used most,  relevancy of tasks and content covered during the training for the work performed, tasks and content that were not trained, but are needed for work, which tasks were overtrained etc. We analyze the feedback carefully and generate reports along with recommendations on how to improve training by integrating feedback. </a:t>
            </a:r>
          </a:p>
        </p:txBody>
      </p:sp>
    </p:spTree>
    <p:extLst>
      <p:ext uri="{BB962C8B-B14F-4D97-AF65-F5344CB8AC3E}">
        <p14:creationId xmlns:p14="http://schemas.microsoft.com/office/powerpoint/2010/main" val="256946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These are examples of comments gathered via the validation process involving military attaches and their assistants. Most attaches found the military content insufficient, which is also logical as in many cases commercial books are used in training. Some of the tasks and content areas former students found were missing in training, but were needed at work were for example, booking venues for various events, understanding technical specs of equipment, using technical vocab related to ship or base visits etc.  The Chinese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attache</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e.g. also found some content covered in the commercial books irrelevant, for example the whole theme of dating and student life.  Overall, however, most attaches found that the training was effective as preparation for the post.</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3CA7A01F-227D-40EE-A58E-944DF34ABA09}" type="slidenum">
              <a:rPr lang="fr-CA" smtClean="0"/>
              <a:t>9</a:t>
            </a:fld>
            <a:endParaRPr lang="fr-CA"/>
          </a:p>
        </p:txBody>
      </p:sp>
    </p:spTree>
    <p:extLst>
      <p:ext uri="{BB962C8B-B14F-4D97-AF65-F5344CB8AC3E}">
        <p14:creationId xmlns:p14="http://schemas.microsoft.com/office/powerpoint/2010/main" val="179205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036668ED-C5DC-4B8E-9644-94DF98415D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082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75F61706-20D7-4229-A17A-AD9A464C0B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63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4724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76200"/>
            <a:ext cx="60198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9A40166-A12D-4EA6-9C51-D8315D9C0D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30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E1A805BE-8106-4A26-8812-F6D19C401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141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5F1AF1-DEA8-4C0E-A9E0-654DB508D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998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95403"/>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419600" y="1295403"/>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6742C766-790A-4F81-A7A0-43AAA8CD5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2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22ED8FF2-21F1-414E-9230-F5A4FFC0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53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C6BF850D-BDFE-488B-B4D4-3868A085A6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698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E1A3387-6FF0-438D-B408-10F748CEE0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04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6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19" y="143511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1E5FD84-8244-4656-AD33-D7F98C272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52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AE5013-62ED-4C9A-A6BE-93C47A0AA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8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7620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3"/>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0">
                <a:latin typeface="Arial" charset="0"/>
                <a:ea typeface="+mn-ea"/>
              </a:defRPr>
            </a:lvl1pPr>
          </a:lstStyle>
          <a:p>
            <a:pPr fontAlgn="base">
              <a:spcBef>
                <a:spcPct val="0"/>
              </a:spcBef>
              <a:spcAft>
                <a:spcPct val="0"/>
              </a:spcAft>
              <a:defRPr/>
            </a:pPr>
            <a:fld id="{69B48A58-C655-4C70-B3F6-9D5AE28EBBCA}"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 name="Line 11"/>
          <p:cNvSpPr>
            <a:spLocks noChangeShapeType="1"/>
          </p:cNvSpPr>
          <p:nvPr userDrawn="1"/>
        </p:nvSpPr>
        <p:spPr bwMode="auto">
          <a:xfrm>
            <a:off x="533400" y="990610"/>
            <a:ext cx="8148638"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latin typeface="Arial" pitchFamily="34" charset="0"/>
            </a:endParaRPr>
          </a:p>
        </p:txBody>
      </p:sp>
      <p:sp>
        <p:nvSpPr>
          <p:cNvPr id="11" name="Rectangle 10"/>
          <p:cNvSpPr/>
          <p:nvPr userDrawn="1"/>
        </p:nvSpPr>
        <p:spPr bwMode="auto">
          <a:xfrm>
            <a:off x="4205306" y="6477010"/>
            <a:ext cx="757237" cy="1119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CA" sz="2200" b="1">
              <a:solidFill>
                <a:srgbClr val="000000"/>
              </a:solidFill>
              <a:latin typeface="Arial" pitchFamily="34" charset="0"/>
            </a:endParaRPr>
          </a:p>
        </p:txBody>
      </p:sp>
      <p:cxnSp>
        <p:nvCxnSpPr>
          <p:cNvPr id="12" name="Straight Connector 11"/>
          <p:cNvCxnSpPr/>
          <p:nvPr userDrawn="1"/>
        </p:nvCxnSpPr>
        <p:spPr bwMode="auto">
          <a:xfrm>
            <a:off x="0" y="6464411"/>
            <a:ext cx="9144000" cy="0"/>
          </a:xfrm>
          <a:prstGeom prst="line">
            <a:avLst/>
          </a:prstGeom>
          <a:solidFill>
            <a:schemeClr val="accent1"/>
          </a:solidFill>
          <a:ln w="9525"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userDrawn="1"/>
        </p:nvPicPr>
        <p:blipFill>
          <a:blip r:embed="rId13"/>
          <a:stretch>
            <a:fillRect/>
          </a:stretch>
        </p:blipFill>
        <p:spPr>
          <a:xfrm>
            <a:off x="4021601" y="6487242"/>
            <a:ext cx="919869" cy="322723"/>
          </a:xfrm>
          <a:prstGeom prst="rect">
            <a:avLst/>
          </a:prstGeom>
        </p:spPr>
      </p:pic>
    </p:spTree>
    <p:extLst>
      <p:ext uri="{BB962C8B-B14F-4D97-AF65-F5344CB8AC3E}">
        <p14:creationId xmlns:p14="http://schemas.microsoft.com/office/powerpoint/2010/main" val="898517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Helvetica Light" charset="0"/>
          <a:ea typeface="ＭＳ Ｐゴシック" pitchFamily="34" charset="-128"/>
        </a:defRPr>
      </a:lvl2pPr>
      <a:lvl3pPr algn="l" rtl="0" eaLnBrk="0" fontAlgn="base" hangingPunct="0">
        <a:spcBef>
          <a:spcPct val="0"/>
        </a:spcBef>
        <a:spcAft>
          <a:spcPct val="0"/>
        </a:spcAft>
        <a:defRPr sz="3200">
          <a:solidFill>
            <a:srgbClr val="545454"/>
          </a:solidFill>
          <a:latin typeface="Helvetica Light" charset="0"/>
          <a:ea typeface="ＭＳ Ｐゴシック" pitchFamily="34" charset="-128"/>
        </a:defRPr>
      </a:lvl3pPr>
      <a:lvl4pPr algn="l" rtl="0" eaLnBrk="0" fontAlgn="base" hangingPunct="0">
        <a:spcBef>
          <a:spcPct val="0"/>
        </a:spcBef>
        <a:spcAft>
          <a:spcPct val="0"/>
        </a:spcAft>
        <a:defRPr sz="3200">
          <a:solidFill>
            <a:srgbClr val="545454"/>
          </a:solidFill>
          <a:latin typeface="Helvetica Light" charset="0"/>
          <a:ea typeface="ＭＳ Ｐゴシック" pitchFamily="34" charset="-128"/>
        </a:defRPr>
      </a:lvl4pPr>
      <a:lvl5pPr algn="l" rtl="0" eaLnBrk="0" fontAlgn="base" hangingPunct="0">
        <a:spcBef>
          <a:spcPct val="0"/>
        </a:spcBef>
        <a:spcAft>
          <a:spcPct val="0"/>
        </a:spcAft>
        <a:defRPr sz="3200">
          <a:solidFill>
            <a:srgbClr val="545454"/>
          </a:solidFill>
          <a:latin typeface="Helvetica Light" charset="0"/>
          <a:ea typeface="ＭＳ Ｐゴシック" pitchFamily="34" charset="-128"/>
        </a:defRPr>
      </a:lvl5pPr>
      <a:lvl6pPr marL="457200" algn="l" rtl="0" fontAlgn="base">
        <a:spcBef>
          <a:spcPct val="0"/>
        </a:spcBef>
        <a:spcAft>
          <a:spcPct val="0"/>
        </a:spcAft>
        <a:defRPr sz="3200">
          <a:solidFill>
            <a:srgbClr val="545454"/>
          </a:solidFill>
          <a:latin typeface="Helvetica Light" charset="0"/>
          <a:ea typeface="ＭＳ Ｐゴシック" pitchFamily="34" charset="-128"/>
        </a:defRPr>
      </a:lvl6pPr>
      <a:lvl7pPr marL="914400" algn="l" rtl="0" fontAlgn="base">
        <a:spcBef>
          <a:spcPct val="0"/>
        </a:spcBef>
        <a:spcAft>
          <a:spcPct val="0"/>
        </a:spcAft>
        <a:defRPr sz="3200">
          <a:solidFill>
            <a:srgbClr val="545454"/>
          </a:solidFill>
          <a:latin typeface="Helvetica Light" charset="0"/>
          <a:ea typeface="ＭＳ Ｐゴシック" pitchFamily="34" charset="-128"/>
        </a:defRPr>
      </a:lvl7pPr>
      <a:lvl8pPr marL="1371600" algn="l" rtl="0" fontAlgn="base">
        <a:spcBef>
          <a:spcPct val="0"/>
        </a:spcBef>
        <a:spcAft>
          <a:spcPct val="0"/>
        </a:spcAft>
        <a:defRPr sz="3200">
          <a:solidFill>
            <a:srgbClr val="545454"/>
          </a:solidFill>
          <a:latin typeface="Helvetica Light" charset="0"/>
          <a:ea typeface="ＭＳ Ｐゴシック" pitchFamily="34" charset="-128"/>
        </a:defRPr>
      </a:lvl8pPr>
      <a:lvl9pPr marL="1828800" algn="l" rtl="0" fontAlgn="base">
        <a:spcBef>
          <a:spcPct val="0"/>
        </a:spcBef>
        <a:spcAft>
          <a:spcPct val="0"/>
        </a:spcAft>
        <a:defRPr sz="3200">
          <a:solidFill>
            <a:srgbClr val="545454"/>
          </a:solidFill>
          <a:latin typeface="Helvetica Light" charset="0"/>
          <a:ea typeface="ＭＳ Ｐゴシック" pitchFamily="34" charset="-128"/>
        </a:defRPr>
      </a:lvl9pPr>
    </p:titleStyle>
    <p:bodyStyle>
      <a:lvl1pPr marL="342900" indent="-342900" algn="l" rtl="0" eaLnBrk="0" fontAlgn="base" hangingPunct="0">
        <a:spcBef>
          <a:spcPct val="20000"/>
        </a:spcBef>
        <a:spcAft>
          <a:spcPct val="0"/>
        </a:spcAft>
        <a:tabLst>
          <a:tab pos="912813" algn="l"/>
          <a:tab pos="1427163" algn="l"/>
        </a:tabLst>
        <a:defRPr sz="2600">
          <a:solidFill>
            <a:schemeClr val="tx1"/>
          </a:solidFill>
          <a:latin typeface="+mn-lt"/>
          <a:ea typeface="+mn-ea"/>
          <a:cs typeface="+mn-cs"/>
        </a:defRPr>
      </a:lvl1pPr>
      <a:lvl2pPr marL="342900" indent="-228600" algn="l" rtl="0" eaLnBrk="0" fontAlgn="base" hangingPunct="0">
        <a:spcBef>
          <a:spcPct val="20000"/>
        </a:spcBef>
        <a:spcAft>
          <a:spcPct val="0"/>
        </a:spcAft>
        <a:buClr>
          <a:srgbClr val="880212"/>
        </a:buClr>
        <a:buFont typeface="Times" charset="0"/>
        <a:buChar char="•"/>
        <a:tabLst>
          <a:tab pos="912813" algn="l"/>
          <a:tab pos="1427163" algn="l"/>
        </a:tabLst>
        <a:defRPr sz="2000">
          <a:solidFill>
            <a:schemeClr val="tx1"/>
          </a:solidFill>
          <a:latin typeface="+mn-lt"/>
          <a:ea typeface="+mn-ea"/>
        </a:defRPr>
      </a:lvl2pPr>
      <a:lvl3pPr marL="969963" indent="-228600" algn="l" rtl="0" eaLnBrk="0" fontAlgn="base" hangingPunct="0">
        <a:spcBef>
          <a:spcPct val="20000"/>
        </a:spcBef>
        <a:spcAft>
          <a:spcPct val="0"/>
        </a:spcAft>
        <a:buChar char="•"/>
        <a:tabLst>
          <a:tab pos="912813" algn="l"/>
          <a:tab pos="1427163" algn="l"/>
        </a:tabLst>
        <a:defRPr>
          <a:solidFill>
            <a:schemeClr val="tx1"/>
          </a:solidFill>
          <a:latin typeface="+mn-lt"/>
          <a:ea typeface="+mn-ea"/>
        </a:defRPr>
      </a:lvl3pPr>
      <a:lvl4pPr marL="1484313" indent="-228600" algn="l" rtl="0" eaLnBrk="0" fontAlgn="base" hangingPunct="0">
        <a:spcBef>
          <a:spcPct val="20000"/>
        </a:spcBef>
        <a:spcAft>
          <a:spcPct val="0"/>
        </a:spcAft>
        <a:buChar char="–"/>
        <a:tabLst>
          <a:tab pos="912813" algn="l"/>
          <a:tab pos="1427163" algn="l"/>
        </a:tabLst>
        <a:defRPr i="1">
          <a:solidFill>
            <a:schemeClr val="tx1"/>
          </a:solidFill>
          <a:latin typeface="+mn-lt"/>
          <a:ea typeface="+mn-ea"/>
        </a:defRPr>
      </a:lvl4pPr>
      <a:lvl5pPr marL="1997075" indent="-168275" algn="l" rtl="0" eaLnBrk="0" fontAlgn="base" hangingPunct="0">
        <a:spcBef>
          <a:spcPct val="20000"/>
        </a:spcBef>
        <a:spcAft>
          <a:spcPct val="0"/>
        </a:spcAft>
        <a:buChar char="»"/>
        <a:tabLst>
          <a:tab pos="912813" algn="l"/>
          <a:tab pos="1427163" algn="l"/>
        </a:tabLst>
        <a:defRPr sz="1400">
          <a:solidFill>
            <a:schemeClr val="tx1"/>
          </a:solidFill>
          <a:latin typeface="+mn-lt"/>
          <a:ea typeface="+mn-ea"/>
        </a:defRPr>
      </a:lvl5pPr>
      <a:lvl6pPr marL="2454275" indent="-168275" algn="l" rtl="0" fontAlgn="base">
        <a:spcBef>
          <a:spcPct val="20000"/>
        </a:spcBef>
        <a:spcAft>
          <a:spcPct val="0"/>
        </a:spcAft>
        <a:buChar char="»"/>
        <a:tabLst>
          <a:tab pos="912813" algn="l"/>
          <a:tab pos="1427163" algn="l"/>
        </a:tabLst>
        <a:defRPr sz="1400">
          <a:solidFill>
            <a:schemeClr val="tx1"/>
          </a:solidFill>
          <a:latin typeface="+mn-lt"/>
          <a:ea typeface="+mn-ea"/>
        </a:defRPr>
      </a:lvl6pPr>
      <a:lvl7pPr marL="2911475" indent="-168275" algn="l" rtl="0" fontAlgn="base">
        <a:spcBef>
          <a:spcPct val="20000"/>
        </a:spcBef>
        <a:spcAft>
          <a:spcPct val="0"/>
        </a:spcAft>
        <a:buChar char="»"/>
        <a:tabLst>
          <a:tab pos="912813" algn="l"/>
          <a:tab pos="1427163" algn="l"/>
        </a:tabLst>
        <a:defRPr sz="1400">
          <a:solidFill>
            <a:schemeClr val="tx1"/>
          </a:solidFill>
          <a:latin typeface="+mn-lt"/>
          <a:ea typeface="+mn-ea"/>
        </a:defRPr>
      </a:lvl7pPr>
      <a:lvl8pPr marL="3368675" indent="-168275" algn="l" rtl="0" fontAlgn="base">
        <a:spcBef>
          <a:spcPct val="20000"/>
        </a:spcBef>
        <a:spcAft>
          <a:spcPct val="0"/>
        </a:spcAft>
        <a:buChar char="»"/>
        <a:tabLst>
          <a:tab pos="912813" algn="l"/>
          <a:tab pos="1427163" algn="l"/>
        </a:tabLst>
        <a:defRPr sz="1400">
          <a:solidFill>
            <a:schemeClr val="tx1"/>
          </a:solidFill>
          <a:latin typeface="+mn-lt"/>
          <a:ea typeface="+mn-ea"/>
        </a:defRPr>
      </a:lvl8pPr>
      <a:lvl9pPr marL="3825875" indent="-168275" algn="l" rtl="0" fontAlgn="base">
        <a:spcBef>
          <a:spcPct val="20000"/>
        </a:spcBef>
        <a:spcAft>
          <a:spcPct val="0"/>
        </a:spcAft>
        <a:buChar char="»"/>
        <a:tabLst>
          <a:tab pos="912813" algn="l"/>
          <a:tab pos="1427163" algn="l"/>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Jana.Vasilj-Begovic@forces.gc.ca" TargetMode="External"/><Relationship Id="rId2" Type="http://schemas.openxmlformats.org/officeDocument/2006/relationships/hyperlink" Target="mailto:Julie.Dubeau@forces.gc.ca"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808DEB3-9545-4124-AF42-CBC22013C50D}" type="slidenum">
              <a:rPr lang="en-US">
                <a:solidFill>
                  <a:srgbClr val="000000"/>
                </a:solidFill>
              </a:rPr>
              <a:pPr>
                <a:defRPr/>
              </a:pPr>
              <a:t>1</a:t>
            </a:fld>
            <a:endParaRPr lang="en-US">
              <a:solidFill>
                <a:srgbClr val="000000"/>
              </a:solidFill>
            </a:endParaRPr>
          </a:p>
        </p:txBody>
      </p:sp>
      <p:pic>
        <p:nvPicPr>
          <p:cNvPr id="13" name="Picture 12"/>
          <p:cNvPicPr>
            <a:picLocks noChangeAspect="1"/>
          </p:cNvPicPr>
          <p:nvPr/>
        </p:nvPicPr>
        <p:blipFill>
          <a:blip r:embed="rId3"/>
          <a:stretch>
            <a:fillRect/>
          </a:stretch>
        </p:blipFill>
        <p:spPr>
          <a:xfrm>
            <a:off x="21402" y="-26795"/>
            <a:ext cx="9144793" cy="6858594"/>
          </a:xfrm>
          <a:prstGeom prst="rect">
            <a:avLst/>
          </a:prstGeom>
        </p:spPr>
      </p:pic>
      <p:pic>
        <p:nvPicPr>
          <p:cNvPr id="15" name="Picture 14"/>
          <p:cNvPicPr>
            <a:picLocks noChangeAspect="1"/>
          </p:cNvPicPr>
          <p:nvPr/>
        </p:nvPicPr>
        <p:blipFill>
          <a:blip r:embed="rId4"/>
          <a:stretch>
            <a:fillRect/>
          </a:stretch>
        </p:blipFill>
        <p:spPr>
          <a:xfrm>
            <a:off x="4406511" y="6313594"/>
            <a:ext cx="408467" cy="518205"/>
          </a:xfrm>
          <a:prstGeom prst="rect">
            <a:avLst/>
          </a:prstGeom>
        </p:spPr>
      </p:pic>
      <p:pic>
        <p:nvPicPr>
          <p:cNvPr id="16" name="Picture 15"/>
          <p:cNvPicPr>
            <a:picLocks noChangeAspect="1"/>
          </p:cNvPicPr>
          <p:nvPr/>
        </p:nvPicPr>
        <p:blipFill>
          <a:blip r:embed="rId5"/>
          <a:stretch>
            <a:fillRect/>
          </a:stretch>
        </p:blipFill>
        <p:spPr>
          <a:xfrm>
            <a:off x="-397" y="1069066"/>
            <a:ext cx="9144793" cy="1341236"/>
          </a:xfrm>
          <a:prstGeom prst="rect">
            <a:avLst/>
          </a:prstGeom>
        </p:spPr>
      </p:pic>
      <p:sp>
        <p:nvSpPr>
          <p:cNvPr id="6" name="Rectangle 2"/>
          <p:cNvSpPr txBox="1">
            <a:spLocks noChangeArrowheads="1"/>
          </p:cNvSpPr>
          <p:nvPr/>
        </p:nvSpPr>
        <p:spPr>
          <a:xfrm>
            <a:off x="181991" y="2863630"/>
            <a:ext cx="8940607" cy="1200322"/>
          </a:xfrm>
          <a:prstGeom prst="rect">
            <a:avLst/>
          </a:prstGeom>
        </p:spPr>
        <p:txBody>
          <a:bodyPr/>
          <a:lst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6pPr>
            <a:lvl7pPr marL="9144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7pPr>
            <a:lvl8pPr marL="13716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8pPr>
            <a:lvl9pPr marL="1828800"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600" b="1" i="0" u="none" strike="noStrike" kern="0" cap="none" spc="0" normalizeH="0" baseline="0" noProof="0" dirty="0">
              <a:ln>
                <a:noFill/>
              </a:ln>
              <a:solidFill>
                <a:srgbClr val="000000"/>
              </a:solidFill>
              <a:effectLst/>
              <a:uLnTx/>
              <a:uFillTx/>
              <a:latin typeface="Aptos" panose="020B0004020202020204" pitchFamily="34" charset="0"/>
              <a:ea typeface="ＭＳ Ｐゴシック"/>
              <a:sym typeface="Helvetica Light" charset="0"/>
            </a:endParaRPr>
          </a:p>
          <a:p>
            <a:pPr algn="ctr">
              <a:defRPr/>
            </a:pPr>
            <a:r>
              <a:rPr lang="en-CA" sz="2000" b="1" dirty="0">
                <a:solidFill>
                  <a:srgbClr val="C0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Integrating Feedback into Course Content and Training Strategies</a:t>
            </a:r>
            <a:r>
              <a:rPr lang="en-CA" sz="2400" b="1" dirty="0">
                <a:solidFill>
                  <a:schemeClr val="tx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200" b="0" i="0" u="none" strike="noStrike" kern="0" cap="none" spc="0" normalizeH="0" baseline="0" noProof="0" dirty="0">
              <a:ln>
                <a:noFill/>
              </a:ln>
              <a:solidFill>
                <a:srgbClr val="000000"/>
              </a:solidFill>
              <a:effectLst/>
              <a:uLnTx/>
              <a:uFillTx/>
              <a:ea typeface="ＭＳ Ｐゴシック"/>
              <a:cs typeface="+mj-cs"/>
              <a:sym typeface="Helvetica Light"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CA" sz="1600" kern="0" dirty="0">
              <a:solidFill>
                <a:srgbClr val="000000"/>
              </a:solidFill>
              <a:ea typeface="ＭＳ Ｐゴシック"/>
              <a:sym typeface="Helvetica Light" charset="0"/>
            </a:endParaRPr>
          </a:p>
        </p:txBody>
      </p:sp>
      <p:sp>
        <p:nvSpPr>
          <p:cNvPr id="7" name="Rectangle 3"/>
          <p:cNvSpPr txBox="1">
            <a:spLocks noChangeArrowheads="1"/>
          </p:cNvSpPr>
          <p:nvPr/>
        </p:nvSpPr>
        <p:spPr>
          <a:xfrm>
            <a:off x="-112299" y="765158"/>
            <a:ext cx="8780015" cy="411057"/>
          </a:xfrm>
          <a:prstGeom prst="rect">
            <a:avLst/>
          </a:prstGeom>
        </p:spPr>
        <p:txBody>
          <a:bodyPr/>
          <a:lstStyle>
            <a:lvl1pPr marL="0" indent="0" algn="ctr" rtl="0" eaLnBrk="0" fontAlgn="base" hangingPunct="0">
              <a:spcBef>
                <a:spcPct val="20000"/>
              </a:spcBef>
              <a:spcAft>
                <a:spcPct val="0"/>
              </a:spcAft>
              <a:buNone/>
              <a:tabLst>
                <a:tab pos="912813" algn="l"/>
                <a:tab pos="1427163" algn="l"/>
              </a:tabLst>
              <a:defRPr sz="2600">
                <a:solidFill>
                  <a:schemeClr val="tx1"/>
                </a:solidFill>
                <a:latin typeface="+mn-lt"/>
                <a:ea typeface="+mn-ea"/>
                <a:cs typeface="+mn-cs"/>
              </a:defRPr>
            </a:lvl1pPr>
            <a:lvl2pPr marL="457200" indent="0" algn="ctr" rtl="0" eaLnBrk="0" fontAlgn="base" hangingPunct="0">
              <a:spcBef>
                <a:spcPct val="20000"/>
              </a:spcBef>
              <a:spcAft>
                <a:spcPct val="0"/>
              </a:spcAft>
              <a:buClr>
                <a:srgbClr val="880212"/>
              </a:buClr>
              <a:buFont typeface="Times" charset="0"/>
              <a:buNone/>
              <a:tabLst>
                <a:tab pos="912813" algn="l"/>
                <a:tab pos="1427163" algn="l"/>
              </a:tabLst>
              <a:defRPr sz="2000">
                <a:solidFill>
                  <a:schemeClr val="tx1"/>
                </a:solidFill>
                <a:latin typeface="+mn-lt"/>
                <a:ea typeface="+mn-ea"/>
              </a:defRPr>
            </a:lvl2pPr>
            <a:lvl3pPr marL="914400" indent="0" algn="ctr" rtl="0" eaLnBrk="0" fontAlgn="base" hangingPunct="0">
              <a:spcBef>
                <a:spcPct val="20000"/>
              </a:spcBef>
              <a:spcAft>
                <a:spcPct val="0"/>
              </a:spcAft>
              <a:buNone/>
              <a:tabLst>
                <a:tab pos="912813" algn="l"/>
                <a:tab pos="1427163" algn="l"/>
              </a:tabLst>
              <a:defRPr>
                <a:solidFill>
                  <a:schemeClr val="tx1"/>
                </a:solidFill>
                <a:latin typeface="+mn-lt"/>
                <a:ea typeface="+mn-ea"/>
              </a:defRPr>
            </a:lvl3pPr>
            <a:lvl4pPr marL="1371600" indent="0" algn="ctr" rtl="0" eaLnBrk="0" fontAlgn="base" hangingPunct="0">
              <a:spcBef>
                <a:spcPct val="20000"/>
              </a:spcBef>
              <a:spcAft>
                <a:spcPct val="0"/>
              </a:spcAft>
              <a:buNone/>
              <a:tabLst>
                <a:tab pos="912813" algn="l"/>
                <a:tab pos="1427163" algn="l"/>
              </a:tabLst>
              <a:defRPr i="1">
                <a:solidFill>
                  <a:schemeClr val="tx1"/>
                </a:solidFill>
                <a:latin typeface="+mn-lt"/>
                <a:ea typeface="+mn-ea"/>
              </a:defRPr>
            </a:lvl4pPr>
            <a:lvl5pPr marL="18288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5pPr>
            <a:lvl6pPr marL="22860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6pPr>
            <a:lvl7pPr marL="27432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7pPr>
            <a:lvl8pPr marL="32004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8pPr>
            <a:lvl9pPr marL="36576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ct val="0"/>
              </a:spcAft>
              <a:buClrTx/>
              <a:buSzTx/>
              <a:buFontTx/>
              <a:buNone/>
              <a:tabLst>
                <a:tab pos="912813" algn="l"/>
                <a:tab pos="1427163" algn="l"/>
              </a:tabLst>
              <a:defRPr/>
            </a:pPr>
            <a:r>
              <a:rPr kumimoji="0" lang="en-CA" sz="1400" b="1" i="0" u="none" strike="noStrike" kern="0" cap="none" spc="0" normalizeH="0" baseline="0" noProof="0" dirty="0">
                <a:ln>
                  <a:noFill/>
                </a:ln>
                <a:effectLst/>
                <a:uLnTx/>
                <a:uFillTx/>
                <a:latin typeface="Aptos" panose="020B0004020202020204" pitchFamily="34" charset="0"/>
                <a:ea typeface="ＭＳ Ｐゴシック"/>
                <a:cs typeface="+mj-cs"/>
                <a:sym typeface="Helvetica Light" charset="0"/>
              </a:rPr>
              <a:t>				Language Programs, </a:t>
            </a:r>
            <a:r>
              <a:rPr lang="en-CA" sz="1400" b="1" kern="0" dirty="0">
                <a:latin typeface="Aptos" panose="020B0004020202020204" pitchFamily="34" charset="0"/>
                <a:ea typeface="ＭＳ Ｐゴシック"/>
                <a:cs typeface="+mj-cs"/>
                <a:sym typeface="Helvetica Light" charset="0"/>
              </a:rPr>
              <a:t>Foreign language Section</a:t>
            </a:r>
            <a:r>
              <a:rPr kumimoji="0" lang="en-CA" sz="1400" b="1" i="0" u="none" strike="noStrike" kern="0" cap="none" spc="0" normalizeH="0" baseline="0" noProof="0" dirty="0">
                <a:ln>
                  <a:noFill/>
                </a:ln>
                <a:solidFill>
                  <a:srgbClr val="92D050"/>
                </a:solidFill>
                <a:effectLst/>
                <a:uLnTx/>
                <a:uFillTx/>
                <a:latin typeface="Aptos" panose="020B0004020202020204" pitchFamily="34" charset="0"/>
                <a:ea typeface="ＭＳ Ｐゴシック"/>
                <a:cs typeface="+mj-cs"/>
                <a:sym typeface="Helvetica Light" charset="0"/>
              </a:rPr>
              <a:t>		</a:t>
            </a:r>
            <a:r>
              <a:rPr lang="en-CA" sz="1400" b="1" kern="0" dirty="0">
                <a:solidFill>
                  <a:srgbClr val="F0F2E2"/>
                </a:solidFill>
                <a:latin typeface="Aptos" panose="020B0004020202020204" pitchFamily="34" charset="0"/>
                <a:ea typeface="ＭＳ Ｐゴシック"/>
              </a:rPr>
              <a:t>		</a:t>
            </a:r>
          </a:p>
          <a:p>
            <a:pPr marL="0" marR="0" lvl="0" indent="0" algn="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1400" b="1" i="0" u="none" strike="noStrike" kern="0" cap="none" spc="0" normalizeH="0" baseline="0" noProof="0" dirty="0">
              <a:ln>
                <a:noFill/>
              </a:ln>
              <a:solidFill>
                <a:srgbClr val="F0F2E2"/>
              </a:solidFill>
              <a:effectLst/>
              <a:uLnTx/>
              <a:uFillTx/>
              <a:latin typeface="Aptos" panose="020B0004020202020204" pitchFamily="34" charset="0"/>
              <a:ea typeface="ＭＳ Ｐゴシック"/>
            </a:endParaRPr>
          </a:p>
          <a:p>
            <a:pPr marL="0" marR="0" lvl="0" indent="0" algn="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1400" b="1" i="0" u="none" strike="noStrike" kern="0" cap="none" spc="0" normalizeH="0" baseline="0" noProof="0" dirty="0">
              <a:ln>
                <a:noFill/>
              </a:ln>
              <a:solidFill>
                <a:srgbClr val="F0F2E2"/>
              </a:solidFill>
              <a:effectLst/>
              <a:uLnTx/>
              <a:uFillTx/>
              <a:latin typeface="Aptos" panose="020B0004020202020204" pitchFamily="34" charset="0"/>
              <a:ea typeface="ＭＳ Ｐゴシック"/>
            </a:endParaRPr>
          </a:p>
          <a:p>
            <a:pPr marL="0" marR="0" lvl="0" indent="0" algn="ct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20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 name="Rectangle 3">
            <a:extLst>
              <a:ext uri="{FF2B5EF4-FFF2-40B4-BE49-F238E27FC236}">
                <a16:creationId xmlns:a16="http://schemas.microsoft.com/office/drawing/2014/main" id="{FAB56FE4-1AE7-B32F-9951-BECEBDA3B6A0}"/>
              </a:ext>
            </a:extLst>
          </p:cNvPr>
          <p:cNvSpPr txBox="1">
            <a:spLocks noChangeArrowheads="1"/>
          </p:cNvSpPr>
          <p:nvPr/>
        </p:nvSpPr>
        <p:spPr>
          <a:xfrm>
            <a:off x="1478844" y="5598433"/>
            <a:ext cx="7188872" cy="631809"/>
          </a:xfrm>
          <a:prstGeom prst="rect">
            <a:avLst/>
          </a:prstGeom>
        </p:spPr>
        <p:txBody>
          <a:bodyPr/>
          <a:lstStyle>
            <a:lvl1pPr marL="0" indent="0" algn="ctr" rtl="0" eaLnBrk="0" fontAlgn="base" hangingPunct="0">
              <a:spcBef>
                <a:spcPct val="20000"/>
              </a:spcBef>
              <a:spcAft>
                <a:spcPct val="0"/>
              </a:spcAft>
              <a:buNone/>
              <a:tabLst>
                <a:tab pos="912813" algn="l"/>
                <a:tab pos="1427163" algn="l"/>
              </a:tabLst>
              <a:defRPr sz="2600">
                <a:solidFill>
                  <a:schemeClr val="tx1"/>
                </a:solidFill>
                <a:latin typeface="+mn-lt"/>
                <a:ea typeface="+mn-ea"/>
                <a:cs typeface="+mn-cs"/>
              </a:defRPr>
            </a:lvl1pPr>
            <a:lvl2pPr marL="457200" indent="0" algn="ctr" rtl="0" eaLnBrk="0" fontAlgn="base" hangingPunct="0">
              <a:spcBef>
                <a:spcPct val="20000"/>
              </a:spcBef>
              <a:spcAft>
                <a:spcPct val="0"/>
              </a:spcAft>
              <a:buClr>
                <a:srgbClr val="880212"/>
              </a:buClr>
              <a:buFont typeface="Times" charset="0"/>
              <a:buNone/>
              <a:tabLst>
                <a:tab pos="912813" algn="l"/>
                <a:tab pos="1427163" algn="l"/>
              </a:tabLst>
              <a:defRPr sz="2000">
                <a:solidFill>
                  <a:schemeClr val="tx1"/>
                </a:solidFill>
                <a:latin typeface="+mn-lt"/>
                <a:ea typeface="+mn-ea"/>
              </a:defRPr>
            </a:lvl2pPr>
            <a:lvl3pPr marL="914400" indent="0" algn="ctr" rtl="0" eaLnBrk="0" fontAlgn="base" hangingPunct="0">
              <a:spcBef>
                <a:spcPct val="20000"/>
              </a:spcBef>
              <a:spcAft>
                <a:spcPct val="0"/>
              </a:spcAft>
              <a:buNone/>
              <a:tabLst>
                <a:tab pos="912813" algn="l"/>
                <a:tab pos="1427163" algn="l"/>
              </a:tabLst>
              <a:defRPr>
                <a:solidFill>
                  <a:schemeClr val="tx1"/>
                </a:solidFill>
                <a:latin typeface="+mn-lt"/>
                <a:ea typeface="+mn-ea"/>
              </a:defRPr>
            </a:lvl3pPr>
            <a:lvl4pPr marL="1371600" indent="0" algn="ctr" rtl="0" eaLnBrk="0" fontAlgn="base" hangingPunct="0">
              <a:spcBef>
                <a:spcPct val="20000"/>
              </a:spcBef>
              <a:spcAft>
                <a:spcPct val="0"/>
              </a:spcAft>
              <a:buNone/>
              <a:tabLst>
                <a:tab pos="912813" algn="l"/>
                <a:tab pos="1427163" algn="l"/>
              </a:tabLst>
              <a:defRPr i="1">
                <a:solidFill>
                  <a:schemeClr val="tx1"/>
                </a:solidFill>
                <a:latin typeface="+mn-lt"/>
                <a:ea typeface="+mn-ea"/>
              </a:defRPr>
            </a:lvl4pPr>
            <a:lvl5pPr marL="18288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5pPr>
            <a:lvl6pPr marL="22860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6pPr>
            <a:lvl7pPr marL="27432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7pPr>
            <a:lvl8pPr marL="32004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8pPr>
            <a:lvl9pPr marL="3657600" indent="0" algn="ctr" rtl="0" eaLnBrk="0" fontAlgn="base" hangingPunct="0">
              <a:spcBef>
                <a:spcPct val="20000"/>
              </a:spcBef>
              <a:spcAft>
                <a:spcPct val="0"/>
              </a:spcAft>
              <a:buNone/>
              <a:tabLst>
                <a:tab pos="912813" algn="l"/>
                <a:tab pos="1427163" algn="l"/>
              </a:tabLst>
              <a:defRPr sz="14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ct val="0"/>
              </a:spcAft>
              <a:buClrTx/>
              <a:buSzTx/>
              <a:buFontTx/>
              <a:buNone/>
              <a:tabLst>
                <a:tab pos="912813" algn="l"/>
                <a:tab pos="1427163" algn="l"/>
              </a:tabLst>
              <a:defRPr/>
            </a:pPr>
            <a:r>
              <a:rPr kumimoji="0" lang="en-CA" sz="1400" b="1" i="0" u="none" strike="noStrike" kern="0" cap="none" spc="0" normalizeH="0" baseline="0" noProof="0" dirty="0">
                <a:ln>
                  <a:noFill/>
                </a:ln>
                <a:solidFill>
                  <a:srgbClr val="92D050"/>
                </a:solidFill>
                <a:effectLst/>
                <a:uLnTx/>
                <a:uFillTx/>
                <a:latin typeface="Aptos" panose="020B0004020202020204" pitchFamily="34" charset="0"/>
                <a:ea typeface="ＭＳ Ｐゴシック"/>
                <a:cs typeface="+mj-cs"/>
                <a:sym typeface="Helvetica Light" charset="0"/>
              </a:rPr>
              <a:t>				</a:t>
            </a:r>
            <a:r>
              <a:rPr kumimoji="0" lang="en-CA" sz="1600" b="1" i="0" u="none" strike="noStrike" kern="0" cap="none" spc="0" normalizeH="0" baseline="0" noProof="0" dirty="0">
                <a:ln>
                  <a:noFill/>
                </a:ln>
                <a:solidFill>
                  <a:schemeClr val="accent3"/>
                </a:solidFill>
                <a:effectLst/>
                <a:uLnTx/>
                <a:uFillTx/>
                <a:latin typeface="Aptos" panose="020B0004020202020204" pitchFamily="34" charset="0"/>
                <a:ea typeface="ＭＳ Ｐゴシック"/>
                <a:cs typeface="+mj-cs"/>
                <a:sym typeface="Helvetica Light" charset="0"/>
              </a:rPr>
              <a:t>BILC Professional Development Seminar, </a:t>
            </a:r>
          </a:p>
          <a:p>
            <a:pPr marL="0" marR="0" lvl="0" indent="0" defTabSz="914400" rtl="0" eaLnBrk="0" fontAlgn="base" latinLnBrk="0" hangingPunct="0">
              <a:lnSpc>
                <a:spcPct val="100000"/>
              </a:lnSpc>
              <a:spcBef>
                <a:spcPct val="20000"/>
              </a:spcBef>
              <a:spcAft>
                <a:spcPct val="0"/>
              </a:spcAft>
              <a:buClrTx/>
              <a:buSzTx/>
              <a:buFontTx/>
              <a:buNone/>
              <a:tabLst>
                <a:tab pos="912813" algn="l"/>
                <a:tab pos="1427163" algn="l"/>
              </a:tabLst>
              <a:defRPr/>
            </a:pPr>
            <a:r>
              <a:rPr lang="en-CA" sz="1600" b="1" kern="0" dirty="0">
                <a:solidFill>
                  <a:schemeClr val="accent3"/>
                </a:solidFill>
                <a:latin typeface="Aptos" panose="020B0004020202020204" pitchFamily="34" charset="0"/>
                <a:ea typeface="ＭＳ Ｐゴシック"/>
                <a:cs typeface="+mj-cs"/>
                <a:sym typeface="Helvetica Light" charset="0"/>
              </a:rPr>
              <a:t>					Prague,  16 Oct 2024</a:t>
            </a:r>
            <a:r>
              <a:rPr kumimoji="0" lang="en-CA" sz="1400" b="1" i="0" u="none" strike="noStrike" kern="0" cap="none" spc="0" normalizeH="0" baseline="0" noProof="0" dirty="0">
                <a:ln>
                  <a:noFill/>
                </a:ln>
                <a:solidFill>
                  <a:schemeClr val="accent3"/>
                </a:solidFill>
                <a:effectLst/>
                <a:uLnTx/>
                <a:uFillTx/>
                <a:latin typeface="Aptos" panose="020B0004020202020204" pitchFamily="34" charset="0"/>
                <a:ea typeface="ＭＳ Ｐゴシック"/>
                <a:cs typeface="+mj-cs"/>
                <a:sym typeface="Helvetica Light" charset="0"/>
              </a:rPr>
              <a:t>		</a:t>
            </a:r>
            <a:r>
              <a:rPr lang="en-CA" sz="1400" b="1" kern="0" dirty="0">
                <a:solidFill>
                  <a:srgbClr val="F0F2E2"/>
                </a:solidFill>
                <a:latin typeface="Aptos" panose="020B0004020202020204" pitchFamily="34" charset="0"/>
                <a:ea typeface="ＭＳ Ｐゴシック"/>
              </a:rPr>
              <a:t>		</a:t>
            </a:r>
          </a:p>
          <a:p>
            <a:pPr marL="0" marR="0" lvl="0" indent="0" algn="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1400" b="1" i="0" u="none" strike="noStrike" kern="0" cap="none" spc="0" normalizeH="0" baseline="0" noProof="0" dirty="0">
              <a:ln>
                <a:noFill/>
              </a:ln>
              <a:solidFill>
                <a:srgbClr val="F0F2E2"/>
              </a:solidFill>
              <a:effectLst/>
              <a:uLnTx/>
              <a:uFillTx/>
              <a:latin typeface="Aptos" panose="020B0004020202020204" pitchFamily="34" charset="0"/>
              <a:ea typeface="ＭＳ Ｐゴシック"/>
            </a:endParaRPr>
          </a:p>
          <a:p>
            <a:pPr marL="0" marR="0" lvl="0" indent="0" algn="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1400" b="1" i="0" u="none" strike="noStrike" kern="0" cap="none" spc="0" normalizeH="0" baseline="0" noProof="0" dirty="0">
              <a:ln>
                <a:noFill/>
              </a:ln>
              <a:solidFill>
                <a:srgbClr val="F0F2E2"/>
              </a:solidFill>
              <a:effectLst/>
              <a:uLnTx/>
              <a:uFillTx/>
              <a:latin typeface="Aptos" panose="020B0004020202020204" pitchFamily="34" charset="0"/>
              <a:ea typeface="ＭＳ Ｐゴシック"/>
            </a:endParaRPr>
          </a:p>
          <a:p>
            <a:pPr marL="0" marR="0" lvl="0" indent="0" algn="ctr" defTabSz="914400" rtl="0" eaLnBrk="0" fontAlgn="base" latinLnBrk="0" hangingPunct="0">
              <a:lnSpc>
                <a:spcPct val="100000"/>
              </a:lnSpc>
              <a:spcBef>
                <a:spcPct val="20000"/>
              </a:spcBef>
              <a:spcAft>
                <a:spcPct val="0"/>
              </a:spcAft>
              <a:buClrTx/>
              <a:buSzTx/>
              <a:buFontTx/>
              <a:buNone/>
              <a:tabLst>
                <a:tab pos="912813" algn="l"/>
                <a:tab pos="1427163" algn="l"/>
              </a:tabLst>
              <a:defRPr/>
            </a:pPr>
            <a:endParaRPr kumimoji="0" lang="en-CA" sz="2000" b="1"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5161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9EE-0C60-4CA8-2FDF-518093D6CDE3}"/>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23E36A3D-2408-8209-CB6F-069983C4413E}"/>
              </a:ext>
            </a:extLst>
          </p:cNvPr>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10</a:t>
            </a:fld>
            <a:endParaRPr lang="en-US">
              <a:solidFill>
                <a:srgbClr val="000000"/>
              </a:solidFill>
            </a:endParaRPr>
          </a:p>
        </p:txBody>
      </p:sp>
      <p:pic>
        <p:nvPicPr>
          <p:cNvPr id="3" name="Content Placeholder 4">
            <a:extLst>
              <a:ext uri="{FF2B5EF4-FFF2-40B4-BE49-F238E27FC236}">
                <a16:creationId xmlns:a16="http://schemas.microsoft.com/office/drawing/2014/main" id="{4CA9492F-A4FA-8F63-137A-E312092A4085}"/>
              </a:ext>
            </a:extLst>
          </p:cNvPr>
          <p:cNvPicPr>
            <a:picLocks noGrp="1" noChangeAspect="1"/>
          </p:cNvPicPr>
          <p:nvPr>
            <p:ph idx="1"/>
          </p:nvPr>
        </p:nvPicPr>
        <p:blipFill>
          <a:blip r:embed="rId3"/>
          <a:stretch>
            <a:fillRect/>
          </a:stretch>
        </p:blipFill>
        <p:spPr bwMode="auto">
          <a:xfrm>
            <a:off x="822949" y="812072"/>
            <a:ext cx="7193842" cy="55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8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11</a:t>
            </a:fld>
            <a:endParaRPr lang="en-US">
              <a:solidFill>
                <a:srgbClr val="000000"/>
              </a:solidFill>
            </a:endParaRPr>
          </a:p>
        </p:txBody>
      </p:sp>
      <p:graphicFrame>
        <p:nvGraphicFramePr>
          <p:cNvPr id="7" name="Content Placeholder 6">
            <a:extLst>
              <a:ext uri="{FF2B5EF4-FFF2-40B4-BE49-F238E27FC236}">
                <a16:creationId xmlns:a16="http://schemas.microsoft.com/office/drawing/2014/main" id="{A7F32636-6169-5138-F5AB-7D2FEDB4EE33}"/>
              </a:ext>
            </a:extLst>
          </p:cNvPr>
          <p:cNvGraphicFramePr>
            <a:graphicFrameLocks noGrp="1"/>
          </p:cNvGraphicFramePr>
          <p:nvPr>
            <p:ph idx="1"/>
            <p:extLst>
              <p:ext uri="{D42A27DB-BD31-4B8C-83A1-F6EECF244321}">
                <p14:modId xmlns:p14="http://schemas.microsoft.com/office/powerpoint/2010/main" val="2679108048"/>
              </p:ext>
            </p:extLst>
          </p:nvPr>
        </p:nvGraphicFramePr>
        <p:xfrm>
          <a:off x="111035" y="875211"/>
          <a:ext cx="8921930" cy="550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199" y="-76200"/>
            <a:ext cx="8575765" cy="990600"/>
          </a:xfrm>
        </p:spPr>
        <p:txBody>
          <a:bodyPr>
            <a:noAutofit/>
          </a:bodyPr>
          <a:lstStyle/>
          <a:p>
            <a:pPr algn="ctr"/>
            <a:br>
              <a:rPr lang="en-US" dirty="0">
                <a:solidFill>
                  <a:srgbClr val="000090"/>
                </a:solidFill>
              </a:rPr>
            </a:br>
            <a:r>
              <a:rPr lang="en-US" b="1" dirty="0">
                <a:solidFill>
                  <a:schemeClr val="tx1"/>
                </a:solidFill>
                <a:latin typeface="Aptos" panose="020B0004020202020204" pitchFamily="34" charset="0"/>
              </a:rPr>
              <a:t>Formal Feedback from Specialists</a:t>
            </a:r>
            <a:br>
              <a:rPr lang="en-US" b="1" dirty="0">
                <a:solidFill>
                  <a:schemeClr val="tx1"/>
                </a:solidFill>
                <a:latin typeface="Aptos" panose="020B0004020202020204" pitchFamily="34" charset="0"/>
              </a:rPr>
            </a:br>
            <a:r>
              <a:rPr lang="en-US" sz="1800" b="1" dirty="0">
                <a:solidFill>
                  <a:schemeClr val="tx1"/>
                </a:solidFill>
                <a:latin typeface="Aptos" panose="020B0004020202020204" pitchFamily="34" charset="0"/>
              </a:rPr>
              <a:t>(</a:t>
            </a:r>
            <a:r>
              <a:rPr lang="en-US" sz="1800" b="1" dirty="0">
                <a:solidFill>
                  <a:srgbClr val="C00000"/>
                </a:solidFill>
                <a:latin typeface="Aptos" panose="020B0004020202020204" pitchFamily="34" charset="0"/>
              </a:rPr>
              <a:t>Russian, Arabic, Mandarin</a:t>
            </a:r>
            <a:r>
              <a:rPr lang="en-US" sz="1800" b="1" dirty="0">
                <a:solidFill>
                  <a:schemeClr val="tx1"/>
                </a:solidFill>
                <a:latin typeface="Aptos" panose="020B0004020202020204" pitchFamily="34" charset="0"/>
              </a:rPr>
              <a:t>)</a:t>
            </a:r>
            <a:br>
              <a:rPr lang="en-US" sz="1800" b="1" dirty="0">
                <a:solidFill>
                  <a:schemeClr val="tx1"/>
                </a:solidFill>
                <a:latin typeface="Aptos" panose="020B0004020202020204" pitchFamily="34" charset="0"/>
              </a:rPr>
            </a:br>
            <a:r>
              <a:rPr lang="en-CA" b="1" dirty="0">
                <a:solidFill>
                  <a:schemeClr val="tx1"/>
                </a:solidFill>
                <a:latin typeface="Aptos" panose="020B0004020202020204" pitchFamily="34" charset="0"/>
              </a:rPr>
              <a:t> </a:t>
            </a:r>
            <a:endParaRPr lang="en-US" b="1" dirty="0">
              <a:solidFill>
                <a:schemeClr val="tx1"/>
              </a:solidFill>
              <a:latin typeface="Aptos" panose="020B0004020202020204" pitchFamily="34" charset="0"/>
            </a:endParaRPr>
          </a:p>
        </p:txBody>
      </p:sp>
    </p:spTree>
    <p:extLst>
      <p:ext uri="{BB962C8B-B14F-4D97-AF65-F5344CB8AC3E}">
        <p14:creationId xmlns:p14="http://schemas.microsoft.com/office/powerpoint/2010/main" val="279614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9298-8A82-78A9-6534-DA05BBBD4B4C}"/>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327E5A2A-049E-4C19-E578-37736C8BDD7E}"/>
              </a:ext>
            </a:extLst>
          </p:cNvPr>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12</a:t>
            </a:fld>
            <a:endParaRPr lang="en-US">
              <a:solidFill>
                <a:srgbClr val="000000"/>
              </a:solidFill>
            </a:endParaRPr>
          </a:p>
        </p:txBody>
      </p:sp>
      <p:pic>
        <p:nvPicPr>
          <p:cNvPr id="8" name="Picture 7" descr="Cartoon characters of a person&#10;&#10;Description automatically generated with medium confidence">
            <a:extLst>
              <a:ext uri="{FF2B5EF4-FFF2-40B4-BE49-F238E27FC236}">
                <a16:creationId xmlns:a16="http://schemas.microsoft.com/office/drawing/2014/main" id="{8F15D85B-7275-0879-D438-DEE64B2B5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40" y="890455"/>
            <a:ext cx="4781005" cy="5364000"/>
          </a:xfrm>
          <a:prstGeom prst="rect">
            <a:avLst/>
          </a:prstGeom>
        </p:spPr>
      </p:pic>
    </p:spTree>
    <p:extLst>
      <p:ext uri="{BB962C8B-B14F-4D97-AF65-F5344CB8AC3E}">
        <p14:creationId xmlns:p14="http://schemas.microsoft.com/office/powerpoint/2010/main" val="104647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B598-BFC5-50B9-0921-24C097C35419}"/>
              </a:ext>
            </a:extLst>
          </p:cNvPr>
          <p:cNvSpPr>
            <a:spLocks noGrp="1"/>
          </p:cNvSpPr>
          <p:nvPr>
            <p:ph type="title"/>
          </p:nvPr>
        </p:nvSpPr>
        <p:spPr>
          <a:xfrm>
            <a:off x="457200" y="0"/>
            <a:ext cx="8229600" cy="1143000"/>
          </a:xfrm>
        </p:spPr>
        <p:txBody>
          <a:bodyPr/>
          <a:lstStyle/>
          <a:p>
            <a:pPr algn="ctr"/>
            <a:r>
              <a:rPr lang="en-US" b="1" dirty="0">
                <a:solidFill>
                  <a:schemeClr val="tx1"/>
                </a:solidFill>
                <a:latin typeface="Aptos" panose="020B0004020202020204" pitchFamily="34" charset="0"/>
              </a:rPr>
              <a:t>Informal Feedback</a:t>
            </a:r>
            <a:endParaRPr lang="en-CA" dirty="0"/>
          </a:p>
        </p:txBody>
      </p:sp>
      <p:graphicFrame>
        <p:nvGraphicFramePr>
          <p:cNvPr id="5" name="Content Placeholder 4">
            <a:extLst>
              <a:ext uri="{FF2B5EF4-FFF2-40B4-BE49-F238E27FC236}">
                <a16:creationId xmlns:a16="http://schemas.microsoft.com/office/drawing/2014/main" id="{69B0BF80-A62D-676B-9EC1-3E2B7339F901}"/>
              </a:ext>
            </a:extLst>
          </p:cNvPr>
          <p:cNvGraphicFramePr>
            <a:graphicFrameLocks noGrp="1"/>
          </p:cNvGraphicFramePr>
          <p:nvPr>
            <p:ph idx="1"/>
            <p:extLst>
              <p:ext uri="{D42A27DB-BD31-4B8C-83A1-F6EECF244321}">
                <p14:modId xmlns:p14="http://schemas.microsoft.com/office/powerpoint/2010/main" val="2136075343"/>
              </p:ext>
            </p:extLst>
          </p:nvPr>
        </p:nvGraphicFramePr>
        <p:xfrm>
          <a:off x="346230" y="1528354"/>
          <a:ext cx="8611340" cy="485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49E7D4-F610-2183-7F1D-F87D73E33A04}"/>
              </a:ext>
            </a:extLst>
          </p:cNvPr>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22088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14</a:t>
            </a:fld>
            <a:endParaRPr lang="en-US">
              <a:solidFill>
                <a:srgbClr val="000000"/>
              </a:solidFill>
            </a:endParaRPr>
          </a:p>
        </p:txBody>
      </p:sp>
      <p:graphicFrame>
        <p:nvGraphicFramePr>
          <p:cNvPr id="3" name="Content Placeholder 2">
            <a:extLst>
              <a:ext uri="{FF2B5EF4-FFF2-40B4-BE49-F238E27FC236}">
                <a16:creationId xmlns:a16="http://schemas.microsoft.com/office/drawing/2014/main" id="{064BF2F1-5C88-0C0D-C101-9631790897FB}"/>
              </a:ext>
            </a:extLst>
          </p:cNvPr>
          <p:cNvGraphicFramePr>
            <a:graphicFrameLocks noGrp="1"/>
          </p:cNvGraphicFramePr>
          <p:nvPr>
            <p:ph idx="1"/>
            <p:extLst>
              <p:ext uri="{D42A27DB-BD31-4B8C-83A1-F6EECF244321}">
                <p14:modId xmlns:p14="http://schemas.microsoft.com/office/powerpoint/2010/main" val="185061025"/>
              </p:ext>
            </p:extLst>
          </p:nvPr>
        </p:nvGraphicFramePr>
        <p:xfrm>
          <a:off x="0" y="990600"/>
          <a:ext cx="8991600" cy="546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200" y="-95250"/>
            <a:ext cx="8229600" cy="990600"/>
          </a:xfrm>
        </p:spPr>
        <p:txBody>
          <a:bodyPr>
            <a:noAutofit/>
          </a:bodyPr>
          <a:lstStyle/>
          <a:p>
            <a:pPr algn="ctr"/>
            <a:br>
              <a:rPr lang="en-US" dirty="0">
                <a:solidFill>
                  <a:srgbClr val="000090"/>
                </a:solidFill>
              </a:rPr>
            </a:br>
            <a:r>
              <a:rPr lang="en-US" b="1" dirty="0">
                <a:solidFill>
                  <a:schemeClr val="tx1"/>
                </a:solidFill>
                <a:latin typeface="Aptos" panose="020B0004020202020204" pitchFamily="34" charset="0"/>
              </a:rPr>
              <a:t>From Feedback to Products</a:t>
            </a:r>
            <a:br>
              <a:rPr lang="en-US" b="1" dirty="0">
                <a:solidFill>
                  <a:schemeClr val="tx1"/>
                </a:solidFill>
                <a:latin typeface="Aptos" panose="020B0004020202020204" pitchFamily="34" charset="0"/>
              </a:rPr>
            </a:br>
            <a:r>
              <a:rPr lang="en-CA" b="1" dirty="0">
                <a:solidFill>
                  <a:schemeClr val="tx1"/>
                </a:solidFill>
                <a:latin typeface="Aptos" panose="020B0004020202020204" pitchFamily="34" charset="0"/>
              </a:rPr>
              <a:t> </a:t>
            </a:r>
            <a:endParaRPr lang="en-US" b="1" dirty="0">
              <a:solidFill>
                <a:schemeClr val="tx1"/>
              </a:solidFill>
              <a:latin typeface="Aptos" panose="020B0004020202020204" pitchFamily="34" charset="0"/>
            </a:endParaRPr>
          </a:p>
        </p:txBody>
      </p:sp>
    </p:spTree>
    <p:extLst>
      <p:ext uri="{BB962C8B-B14F-4D97-AF65-F5344CB8AC3E}">
        <p14:creationId xmlns:p14="http://schemas.microsoft.com/office/powerpoint/2010/main" val="199350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3FB469-A4C5-A430-A19D-3A56598FE83E}"/>
              </a:ext>
            </a:extLst>
          </p:cNvPr>
          <p:cNvSpPr>
            <a:spLocks noGrp="1"/>
          </p:cNvSpPr>
          <p:nvPr>
            <p:ph type="title"/>
          </p:nvPr>
        </p:nvSpPr>
        <p:spPr>
          <a:xfrm>
            <a:off x="457200" y="0"/>
            <a:ext cx="8229600" cy="1345474"/>
          </a:xfrm>
        </p:spPr>
        <p:txBody>
          <a:bodyPr/>
          <a:lstStyle/>
          <a:p>
            <a:pPr algn="ctr"/>
            <a:r>
              <a:rPr lang="en-CA" altLang="en-US" sz="2800" b="1" dirty="0">
                <a:solidFill>
                  <a:schemeClr val="tx1"/>
                </a:solidFill>
                <a:latin typeface="Aptos" panose="020B0004020202020204" pitchFamily="34" charset="0"/>
                <a:cs typeface="Arial" panose="020B0604020202020204" pitchFamily="34" charset="0"/>
              </a:rPr>
              <a:t>FOREIGN LANGUAGE PROGRAM</a:t>
            </a:r>
            <a:br>
              <a:rPr lang="en-CA" altLang="en-US" sz="2800" b="1" dirty="0">
                <a:solidFill>
                  <a:schemeClr val="tx1"/>
                </a:solidFill>
                <a:latin typeface="Aptos" panose="020B0004020202020204" pitchFamily="34" charset="0"/>
                <a:cs typeface="Arial" panose="020B0604020202020204" pitchFamily="34" charset="0"/>
              </a:rPr>
            </a:br>
            <a:r>
              <a:rPr lang="en-CA" altLang="en-US" sz="2800" b="1" dirty="0">
                <a:solidFill>
                  <a:srgbClr val="C00000"/>
                </a:solidFill>
                <a:latin typeface="Aptos" panose="020B0004020202020204" pitchFamily="34" charset="0"/>
                <a:cs typeface="Arial" panose="020B0604020202020204" pitchFamily="34" charset="0"/>
              </a:rPr>
              <a:t>Challenges</a:t>
            </a:r>
            <a:br>
              <a:rPr lang="en-CA" altLang="en-US" sz="2800" b="1" dirty="0">
                <a:solidFill>
                  <a:schemeClr val="tx1"/>
                </a:solidFill>
                <a:latin typeface="Aptos" panose="020B0004020202020204" pitchFamily="34" charset="0"/>
                <a:cs typeface="Arial" panose="020B0604020202020204" pitchFamily="34" charset="0"/>
              </a:rPr>
            </a:br>
            <a:endParaRPr lang="en-US" sz="2800" dirty="0">
              <a:solidFill>
                <a:schemeClr val="tx1"/>
              </a:solidFill>
            </a:endParaRPr>
          </a:p>
        </p:txBody>
      </p:sp>
      <p:sp>
        <p:nvSpPr>
          <p:cNvPr id="4" name="Slide Number Placeholder 3">
            <a:extLst>
              <a:ext uri="{FF2B5EF4-FFF2-40B4-BE49-F238E27FC236}">
                <a16:creationId xmlns:a16="http://schemas.microsoft.com/office/drawing/2014/main" id="{8BA96C97-34F0-253E-0EFB-421A4DB02B4E}"/>
              </a:ext>
            </a:extLst>
          </p:cNvPr>
          <p:cNvSpPr>
            <a:spLocks noGrp="1"/>
          </p:cNvSpPr>
          <p:nvPr>
            <p:ph type="sldNum" sz="quarter" idx="10"/>
          </p:nvPr>
        </p:nvSpPr>
        <p:spPr>
          <a:xfrm>
            <a:off x="6934200" y="6534150"/>
            <a:ext cx="1905000" cy="381000"/>
          </a:xfrm>
        </p:spPr>
        <p:txBody>
          <a:bodyPr wrap="square" anchor="t">
            <a:normAutofit/>
          </a:bodyPr>
          <a:lstStyle/>
          <a:p>
            <a:pPr>
              <a:spcAft>
                <a:spcPts val="600"/>
              </a:spcAft>
              <a:defRPr/>
            </a:pPr>
            <a:fld id="{E1A805BE-8106-4A26-8812-F6D19C401018}" type="slidenum">
              <a:rPr lang="en-US" smtClean="0">
                <a:solidFill>
                  <a:srgbClr val="000000"/>
                </a:solidFill>
              </a:rPr>
              <a:pPr>
                <a:spcAft>
                  <a:spcPts val="600"/>
                </a:spcAft>
                <a:defRPr/>
              </a:pPr>
              <a:t>15</a:t>
            </a:fld>
            <a:endParaRPr lang="en-US">
              <a:solidFill>
                <a:srgbClr val="000000"/>
              </a:solidFill>
            </a:endParaRPr>
          </a:p>
        </p:txBody>
      </p:sp>
      <p:graphicFrame>
        <p:nvGraphicFramePr>
          <p:cNvPr id="9" name="Content Placeholder 8">
            <a:extLst>
              <a:ext uri="{FF2B5EF4-FFF2-40B4-BE49-F238E27FC236}">
                <a16:creationId xmlns:a16="http://schemas.microsoft.com/office/drawing/2014/main" id="{45B930BF-5F71-1FAC-5115-D98751AC4A84}"/>
              </a:ext>
            </a:extLst>
          </p:cNvPr>
          <p:cNvGraphicFramePr>
            <a:graphicFrameLocks noGrp="1"/>
          </p:cNvGraphicFramePr>
          <p:nvPr>
            <p:ph sz="half" idx="1"/>
            <p:extLst>
              <p:ext uri="{D42A27DB-BD31-4B8C-83A1-F6EECF244321}">
                <p14:modId xmlns:p14="http://schemas.microsoft.com/office/powerpoint/2010/main" val="2991287070"/>
              </p:ext>
            </p:extLst>
          </p:nvPr>
        </p:nvGraphicFramePr>
        <p:xfrm>
          <a:off x="0" y="1219203"/>
          <a:ext cx="5603966" cy="509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2">
            <a:extLst>
              <a:ext uri="{FF2B5EF4-FFF2-40B4-BE49-F238E27FC236}">
                <a16:creationId xmlns:a16="http://schemas.microsoft.com/office/drawing/2014/main" id="{2E35CFC0-C87A-4DD0-A380-BBBE2736022E}"/>
              </a:ext>
            </a:extLst>
          </p:cNvPr>
          <p:cNvPicPr>
            <a:picLocks noGrp="1" noChangeAspect="1"/>
          </p:cNvPicPr>
          <p:nvPr>
            <p:ph sz="half" idx="2"/>
          </p:nvPr>
        </p:nvPicPr>
        <p:blipFill>
          <a:blip r:embed="rId8"/>
          <a:stretch>
            <a:fillRect/>
          </a:stretch>
        </p:blipFill>
        <p:spPr>
          <a:xfrm>
            <a:off x="5812971" y="1219203"/>
            <a:ext cx="3218377" cy="4933403"/>
          </a:xfrm>
          <a:prstGeom prst="rect">
            <a:avLst/>
          </a:prstGeom>
        </p:spPr>
      </p:pic>
    </p:spTree>
    <p:extLst>
      <p:ext uri="{BB962C8B-B14F-4D97-AF65-F5344CB8AC3E}">
        <p14:creationId xmlns:p14="http://schemas.microsoft.com/office/powerpoint/2010/main" val="421682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6F18-A4FF-65EC-A945-842F0420A2D4}"/>
              </a:ext>
            </a:extLst>
          </p:cNvPr>
          <p:cNvSpPr>
            <a:spLocks noGrp="1"/>
          </p:cNvSpPr>
          <p:nvPr>
            <p:ph type="title"/>
          </p:nvPr>
        </p:nvSpPr>
        <p:spPr/>
        <p:txBody>
          <a:bodyPr/>
          <a:lstStyle/>
          <a:p>
            <a:pPr algn="ctr"/>
            <a:r>
              <a:rPr lang="en-US" sz="3200" b="1" dirty="0">
                <a:solidFill>
                  <a:schemeClr val="tx1"/>
                </a:solidFill>
                <a:latin typeface="Aptos" panose="020B0004020202020204" pitchFamily="34" charset="0"/>
              </a:rPr>
              <a:t>Take Aways</a:t>
            </a:r>
            <a:endParaRPr lang="en-CA" dirty="0"/>
          </a:p>
        </p:txBody>
      </p:sp>
      <p:graphicFrame>
        <p:nvGraphicFramePr>
          <p:cNvPr id="7" name="Content Placeholder 6">
            <a:extLst>
              <a:ext uri="{FF2B5EF4-FFF2-40B4-BE49-F238E27FC236}">
                <a16:creationId xmlns:a16="http://schemas.microsoft.com/office/drawing/2014/main" id="{F644B272-BC98-8102-67FB-F1AC1D3BF1CF}"/>
              </a:ext>
            </a:extLst>
          </p:cNvPr>
          <p:cNvGraphicFramePr>
            <a:graphicFrameLocks noGrp="1"/>
          </p:cNvGraphicFramePr>
          <p:nvPr>
            <p:ph sz="half" idx="1"/>
            <p:extLst>
              <p:ext uri="{D42A27DB-BD31-4B8C-83A1-F6EECF244321}">
                <p14:modId xmlns:p14="http://schemas.microsoft.com/office/powerpoint/2010/main" val="2431682155"/>
              </p:ext>
            </p:extLst>
          </p:nvPr>
        </p:nvGraphicFramePr>
        <p:xfrm>
          <a:off x="457200" y="1071154"/>
          <a:ext cx="8382000" cy="5199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678502E-1BA9-44DB-8D6B-BA53B0DB207F}"/>
              </a:ext>
            </a:extLst>
          </p:cNvPr>
          <p:cNvSpPr>
            <a:spLocks noGrp="1"/>
          </p:cNvSpPr>
          <p:nvPr>
            <p:ph type="sldNum" sz="quarter" idx="10"/>
          </p:nvPr>
        </p:nvSpPr>
        <p:spPr/>
        <p:txBody>
          <a:bodyPr/>
          <a:lstStyle/>
          <a:p>
            <a:pPr>
              <a:defRPr/>
            </a:pPr>
            <a:fld id="{6742C766-790A-4F81-A7A0-43AAA8CD552B}"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72520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BAE7-DFD7-D98A-3B85-D6761AF60D10}"/>
              </a:ext>
            </a:extLst>
          </p:cNvPr>
          <p:cNvSpPr>
            <a:spLocks noGrp="1"/>
          </p:cNvSpPr>
          <p:nvPr>
            <p:ph type="title"/>
          </p:nvPr>
        </p:nvSpPr>
        <p:spPr/>
        <p:txBody>
          <a:bodyPr/>
          <a:lstStyle/>
          <a:p>
            <a:endParaRPr lang="en-CA"/>
          </a:p>
        </p:txBody>
      </p:sp>
      <p:pic>
        <p:nvPicPr>
          <p:cNvPr id="7" name="Content Placeholder 6" descr="A person in a grey suit&#10;&#10;Description automatically generated">
            <a:extLst>
              <a:ext uri="{FF2B5EF4-FFF2-40B4-BE49-F238E27FC236}">
                <a16:creationId xmlns:a16="http://schemas.microsoft.com/office/drawing/2014/main" id="{33DFA4D7-BE15-061D-EE05-7170DF7670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9694" y="732612"/>
            <a:ext cx="7067006" cy="5068389"/>
          </a:xfrm>
        </p:spPr>
      </p:pic>
      <p:sp>
        <p:nvSpPr>
          <p:cNvPr id="5" name="Slide Number Placeholder 4">
            <a:extLst>
              <a:ext uri="{FF2B5EF4-FFF2-40B4-BE49-F238E27FC236}">
                <a16:creationId xmlns:a16="http://schemas.microsoft.com/office/drawing/2014/main" id="{7590409D-7A73-67B7-29CE-2EB425272F75}"/>
              </a:ext>
            </a:extLst>
          </p:cNvPr>
          <p:cNvSpPr>
            <a:spLocks noGrp="1"/>
          </p:cNvSpPr>
          <p:nvPr>
            <p:ph type="sldNum" sz="quarter" idx="10"/>
          </p:nvPr>
        </p:nvSpPr>
        <p:spPr/>
        <p:txBody>
          <a:bodyPr/>
          <a:lstStyle/>
          <a:p>
            <a:pPr>
              <a:defRPr/>
            </a:pPr>
            <a:fld id="{6742C766-790A-4F81-A7A0-43AAA8CD552B}"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56606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6EA1-EC44-84F5-4409-B9857A12BC7B}"/>
              </a:ext>
            </a:extLst>
          </p:cNvPr>
          <p:cNvSpPr>
            <a:spLocks noGrp="1"/>
          </p:cNvSpPr>
          <p:nvPr>
            <p:ph type="title"/>
          </p:nvPr>
        </p:nvSpPr>
        <p:spPr>
          <a:xfrm>
            <a:off x="382588" y="-15874"/>
            <a:ext cx="8229600" cy="639762"/>
          </a:xfrm>
        </p:spPr>
        <p:txBody>
          <a:bodyPr vert="horz" wrap="square" lIns="91440" tIns="45720" rIns="91440" bIns="45720" numCol="1" anchor="ctr" anchorCtr="0" compatLnSpc="1">
            <a:prstTxWarp prst="textNoShape">
              <a:avLst/>
            </a:prstTxWarp>
            <a:normAutofit fontScale="90000"/>
          </a:bodyPr>
          <a:lstStyle/>
          <a:p>
            <a:pPr algn="ctr">
              <a:lnSpc>
                <a:spcPct val="90000"/>
              </a:lnSpc>
            </a:pPr>
            <a:br>
              <a:rPr lang="en-US" sz="2500" dirty="0"/>
            </a:br>
            <a:endParaRPr lang="en-US" sz="2500" b="1" dirty="0"/>
          </a:p>
        </p:txBody>
      </p:sp>
      <p:sp>
        <p:nvSpPr>
          <p:cNvPr id="23" name="Text Placeholder 2">
            <a:extLst>
              <a:ext uri="{FF2B5EF4-FFF2-40B4-BE49-F238E27FC236}">
                <a16:creationId xmlns:a16="http://schemas.microsoft.com/office/drawing/2014/main" id="{93DD35CF-F564-083D-C95F-11250D0FCA04}"/>
              </a:ext>
            </a:extLst>
          </p:cNvPr>
          <p:cNvSpPr>
            <a:spLocks noGrp="1"/>
          </p:cNvSpPr>
          <p:nvPr>
            <p:ph type="body" idx="1"/>
          </p:nvPr>
        </p:nvSpPr>
        <p:spPr>
          <a:xfrm>
            <a:off x="457200" y="1535113"/>
            <a:ext cx="4040188" cy="639762"/>
          </a:xfrm>
        </p:spPr>
        <p:txBody>
          <a:bodyPr/>
          <a:lstStyle/>
          <a:p>
            <a:endParaRPr lang="en-US"/>
          </a:p>
        </p:txBody>
      </p:sp>
      <p:sp>
        <p:nvSpPr>
          <p:cNvPr id="25" name="Text Placeholder 4">
            <a:extLst>
              <a:ext uri="{FF2B5EF4-FFF2-40B4-BE49-F238E27FC236}">
                <a16:creationId xmlns:a16="http://schemas.microsoft.com/office/drawing/2014/main" id="{AA10A836-E392-1A13-8BA2-70D90196F0AA}"/>
              </a:ext>
            </a:extLst>
          </p:cNvPr>
          <p:cNvSpPr>
            <a:spLocks noGrp="1"/>
          </p:cNvSpPr>
          <p:nvPr>
            <p:ph type="body" sz="quarter" idx="3"/>
          </p:nvPr>
        </p:nvSpPr>
        <p:spPr>
          <a:xfrm>
            <a:off x="4645033" y="1535113"/>
            <a:ext cx="4041775" cy="639762"/>
          </a:xfrm>
        </p:spPr>
        <p:txBody>
          <a:bodyPr/>
          <a:lstStyle/>
          <a:p>
            <a:endParaRPr lang="en-US"/>
          </a:p>
        </p:txBody>
      </p:sp>
      <p:sp>
        <p:nvSpPr>
          <p:cNvPr id="11" name="TextBox 10">
            <a:extLst>
              <a:ext uri="{FF2B5EF4-FFF2-40B4-BE49-F238E27FC236}">
                <a16:creationId xmlns:a16="http://schemas.microsoft.com/office/drawing/2014/main" id="{4C15CD07-81F8-DFA0-D580-17269F767672}"/>
              </a:ext>
            </a:extLst>
          </p:cNvPr>
          <p:cNvSpPr txBox="1"/>
          <p:nvPr/>
        </p:nvSpPr>
        <p:spPr bwMode="auto">
          <a:xfrm>
            <a:off x="888273" y="5203826"/>
            <a:ext cx="7495651" cy="1228804"/>
          </a:xfrm>
          <a:prstGeom prst="rect">
            <a:avLst/>
          </a:prstGeom>
          <a:noFill/>
          <a:ln>
            <a:noFill/>
          </a:ln>
        </p:spPr>
        <p:txBody>
          <a:bodyPr vert="horz" wrap="square" lIns="91440" tIns="45720" rIns="91440" bIns="45720" numCol="1" anchor="t" anchorCtr="0" compatLnSpc="1">
            <a:prstTxWarp prst="textNoShape">
              <a:avLst/>
            </a:prstTxWarp>
            <a:normAutofit fontScale="92500" lnSpcReduction="10000"/>
          </a:bodyPr>
          <a:lstStyle/>
          <a:p>
            <a:pPr marL="342900" indent="-342900" eaLnBrk="0" fontAlgn="base" hangingPunct="0">
              <a:spcBef>
                <a:spcPct val="20000"/>
              </a:spcBef>
              <a:spcAft>
                <a:spcPct val="0"/>
              </a:spcAft>
              <a:tabLst>
                <a:tab pos="912813" algn="l"/>
                <a:tab pos="1427163" algn="l"/>
              </a:tabLst>
            </a:pPr>
            <a:endParaRPr lang="en-US" sz="2400" b="1" dirty="0">
              <a:hlinkClick r:id="rId2">
                <a:extLst>
                  <a:ext uri="{A12FA001-AC4F-418D-AE19-62706E023703}">
                    <ahyp:hlinkClr xmlns:ahyp="http://schemas.microsoft.com/office/drawing/2018/hyperlinkcolor" val="tx"/>
                  </a:ext>
                </a:extLst>
              </a:hlinkClick>
            </a:endParaRPr>
          </a:p>
          <a:p>
            <a:pPr marL="342900" indent="-342900" algn="ctr" eaLnBrk="0" fontAlgn="base" hangingPunct="0">
              <a:spcBef>
                <a:spcPct val="20000"/>
              </a:spcBef>
              <a:spcAft>
                <a:spcPct val="0"/>
              </a:spcAft>
              <a:tabLst>
                <a:tab pos="912813" algn="l"/>
                <a:tab pos="1427163" algn="l"/>
              </a:tabLst>
            </a:pPr>
            <a:r>
              <a:rPr lang="en-US" sz="2400" b="1" dirty="0">
                <a:hlinkClick r:id="rId2">
                  <a:extLst>
                    <a:ext uri="{A12FA001-AC4F-418D-AE19-62706E023703}">
                      <ahyp:hlinkClr xmlns:ahyp="http://schemas.microsoft.com/office/drawing/2018/hyperlinkcolor" val="tx"/>
                    </a:ext>
                  </a:extLst>
                </a:hlinkClick>
              </a:rPr>
              <a:t>Julie.Dubeau@forces.gc.ca</a:t>
            </a:r>
            <a:endParaRPr lang="en-US" sz="2400" b="1" dirty="0"/>
          </a:p>
          <a:p>
            <a:pPr marL="342900" indent="-342900" algn="ctr" eaLnBrk="0" fontAlgn="base" hangingPunct="0">
              <a:spcBef>
                <a:spcPct val="20000"/>
              </a:spcBef>
              <a:spcAft>
                <a:spcPct val="0"/>
              </a:spcAft>
              <a:tabLst>
                <a:tab pos="912813" algn="l"/>
                <a:tab pos="1427163" algn="l"/>
              </a:tabLst>
            </a:pPr>
            <a:r>
              <a:rPr lang="en-US" sz="2400" b="1" dirty="0">
                <a:hlinkClick r:id="rId3">
                  <a:extLst>
                    <a:ext uri="{A12FA001-AC4F-418D-AE19-62706E023703}">
                      <ahyp:hlinkClr xmlns:ahyp="http://schemas.microsoft.com/office/drawing/2018/hyperlinkcolor" val="tx"/>
                    </a:ext>
                  </a:extLst>
                </a:hlinkClick>
              </a:rPr>
              <a:t>Jana.Vasilj-Begovic@forces.gc.ca</a:t>
            </a:r>
            <a:endParaRPr lang="en-US" sz="2400" b="1" dirty="0"/>
          </a:p>
        </p:txBody>
      </p:sp>
      <p:sp>
        <p:nvSpPr>
          <p:cNvPr id="4" name="Slide Number Placeholder 3">
            <a:extLst>
              <a:ext uri="{FF2B5EF4-FFF2-40B4-BE49-F238E27FC236}">
                <a16:creationId xmlns:a16="http://schemas.microsoft.com/office/drawing/2014/main" id="{FDF3A637-2732-70CC-7A39-75008460F40C}"/>
              </a:ext>
            </a:extLst>
          </p:cNvPr>
          <p:cNvSpPr>
            <a:spLocks noGrp="1"/>
          </p:cNvSpPr>
          <p:nvPr>
            <p:ph type="sldNum" sz="quarter" idx="10"/>
          </p:nvPr>
        </p:nvSpPr>
        <p:spPr>
          <a:xfrm>
            <a:off x="6934200" y="6534150"/>
            <a:ext cx="1905000" cy="381000"/>
          </a:xfrm>
        </p:spPr>
        <p:txBody>
          <a:bodyPr vert="horz" wrap="square" lIns="91440" tIns="45720" rIns="91440" bIns="45720" numCol="1" anchor="t" anchorCtr="0" compatLnSpc="1">
            <a:prstTxWarp prst="textNoShape">
              <a:avLst/>
            </a:prstTxWarp>
            <a:normAutofit/>
          </a:bodyPr>
          <a:lstStyle/>
          <a:p>
            <a:pPr>
              <a:spcAft>
                <a:spcPts val="600"/>
              </a:spcAft>
              <a:defRPr/>
            </a:pPr>
            <a:fld id="{E1A805BE-8106-4A26-8812-F6D19C401018}" type="slidenum">
              <a:rPr lang="en-US" b="0" kern="1200">
                <a:solidFill>
                  <a:srgbClr val="000000"/>
                </a:solidFill>
                <a:latin typeface="Arial" charset="0"/>
                <a:ea typeface="+mn-ea"/>
                <a:cs typeface="+mn-cs"/>
              </a:rPr>
              <a:pPr>
                <a:spcAft>
                  <a:spcPts val="600"/>
                </a:spcAft>
                <a:defRPr/>
              </a:pPr>
              <a:t>18</a:t>
            </a:fld>
            <a:endParaRPr lang="en-US" b="0" kern="1200">
              <a:solidFill>
                <a:srgbClr val="000000"/>
              </a:solidFill>
              <a:latin typeface="Arial" charset="0"/>
              <a:ea typeface="+mn-ea"/>
              <a:cs typeface="+mn-cs"/>
            </a:endParaRPr>
          </a:p>
        </p:txBody>
      </p:sp>
      <p:pic>
        <p:nvPicPr>
          <p:cNvPr id="3" name="Picture 2">
            <a:extLst>
              <a:ext uri="{FF2B5EF4-FFF2-40B4-BE49-F238E27FC236}">
                <a16:creationId xmlns:a16="http://schemas.microsoft.com/office/drawing/2014/main" id="{4961D19F-8EA3-4043-5FAA-9C833A173711}"/>
              </a:ext>
            </a:extLst>
          </p:cNvPr>
          <p:cNvPicPr>
            <a:picLocks noChangeAspect="1"/>
          </p:cNvPicPr>
          <p:nvPr/>
        </p:nvPicPr>
        <p:blipFill>
          <a:blip r:embed="rId4"/>
          <a:stretch>
            <a:fillRect/>
          </a:stretch>
        </p:blipFill>
        <p:spPr>
          <a:xfrm>
            <a:off x="1283076" y="1395361"/>
            <a:ext cx="6706044" cy="3842336"/>
          </a:xfrm>
          <a:prstGeom prst="rect">
            <a:avLst/>
          </a:prstGeom>
        </p:spPr>
      </p:pic>
      <p:sp>
        <p:nvSpPr>
          <p:cNvPr id="8" name="TextBox 7">
            <a:extLst>
              <a:ext uri="{FF2B5EF4-FFF2-40B4-BE49-F238E27FC236}">
                <a16:creationId xmlns:a16="http://schemas.microsoft.com/office/drawing/2014/main" id="{1905954A-9613-78C0-8741-868527D4ED35}"/>
              </a:ext>
            </a:extLst>
          </p:cNvPr>
          <p:cNvSpPr txBox="1"/>
          <p:nvPr/>
        </p:nvSpPr>
        <p:spPr>
          <a:xfrm>
            <a:off x="2347879" y="329882"/>
            <a:ext cx="4576438" cy="584775"/>
          </a:xfrm>
          <a:prstGeom prst="rect">
            <a:avLst/>
          </a:prstGeom>
          <a:noFill/>
        </p:spPr>
        <p:txBody>
          <a:bodyPr wrap="square">
            <a:spAutoFit/>
          </a:bodyPr>
          <a:lstStyle/>
          <a:p>
            <a:pPr algn="ctr"/>
            <a:r>
              <a:rPr lang="en-CA" sz="3200" b="1" dirty="0" err="1">
                <a:latin typeface="Aptos" panose="020B0004020202020204" pitchFamily="34" charset="0"/>
              </a:rPr>
              <a:t>Děkuji</a:t>
            </a:r>
            <a:r>
              <a:rPr lang="en-CA" sz="3200" b="1" dirty="0">
                <a:latin typeface="Aptos" panose="020B0004020202020204" pitchFamily="34" charset="0"/>
              </a:rPr>
              <a:t> za </a:t>
            </a:r>
            <a:r>
              <a:rPr lang="en-CA" sz="3200" b="1" dirty="0" err="1">
                <a:latin typeface="Aptos" panose="020B0004020202020204" pitchFamily="34" charset="0"/>
              </a:rPr>
              <a:t>pozornost</a:t>
            </a:r>
            <a:r>
              <a:rPr lang="en-CA" sz="3200" b="1" dirty="0">
                <a:latin typeface="Aptos" panose="020B0004020202020204" pitchFamily="34" charset="0"/>
              </a:rPr>
              <a:t> !</a:t>
            </a:r>
          </a:p>
        </p:txBody>
      </p:sp>
    </p:spTree>
    <p:extLst>
      <p:ext uri="{BB962C8B-B14F-4D97-AF65-F5344CB8AC3E}">
        <p14:creationId xmlns:p14="http://schemas.microsoft.com/office/powerpoint/2010/main" val="108559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6498-FF25-9A4E-E9D2-8CC96ECFC0A0}"/>
              </a:ext>
            </a:extLst>
          </p:cNvPr>
          <p:cNvSpPr>
            <a:spLocks noGrp="1"/>
          </p:cNvSpPr>
          <p:nvPr>
            <p:ph type="title"/>
          </p:nvPr>
        </p:nvSpPr>
        <p:spPr>
          <a:xfrm>
            <a:off x="457199" y="0"/>
            <a:ext cx="8229600" cy="1143000"/>
          </a:xfrm>
        </p:spPr>
        <p:txBody>
          <a:bodyPr/>
          <a:lstStyle/>
          <a:p>
            <a:pPr algn="ctr"/>
            <a:r>
              <a:rPr lang="en-CA" b="1" dirty="0">
                <a:solidFill>
                  <a:schemeClr val="tx1"/>
                </a:solidFill>
                <a:latin typeface="Aptos" panose="020B0004020202020204" pitchFamily="34" charset="0"/>
                <a:cs typeface="Arial" panose="020B0604020202020204" pitchFamily="34" charset="0"/>
              </a:rPr>
              <a:t>Presentation Outline</a:t>
            </a:r>
          </a:p>
        </p:txBody>
      </p:sp>
      <p:graphicFrame>
        <p:nvGraphicFramePr>
          <p:cNvPr id="6" name="Content Placeholder 5">
            <a:extLst>
              <a:ext uri="{FF2B5EF4-FFF2-40B4-BE49-F238E27FC236}">
                <a16:creationId xmlns:a16="http://schemas.microsoft.com/office/drawing/2014/main" id="{0A3D7861-035E-EF99-1B68-5D580ACDB206}"/>
              </a:ext>
            </a:extLst>
          </p:cNvPr>
          <p:cNvGraphicFramePr>
            <a:graphicFrameLocks noGrp="1"/>
          </p:cNvGraphicFramePr>
          <p:nvPr>
            <p:ph idx="1"/>
            <p:extLst>
              <p:ext uri="{D42A27DB-BD31-4B8C-83A1-F6EECF244321}">
                <p14:modId xmlns:p14="http://schemas.microsoft.com/office/powerpoint/2010/main" val="1985666953"/>
              </p:ext>
            </p:extLst>
          </p:nvPr>
        </p:nvGraphicFramePr>
        <p:xfrm>
          <a:off x="457199" y="1295402"/>
          <a:ext cx="8229599" cy="489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5290DED-907A-E635-1B74-18F40F97A4F0}"/>
              </a:ext>
            </a:extLst>
          </p:cNvPr>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15932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7B40-5182-91E4-E365-EC1C11BB4D51}"/>
              </a:ext>
            </a:extLst>
          </p:cNvPr>
          <p:cNvSpPr>
            <a:spLocks noGrp="1"/>
          </p:cNvSpPr>
          <p:nvPr>
            <p:ph type="title"/>
          </p:nvPr>
        </p:nvSpPr>
        <p:spPr>
          <a:xfrm>
            <a:off x="382588" y="107217"/>
            <a:ext cx="8229600" cy="1143000"/>
          </a:xfrm>
        </p:spPr>
        <p:txBody>
          <a:bodyPr wrap="square" anchor="ctr">
            <a:normAutofit/>
          </a:bodyPr>
          <a:lstStyle/>
          <a:p>
            <a:pPr algn="ctr"/>
            <a:r>
              <a:rPr lang="en-CA" altLang="en-US" sz="3200" b="1" dirty="0">
                <a:solidFill>
                  <a:schemeClr val="tx1"/>
                </a:solidFill>
                <a:latin typeface="Aptos" panose="020B0004020202020204" pitchFamily="34" charset="0"/>
                <a:cs typeface="Arial" panose="020B0604020202020204" pitchFamily="34" charset="0"/>
              </a:rPr>
              <a:t>FOREIGN LANGUAGE PROGRAM</a:t>
            </a:r>
            <a:br>
              <a:rPr lang="en-CA" altLang="en-US" sz="3200" b="1" dirty="0">
                <a:solidFill>
                  <a:schemeClr val="tx1"/>
                </a:solidFill>
                <a:latin typeface="Aptos" panose="020B0004020202020204" pitchFamily="34" charset="0"/>
                <a:cs typeface="Arial" panose="020B0604020202020204" pitchFamily="34" charset="0"/>
              </a:rPr>
            </a:br>
            <a:endParaRPr lang="en-CA" dirty="0">
              <a:solidFill>
                <a:schemeClr val="tx1"/>
              </a:solidFill>
            </a:endParaRPr>
          </a:p>
        </p:txBody>
      </p:sp>
      <p:sp>
        <p:nvSpPr>
          <p:cNvPr id="19" name="Text Placeholder 2">
            <a:extLst>
              <a:ext uri="{FF2B5EF4-FFF2-40B4-BE49-F238E27FC236}">
                <a16:creationId xmlns:a16="http://schemas.microsoft.com/office/drawing/2014/main" id="{99D8CF01-AAE6-70FF-DC42-C508A6130D9E}"/>
              </a:ext>
            </a:extLst>
          </p:cNvPr>
          <p:cNvSpPr>
            <a:spLocks noGrp="1"/>
          </p:cNvSpPr>
          <p:nvPr>
            <p:ph type="body" idx="1"/>
          </p:nvPr>
        </p:nvSpPr>
        <p:spPr>
          <a:xfrm>
            <a:off x="457200" y="1535113"/>
            <a:ext cx="4040188" cy="639762"/>
          </a:xfrm>
        </p:spPr>
        <p:txBody>
          <a:bodyPr/>
          <a:lstStyle/>
          <a:p>
            <a:endParaRPr lang="en-US" dirty="0"/>
          </a:p>
        </p:txBody>
      </p:sp>
      <p:sp>
        <p:nvSpPr>
          <p:cNvPr id="4" name="Slide Number Placeholder 3">
            <a:extLst>
              <a:ext uri="{FF2B5EF4-FFF2-40B4-BE49-F238E27FC236}">
                <a16:creationId xmlns:a16="http://schemas.microsoft.com/office/drawing/2014/main" id="{A83F0A5F-B02B-2E1B-15F1-32D24DB784CD}"/>
              </a:ext>
            </a:extLst>
          </p:cNvPr>
          <p:cNvSpPr>
            <a:spLocks noGrp="1"/>
          </p:cNvSpPr>
          <p:nvPr>
            <p:ph type="sldNum" sz="quarter" idx="10"/>
          </p:nvPr>
        </p:nvSpPr>
        <p:spPr>
          <a:xfrm>
            <a:off x="6934200" y="6534150"/>
            <a:ext cx="1905000" cy="381000"/>
          </a:xfrm>
        </p:spPr>
        <p:txBody>
          <a:bodyPr wrap="square" anchor="t">
            <a:normAutofit/>
          </a:bodyPr>
          <a:lstStyle/>
          <a:p>
            <a:pPr>
              <a:spcAft>
                <a:spcPts val="600"/>
              </a:spcAft>
              <a:defRPr/>
            </a:pPr>
            <a:fld id="{E1A805BE-8106-4A26-8812-F6D19C401018}" type="slidenum">
              <a:rPr lang="en-US" smtClean="0">
                <a:solidFill>
                  <a:srgbClr val="000000"/>
                </a:solidFill>
              </a:rPr>
              <a:pPr>
                <a:spcAft>
                  <a:spcPts val="600"/>
                </a:spcAft>
                <a:defRPr/>
              </a:pPr>
              <a:t>3</a:t>
            </a:fld>
            <a:endParaRPr lang="en-US">
              <a:solidFill>
                <a:srgbClr val="000000"/>
              </a:solidFill>
            </a:endParaRPr>
          </a:p>
        </p:txBody>
      </p:sp>
      <p:grpSp>
        <p:nvGrpSpPr>
          <p:cNvPr id="5" name="Group 4">
            <a:extLst>
              <a:ext uri="{FF2B5EF4-FFF2-40B4-BE49-F238E27FC236}">
                <a16:creationId xmlns:a16="http://schemas.microsoft.com/office/drawing/2014/main" id="{675FAA36-B0C5-9B68-5EE4-A4B420959372}"/>
              </a:ext>
            </a:extLst>
          </p:cNvPr>
          <p:cNvGrpSpPr/>
          <p:nvPr/>
        </p:nvGrpSpPr>
        <p:grpSpPr>
          <a:xfrm>
            <a:off x="156754" y="1250217"/>
            <a:ext cx="8682446" cy="4889325"/>
            <a:chOff x="4645032" y="1301643"/>
            <a:chExt cx="5276423" cy="2547787"/>
          </a:xfrm>
          <a:solidFill>
            <a:schemeClr val="accent1"/>
          </a:solidFill>
        </p:grpSpPr>
        <p:sp>
          <p:nvSpPr>
            <p:cNvPr id="7" name="Freeform: Shape 6">
              <a:extLst>
                <a:ext uri="{FF2B5EF4-FFF2-40B4-BE49-F238E27FC236}">
                  <a16:creationId xmlns:a16="http://schemas.microsoft.com/office/drawing/2014/main" id="{6944801E-091E-A2B1-1600-80E336C9D836}"/>
                </a:ext>
              </a:extLst>
            </p:cNvPr>
            <p:cNvSpPr/>
            <p:nvPr/>
          </p:nvSpPr>
          <p:spPr>
            <a:xfrm>
              <a:off x="4645032" y="1301643"/>
              <a:ext cx="5276422" cy="820462"/>
            </a:xfrm>
            <a:custGeom>
              <a:avLst/>
              <a:gdLst>
                <a:gd name="connsiteX0" fmla="*/ 0 w 4194167"/>
                <a:gd name="connsiteY0" fmla="*/ 136746 h 820462"/>
                <a:gd name="connsiteX1" fmla="*/ 136746 w 4194167"/>
                <a:gd name="connsiteY1" fmla="*/ 0 h 820462"/>
                <a:gd name="connsiteX2" fmla="*/ 4057421 w 4194167"/>
                <a:gd name="connsiteY2" fmla="*/ 0 h 820462"/>
                <a:gd name="connsiteX3" fmla="*/ 4194167 w 4194167"/>
                <a:gd name="connsiteY3" fmla="*/ 136746 h 820462"/>
                <a:gd name="connsiteX4" fmla="*/ 4194167 w 4194167"/>
                <a:gd name="connsiteY4" fmla="*/ 683716 h 820462"/>
                <a:gd name="connsiteX5" fmla="*/ 4057421 w 4194167"/>
                <a:gd name="connsiteY5" fmla="*/ 820462 h 820462"/>
                <a:gd name="connsiteX6" fmla="*/ 136746 w 4194167"/>
                <a:gd name="connsiteY6" fmla="*/ 820462 h 820462"/>
                <a:gd name="connsiteX7" fmla="*/ 0 w 4194167"/>
                <a:gd name="connsiteY7" fmla="*/ 683716 h 820462"/>
                <a:gd name="connsiteX8" fmla="*/ 0 w 4194167"/>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167" h="820462">
                  <a:moveTo>
                    <a:pt x="0" y="136746"/>
                  </a:moveTo>
                  <a:cubicBezTo>
                    <a:pt x="0" y="61223"/>
                    <a:pt x="61223" y="0"/>
                    <a:pt x="136746" y="0"/>
                  </a:cubicBezTo>
                  <a:lnTo>
                    <a:pt x="4057421" y="0"/>
                  </a:lnTo>
                  <a:cubicBezTo>
                    <a:pt x="4132944" y="0"/>
                    <a:pt x="4194167" y="61223"/>
                    <a:pt x="4194167" y="136746"/>
                  </a:cubicBezTo>
                  <a:lnTo>
                    <a:pt x="4194167" y="683716"/>
                  </a:lnTo>
                  <a:cubicBezTo>
                    <a:pt x="4194167" y="759239"/>
                    <a:pt x="4132944" y="820462"/>
                    <a:pt x="4057421" y="820462"/>
                  </a:cubicBezTo>
                  <a:lnTo>
                    <a:pt x="136746" y="820462"/>
                  </a:lnTo>
                  <a:cubicBezTo>
                    <a:pt x="61223" y="820462"/>
                    <a:pt x="0" y="759239"/>
                    <a:pt x="0" y="683716"/>
                  </a:cubicBezTo>
                  <a:lnTo>
                    <a:pt x="0" y="13674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Define objectives through Language Needs Analyses </a:t>
              </a:r>
              <a:r>
                <a:rPr lang="en-CA" sz="2800" b="1" kern="1200" dirty="0">
                  <a:solidFill>
                    <a:srgbClr val="C00000"/>
                  </a:solidFill>
                  <a:latin typeface="Aptos" panose="020B0004020202020204" pitchFamily="34" charset="0"/>
                </a:rPr>
                <a:t>(LNA)</a:t>
              </a:r>
              <a:endParaRPr lang="en-US" sz="2800" b="1" kern="1200" dirty="0">
                <a:solidFill>
                  <a:srgbClr val="C00000"/>
                </a:solidFill>
                <a:latin typeface="Aptos" panose="020B0004020202020204" pitchFamily="34" charset="0"/>
              </a:endParaRPr>
            </a:p>
          </p:txBody>
        </p:sp>
        <p:sp>
          <p:nvSpPr>
            <p:cNvPr id="8" name="Freeform: Shape 7">
              <a:extLst>
                <a:ext uri="{FF2B5EF4-FFF2-40B4-BE49-F238E27FC236}">
                  <a16:creationId xmlns:a16="http://schemas.microsoft.com/office/drawing/2014/main" id="{B477A062-96A4-F77E-5032-62B7FB215A55}"/>
                </a:ext>
              </a:extLst>
            </p:cNvPr>
            <p:cNvSpPr/>
            <p:nvPr/>
          </p:nvSpPr>
          <p:spPr>
            <a:xfrm>
              <a:off x="4645033" y="2165306"/>
              <a:ext cx="5276421" cy="820462"/>
            </a:xfrm>
            <a:custGeom>
              <a:avLst/>
              <a:gdLst>
                <a:gd name="connsiteX0" fmla="*/ 0 w 4194167"/>
                <a:gd name="connsiteY0" fmla="*/ 136746 h 820462"/>
                <a:gd name="connsiteX1" fmla="*/ 136746 w 4194167"/>
                <a:gd name="connsiteY1" fmla="*/ 0 h 820462"/>
                <a:gd name="connsiteX2" fmla="*/ 4057421 w 4194167"/>
                <a:gd name="connsiteY2" fmla="*/ 0 h 820462"/>
                <a:gd name="connsiteX3" fmla="*/ 4194167 w 4194167"/>
                <a:gd name="connsiteY3" fmla="*/ 136746 h 820462"/>
                <a:gd name="connsiteX4" fmla="*/ 4194167 w 4194167"/>
                <a:gd name="connsiteY4" fmla="*/ 683716 h 820462"/>
                <a:gd name="connsiteX5" fmla="*/ 4057421 w 4194167"/>
                <a:gd name="connsiteY5" fmla="*/ 820462 h 820462"/>
                <a:gd name="connsiteX6" fmla="*/ 136746 w 4194167"/>
                <a:gd name="connsiteY6" fmla="*/ 820462 h 820462"/>
                <a:gd name="connsiteX7" fmla="*/ 0 w 4194167"/>
                <a:gd name="connsiteY7" fmla="*/ 683716 h 820462"/>
                <a:gd name="connsiteX8" fmla="*/ 0 w 4194167"/>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167" h="820462">
                  <a:moveTo>
                    <a:pt x="0" y="136746"/>
                  </a:moveTo>
                  <a:cubicBezTo>
                    <a:pt x="0" y="61223"/>
                    <a:pt x="61223" y="0"/>
                    <a:pt x="136746" y="0"/>
                  </a:cubicBezTo>
                  <a:lnTo>
                    <a:pt x="4057421" y="0"/>
                  </a:lnTo>
                  <a:cubicBezTo>
                    <a:pt x="4132944" y="0"/>
                    <a:pt x="4194167" y="61223"/>
                    <a:pt x="4194167" y="136746"/>
                  </a:cubicBezTo>
                  <a:lnTo>
                    <a:pt x="4194167" y="683716"/>
                  </a:lnTo>
                  <a:cubicBezTo>
                    <a:pt x="4194167" y="759239"/>
                    <a:pt x="4132944" y="820462"/>
                    <a:pt x="4057421" y="820462"/>
                  </a:cubicBezTo>
                  <a:lnTo>
                    <a:pt x="136746" y="820462"/>
                  </a:lnTo>
                  <a:cubicBezTo>
                    <a:pt x="61223" y="820462"/>
                    <a:pt x="0" y="759239"/>
                    <a:pt x="0" y="683716"/>
                  </a:cubicBezTo>
                  <a:lnTo>
                    <a:pt x="0" y="13674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Chair </a:t>
              </a:r>
              <a:r>
                <a:rPr lang="en-CA" sz="2800" b="1" kern="1200" dirty="0">
                  <a:solidFill>
                    <a:srgbClr val="C00000"/>
                  </a:solidFill>
                  <a:latin typeface="Aptos" panose="020B0004020202020204" pitchFamily="34" charset="0"/>
                </a:rPr>
                <a:t>QS </a:t>
              </a:r>
              <a:r>
                <a:rPr lang="en-CA" sz="2800" b="1" dirty="0">
                  <a:solidFill>
                    <a:srgbClr val="C00000"/>
                  </a:solidFill>
                  <a:latin typeface="Aptos" panose="020B0004020202020204" pitchFamily="34" charset="0"/>
                </a:rPr>
                <a:t>b</a:t>
              </a:r>
              <a:r>
                <a:rPr lang="en-CA" sz="2800" b="1" kern="1200" dirty="0">
                  <a:solidFill>
                    <a:srgbClr val="C00000"/>
                  </a:solidFill>
                  <a:latin typeface="Aptos" panose="020B0004020202020204" pitchFamily="34" charset="0"/>
                </a:rPr>
                <a:t>oards </a:t>
              </a:r>
              <a:r>
                <a:rPr lang="en-CA" sz="2800" b="1" kern="1200" dirty="0">
                  <a:solidFill>
                    <a:schemeClr val="tx1"/>
                  </a:solidFill>
                  <a:latin typeface="Aptos" panose="020B0004020202020204" pitchFamily="34" charset="0"/>
                </a:rPr>
                <a:t>and produce </a:t>
              </a:r>
              <a:r>
                <a:rPr lang="en-CA" sz="2800" b="1" kern="1200" dirty="0">
                  <a:solidFill>
                    <a:srgbClr val="C00000"/>
                  </a:solidFill>
                  <a:latin typeface="Aptos" panose="020B0004020202020204" pitchFamily="34" charset="0"/>
                </a:rPr>
                <a:t>training plans </a:t>
              </a:r>
              <a:r>
                <a:rPr lang="en-CA" sz="2800" b="1" kern="1200" dirty="0">
                  <a:solidFill>
                    <a:schemeClr val="tx1"/>
                  </a:solidFill>
                  <a:latin typeface="Aptos" panose="020B0004020202020204" pitchFamily="34" charset="0"/>
                </a:rPr>
                <a:t>&amp; directives</a:t>
              </a:r>
              <a:endParaRPr lang="en-US" sz="2800" b="1" kern="1200" dirty="0">
                <a:solidFill>
                  <a:schemeClr val="tx1"/>
                </a:solidFill>
                <a:latin typeface="Aptos" panose="020B0004020202020204" pitchFamily="34" charset="0"/>
              </a:endParaRPr>
            </a:p>
          </p:txBody>
        </p:sp>
        <p:sp>
          <p:nvSpPr>
            <p:cNvPr id="9" name="Freeform: Shape 8">
              <a:extLst>
                <a:ext uri="{FF2B5EF4-FFF2-40B4-BE49-F238E27FC236}">
                  <a16:creationId xmlns:a16="http://schemas.microsoft.com/office/drawing/2014/main" id="{EE547540-4A0D-5E70-F67E-0938F0B6B032}"/>
                </a:ext>
              </a:extLst>
            </p:cNvPr>
            <p:cNvSpPr/>
            <p:nvPr/>
          </p:nvSpPr>
          <p:spPr>
            <a:xfrm>
              <a:off x="4645033" y="3028968"/>
              <a:ext cx="5276422" cy="820462"/>
            </a:xfrm>
            <a:custGeom>
              <a:avLst/>
              <a:gdLst>
                <a:gd name="connsiteX0" fmla="*/ 0 w 4194167"/>
                <a:gd name="connsiteY0" fmla="*/ 136746 h 820462"/>
                <a:gd name="connsiteX1" fmla="*/ 136746 w 4194167"/>
                <a:gd name="connsiteY1" fmla="*/ 0 h 820462"/>
                <a:gd name="connsiteX2" fmla="*/ 4057421 w 4194167"/>
                <a:gd name="connsiteY2" fmla="*/ 0 h 820462"/>
                <a:gd name="connsiteX3" fmla="*/ 4194167 w 4194167"/>
                <a:gd name="connsiteY3" fmla="*/ 136746 h 820462"/>
                <a:gd name="connsiteX4" fmla="*/ 4194167 w 4194167"/>
                <a:gd name="connsiteY4" fmla="*/ 683716 h 820462"/>
                <a:gd name="connsiteX5" fmla="*/ 4057421 w 4194167"/>
                <a:gd name="connsiteY5" fmla="*/ 820462 h 820462"/>
                <a:gd name="connsiteX6" fmla="*/ 136746 w 4194167"/>
                <a:gd name="connsiteY6" fmla="*/ 820462 h 820462"/>
                <a:gd name="connsiteX7" fmla="*/ 0 w 4194167"/>
                <a:gd name="connsiteY7" fmla="*/ 683716 h 820462"/>
                <a:gd name="connsiteX8" fmla="*/ 0 w 4194167"/>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167" h="820462">
                  <a:moveTo>
                    <a:pt x="0" y="136746"/>
                  </a:moveTo>
                  <a:cubicBezTo>
                    <a:pt x="0" y="61223"/>
                    <a:pt x="61223" y="0"/>
                    <a:pt x="136746" y="0"/>
                  </a:cubicBezTo>
                  <a:lnTo>
                    <a:pt x="4057421" y="0"/>
                  </a:lnTo>
                  <a:cubicBezTo>
                    <a:pt x="4132944" y="0"/>
                    <a:pt x="4194167" y="61223"/>
                    <a:pt x="4194167" y="136746"/>
                  </a:cubicBezTo>
                  <a:lnTo>
                    <a:pt x="4194167" y="683716"/>
                  </a:lnTo>
                  <a:cubicBezTo>
                    <a:pt x="4194167" y="759239"/>
                    <a:pt x="4132944" y="820462"/>
                    <a:pt x="4057421" y="820462"/>
                  </a:cubicBezTo>
                  <a:lnTo>
                    <a:pt x="136746" y="820462"/>
                  </a:lnTo>
                  <a:cubicBezTo>
                    <a:pt x="61223" y="820462"/>
                    <a:pt x="0" y="759239"/>
                    <a:pt x="0" y="683716"/>
                  </a:cubicBezTo>
                  <a:lnTo>
                    <a:pt x="0" y="13674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ctr" defTabSz="666750">
                <a:lnSpc>
                  <a:spcPct val="90000"/>
                </a:lnSpc>
                <a:spcBef>
                  <a:spcPct val="0"/>
                </a:spcBef>
                <a:spcAft>
                  <a:spcPct val="35000"/>
                </a:spcAft>
                <a:buNone/>
              </a:pPr>
              <a:r>
                <a:rPr lang="en-CA" sz="2800" b="1" kern="1200" dirty="0">
                  <a:solidFill>
                    <a:srgbClr val="C00000"/>
                  </a:solidFill>
                  <a:latin typeface="Aptos" panose="020B0004020202020204" pitchFamily="34" charset="0"/>
                </a:rPr>
                <a:t>Approve FL Training</a:t>
              </a:r>
            </a:p>
            <a:p>
              <a:pPr marL="0" lvl="0" indent="0" algn="ctr" defTabSz="666750">
                <a:lnSpc>
                  <a:spcPct val="90000"/>
                </a:lnSpc>
                <a:spcBef>
                  <a:spcPct val="0"/>
                </a:spcBef>
                <a:spcAft>
                  <a:spcPct val="35000"/>
                </a:spcAft>
                <a:buNone/>
              </a:pPr>
              <a:r>
                <a:rPr lang="en-CA" sz="2800" b="1" dirty="0">
                  <a:solidFill>
                    <a:schemeClr val="tx1"/>
                  </a:solidFill>
                  <a:latin typeface="Aptos" panose="020B0004020202020204" pitchFamily="34" charset="0"/>
                </a:rPr>
                <a:t>T</a:t>
              </a:r>
              <a:r>
                <a:rPr lang="en-CA" sz="2800" b="1" kern="1200" dirty="0">
                  <a:solidFill>
                    <a:schemeClr val="tx1"/>
                  </a:solidFill>
                  <a:latin typeface="Aptos" panose="020B0004020202020204" pitchFamily="34" charset="0"/>
                </a:rPr>
                <a:t>ask the Canadian Forces Language School (CFLS) </a:t>
              </a:r>
            </a:p>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to deliver</a:t>
              </a:r>
              <a:endParaRPr lang="en-US" sz="2800" b="1" kern="1200" dirty="0">
                <a:solidFill>
                  <a:schemeClr val="tx1"/>
                </a:solidFill>
                <a:latin typeface="Aptos" panose="020B0004020202020204" pitchFamily="34" charset="0"/>
              </a:endParaRPr>
            </a:p>
          </p:txBody>
        </p:sp>
      </p:grpSp>
    </p:spTree>
    <p:extLst>
      <p:ext uri="{BB962C8B-B14F-4D97-AF65-F5344CB8AC3E}">
        <p14:creationId xmlns:p14="http://schemas.microsoft.com/office/powerpoint/2010/main" val="11998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7B40-5182-91E4-E365-EC1C11BB4D51}"/>
              </a:ext>
            </a:extLst>
          </p:cNvPr>
          <p:cNvSpPr>
            <a:spLocks noGrp="1"/>
          </p:cNvSpPr>
          <p:nvPr>
            <p:ph type="title"/>
          </p:nvPr>
        </p:nvSpPr>
        <p:spPr>
          <a:xfrm>
            <a:off x="609600" y="218508"/>
            <a:ext cx="8229600" cy="1143000"/>
          </a:xfrm>
        </p:spPr>
        <p:txBody>
          <a:bodyPr wrap="square" anchor="ctr">
            <a:normAutofit/>
          </a:bodyPr>
          <a:lstStyle/>
          <a:p>
            <a:pPr algn="ctr"/>
            <a:r>
              <a:rPr lang="en-CA" altLang="en-US" sz="3200" b="1" dirty="0">
                <a:solidFill>
                  <a:schemeClr val="tx1"/>
                </a:solidFill>
                <a:latin typeface="Aptos" panose="020B0004020202020204" pitchFamily="34" charset="0"/>
                <a:cs typeface="Arial" panose="020B0604020202020204" pitchFamily="34" charset="0"/>
              </a:rPr>
              <a:t>FOREIGN LANGUAGE PROGRAM</a:t>
            </a:r>
            <a:br>
              <a:rPr lang="en-CA" altLang="en-US" sz="3200" b="1" dirty="0">
                <a:solidFill>
                  <a:schemeClr val="tx1"/>
                </a:solidFill>
                <a:latin typeface="Aptos" panose="020B0004020202020204" pitchFamily="34" charset="0"/>
                <a:cs typeface="Arial" panose="020B0604020202020204" pitchFamily="34" charset="0"/>
              </a:rPr>
            </a:br>
            <a:endParaRPr lang="en-CA" dirty="0">
              <a:solidFill>
                <a:schemeClr val="tx1"/>
              </a:solidFill>
            </a:endParaRPr>
          </a:p>
        </p:txBody>
      </p:sp>
      <p:sp>
        <p:nvSpPr>
          <p:cNvPr id="19" name="Text Placeholder 2">
            <a:extLst>
              <a:ext uri="{FF2B5EF4-FFF2-40B4-BE49-F238E27FC236}">
                <a16:creationId xmlns:a16="http://schemas.microsoft.com/office/drawing/2014/main" id="{99D8CF01-AAE6-70FF-DC42-C508A6130D9E}"/>
              </a:ext>
            </a:extLst>
          </p:cNvPr>
          <p:cNvSpPr>
            <a:spLocks noGrp="1"/>
          </p:cNvSpPr>
          <p:nvPr>
            <p:ph type="body" idx="1"/>
          </p:nvPr>
        </p:nvSpPr>
        <p:spPr>
          <a:xfrm>
            <a:off x="457200" y="1535113"/>
            <a:ext cx="4040188" cy="639762"/>
          </a:xfrm>
        </p:spPr>
        <p:txBody>
          <a:bodyPr/>
          <a:lstStyle/>
          <a:p>
            <a:endParaRPr lang="en-US" dirty="0"/>
          </a:p>
        </p:txBody>
      </p:sp>
      <p:sp>
        <p:nvSpPr>
          <p:cNvPr id="4" name="Slide Number Placeholder 3">
            <a:extLst>
              <a:ext uri="{FF2B5EF4-FFF2-40B4-BE49-F238E27FC236}">
                <a16:creationId xmlns:a16="http://schemas.microsoft.com/office/drawing/2014/main" id="{A83F0A5F-B02B-2E1B-15F1-32D24DB784CD}"/>
              </a:ext>
            </a:extLst>
          </p:cNvPr>
          <p:cNvSpPr>
            <a:spLocks noGrp="1"/>
          </p:cNvSpPr>
          <p:nvPr>
            <p:ph type="sldNum" sz="quarter" idx="10"/>
          </p:nvPr>
        </p:nvSpPr>
        <p:spPr>
          <a:xfrm>
            <a:off x="6934200" y="6534150"/>
            <a:ext cx="1905000" cy="381000"/>
          </a:xfrm>
        </p:spPr>
        <p:txBody>
          <a:bodyPr wrap="square" anchor="t">
            <a:normAutofit/>
          </a:bodyPr>
          <a:lstStyle/>
          <a:p>
            <a:pPr>
              <a:spcAft>
                <a:spcPts val="600"/>
              </a:spcAft>
              <a:defRPr/>
            </a:pPr>
            <a:fld id="{E1A805BE-8106-4A26-8812-F6D19C401018}" type="slidenum">
              <a:rPr lang="en-US" smtClean="0">
                <a:solidFill>
                  <a:srgbClr val="000000"/>
                </a:solidFill>
              </a:rPr>
              <a:pPr>
                <a:spcAft>
                  <a:spcPts val="600"/>
                </a:spcAft>
                <a:defRPr/>
              </a:pPr>
              <a:t>4</a:t>
            </a:fld>
            <a:endParaRPr lang="en-US">
              <a:solidFill>
                <a:srgbClr val="000000"/>
              </a:solidFill>
            </a:endParaRPr>
          </a:p>
        </p:txBody>
      </p:sp>
      <p:grpSp>
        <p:nvGrpSpPr>
          <p:cNvPr id="5" name="Group 4">
            <a:extLst>
              <a:ext uri="{FF2B5EF4-FFF2-40B4-BE49-F238E27FC236}">
                <a16:creationId xmlns:a16="http://schemas.microsoft.com/office/drawing/2014/main" id="{675FAA36-B0C5-9B68-5EE4-A4B420959372}"/>
              </a:ext>
            </a:extLst>
          </p:cNvPr>
          <p:cNvGrpSpPr/>
          <p:nvPr/>
        </p:nvGrpSpPr>
        <p:grpSpPr>
          <a:xfrm>
            <a:off x="130628" y="1187903"/>
            <a:ext cx="5333410" cy="5074357"/>
            <a:chOff x="4631424" y="3892631"/>
            <a:chExt cx="4313422" cy="1684124"/>
          </a:xfrm>
          <a:solidFill>
            <a:schemeClr val="accent1"/>
          </a:solidFill>
        </p:grpSpPr>
        <p:sp>
          <p:nvSpPr>
            <p:cNvPr id="10" name="Freeform: Shape 9">
              <a:extLst>
                <a:ext uri="{FF2B5EF4-FFF2-40B4-BE49-F238E27FC236}">
                  <a16:creationId xmlns:a16="http://schemas.microsoft.com/office/drawing/2014/main" id="{DA0A059E-FCAA-33CE-CC7A-04EA4298589B}"/>
                </a:ext>
              </a:extLst>
            </p:cNvPr>
            <p:cNvSpPr/>
            <p:nvPr/>
          </p:nvSpPr>
          <p:spPr>
            <a:xfrm>
              <a:off x="4631424" y="3892631"/>
              <a:ext cx="4313421" cy="820462"/>
            </a:xfrm>
            <a:custGeom>
              <a:avLst/>
              <a:gdLst>
                <a:gd name="connsiteX0" fmla="*/ 0 w 4194167"/>
                <a:gd name="connsiteY0" fmla="*/ 136746 h 820462"/>
                <a:gd name="connsiteX1" fmla="*/ 136746 w 4194167"/>
                <a:gd name="connsiteY1" fmla="*/ 0 h 820462"/>
                <a:gd name="connsiteX2" fmla="*/ 4057421 w 4194167"/>
                <a:gd name="connsiteY2" fmla="*/ 0 h 820462"/>
                <a:gd name="connsiteX3" fmla="*/ 4194167 w 4194167"/>
                <a:gd name="connsiteY3" fmla="*/ 136746 h 820462"/>
                <a:gd name="connsiteX4" fmla="*/ 4194167 w 4194167"/>
                <a:gd name="connsiteY4" fmla="*/ 683716 h 820462"/>
                <a:gd name="connsiteX5" fmla="*/ 4057421 w 4194167"/>
                <a:gd name="connsiteY5" fmla="*/ 820462 h 820462"/>
                <a:gd name="connsiteX6" fmla="*/ 136746 w 4194167"/>
                <a:gd name="connsiteY6" fmla="*/ 820462 h 820462"/>
                <a:gd name="connsiteX7" fmla="*/ 0 w 4194167"/>
                <a:gd name="connsiteY7" fmla="*/ 683716 h 820462"/>
                <a:gd name="connsiteX8" fmla="*/ 0 w 4194167"/>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167" h="820462">
                  <a:moveTo>
                    <a:pt x="0" y="136746"/>
                  </a:moveTo>
                  <a:cubicBezTo>
                    <a:pt x="0" y="61223"/>
                    <a:pt x="61223" y="0"/>
                    <a:pt x="136746" y="0"/>
                  </a:cubicBezTo>
                  <a:lnTo>
                    <a:pt x="4057421" y="0"/>
                  </a:lnTo>
                  <a:cubicBezTo>
                    <a:pt x="4132944" y="0"/>
                    <a:pt x="4194167" y="61223"/>
                    <a:pt x="4194167" y="136746"/>
                  </a:cubicBezTo>
                  <a:lnTo>
                    <a:pt x="4194167" y="683716"/>
                  </a:lnTo>
                  <a:cubicBezTo>
                    <a:pt x="4194167" y="759239"/>
                    <a:pt x="4132944" y="820462"/>
                    <a:pt x="4057421" y="820462"/>
                  </a:cubicBezTo>
                  <a:lnTo>
                    <a:pt x="136746" y="820462"/>
                  </a:lnTo>
                  <a:cubicBezTo>
                    <a:pt x="61223" y="820462"/>
                    <a:pt x="0" y="759239"/>
                    <a:pt x="0" y="683716"/>
                  </a:cubicBezTo>
                  <a:lnTo>
                    <a:pt x="0" y="13674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20 courses per year </a:t>
              </a:r>
              <a:endParaRPr lang="en-CA" sz="2800" b="1" dirty="0">
                <a:solidFill>
                  <a:schemeClr val="tx1"/>
                </a:solidFill>
                <a:latin typeface="Aptos" panose="020B0004020202020204" pitchFamily="34" charset="0"/>
              </a:endParaRPr>
            </a:p>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50 students</a:t>
              </a:r>
              <a:endParaRPr lang="en-CA" sz="2800" b="1" dirty="0">
                <a:solidFill>
                  <a:schemeClr val="tx1"/>
                </a:solidFill>
                <a:latin typeface="Aptos" panose="020B0004020202020204" pitchFamily="34" charset="0"/>
              </a:endParaRPr>
            </a:p>
            <a:p>
              <a:pPr marL="0" lvl="0" indent="0" algn="ctr" defTabSz="666750">
                <a:lnSpc>
                  <a:spcPct val="90000"/>
                </a:lnSpc>
                <a:spcBef>
                  <a:spcPct val="0"/>
                </a:spcBef>
                <a:spcAft>
                  <a:spcPct val="35000"/>
                </a:spcAft>
                <a:buNone/>
              </a:pPr>
              <a:r>
                <a:rPr lang="en-CA" sz="2800" b="1" kern="1200" dirty="0">
                  <a:solidFill>
                    <a:srgbClr val="C00000"/>
                  </a:solidFill>
                  <a:latin typeface="Aptos" panose="020B0004020202020204" pitchFamily="34" charset="0"/>
                </a:rPr>
                <a:t>15 languages</a:t>
              </a:r>
            </a:p>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 in-class and virtually</a:t>
              </a:r>
              <a:endParaRPr lang="en-US" sz="2800" b="1" kern="1200" dirty="0">
                <a:solidFill>
                  <a:schemeClr val="tx1"/>
                </a:solidFill>
                <a:latin typeface="Aptos" panose="020B0004020202020204" pitchFamily="34" charset="0"/>
              </a:endParaRPr>
            </a:p>
          </p:txBody>
        </p:sp>
        <p:sp>
          <p:nvSpPr>
            <p:cNvPr id="11" name="Freeform: Shape 10">
              <a:extLst>
                <a:ext uri="{FF2B5EF4-FFF2-40B4-BE49-F238E27FC236}">
                  <a16:creationId xmlns:a16="http://schemas.microsoft.com/office/drawing/2014/main" id="{33A98002-A1ED-7165-2525-4713B1AF8408}"/>
                </a:ext>
              </a:extLst>
            </p:cNvPr>
            <p:cNvSpPr/>
            <p:nvPr/>
          </p:nvSpPr>
          <p:spPr>
            <a:xfrm>
              <a:off x="4631424" y="4756293"/>
              <a:ext cx="4313422" cy="820462"/>
            </a:xfrm>
            <a:custGeom>
              <a:avLst/>
              <a:gdLst>
                <a:gd name="connsiteX0" fmla="*/ 0 w 4194167"/>
                <a:gd name="connsiteY0" fmla="*/ 136746 h 820462"/>
                <a:gd name="connsiteX1" fmla="*/ 136746 w 4194167"/>
                <a:gd name="connsiteY1" fmla="*/ 0 h 820462"/>
                <a:gd name="connsiteX2" fmla="*/ 4057421 w 4194167"/>
                <a:gd name="connsiteY2" fmla="*/ 0 h 820462"/>
                <a:gd name="connsiteX3" fmla="*/ 4194167 w 4194167"/>
                <a:gd name="connsiteY3" fmla="*/ 136746 h 820462"/>
                <a:gd name="connsiteX4" fmla="*/ 4194167 w 4194167"/>
                <a:gd name="connsiteY4" fmla="*/ 683716 h 820462"/>
                <a:gd name="connsiteX5" fmla="*/ 4057421 w 4194167"/>
                <a:gd name="connsiteY5" fmla="*/ 820462 h 820462"/>
                <a:gd name="connsiteX6" fmla="*/ 136746 w 4194167"/>
                <a:gd name="connsiteY6" fmla="*/ 820462 h 820462"/>
                <a:gd name="connsiteX7" fmla="*/ 0 w 4194167"/>
                <a:gd name="connsiteY7" fmla="*/ 683716 h 820462"/>
                <a:gd name="connsiteX8" fmla="*/ 0 w 4194167"/>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167" h="820462">
                  <a:moveTo>
                    <a:pt x="0" y="136746"/>
                  </a:moveTo>
                  <a:cubicBezTo>
                    <a:pt x="0" y="61223"/>
                    <a:pt x="61223" y="0"/>
                    <a:pt x="136746" y="0"/>
                  </a:cubicBezTo>
                  <a:lnTo>
                    <a:pt x="4057421" y="0"/>
                  </a:lnTo>
                  <a:cubicBezTo>
                    <a:pt x="4132944" y="0"/>
                    <a:pt x="4194167" y="61223"/>
                    <a:pt x="4194167" y="136746"/>
                  </a:cubicBezTo>
                  <a:lnTo>
                    <a:pt x="4194167" y="683716"/>
                  </a:lnTo>
                  <a:cubicBezTo>
                    <a:pt x="4194167" y="759239"/>
                    <a:pt x="4132944" y="820462"/>
                    <a:pt x="4057421" y="820462"/>
                  </a:cubicBezTo>
                  <a:lnTo>
                    <a:pt x="136746" y="820462"/>
                  </a:lnTo>
                  <a:cubicBezTo>
                    <a:pt x="61223" y="820462"/>
                    <a:pt x="0" y="759239"/>
                    <a:pt x="0" y="683716"/>
                  </a:cubicBezTo>
                  <a:lnTo>
                    <a:pt x="0" y="13674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Priority  to </a:t>
              </a:r>
              <a:r>
                <a:rPr lang="en-CA" sz="2800" b="1" kern="1200" dirty="0">
                  <a:solidFill>
                    <a:srgbClr val="C00000"/>
                  </a:solidFill>
                  <a:latin typeface="Aptos" panose="020B0004020202020204" pitchFamily="34" charset="0"/>
                </a:rPr>
                <a:t>“Specialists” </a:t>
              </a:r>
              <a:r>
                <a:rPr lang="en-CA" sz="2800" b="1" kern="1200" dirty="0">
                  <a:solidFill>
                    <a:schemeClr val="tx1"/>
                  </a:solidFill>
                  <a:latin typeface="Aptos" panose="020B0004020202020204" pitchFamily="34" charset="0"/>
                </a:rPr>
                <a:t>Mandarin, Russian, Arabic</a:t>
              </a:r>
            </a:p>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 Exchange students</a:t>
              </a:r>
              <a:endParaRPr lang="en-CA" sz="2800" b="1" dirty="0">
                <a:solidFill>
                  <a:schemeClr val="tx1"/>
                </a:solidFill>
                <a:latin typeface="Aptos" panose="020B0004020202020204" pitchFamily="34" charset="0"/>
              </a:endParaRPr>
            </a:p>
            <a:p>
              <a:pPr marL="0" lvl="0" indent="0" algn="ctr" defTabSz="666750">
                <a:lnSpc>
                  <a:spcPct val="90000"/>
                </a:lnSpc>
                <a:spcBef>
                  <a:spcPct val="0"/>
                </a:spcBef>
                <a:spcAft>
                  <a:spcPct val="35000"/>
                </a:spcAft>
                <a:buNone/>
              </a:pPr>
              <a:r>
                <a:rPr lang="en-CA" sz="2800" b="1" kern="1200" dirty="0">
                  <a:solidFill>
                    <a:schemeClr val="tx1"/>
                  </a:solidFill>
                  <a:latin typeface="Aptos" panose="020B0004020202020204" pitchFamily="34" charset="0"/>
                </a:rPr>
                <a:t>Canadian Defence Attachés</a:t>
              </a:r>
              <a:endParaRPr lang="en-US" sz="2800" b="1" kern="1200" dirty="0">
                <a:solidFill>
                  <a:schemeClr val="tx1"/>
                </a:solidFill>
                <a:latin typeface="Aptos" panose="020B0004020202020204" pitchFamily="34" charset="0"/>
              </a:endParaRPr>
            </a:p>
          </p:txBody>
        </p:sp>
      </p:grpSp>
      <p:pic>
        <p:nvPicPr>
          <p:cNvPr id="8" name="Picture 7" descr="A collage of a person in a red coat&#10;&#10;Description automatically generated">
            <a:extLst>
              <a:ext uri="{FF2B5EF4-FFF2-40B4-BE49-F238E27FC236}">
                <a16:creationId xmlns:a16="http://schemas.microsoft.com/office/drawing/2014/main" id="{7880F1C1-1396-B469-B6A5-7757C8D0C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243" y="934260"/>
            <a:ext cx="3163500" cy="5328000"/>
          </a:xfrm>
          <a:prstGeom prst="rect">
            <a:avLst/>
          </a:prstGeom>
        </p:spPr>
      </p:pic>
    </p:spTree>
    <p:extLst>
      <p:ext uri="{BB962C8B-B14F-4D97-AF65-F5344CB8AC3E}">
        <p14:creationId xmlns:p14="http://schemas.microsoft.com/office/powerpoint/2010/main" val="41502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4B6208A-183D-C83F-59DC-41869D5C13A0}"/>
              </a:ext>
            </a:extLst>
          </p:cNvPr>
          <p:cNvGraphicFramePr>
            <a:graphicFrameLocks noGrp="1"/>
          </p:cNvGraphicFramePr>
          <p:nvPr>
            <p:ph idx="1"/>
            <p:extLst>
              <p:ext uri="{D42A27DB-BD31-4B8C-83A1-F6EECF244321}">
                <p14:modId xmlns:p14="http://schemas.microsoft.com/office/powerpoint/2010/main" val="2296294034"/>
              </p:ext>
            </p:extLst>
          </p:nvPr>
        </p:nvGraphicFramePr>
        <p:xfrm>
          <a:off x="457200" y="-670560"/>
          <a:ext cx="8720666" cy="6838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A7626F7-3C34-63C9-61B2-DC54B35AB353}"/>
              </a:ext>
            </a:extLst>
          </p:cNvPr>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5</a:t>
            </a:fld>
            <a:endParaRPr lang="en-US">
              <a:solidFill>
                <a:srgbClr val="000000"/>
              </a:solidFill>
            </a:endParaRPr>
          </a:p>
        </p:txBody>
      </p:sp>
      <p:sp>
        <p:nvSpPr>
          <p:cNvPr id="5" name="Rectangle 2">
            <a:extLst>
              <a:ext uri="{FF2B5EF4-FFF2-40B4-BE49-F238E27FC236}">
                <a16:creationId xmlns:a16="http://schemas.microsoft.com/office/drawing/2014/main" id="{9226A184-69D1-8BED-B699-2157F59309C2}"/>
              </a:ext>
            </a:extLst>
          </p:cNvPr>
          <p:cNvSpPr>
            <a:spLocks noGrp="1" noChangeArrowheads="1"/>
          </p:cNvSpPr>
          <p:nvPr>
            <p:ph type="title"/>
          </p:nvPr>
        </p:nvSpPr>
        <p:spPr>
          <a:xfrm>
            <a:off x="457200" y="259080"/>
            <a:ext cx="8229600" cy="1143000"/>
          </a:xfrm>
        </p:spPr>
        <p:txBody>
          <a:bodyPr/>
          <a:lstStyle/>
          <a:p>
            <a:pPr algn="ctr" eaLnBrk="1" hangingPunct="1"/>
            <a:r>
              <a:rPr lang="en-CA" altLang="en-US" sz="2800" b="1" dirty="0">
                <a:solidFill>
                  <a:schemeClr val="tx1"/>
                </a:solidFill>
                <a:latin typeface="Aptos" panose="020B0004020202020204" pitchFamily="34" charset="0"/>
                <a:cs typeface="Arial" panose="020B0604020202020204" pitchFamily="34" charset="0"/>
              </a:rPr>
              <a:t>FOREIGN LANGUAGE PROGRAM</a:t>
            </a:r>
            <a:br>
              <a:rPr lang="en-CA" altLang="en-US" sz="2800" b="1" dirty="0">
                <a:solidFill>
                  <a:schemeClr val="tx1"/>
                </a:solidFill>
                <a:latin typeface="Aptos" panose="020B0004020202020204" pitchFamily="34" charset="0"/>
                <a:cs typeface="Arial" panose="020B0604020202020204" pitchFamily="34" charset="0"/>
              </a:rPr>
            </a:br>
            <a:br>
              <a:rPr lang="en-CA" altLang="en-US" sz="2400" b="1" dirty="0"/>
            </a:br>
            <a:endParaRPr lang="en-CA" altLang="en-US" sz="2400" b="1" dirty="0"/>
          </a:p>
        </p:txBody>
      </p:sp>
    </p:spTree>
    <p:extLst>
      <p:ext uri="{BB962C8B-B14F-4D97-AF65-F5344CB8AC3E}">
        <p14:creationId xmlns:p14="http://schemas.microsoft.com/office/powerpoint/2010/main" val="189612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7D49-CB3A-CAC5-7A46-BF910EB45C04}"/>
              </a:ext>
            </a:extLst>
          </p:cNvPr>
          <p:cNvSpPr>
            <a:spLocks noGrp="1"/>
          </p:cNvSpPr>
          <p:nvPr>
            <p:ph type="title"/>
          </p:nvPr>
        </p:nvSpPr>
        <p:spPr/>
        <p:txBody>
          <a:bodyPr/>
          <a:lstStyle/>
          <a:p>
            <a:pPr algn="ctr"/>
            <a:r>
              <a:rPr kumimoji="0" lang="en-CA" sz="2800" b="1" i="0" u="none" strike="noStrike" kern="0" cap="none" spc="0" normalizeH="0" baseline="0" noProof="0" dirty="0">
                <a:ln>
                  <a:noFill/>
                </a:ln>
                <a:solidFill>
                  <a:srgbClr val="000000"/>
                </a:solidFill>
                <a:effectLst/>
                <a:uLnTx/>
                <a:uFillTx/>
                <a:latin typeface="Aptos" panose="020B0004020202020204" pitchFamily="34" charset="0"/>
                <a:ea typeface="ＭＳ Ｐゴシック"/>
                <a:cs typeface="+mj-cs"/>
              </a:rPr>
              <a:t>SYSTEMS APPROACH TO TRAINING - </a:t>
            </a:r>
            <a:r>
              <a:rPr kumimoji="0" lang="en-CA" sz="2800" b="1" i="0" u="none" strike="noStrike" kern="0" cap="none" spc="0" normalizeH="0" baseline="0" noProof="0" dirty="0">
                <a:ln>
                  <a:noFill/>
                </a:ln>
                <a:solidFill>
                  <a:srgbClr val="C00000"/>
                </a:solidFill>
                <a:effectLst/>
                <a:uLnTx/>
                <a:uFillTx/>
                <a:latin typeface="Aptos" panose="020B0004020202020204" pitchFamily="34" charset="0"/>
                <a:ea typeface="ＭＳ Ｐゴシック"/>
                <a:cs typeface="+mj-cs"/>
              </a:rPr>
              <a:t>CFITES</a:t>
            </a:r>
            <a:endParaRPr lang="en-CA" dirty="0">
              <a:solidFill>
                <a:srgbClr val="C00000"/>
              </a:solidFill>
            </a:endParaRPr>
          </a:p>
        </p:txBody>
      </p:sp>
      <p:sp>
        <p:nvSpPr>
          <p:cNvPr id="3" name="Slide Number Placeholder 2">
            <a:extLst>
              <a:ext uri="{FF2B5EF4-FFF2-40B4-BE49-F238E27FC236}">
                <a16:creationId xmlns:a16="http://schemas.microsoft.com/office/drawing/2014/main" id="{45142E04-DBDA-00C5-6981-0B7653A52448}"/>
              </a:ext>
            </a:extLst>
          </p:cNvPr>
          <p:cNvSpPr>
            <a:spLocks noGrp="1"/>
          </p:cNvSpPr>
          <p:nvPr>
            <p:ph type="sldNum" sz="quarter" idx="10"/>
          </p:nvPr>
        </p:nvSpPr>
        <p:spPr/>
        <p:txBody>
          <a:bodyPr/>
          <a:lstStyle/>
          <a:p>
            <a:pPr>
              <a:defRPr/>
            </a:pPr>
            <a:fld id="{C6BF850D-BDFE-488B-B4D4-3868A085A655}" type="slidenum">
              <a:rPr lang="en-US" smtClean="0">
                <a:solidFill>
                  <a:srgbClr val="000000"/>
                </a:solidFill>
              </a:rPr>
              <a:pPr>
                <a:defRPr/>
              </a:pPr>
              <a:t>6</a:t>
            </a:fld>
            <a:endParaRPr lang="en-US">
              <a:solidFill>
                <a:srgbClr val="000000"/>
              </a:solidFill>
            </a:endParaRPr>
          </a:p>
        </p:txBody>
      </p:sp>
      <p:graphicFrame>
        <p:nvGraphicFramePr>
          <p:cNvPr id="4" name="Diagram 3">
            <a:extLst>
              <a:ext uri="{FF2B5EF4-FFF2-40B4-BE49-F238E27FC236}">
                <a16:creationId xmlns:a16="http://schemas.microsoft.com/office/drawing/2014/main" id="{CC2D8E21-86C1-4446-44E3-0F7465066AA3}"/>
              </a:ext>
            </a:extLst>
          </p:cNvPr>
          <p:cNvGraphicFramePr/>
          <p:nvPr>
            <p:extLst>
              <p:ext uri="{D42A27DB-BD31-4B8C-83A1-F6EECF244321}">
                <p14:modId xmlns:p14="http://schemas.microsoft.com/office/powerpoint/2010/main" val="1608747842"/>
              </p:ext>
            </p:extLst>
          </p:nvPr>
        </p:nvGraphicFramePr>
        <p:xfrm>
          <a:off x="3065839" y="929641"/>
          <a:ext cx="6078161" cy="509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a:extLst>
              <a:ext uri="{FF2B5EF4-FFF2-40B4-BE49-F238E27FC236}">
                <a16:creationId xmlns:a16="http://schemas.microsoft.com/office/drawing/2014/main" id="{27FD97E2-AAD0-E275-55D8-4CB759DD9F2D}"/>
              </a:ext>
            </a:extLst>
          </p:cNvPr>
          <p:cNvCxnSpPr/>
          <p:nvPr/>
        </p:nvCxnSpPr>
        <p:spPr bwMode="auto">
          <a:xfrm flipH="1" flipV="1">
            <a:off x="6176977" y="3103516"/>
            <a:ext cx="574766" cy="13454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74464297-651E-C63A-C2D5-54EEEC073911}"/>
              </a:ext>
            </a:extLst>
          </p:cNvPr>
          <p:cNvCxnSpPr/>
          <p:nvPr/>
        </p:nvCxnSpPr>
        <p:spPr bwMode="auto">
          <a:xfrm flipH="1" flipV="1">
            <a:off x="7425145" y="3130733"/>
            <a:ext cx="365760" cy="470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598D4A69-A019-5DF3-94AC-DB07C64C3FD7}"/>
              </a:ext>
            </a:extLst>
          </p:cNvPr>
          <p:cNvCxnSpPr/>
          <p:nvPr/>
        </p:nvCxnSpPr>
        <p:spPr bwMode="auto">
          <a:xfrm>
            <a:off x="5733929" y="3216482"/>
            <a:ext cx="561703" cy="12409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66D683A0-A4F7-E87C-ED45-B79291E9A5F0}"/>
              </a:ext>
            </a:extLst>
          </p:cNvPr>
          <p:cNvCxnSpPr/>
          <p:nvPr/>
        </p:nvCxnSpPr>
        <p:spPr bwMode="auto">
          <a:xfrm>
            <a:off x="8301021" y="2987042"/>
            <a:ext cx="326571" cy="3788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B398D008-9CC0-96A8-1453-8A7481B24207}"/>
              </a:ext>
            </a:extLst>
          </p:cNvPr>
          <p:cNvCxnSpPr/>
          <p:nvPr/>
        </p:nvCxnSpPr>
        <p:spPr bwMode="auto">
          <a:xfrm>
            <a:off x="5628337" y="2738848"/>
            <a:ext cx="836023" cy="24819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35FEFA77-AD92-83AF-2EB9-A6943BC6DEE2}"/>
              </a:ext>
            </a:extLst>
          </p:cNvPr>
          <p:cNvCxnSpPr/>
          <p:nvPr/>
        </p:nvCxnSpPr>
        <p:spPr bwMode="auto">
          <a:xfrm flipH="1" flipV="1">
            <a:off x="6472645" y="1885408"/>
            <a:ext cx="1018903" cy="3483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89942239-B8F1-2284-0BE0-3FC8F04400C3}"/>
              </a:ext>
            </a:extLst>
          </p:cNvPr>
          <p:cNvCxnSpPr/>
          <p:nvPr/>
        </p:nvCxnSpPr>
        <p:spPr bwMode="auto">
          <a:xfrm flipH="1">
            <a:off x="4010295" y="2233748"/>
            <a:ext cx="418012" cy="3396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14D2130A-72D0-5943-0759-3526981BFB75}"/>
              </a:ext>
            </a:extLst>
          </p:cNvPr>
          <p:cNvCxnSpPr/>
          <p:nvPr/>
        </p:nvCxnSpPr>
        <p:spPr bwMode="auto">
          <a:xfrm>
            <a:off x="4357310" y="3631227"/>
            <a:ext cx="444137" cy="4767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AB41E328-5417-4AB6-F36D-BBF243AEC856}"/>
              </a:ext>
            </a:extLst>
          </p:cNvPr>
          <p:cNvCxnSpPr/>
          <p:nvPr/>
        </p:nvCxnSpPr>
        <p:spPr bwMode="auto">
          <a:xfrm>
            <a:off x="4023359" y="3836967"/>
            <a:ext cx="184182" cy="3200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B9894239-09CD-EFA3-CB63-377D2108C658}"/>
              </a:ext>
            </a:extLst>
          </p:cNvPr>
          <p:cNvCxnSpPr/>
          <p:nvPr/>
        </p:nvCxnSpPr>
        <p:spPr bwMode="auto">
          <a:xfrm flipH="1" flipV="1">
            <a:off x="4753124" y="5310891"/>
            <a:ext cx="1031966" cy="4441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36E0E85-E3E9-C09C-FD10-FDD6B0DEEB9C}"/>
              </a:ext>
            </a:extLst>
          </p:cNvPr>
          <p:cNvCxnSpPr/>
          <p:nvPr/>
        </p:nvCxnSpPr>
        <p:spPr bwMode="auto">
          <a:xfrm flipH="1">
            <a:off x="8039762" y="4611188"/>
            <a:ext cx="431074" cy="4963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a:extLst>
              <a:ext uri="{FF2B5EF4-FFF2-40B4-BE49-F238E27FC236}">
                <a16:creationId xmlns:a16="http://schemas.microsoft.com/office/drawing/2014/main" id="{07AF0AC3-00BA-BD23-68F3-7742FD7B9127}"/>
              </a:ext>
            </a:extLst>
          </p:cNvPr>
          <p:cNvSpPr/>
          <p:nvPr/>
        </p:nvSpPr>
        <p:spPr bwMode="auto">
          <a:xfrm>
            <a:off x="351601" y="2369823"/>
            <a:ext cx="2480778" cy="1251856"/>
          </a:xfrm>
          <a:prstGeom prst="ellipse">
            <a:avLst/>
          </a:prstGeom>
          <a:solidFill>
            <a:srgbClr val="C9E4C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Strategic Guidance</a:t>
            </a:r>
          </a:p>
        </p:txBody>
      </p:sp>
      <p:sp>
        <p:nvSpPr>
          <p:cNvPr id="40" name="Oval 39">
            <a:extLst>
              <a:ext uri="{FF2B5EF4-FFF2-40B4-BE49-F238E27FC236}">
                <a16:creationId xmlns:a16="http://schemas.microsoft.com/office/drawing/2014/main" id="{282C50BD-E25C-4351-6C75-666FC292337F}"/>
              </a:ext>
            </a:extLst>
          </p:cNvPr>
          <p:cNvSpPr/>
          <p:nvPr/>
        </p:nvSpPr>
        <p:spPr bwMode="auto">
          <a:xfrm>
            <a:off x="281256" y="4534347"/>
            <a:ext cx="2830449" cy="917912"/>
          </a:xfrm>
          <a:prstGeom prst="ellipse">
            <a:avLst/>
          </a:prstGeom>
          <a:solidFill>
            <a:srgbClr val="C9E4C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a:ln>
                  <a:noFill/>
                </a:ln>
                <a:solidFill>
                  <a:schemeClr val="tx1"/>
                </a:solidFill>
                <a:effectLst/>
                <a:latin typeface="Aptos" panose="020B0004020202020204" pitchFamily="34" charset="0"/>
                <a:ea typeface="ＭＳ Ｐゴシック" pitchFamily="34" charset="-128"/>
              </a:rPr>
              <a:t>Operations</a:t>
            </a:r>
          </a:p>
        </p:txBody>
      </p:sp>
      <p:sp>
        <p:nvSpPr>
          <p:cNvPr id="42" name="Scroll: Horizontal 41">
            <a:extLst>
              <a:ext uri="{FF2B5EF4-FFF2-40B4-BE49-F238E27FC236}">
                <a16:creationId xmlns:a16="http://schemas.microsoft.com/office/drawing/2014/main" id="{6E443B5A-10E7-27E9-A4FA-C116012B18B2}"/>
              </a:ext>
            </a:extLst>
          </p:cNvPr>
          <p:cNvSpPr/>
          <p:nvPr/>
        </p:nvSpPr>
        <p:spPr bwMode="auto">
          <a:xfrm>
            <a:off x="235389" y="3432019"/>
            <a:ext cx="2772000" cy="1306286"/>
          </a:xfrm>
          <a:prstGeom prst="horizontalScroll">
            <a:avLst/>
          </a:prstGeom>
          <a:solidFill>
            <a:schemeClr val="accent1">
              <a:lumMod val="75000"/>
            </a:schemeClr>
          </a:solidFill>
          <a:ln w="9525" cap="flat" cmpd="sng" algn="ctr">
            <a:solidFill>
              <a:srgbClr val="0070C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Needs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Assessment</a:t>
            </a:r>
          </a:p>
        </p:txBody>
      </p:sp>
      <p:cxnSp>
        <p:nvCxnSpPr>
          <p:cNvPr id="47" name="Straight Arrow Connector 46">
            <a:extLst>
              <a:ext uri="{FF2B5EF4-FFF2-40B4-BE49-F238E27FC236}">
                <a16:creationId xmlns:a16="http://schemas.microsoft.com/office/drawing/2014/main" id="{253F0CC0-6FF5-DE64-30A2-C8AE88A2F78B}"/>
              </a:ext>
            </a:extLst>
          </p:cNvPr>
          <p:cNvCxnSpPr/>
          <p:nvPr/>
        </p:nvCxnSpPr>
        <p:spPr bwMode="auto">
          <a:xfrm>
            <a:off x="5628337" y="4297680"/>
            <a:ext cx="476582" cy="4406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285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7D49-CB3A-CAC5-7A46-BF910EB45C04}"/>
              </a:ext>
            </a:extLst>
          </p:cNvPr>
          <p:cNvSpPr>
            <a:spLocks noGrp="1"/>
          </p:cNvSpPr>
          <p:nvPr>
            <p:ph type="title"/>
          </p:nvPr>
        </p:nvSpPr>
        <p:spPr/>
        <p:txBody>
          <a:bodyPr/>
          <a:lstStyle/>
          <a:p>
            <a:pPr algn="ctr"/>
            <a:r>
              <a:rPr kumimoji="0" lang="en-CA" sz="2800" b="1" i="0" u="none" strike="noStrike" kern="0" cap="none" spc="0" normalizeH="0" baseline="0" noProof="0" dirty="0">
                <a:ln>
                  <a:noFill/>
                </a:ln>
                <a:solidFill>
                  <a:srgbClr val="000000"/>
                </a:solidFill>
                <a:effectLst/>
                <a:uLnTx/>
                <a:uFillTx/>
                <a:latin typeface="Aptos" panose="020B0004020202020204" pitchFamily="34" charset="0"/>
                <a:ea typeface="ＭＳ Ｐゴシック"/>
                <a:cs typeface="+mj-cs"/>
              </a:rPr>
              <a:t>SYSTEMS APPROACH TO TRAINING - </a:t>
            </a:r>
            <a:r>
              <a:rPr kumimoji="0" lang="en-CA" sz="2800" b="1" i="0" u="none" strike="noStrike" kern="0" cap="none" spc="0" normalizeH="0" baseline="0" noProof="0" dirty="0">
                <a:ln>
                  <a:noFill/>
                </a:ln>
                <a:solidFill>
                  <a:srgbClr val="C00000"/>
                </a:solidFill>
                <a:effectLst/>
                <a:uLnTx/>
                <a:uFillTx/>
                <a:latin typeface="Aptos" panose="020B0004020202020204" pitchFamily="34" charset="0"/>
                <a:ea typeface="ＭＳ Ｐゴシック"/>
                <a:cs typeface="+mj-cs"/>
              </a:rPr>
              <a:t>CFITES</a:t>
            </a:r>
            <a:endParaRPr lang="en-CA" dirty="0">
              <a:solidFill>
                <a:srgbClr val="C00000"/>
              </a:solidFill>
            </a:endParaRPr>
          </a:p>
        </p:txBody>
      </p:sp>
      <p:sp>
        <p:nvSpPr>
          <p:cNvPr id="3" name="Slide Number Placeholder 2">
            <a:extLst>
              <a:ext uri="{FF2B5EF4-FFF2-40B4-BE49-F238E27FC236}">
                <a16:creationId xmlns:a16="http://schemas.microsoft.com/office/drawing/2014/main" id="{45142E04-DBDA-00C5-6981-0B7653A52448}"/>
              </a:ext>
            </a:extLst>
          </p:cNvPr>
          <p:cNvSpPr>
            <a:spLocks noGrp="1"/>
          </p:cNvSpPr>
          <p:nvPr>
            <p:ph type="sldNum" sz="quarter" idx="10"/>
          </p:nvPr>
        </p:nvSpPr>
        <p:spPr/>
        <p:txBody>
          <a:bodyPr/>
          <a:lstStyle/>
          <a:p>
            <a:pPr>
              <a:defRPr/>
            </a:pPr>
            <a:fld id="{C6BF850D-BDFE-488B-B4D4-3868A085A655}" type="slidenum">
              <a:rPr lang="en-US" smtClean="0">
                <a:solidFill>
                  <a:srgbClr val="000000"/>
                </a:solidFill>
              </a:rPr>
              <a:pPr>
                <a:defRPr/>
              </a:pPr>
              <a:t>7</a:t>
            </a:fld>
            <a:endParaRPr lang="en-US">
              <a:solidFill>
                <a:srgbClr val="000000"/>
              </a:solidFill>
            </a:endParaRPr>
          </a:p>
        </p:txBody>
      </p:sp>
      <p:graphicFrame>
        <p:nvGraphicFramePr>
          <p:cNvPr id="4" name="Diagram 3">
            <a:extLst>
              <a:ext uri="{FF2B5EF4-FFF2-40B4-BE49-F238E27FC236}">
                <a16:creationId xmlns:a16="http://schemas.microsoft.com/office/drawing/2014/main" id="{CC2D8E21-86C1-4446-44E3-0F7465066AA3}"/>
              </a:ext>
            </a:extLst>
          </p:cNvPr>
          <p:cNvGraphicFramePr/>
          <p:nvPr>
            <p:extLst>
              <p:ext uri="{D42A27DB-BD31-4B8C-83A1-F6EECF244321}">
                <p14:modId xmlns:p14="http://schemas.microsoft.com/office/powerpoint/2010/main" val="600091192"/>
              </p:ext>
            </p:extLst>
          </p:nvPr>
        </p:nvGraphicFramePr>
        <p:xfrm>
          <a:off x="3065839" y="929641"/>
          <a:ext cx="6078161" cy="509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a:extLst>
              <a:ext uri="{FF2B5EF4-FFF2-40B4-BE49-F238E27FC236}">
                <a16:creationId xmlns:a16="http://schemas.microsoft.com/office/drawing/2014/main" id="{27FD97E2-AAD0-E275-55D8-4CB759DD9F2D}"/>
              </a:ext>
            </a:extLst>
          </p:cNvPr>
          <p:cNvCxnSpPr/>
          <p:nvPr/>
        </p:nvCxnSpPr>
        <p:spPr bwMode="auto">
          <a:xfrm flipH="1" flipV="1">
            <a:off x="6176977" y="3103516"/>
            <a:ext cx="574766" cy="13454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74464297-651E-C63A-C2D5-54EEEC073911}"/>
              </a:ext>
            </a:extLst>
          </p:cNvPr>
          <p:cNvCxnSpPr/>
          <p:nvPr/>
        </p:nvCxnSpPr>
        <p:spPr bwMode="auto">
          <a:xfrm flipH="1" flipV="1">
            <a:off x="7425145" y="3130733"/>
            <a:ext cx="365760" cy="4702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598D4A69-A019-5DF3-94AC-DB07C64C3FD7}"/>
              </a:ext>
            </a:extLst>
          </p:cNvPr>
          <p:cNvCxnSpPr/>
          <p:nvPr/>
        </p:nvCxnSpPr>
        <p:spPr bwMode="auto">
          <a:xfrm>
            <a:off x="5733929" y="3216482"/>
            <a:ext cx="561703" cy="12409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66D683A0-A4F7-E87C-ED45-B79291E9A5F0}"/>
              </a:ext>
            </a:extLst>
          </p:cNvPr>
          <p:cNvCxnSpPr/>
          <p:nvPr/>
        </p:nvCxnSpPr>
        <p:spPr bwMode="auto">
          <a:xfrm>
            <a:off x="8301021" y="2987042"/>
            <a:ext cx="326571" cy="3788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B398D008-9CC0-96A8-1453-8A7481B24207}"/>
              </a:ext>
            </a:extLst>
          </p:cNvPr>
          <p:cNvCxnSpPr/>
          <p:nvPr/>
        </p:nvCxnSpPr>
        <p:spPr bwMode="auto">
          <a:xfrm>
            <a:off x="5628337" y="2738848"/>
            <a:ext cx="836023" cy="24819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35FEFA77-AD92-83AF-2EB9-A6943BC6DEE2}"/>
              </a:ext>
            </a:extLst>
          </p:cNvPr>
          <p:cNvCxnSpPr/>
          <p:nvPr/>
        </p:nvCxnSpPr>
        <p:spPr bwMode="auto">
          <a:xfrm flipH="1" flipV="1">
            <a:off x="6472645" y="1885408"/>
            <a:ext cx="1018903" cy="3483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89942239-B8F1-2284-0BE0-3FC8F04400C3}"/>
              </a:ext>
            </a:extLst>
          </p:cNvPr>
          <p:cNvCxnSpPr/>
          <p:nvPr/>
        </p:nvCxnSpPr>
        <p:spPr bwMode="auto">
          <a:xfrm flipH="1">
            <a:off x="4010295" y="2233748"/>
            <a:ext cx="418012" cy="3396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14D2130A-72D0-5943-0759-3526981BFB75}"/>
              </a:ext>
            </a:extLst>
          </p:cNvPr>
          <p:cNvCxnSpPr/>
          <p:nvPr/>
        </p:nvCxnSpPr>
        <p:spPr bwMode="auto">
          <a:xfrm>
            <a:off x="4357310" y="3631227"/>
            <a:ext cx="444137" cy="4767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AB41E328-5417-4AB6-F36D-BBF243AEC856}"/>
              </a:ext>
            </a:extLst>
          </p:cNvPr>
          <p:cNvCxnSpPr/>
          <p:nvPr/>
        </p:nvCxnSpPr>
        <p:spPr bwMode="auto">
          <a:xfrm>
            <a:off x="4023359" y="3836967"/>
            <a:ext cx="184182" cy="3200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B9894239-09CD-EFA3-CB63-377D2108C658}"/>
              </a:ext>
            </a:extLst>
          </p:cNvPr>
          <p:cNvCxnSpPr/>
          <p:nvPr/>
        </p:nvCxnSpPr>
        <p:spPr bwMode="auto">
          <a:xfrm flipH="1" flipV="1">
            <a:off x="4753124" y="5310891"/>
            <a:ext cx="1031966" cy="4441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36E0E85-E3E9-C09C-FD10-FDD6B0DEEB9C}"/>
              </a:ext>
            </a:extLst>
          </p:cNvPr>
          <p:cNvCxnSpPr/>
          <p:nvPr/>
        </p:nvCxnSpPr>
        <p:spPr bwMode="auto">
          <a:xfrm flipH="1">
            <a:off x="8039762" y="4611188"/>
            <a:ext cx="431074" cy="4963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a:extLst>
              <a:ext uri="{FF2B5EF4-FFF2-40B4-BE49-F238E27FC236}">
                <a16:creationId xmlns:a16="http://schemas.microsoft.com/office/drawing/2014/main" id="{07AF0AC3-00BA-BD23-68F3-7742FD7B9127}"/>
              </a:ext>
            </a:extLst>
          </p:cNvPr>
          <p:cNvSpPr/>
          <p:nvPr/>
        </p:nvSpPr>
        <p:spPr bwMode="auto">
          <a:xfrm>
            <a:off x="351601" y="2369823"/>
            <a:ext cx="2480778" cy="1251856"/>
          </a:xfrm>
          <a:prstGeom prst="ellipse">
            <a:avLst/>
          </a:prstGeom>
          <a:solidFill>
            <a:srgbClr val="C9E4C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Strategic Guidance</a:t>
            </a:r>
          </a:p>
        </p:txBody>
      </p:sp>
      <p:sp>
        <p:nvSpPr>
          <p:cNvPr id="40" name="Oval 39">
            <a:extLst>
              <a:ext uri="{FF2B5EF4-FFF2-40B4-BE49-F238E27FC236}">
                <a16:creationId xmlns:a16="http://schemas.microsoft.com/office/drawing/2014/main" id="{282C50BD-E25C-4351-6C75-666FC292337F}"/>
              </a:ext>
            </a:extLst>
          </p:cNvPr>
          <p:cNvSpPr/>
          <p:nvPr/>
        </p:nvSpPr>
        <p:spPr bwMode="auto">
          <a:xfrm>
            <a:off x="281256" y="4534347"/>
            <a:ext cx="2830449" cy="917912"/>
          </a:xfrm>
          <a:prstGeom prst="ellipse">
            <a:avLst/>
          </a:prstGeom>
          <a:solidFill>
            <a:srgbClr val="C9E4C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a:ln>
                  <a:noFill/>
                </a:ln>
                <a:solidFill>
                  <a:schemeClr val="tx1"/>
                </a:solidFill>
                <a:effectLst/>
                <a:latin typeface="Aptos" panose="020B0004020202020204" pitchFamily="34" charset="0"/>
                <a:ea typeface="ＭＳ Ｐゴシック" pitchFamily="34" charset="-128"/>
              </a:rPr>
              <a:t>Operations</a:t>
            </a:r>
          </a:p>
        </p:txBody>
      </p:sp>
      <p:sp>
        <p:nvSpPr>
          <p:cNvPr id="42" name="Scroll: Horizontal 41">
            <a:extLst>
              <a:ext uri="{FF2B5EF4-FFF2-40B4-BE49-F238E27FC236}">
                <a16:creationId xmlns:a16="http://schemas.microsoft.com/office/drawing/2014/main" id="{6E443B5A-10E7-27E9-A4FA-C116012B18B2}"/>
              </a:ext>
            </a:extLst>
          </p:cNvPr>
          <p:cNvSpPr/>
          <p:nvPr/>
        </p:nvSpPr>
        <p:spPr bwMode="auto">
          <a:xfrm>
            <a:off x="235389" y="3432019"/>
            <a:ext cx="2772000" cy="1306286"/>
          </a:xfrm>
          <a:prstGeom prst="horizontalScroll">
            <a:avLst/>
          </a:prstGeom>
          <a:solidFill>
            <a:schemeClr val="accent1">
              <a:lumMod val="75000"/>
            </a:schemeClr>
          </a:solidFill>
          <a:ln w="9525" cap="flat" cmpd="sng" algn="ctr">
            <a:solidFill>
              <a:srgbClr val="0070C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Needs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a:ln>
                  <a:noFill/>
                </a:ln>
                <a:effectLst/>
                <a:latin typeface="Aptos" panose="020B0004020202020204" pitchFamily="34" charset="0"/>
                <a:ea typeface="ＭＳ Ｐゴシック" pitchFamily="34" charset="-128"/>
              </a:rPr>
              <a:t>Assessment</a:t>
            </a:r>
          </a:p>
        </p:txBody>
      </p:sp>
      <p:cxnSp>
        <p:nvCxnSpPr>
          <p:cNvPr id="47" name="Straight Arrow Connector 46">
            <a:extLst>
              <a:ext uri="{FF2B5EF4-FFF2-40B4-BE49-F238E27FC236}">
                <a16:creationId xmlns:a16="http://schemas.microsoft.com/office/drawing/2014/main" id="{253F0CC0-6FF5-DE64-30A2-C8AE88A2F78B}"/>
              </a:ext>
            </a:extLst>
          </p:cNvPr>
          <p:cNvCxnSpPr/>
          <p:nvPr/>
        </p:nvCxnSpPr>
        <p:spPr bwMode="auto">
          <a:xfrm>
            <a:off x="5628337" y="4297680"/>
            <a:ext cx="476582" cy="4406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2611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FD10225-67CF-9746-2965-CF6AB6B51102}"/>
              </a:ext>
            </a:extLst>
          </p:cNvPr>
          <p:cNvSpPr>
            <a:spLocks noGrp="1"/>
          </p:cNvSpPr>
          <p:nvPr>
            <p:ph type="sldNum" sz="quarter" idx="12"/>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a:lstStyle>
          <a:p>
            <a:fld id="{699CE396-D31D-40EE-BE96-ED194549C60D}" type="slidenum">
              <a:rPr lang="en-CA" altLang="en-US" smtClean="0"/>
              <a:pPr/>
              <a:t>8</a:t>
            </a:fld>
            <a:endParaRPr lang="en-CA" altLang="en-US"/>
          </a:p>
        </p:txBody>
      </p:sp>
      <p:sp>
        <p:nvSpPr>
          <p:cNvPr id="211972" name="Oval 4">
            <a:extLst>
              <a:ext uri="{FF2B5EF4-FFF2-40B4-BE49-F238E27FC236}">
                <a16:creationId xmlns:a16="http://schemas.microsoft.com/office/drawing/2014/main" id="{A397F73B-96C2-686C-25A6-3A29B1AB90EB}"/>
              </a:ext>
            </a:extLst>
          </p:cNvPr>
          <p:cNvSpPr>
            <a:spLocks noChangeArrowheads="1"/>
          </p:cNvSpPr>
          <p:nvPr/>
        </p:nvSpPr>
        <p:spPr bwMode="auto">
          <a:xfrm>
            <a:off x="1823829" y="1127937"/>
            <a:ext cx="6324600" cy="5006163"/>
          </a:xfrm>
          <a:prstGeom prst="ellipse">
            <a:avLst/>
          </a:prstGeom>
          <a:solidFill>
            <a:schemeClr val="accent1"/>
          </a:solidFill>
          <a:ln w="12700" cap="sq">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CA"/>
          </a:p>
        </p:txBody>
      </p:sp>
      <p:sp>
        <p:nvSpPr>
          <p:cNvPr id="211973" name="Text Box 5">
            <a:extLst>
              <a:ext uri="{FF2B5EF4-FFF2-40B4-BE49-F238E27FC236}">
                <a16:creationId xmlns:a16="http://schemas.microsoft.com/office/drawing/2014/main" id="{78D4C821-B24A-EBF6-5301-0700418499F2}"/>
              </a:ext>
            </a:extLst>
          </p:cNvPr>
          <p:cNvSpPr txBox="1">
            <a:spLocks noChangeArrowheads="1"/>
          </p:cNvSpPr>
          <p:nvPr/>
        </p:nvSpPr>
        <p:spPr bwMode="auto">
          <a:xfrm>
            <a:off x="3960124" y="1608631"/>
            <a:ext cx="2052009" cy="646331"/>
          </a:xfrm>
          <a:prstGeom prst="rect">
            <a:avLst/>
          </a:prstGeom>
          <a:solidFill>
            <a:schemeClr val="accent1"/>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CA" altLang="en-US" sz="3600" b="1" dirty="0">
                <a:solidFill>
                  <a:srgbClr val="000099"/>
                </a:solidFill>
                <a:latin typeface="Aptos" panose="020B0004020202020204" pitchFamily="34" charset="0"/>
              </a:rPr>
              <a:t>Job</a:t>
            </a:r>
          </a:p>
        </p:txBody>
      </p:sp>
      <p:sp>
        <p:nvSpPr>
          <p:cNvPr id="211974" name="Oval 6">
            <a:extLst>
              <a:ext uri="{FF2B5EF4-FFF2-40B4-BE49-F238E27FC236}">
                <a16:creationId xmlns:a16="http://schemas.microsoft.com/office/drawing/2014/main" id="{15B75800-913F-5FC5-0E65-85EC31CEC6C0}"/>
              </a:ext>
            </a:extLst>
          </p:cNvPr>
          <p:cNvSpPr>
            <a:spLocks noChangeArrowheads="1"/>
          </p:cNvSpPr>
          <p:nvPr/>
        </p:nvSpPr>
        <p:spPr bwMode="auto">
          <a:xfrm>
            <a:off x="1460589" y="2591449"/>
            <a:ext cx="2743200" cy="1981200"/>
          </a:xfrm>
          <a:prstGeom prst="ellipse">
            <a:avLst/>
          </a:prstGeom>
          <a:solidFill>
            <a:srgbClr val="8888D2">
              <a:alpha val="50000"/>
            </a:srgbClr>
          </a:solidFill>
          <a:ln w="28575" cap="sq">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CA" altLang="en-US" sz="1800" b="1" dirty="0">
                <a:solidFill>
                  <a:srgbClr val="000099"/>
                </a:solidFill>
                <a:latin typeface="Aptos" panose="020B0004020202020204" pitchFamily="34" charset="0"/>
              </a:rPr>
              <a:t>Tasks that don’t </a:t>
            </a:r>
          </a:p>
          <a:p>
            <a:pPr algn="ctr"/>
            <a:r>
              <a:rPr lang="en-CA" altLang="en-US" sz="1800" b="1" dirty="0">
                <a:solidFill>
                  <a:srgbClr val="000099"/>
                </a:solidFill>
                <a:latin typeface="Aptos" panose="020B0004020202020204" pitchFamily="34" charset="0"/>
              </a:rPr>
              <a:t>need training</a:t>
            </a:r>
          </a:p>
        </p:txBody>
      </p:sp>
      <p:sp>
        <p:nvSpPr>
          <p:cNvPr id="211975" name="Oval 7">
            <a:extLst>
              <a:ext uri="{FF2B5EF4-FFF2-40B4-BE49-F238E27FC236}">
                <a16:creationId xmlns:a16="http://schemas.microsoft.com/office/drawing/2014/main" id="{F815C985-32FF-26BE-420F-8DE5031E4F5D}"/>
              </a:ext>
            </a:extLst>
          </p:cNvPr>
          <p:cNvSpPr>
            <a:spLocks noChangeArrowheads="1"/>
          </p:cNvSpPr>
          <p:nvPr/>
        </p:nvSpPr>
        <p:spPr bwMode="auto">
          <a:xfrm>
            <a:off x="3707743" y="3672663"/>
            <a:ext cx="2514600" cy="2057400"/>
          </a:xfrm>
          <a:prstGeom prst="ellipse">
            <a:avLst/>
          </a:prstGeom>
          <a:solidFill>
            <a:schemeClr val="accent1">
              <a:lumMod val="75000"/>
              <a:alpha val="50000"/>
            </a:schemeClr>
          </a:solidFill>
          <a:ln w="19050" cap="sq">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CA" altLang="en-US" sz="2000" b="1" dirty="0">
                <a:solidFill>
                  <a:srgbClr val="000099"/>
                </a:solidFill>
                <a:latin typeface="Aptos" panose="020B0004020202020204" pitchFamily="34" charset="0"/>
              </a:rPr>
              <a:t>Tasks that </a:t>
            </a:r>
          </a:p>
          <a:p>
            <a:pPr algn="ctr"/>
            <a:r>
              <a:rPr lang="en-CA" altLang="en-US" sz="2000" b="1" dirty="0">
                <a:solidFill>
                  <a:srgbClr val="000099"/>
                </a:solidFill>
                <a:latin typeface="Aptos" panose="020B0004020202020204" pitchFamily="34" charset="0"/>
              </a:rPr>
              <a:t>need training</a:t>
            </a:r>
          </a:p>
        </p:txBody>
      </p:sp>
      <p:sp>
        <p:nvSpPr>
          <p:cNvPr id="211976" name="AutoShape 8">
            <a:extLst>
              <a:ext uri="{FF2B5EF4-FFF2-40B4-BE49-F238E27FC236}">
                <a16:creationId xmlns:a16="http://schemas.microsoft.com/office/drawing/2014/main" id="{D5B52952-602D-37D3-1C8F-C6765E1C2557}"/>
              </a:ext>
            </a:extLst>
          </p:cNvPr>
          <p:cNvSpPr>
            <a:spLocks noChangeArrowheads="1"/>
          </p:cNvSpPr>
          <p:nvPr/>
        </p:nvSpPr>
        <p:spPr bwMode="auto">
          <a:xfrm>
            <a:off x="5875240" y="3897837"/>
            <a:ext cx="2895600" cy="1295400"/>
          </a:xfrm>
          <a:prstGeom prst="leftArrowCallout">
            <a:avLst>
              <a:gd name="adj1" fmla="val 25000"/>
              <a:gd name="adj2" fmla="val 25000"/>
              <a:gd name="adj3" fmla="val 21569"/>
              <a:gd name="adj4" fmla="val 66667"/>
            </a:avLst>
          </a:prstGeom>
          <a:solidFill>
            <a:srgbClr val="D1FFFF"/>
          </a:solidFill>
          <a:ln w="12700" cap="sq">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CA" altLang="en-US" b="1" dirty="0">
                <a:solidFill>
                  <a:srgbClr val="000099"/>
                </a:solidFill>
                <a:latin typeface="Aptos" panose="020B0004020202020204" pitchFamily="34" charset="0"/>
              </a:rPr>
              <a:t>Tasks  / content</a:t>
            </a:r>
          </a:p>
          <a:p>
            <a:pPr algn="ctr"/>
            <a:r>
              <a:rPr lang="en-CA" altLang="en-US" b="1" dirty="0">
                <a:solidFill>
                  <a:srgbClr val="000099"/>
                </a:solidFill>
                <a:latin typeface="Aptos" panose="020B0004020202020204" pitchFamily="34" charset="0"/>
              </a:rPr>
              <a:t>overtrained</a:t>
            </a:r>
          </a:p>
        </p:txBody>
      </p:sp>
      <p:sp>
        <p:nvSpPr>
          <p:cNvPr id="211977" name="AutoShape 9">
            <a:extLst>
              <a:ext uri="{FF2B5EF4-FFF2-40B4-BE49-F238E27FC236}">
                <a16:creationId xmlns:a16="http://schemas.microsoft.com/office/drawing/2014/main" id="{88B04E4E-27BF-7F3F-6496-513154F40FBE}"/>
              </a:ext>
            </a:extLst>
          </p:cNvPr>
          <p:cNvSpPr>
            <a:spLocks noChangeArrowheads="1"/>
          </p:cNvSpPr>
          <p:nvPr/>
        </p:nvSpPr>
        <p:spPr bwMode="auto">
          <a:xfrm>
            <a:off x="4879495" y="2752042"/>
            <a:ext cx="1342848" cy="1371600"/>
          </a:xfrm>
          <a:prstGeom prst="downArrowCallout">
            <a:avLst>
              <a:gd name="adj1" fmla="val 25000"/>
              <a:gd name="adj2" fmla="val 25000"/>
              <a:gd name="adj3" fmla="val 20000"/>
              <a:gd name="adj4" fmla="val 66667"/>
            </a:avLst>
          </a:prstGeom>
          <a:solidFill>
            <a:srgbClr val="CCFFFF"/>
          </a:solidFill>
          <a:ln w="12700" cap="sq">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CA" altLang="en-US" sz="1600" b="1" dirty="0">
                <a:solidFill>
                  <a:srgbClr val="000099"/>
                </a:solidFill>
                <a:latin typeface="Aptos" panose="020B0004020202020204" pitchFamily="34" charset="0"/>
              </a:rPr>
              <a:t>Missing tasks</a:t>
            </a:r>
          </a:p>
          <a:p>
            <a:pPr algn="ctr"/>
            <a:r>
              <a:rPr lang="en-CA" altLang="en-US" sz="1600" b="1" dirty="0">
                <a:solidFill>
                  <a:srgbClr val="000099"/>
                </a:solidFill>
                <a:latin typeface="Aptos" panose="020B0004020202020204" pitchFamily="34" charset="0"/>
              </a:rPr>
              <a:t>/ content</a:t>
            </a:r>
          </a:p>
        </p:txBody>
      </p:sp>
      <p:sp>
        <p:nvSpPr>
          <p:cNvPr id="211979" name="AutoShape 11">
            <a:extLst>
              <a:ext uri="{FF2B5EF4-FFF2-40B4-BE49-F238E27FC236}">
                <a16:creationId xmlns:a16="http://schemas.microsoft.com/office/drawing/2014/main" id="{9C7D26F0-E17E-BF2F-6780-3602B93A431E}"/>
              </a:ext>
            </a:extLst>
          </p:cNvPr>
          <p:cNvSpPr>
            <a:spLocks noChangeArrowheads="1"/>
          </p:cNvSpPr>
          <p:nvPr/>
        </p:nvSpPr>
        <p:spPr bwMode="auto">
          <a:xfrm>
            <a:off x="242875" y="3419922"/>
            <a:ext cx="2188832" cy="1669202"/>
          </a:xfrm>
          <a:prstGeom prst="rightArrowCallout">
            <a:avLst>
              <a:gd name="adj1" fmla="val 25000"/>
              <a:gd name="adj2" fmla="val 25000"/>
              <a:gd name="adj3" fmla="val 21795"/>
              <a:gd name="adj4" fmla="val 66667"/>
            </a:avLst>
          </a:prstGeom>
          <a:solidFill>
            <a:srgbClr val="CCFFFF"/>
          </a:solidFill>
          <a:ln w="12700" cap="sq">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CA" altLang="en-US" sz="1600" b="1" dirty="0">
                <a:solidFill>
                  <a:srgbClr val="000099"/>
                </a:solidFill>
                <a:latin typeface="Aptos" panose="020B0004020202020204" pitchFamily="34" charset="0"/>
              </a:rPr>
              <a:t>Tasks</a:t>
            </a:r>
          </a:p>
          <a:p>
            <a:pPr algn="ctr"/>
            <a:r>
              <a:rPr lang="en-CA" altLang="en-US" sz="1600" b="1" dirty="0">
                <a:solidFill>
                  <a:srgbClr val="000099"/>
                </a:solidFill>
                <a:latin typeface="Aptos" panose="020B0004020202020204" pitchFamily="34" charset="0"/>
              </a:rPr>
              <a:t> / content</a:t>
            </a:r>
          </a:p>
          <a:p>
            <a:pPr algn="ctr"/>
            <a:r>
              <a:rPr lang="en-CA" altLang="en-US" sz="1600" b="1" dirty="0">
                <a:solidFill>
                  <a:srgbClr val="000099"/>
                </a:solidFill>
                <a:latin typeface="Aptos" panose="020B0004020202020204" pitchFamily="34" charset="0"/>
              </a:rPr>
              <a:t>trained </a:t>
            </a:r>
          </a:p>
          <a:p>
            <a:pPr algn="ctr"/>
            <a:r>
              <a:rPr lang="en-CA" altLang="en-US" sz="1600" b="1" dirty="0">
                <a:solidFill>
                  <a:srgbClr val="000099"/>
                </a:solidFill>
                <a:latin typeface="Aptos" panose="020B0004020202020204" pitchFamily="34" charset="0"/>
              </a:rPr>
              <a:t>that were </a:t>
            </a:r>
          </a:p>
          <a:p>
            <a:pPr algn="ctr"/>
            <a:r>
              <a:rPr lang="en-CA" altLang="en-US" sz="1600" b="1" dirty="0">
                <a:solidFill>
                  <a:srgbClr val="000099"/>
                </a:solidFill>
                <a:latin typeface="Aptos" panose="020B0004020202020204" pitchFamily="34" charset="0"/>
              </a:rPr>
              <a:t>not required </a:t>
            </a:r>
          </a:p>
        </p:txBody>
      </p:sp>
      <p:sp>
        <p:nvSpPr>
          <p:cNvPr id="211981" name="AutoShape 13">
            <a:extLst>
              <a:ext uri="{FF2B5EF4-FFF2-40B4-BE49-F238E27FC236}">
                <a16:creationId xmlns:a16="http://schemas.microsoft.com/office/drawing/2014/main" id="{163ADAA2-D102-6C7F-E60F-7F2D4721D41C}"/>
              </a:ext>
            </a:extLst>
          </p:cNvPr>
          <p:cNvSpPr>
            <a:spLocks noChangeArrowheads="1"/>
          </p:cNvSpPr>
          <p:nvPr/>
        </p:nvSpPr>
        <p:spPr bwMode="auto">
          <a:xfrm>
            <a:off x="2873107" y="5383265"/>
            <a:ext cx="1284766" cy="1066800"/>
          </a:xfrm>
          <a:prstGeom prst="upArrowCallout">
            <a:avLst>
              <a:gd name="adj1" fmla="val 25000"/>
              <a:gd name="adj2" fmla="val 25000"/>
              <a:gd name="adj3" fmla="val 17949"/>
              <a:gd name="adj4" fmla="val 66667"/>
            </a:avLst>
          </a:prstGeom>
          <a:solidFill>
            <a:srgbClr val="CCFFFF"/>
          </a:solidFill>
          <a:ln w="12700" cap="sq">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CA" altLang="en-US" sz="1400" b="1" dirty="0">
              <a:solidFill>
                <a:srgbClr val="000099"/>
              </a:solidFill>
              <a:latin typeface="Times New Roman" panose="02020603050405020304" pitchFamily="18" charset="0"/>
            </a:endParaRPr>
          </a:p>
          <a:p>
            <a:pPr algn="ctr"/>
            <a:r>
              <a:rPr lang="en-CA" altLang="en-US" sz="1600" b="1" dirty="0">
                <a:solidFill>
                  <a:srgbClr val="000099"/>
                </a:solidFill>
                <a:latin typeface="Aptos" panose="020B0004020202020204" pitchFamily="34" charset="0"/>
              </a:rPr>
              <a:t>Training </a:t>
            </a:r>
          </a:p>
          <a:p>
            <a:pPr algn="ctr"/>
            <a:r>
              <a:rPr lang="en-CA" altLang="en-US" sz="1600" b="1" dirty="0">
                <a:solidFill>
                  <a:srgbClr val="000099"/>
                </a:solidFill>
                <a:latin typeface="Aptos" panose="020B0004020202020204" pitchFamily="34" charset="0"/>
              </a:rPr>
              <a:t>effective</a:t>
            </a:r>
          </a:p>
          <a:p>
            <a:pPr algn="ctr"/>
            <a:r>
              <a:rPr lang="en-CA" altLang="en-US" sz="1600" b="1" dirty="0">
                <a:solidFill>
                  <a:srgbClr val="000099"/>
                </a:solidFill>
                <a:latin typeface="Aptos" panose="020B0004020202020204" pitchFamily="34" charset="0"/>
              </a:rPr>
              <a:t>as job prep.</a:t>
            </a:r>
          </a:p>
          <a:p>
            <a:pPr algn="ctr"/>
            <a:endParaRPr lang="en-CA" altLang="en-US" sz="1400" b="1" dirty="0">
              <a:solidFill>
                <a:srgbClr val="000099"/>
              </a:solidFill>
              <a:latin typeface="Times New Roman" panose="02020603050405020304" pitchFamily="18" charset="0"/>
            </a:endParaRPr>
          </a:p>
        </p:txBody>
      </p:sp>
      <p:grpSp>
        <p:nvGrpSpPr>
          <p:cNvPr id="2" name="Diagram group">
            <a:extLst>
              <a:ext uri="{FF2B5EF4-FFF2-40B4-BE49-F238E27FC236}">
                <a16:creationId xmlns:a16="http://schemas.microsoft.com/office/drawing/2014/main" id="{213AA84E-07B3-E2BF-CF60-D5B6308D1806}"/>
              </a:ext>
            </a:extLst>
          </p:cNvPr>
          <p:cNvGrpSpPr/>
          <p:nvPr/>
        </p:nvGrpSpPr>
        <p:grpSpPr>
          <a:xfrm>
            <a:off x="400209" y="160833"/>
            <a:ext cx="2484000" cy="1620000"/>
            <a:chOff x="257297" y="3108123"/>
            <a:chExt cx="1899425" cy="949712"/>
          </a:xfrm>
          <a:scene3d>
            <a:camera prst="perspectiveRelaxed">
              <a:rot lat="19149996" lon="20104178" rev="1577324"/>
            </a:camera>
            <a:lightRig rig="soft" dir="t"/>
            <a:backdrop>
              <a:anchor x="0" y="0" z="-210000"/>
              <a:norm dx="0" dy="0" dz="914400"/>
              <a:up dx="0" dy="914400" dz="0"/>
            </a:backdrop>
          </a:scene3d>
        </p:grpSpPr>
        <p:grpSp>
          <p:nvGrpSpPr>
            <p:cNvPr id="8" name="Group 7">
              <a:extLst>
                <a:ext uri="{FF2B5EF4-FFF2-40B4-BE49-F238E27FC236}">
                  <a16:creationId xmlns:a16="http://schemas.microsoft.com/office/drawing/2014/main" id="{11C79B58-8500-744B-E999-26C9D6A645E4}"/>
                </a:ext>
              </a:extLst>
            </p:cNvPr>
            <p:cNvGrpSpPr/>
            <p:nvPr/>
          </p:nvGrpSpPr>
          <p:grpSpPr>
            <a:xfrm>
              <a:off x="257297" y="3108123"/>
              <a:ext cx="1899425" cy="949712"/>
              <a:chOff x="257297" y="3108123"/>
              <a:chExt cx="1899425" cy="949712"/>
            </a:xfrm>
          </p:grpSpPr>
          <p:sp>
            <p:nvSpPr>
              <p:cNvPr id="9" name="Rectangle: Rounded Corners 8">
                <a:extLst>
                  <a:ext uri="{FF2B5EF4-FFF2-40B4-BE49-F238E27FC236}">
                    <a16:creationId xmlns:a16="http://schemas.microsoft.com/office/drawing/2014/main" id="{F91CC1C6-96C9-6030-3592-69FE94CF9457}"/>
                  </a:ext>
                </a:extLst>
              </p:cNvPr>
              <p:cNvSpPr/>
              <p:nvPr/>
            </p:nvSpPr>
            <p:spPr>
              <a:xfrm>
                <a:off x="257297" y="3108123"/>
                <a:ext cx="1899425" cy="949712"/>
              </a:xfrm>
              <a:prstGeom prst="roundRect">
                <a:avLst/>
              </a:prstGeom>
              <a:solidFill>
                <a:srgbClr val="C00000"/>
              </a:solidFill>
              <a:sp3d extrusionH="152250" prstMaterial="matte">
                <a:bevelT w="165100" prst="coolSlant"/>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endParaRPr lang="en-CA"/>
              </a:p>
            </p:txBody>
          </p:sp>
          <p:sp>
            <p:nvSpPr>
              <p:cNvPr id="10" name="Rectangle: Rounded Corners 4">
                <a:extLst>
                  <a:ext uri="{FF2B5EF4-FFF2-40B4-BE49-F238E27FC236}">
                    <a16:creationId xmlns:a16="http://schemas.microsoft.com/office/drawing/2014/main" id="{0BBCAEFB-13D6-A339-DE51-E93487A9799F}"/>
                  </a:ext>
                </a:extLst>
              </p:cNvPr>
              <p:cNvSpPr txBox="1"/>
              <p:nvPr/>
            </p:nvSpPr>
            <p:spPr>
              <a:xfrm>
                <a:off x="303658" y="3154484"/>
                <a:ext cx="1806703" cy="8569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CA" sz="3600" kern="1200" dirty="0">
                    <a:solidFill>
                      <a:schemeClr val="tx1"/>
                    </a:solidFill>
                    <a:latin typeface="Aptos" panose="020B0004020202020204" pitchFamily="34" charset="0"/>
                  </a:rPr>
                  <a:t>Validation</a:t>
                </a:r>
              </a:p>
            </p:txBody>
          </p:sp>
        </p:grpSp>
      </p:grpSp>
    </p:spTree>
    <p:extLst>
      <p:ext uri="{BB962C8B-B14F-4D97-AF65-F5344CB8AC3E}">
        <p14:creationId xmlns:p14="http://schemas.microsoft.com/office/powerpoint/2010/main" val="339263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9</a:t>
            </a:fld>
            <a:endParaRPr lang="en-US">
              <a:solidFill>
                <a:srgbClr val="000000"/>
              </a:solidFill>
            </a:endParaRPr>
          </a:p>
        </p:txBody>
      </p:sp>
      <p:graphicFrame>
        <p:nvGraphicFramePr>
          <p:cNvPr id="7" name="Content Placeholder 6">
            <a:extLst>
              <a:ext uri="{FF2B5EF4-FFF2-40B4-BE49-F238E27FC236}">
                <a16:creationId xmlns:a16="http://schemas.microsoft.com/office/drawing/2014/main" id="{A7F32636-6169-5138-F5AB-7D2FEDB4EE33}"/>
              </a:ext>
            </a:extLst>
          </p:cNvPr>
          <p:cNvGraphicFramePr>
            <a:graphicFrameLocks noGrp="1"/>
          </p:cNvGraphicFramePr>
          <p:nvPr>
            <p:ph idx="1"/>
            <p:extLst>
              <p:ext uri="{D42A27DB-BD31-4B8C-83A1-F6EECF244321}">
                <p14:modId xmlns:p14="http://schemas.microsoft.com/office/powerpoint/2010/main" val="1333812878"/>
              </p:ext>
            </p:extLst>
          </p:nvPr>
        </p:nvGraphicFramePr>
        <p:xfrm>
          <a:off x="111035" y="875211"/>
          <a:ext cx="8921930" cy="550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200" y="-76200"/>
            <a:ext cx="8229600" cy="990600"/>
          </a:xfrm>
        </p:spPr>
        <p:txBody>
          <a:bodyPr>
            <a:noAutofit/>
          </a:bodyPr>
          <a:lstStyle/>
          <a:p>
            <a:pPr algn="ctr"/>
            <a:br>
              <a:rPr lang="en-US" dirty="0">
                <a:solidFill>
                  <a:srgbClr val="000090"/>
                </a:solidFill>
              </a:rPr>
            </a:br>
            <a:r>
              <a:rPr lang="en-US" b="1" dirty="0">
                <a:solidFill>
                  <a:schemeClr val="tx1"/>
                </a:solidFill>
                <a:latin typeface="Aptos" panose="020B0004020202020204" pitchFamily="34" charset="0"/>
              </a:rPr>
              <a:t>Feedback Comments - Attach</a:t>
            </a:r>
            <a:r>
              <a:rPr lang="en-US" sz="3200" b="1" dirty="0">
                <a:solidFill>
                  <a:schemeClr val="tx1"/>
                </a:solidFill>
                <a:latin typeface="Aptos" panose="020B0004020202020204" pitchFamily="34" charset="0"/>
              </a:rPr>
              <a:t>é</a:t>
            </a:r>
            <a:r>
              <a:rPr lang="en-US" b="1" dirty="0">
                <a:solidFill>
                  <a:schemeClr val="tx1"/>
                </a:solidFill>
                <a:latin typeface="Aptos" panose="020B0004020202020204" pitchFamily="34" charset="0"/>
              </a:rPr>
              <a:t>s</a:t>
            </a:r>
            <a:br>
              <a:rPr lang="en-US" b="1" dirty="0">
                <a:solidFill>
                  <a:schemeClr val="tx1"/>
                </a:solidFill>
                <a:latin typeface="Aptos" panose="020B0004020202020204" pitchFamily="34" charset="0"/>
              </a:rPr>
            </a:br>
            <a:r>
              <a:rPr lang="en-CA" b="1" dirty="0">
                <a:solidFill>
                  <a:schemeClr val="tx1"/>
                </a:solidFill>
                <a:latin typeface="Aptos" panose="020B0004020202020204" pitchFamily="34" charset="0"/>
              </a:rPr>
              <a:t> </a:t>
            </a:r>
            <a:endParaRPr lang="en-US" b="1" dirty="0">
              <a:solidFill>
                <a:schemeClr val="tx1"/>
              </a:solidFill>
              <a:latin typeface="Aptos" panose="020B0004020202020204" pitchFamily="34" charset="0"/>
            </a:endParaRPr>
          </a:p>
        </p:txBody>
      </p:sp>
      <p:sp>
        <p:nvSpPr>
          <p:cNvPr id="2" name="Rectangle 1">
            <a:extLst>
              <a:ext uri="{FF2B5EF4-FFF2-40B4-BE49-F238E27FC236}">
                <a16:creationId xmlns:a16="http://schemas.microsoft.com/office/drawing/2014/main" id="{FAFC84E0-7C7F-CC44-2A87-1B36F68C88EF}"/>
              </a:ext>
            </a:extLst>
          </p:cNvPr>
          <p:cNvSpPr/>
          <p:nvPr/>
        </p:nvSpPr>
        <p:spPr bwMode="auto">
          <a:xfrm>
            <a:off x="1867989" y="2612571"/>
            <a:ext cx="1358537" cy="413657"/>
          </a:xfrm>
          <a:prstGeom prst="rect">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ctr"/>
            <a:r>
              <a:rPr lang="en-US" sz="2000" b="1" dirty="0">
                <a:solidFill>
                  <a:srgbClr val="C00000"/>
                </a:solidFill>
                <a:latin typeface="Aptos" panose="020B0004020202020204" pitchFamily="34" charset="0"/>
              </a:rPr>
              <a:t>Romania</a:t>
            </a:r>
            <a:r>
              <a:rPr lang="en-US" b="1" dirty="0">
                <a:solidFill>
                  <a:srgbClr val="C00000"/>
                </a:solidFill>
                <a:latin typeface="Aptos" panose="020B0004020202020204" pitchFamily="34" charset="0"/>
              </a:rPr>
              <a:t> </a:t>
            </a:r>
            <a:endParaRPr lang="en-CA" dirty="0"/>
          </a:p>
        </p:txBody>
      </p:sp>
      <p:sp>
        <p:nvSpPr>
          <p:cNvPr id="3" name="Rectangle 2">
            <a:extLst>
              <a:ext uri="{FF2B5EF4-FFF2-40B4-BE49-F238E27FC236}">
                <a16:creationId xmlns:a16="http://schemas.microsoft.com/office/drawing/2014/main" id="{BB1F4496-BE66-A9C5-6399-FC4F6F8FD8CB}"/>
              </a:ext>
            </a:extLst>
          </p:cNvPr>
          <p:cNvSpPr/>
          <p:nvPr/>
        </p:nvSpPr>
        <p:spPr bwMode="auto">
          <a:xfrm>
            <a:off x="3777343" y="2608216"/>
            <a:ext cx="1358537" cy="413657"/>
          </a:xfrm>
          <a:prstGeom prst="rect">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ctr"/>
            <a:r>
              <a:rPr lang="en-US" sz="2000" b="1" dirty="0">
                <a:solidFill>
                  <a:srgbClr val="C00000"/>
                </a:solidFill>
                <a:latin typeface="Aptos" panose="020B0004020202020204" pitchFamily="34" charset="0"/>
              </a:rPr>
              <a:t>China</a:t>
            </a:r>
            <a:endParaRPr lang="en-CA" sz="2000" dirty="0"/>
          </a:p>
        </p:txBody>
      </p:sp>
      <p:sp>
        <p:nvSpPr>
          <p:cNvPr id="5" name="Rectangle 4">
            <a:extLst>
              <a:ext uri="{FF2B5EF4-FFF2-40B4-BE49-F238E27FC236}">
                <a16:creationId xmlns:a16="http://schemas.microsoft.com/office/drawing/2014/main" id="{9B9A033F-3130-D5DB-0F49-1C1E2E464E21}"/>
              </a:ext>
            </a:extLst>
          </p:cNvPr>
          <p:cNvSpPr/>
          <p:nvPr/>
        </p:nvSpPr>
        <p:spPr bwMode="auto">
          <a:xfrm>
            <a:off x="5575663" y="2608216"/>
            <a:ext cx="1358537" cy="413656"/>
          </a:xfrm>
          <a:prstGeom prst="rect">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ctr"/>
            <a:r>
              <a:rPr lang="en-US" sz="2000" b="1" dirty="0">
                <a:solidFill>
                  <a:srgbClr val="C00000"/>
                </a:solidFill>
                <a:latin typeface="Aptos" panose="020B0004020202020204" pitchFamily="34" charset="0"/>
              </a:rPr>
              <a:t>Germany</a:t>
            </a:r>
            <a:r>
              <a:rPr lang="en-US" sz="2000" b="1" dirty="0">
                <a:latin typeface="Aptos" panose="020B0004020202020204" pitchFamily="34" charset="0"/>
              </a:rPr>
              <a:t> </a:t>
            </a:r>
            <a:endParaRPr lang="en-CA" sz="2000" dirty="0"/>
          </a:p>
        </p:txBody>
      </p:sp>
      <p:sp>
        <p:nvSpPr>
          <p:cNvPr id="8" name="Rectangle 7">
            <a:extLst>
              <a:ext uri="{FF2B5EF4-FFF2-40B4-BE49-F238E27FC236}">
                <a16:creationId xmlns:a16="http://schemas.microsoft.com/office/drawing/2014/main" id="{0552F77E-694C-2710-133B-381519BC0F86}"/>
              </a:ext>
            </a:extLst>
          </p:cNvPr>
          <p:cNvSpPr/>
          <p:nvPr/>
        </p:nvSpPr>
        <p:spPr bwMode="auto">
          <a:xfrm>
            <a:off x="7480663" y="2608216"/>
            <a:ext cx="1358537" cy="413656"/>
          </a:xfrm>
          <a:prstGeom prst="rect">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ctr"/>
            <a:r>
              <a:rPr lang="en-US" sz="2000" b="1" dirty="0">
                <a:solidFill>
                  <a:srgbClr val="C00000"/>
                </a:solidFill>
                <a:latin typeface="Aptos" panose="020B0004020202020204" pitchFamily="34" charset="0"/>
              </a:rPr>
              <a:t>Spain</a:t>
            </a:r>
            <a:r>
              <a:rPr lang="en-US" sz="2000" b="1" i="1" dirty="0">
                <a:solidFill>
                  <a:srgbClr val="C00000"/>
                </a:solidFill>
                <a:latin typeface="Aptos" panose="020B0004020202020204" pitchFamily="34" charset="0"/>
              </a:rPr>
              <a:t> </a:t>
            </a:r>
          </a:p>
        </p:txBody>
      </p:sp>
    </p:spTree>
    <p:extLst>
      <p:ext uri="{BB962C8B-B14F-4D97-AF65-F5344CB8AC3E}">
        <p14:creationId xmlns:p14="http://schemas.microsoft.com/office/powerpoint/2010/main" val="2914911531"/>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Helvetica Light"/>
        <a:ea typeface="ＭＳ Ｐゴシック"/>
        <a:cs typeface=""/>
      </a:majorFont>
      <a:minorFont>
        <a:latin typeface="Helvetic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MILPERSGEN DOCUMENT" ma:contentTypeID="0x010100BD7431E853051A48BA00221E72E2DEAB0100B9F6170B684C98438D68D30868935124" ma:contentTypeVersion="14" ma:contentTypeDescription="" ma:contentTypeScope="" ma:versionID="9fd42f9f6887876cfe735c206165b503">
  <xsd:schema xmlns:xsd="http://www.w3.org/2001/XMLSchema" xmlns:xs="http://www.w3.org/2001/XMLSchema" xmlns:p="http://schemas.microsoft.com/office/2006/metadata/properties" xmlns:ns2="f671534e-74e5-4236-8092-3129c56dc4ea" xmlns:ns3="66b22653-7dbf-4ece-89aa-52c5283950ff" xmlns:ns4="99e78d67-67fb-4791-b992-34948cbfc20e" targetNamespace="http://schemas.microsoft.com/office/2006/metadata/properties" ma:root="true" ma:fieldsID="e893cb68aa658624646bc0ba0f4af9b7" ns2:_="" ns3:_="" ns4:_="">
    <xsd:import namespace="f671534e-74e5-4236-8092-3129c56dc4ea"/>
    <xsd:import namespace="66b22653-7dbf-4ece-89aa-52c5283950ff"/>
    <xsd:import namespace="99e78d67-67fb-4791-b992-34948cbfc20e"/>
    <xsd:element name="properties">
      <xsd:complexType>
        <xsd:sequence>
          <xsd:element name="documentManagement">
            <xsd:complexType>
              <xsd:all>
                <xsd:element ref="ns2:TaxCatchAll" minOccurs="0"/>
                <xsd:element ref="ns2:TaxCatchAllLabel" minOccurs="0"/>
                <xsd:element ref="ns3:_dlc_DocId" minOccurs="0"/>
                <xsd:element ref="ns3:_dlc_DocIdUrl" minOccurs="0"/>
                <xsd:element ref="ns3:_dlc_DocIdPersistId" minOccurs="0"/>
                <xsd:element ref="ns4:Template_Uni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1534e-74e5-4236-8092-3129c56dc4ea"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b9cf44cd-b440-4a90-9112-2a3bc7527284}" ma:internalName="TaxCatchAll" ma:readOnly="false" ma:showField="CatchAllData" ma:web="df3f9aa7-b228-465d-89b8-832f6b38d9e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b9cf44cd-b440-4a90-9112-2a3bc7527284}" ma:internalName="TaxCatchAllLabel" ma:readOnly="true" ma:showField="CatchAllDataLabel" ma:web="df3f9aa7-b228-465d-89b8-832f6b38d9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b22653-7dbf-4ece-89aa-52c5283950f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9e78d67-67fb-4791-b992-34948cbfc20e" elementFormDefault="qualified">
    <xsd:import namespace="http://schemas.microsoft.com/office/2006/documentManagement/types"/>
    <xsd:import namespace="http://schemas.microsoft.com/office/infopath/2007/PartnerControls"/>
    <xsd:element name="Template_Unit" ma:index="13" ma:displayName="Template_Unit" ma:default="CDA" ma:description="Letterhead and formatting specific to Unit" ma:format="Dropdown" ma:internalName="Template_Unit" ma:readOnly="false">
      <xsd:simpleType>
        <xsd:restriction base="dms:Choice">
          <xsd:enumeration value="CDA"/>
          <xsd:enumeration value="MPG"/>
          <xsd:enumeration value="MPC"/>
          <xsd:enumeration value="CDS"/>
          <xsd:enumeration value="SO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f671534e-74e5-4236-8092-3129c56dc4ea">
      <Value>50</Value>
    </TaxCatchAll>
    <Template_Unit xmlns="99e78d67-67fb-4791-b992-34948cbfc20e">CDA</Template_Unit>
    <_dlc_DocIdPersistId xmlns="66b22653-7dbf-4ece-89aa-52c5283950ff" xsi:nil="true"/>
    <_dlc_DocId xmlns="66b22653-7dbf-4ece-89aa-52c5283950ff">C77FMSS4XVX3-386228423-7</_dlc_DocId>
    <_dlc_DocIdUrl xmlns="66b22653-7dbf-4ece-89aa-52c5283950ff">
      <Url>https://collaboration-vcds.forces.mil.ca/sites/CDA/HQ/_layouts/15/DocIdRedir.aspx?ID=C77FMSS4XVX3-386228423-7</Url>
      <Description>C77FMSS4XVX3-386228423-7</Description>
    </_dlc_DocIdUrl>
  </documentManagement>
</p:properties>
</file>

<file path=customXml/itemProps1.xml><?xml version="1.0" encoding="utf-8"?>
<ds:datastoreItem xmlns:ds="http://schemas.openxmlformats.org/officeDocument/2006/customXml" ds:itemID="{1F308E2A-FCA8-4B7E-A8FE-8A14F8FCB464}">
  <ds:schemaRefs>
    <ds:schemaRef ds:uri="http://schemas.microsoft.com/sharepoint/events"/>
  </ds:schemaRefs>
</ds:datastoreItem>
</file>

<file path=customXml/itemProps2.xml><?xml version="1.0" encoding="utf-8"?>
<ds:datastoreItem xmlns:ds="http://schemas.openxmlformats.org/officeDocument/2006/customXml" ds:itemID="{FF91B417-7094-4078-82DF-679A14A3102D}">
  <ds:schemaRefs>
    <ds:schemaRef ds:uri="http://schemas.microsoft.com/office/2006/metadata/customXsn"/>
  </ds:schemaRefs>
</ds:datastoreItem>
</file>

<file path=customXml/itemProps3.xml><?xml version="1.0" encoding="utf-8"?>
<ds:datastoreItem xmlns:ds="http://schemas.openxmlformats.org/officeDocument/2006/customXml" ds:itemID="{B822C871-3A67-4F37-B7A5-4185D0569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1534e-74e5-4236-8092-3129c56dc4ea"/>
    <ds:schemaRef ds:uri="66b22653-7dbf-4ece-89aa-52c5283950ff"/>
    <ds:schemaRef ds:uri="99e78d67-67fb-4791-b992-34948cbfc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9CFD83-C6D1-48A2-9C44-1B53120C1C69}">
  <ds:schemaRefs>
    <ds:schemaRef ds:uri="http://schemas.microsoft.com/sharepoint/v3/contenttype/forms"/>
  </ds:schemaRefs>
</ds:datastoreItem>
</file>

<file path=customXml/itemProps5.xml><?xml version="1.0" encoding="utf-8"?>
<ds:datastoreItem xmlns:ds="http://schemas.openxmlformats.org/officeDocument/2006/customXml" ds:itemID="{E54A0225-1584-40EC-9BFB-BB61E56F649A}">
  <ds:schemaRefs>
    <ds:schemaRef ds:uri="f671534e-74e5-4236-8092-3129c56dc4ea"/>
    <ds:schemaRef ds:uri="66b22653-7dbf-4ece-89aa-52c5283950ff"/>
    <ds:schemaRef ds:uri="http://schemas.openxmlformats.org/package/2006/metadata/core-properties"/>
    <ds:schemaRef ds:uri="http://purl.org/dc/elements/1.1/"/>
    <ds:schemaRef ds:uri="http://www.w3.org/XML/1998/namespace"/>
    <ds:schemaRef ds:uri="99e78d67-67fb-4791-b992-34948cbfc20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11295</TotalTime>
  <Words>2375</Words>
  <Application>Microsoft Office PowerPoint</Application>
  <PresentationFormat>On-screen Show (4:3)</PresentationFormat>
  <Paragraphs>237</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Aptos</vt:lpstr>
      <vt:lpstr>Arial</vt:lpstr>
      <vt:lpstr>Calibri</vt:lpstr>
      <vt:lpstr>Helvetica Light</vt:lpstr>
      <vt:lpstr>Tahoma</vt:lpstr>
      <vt:lpstr>Times</vt:lpstr>
      <vt:lpstr>Times New Roman</vt:lpstr>
      <vt:lpstr>1_Blank Presentation</vt:lpstr>
      <vt:lpstr>PowerPoint Presentation</vt:lpstr>
      <vt:lpstr>Presentation Outline</vt:lpstr>
      <vt:lpstr>FOREIGN LANGUAGE PROGRAM </vt:lpstr>
      <vt:lpstr>FOREIGN LANGUAGE PROGRAM </vt:lpstr>
      <vt:lpstr>FOREIGN LANGUAGE PROGRAM  </vt:lpstr>
      <vt:lpstr>SYSTEMS APPROACH TO TRAINING - CFITES</vt:lpstr>
      <vt:lpstr>SYSTEMS APPROACH TO TRAINING - CFITES</vt:lpstr>
      <vt:lpstr>PowerPoint Presentation</vt:lpstr>
      <vt:lpstr> Feedback Comments - Attachés  </vt:lpstr>
      <vt:lpstr>PowerPoint Presentation</vt:lpstr>
      <vt:lpstr> Formal Feedback from Specialists (Russian, Arabic, Mandarin)  </vt:lpstr>
      <vt:lpstr>PowerPoint Presentation</vt:lpstr>
      <vt:lpstr>Informal Feedback</vt:lpstr>
      <vt:lpstr> From Feedback to Products  </vt:lpstr>
      <vt:lpstr>FOREIGN LANGUAGE PROGRAM Challenges </vt:lpstr>
      <vt:lpstr>Take Aways</vt:lpstr>
      <vt:lpstr>PowerPoint Presentation</vt:lpstr>
      <vt:lpstr> </vt:lpstr>
    </vt:vector>
  </TitlesOfParts>
  <Company>Department of National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 PowerPoint Presentation</dc:title>
  <dc:creator>dionne.jb</dc:creator>
  <cp:lastModifiedBy>Dubeau J@CMP CDA@Defence365</cp:lastModifiedBy>
  <cp:revision>429</cp:revision>
  <cp:lastPrinted>2024-10-08T14:08:03Z</cp:lastPrinted>
  <dcterms:created xsi:type="dcterms:W3CDTF">2017-08-21T19:09:07Z</dcterms:created>
  <dcterms:modified xsi:type="dcterms:W3CDTF">2024-10-10T15:15:16Z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0x010100BD7431E853051A48BA00221E72E2DEAB0100B9F6170B684C98438D68D30868935124</vt:lpwstr>
  </property>
  <property fmtid="{D5CDD505-2E9C-101B-9397-08002B2CF9AE}" pid="3" name="File_Number">
    <vt:lpwstr>50;#1350|e3c9eb46-81e5-466f-883e-6e413cf8a2fe</vt:lpwstr>
  </property>
  <property fmtid="{D5CDD505-2E9C-101B-9397-08002B2CF9AE}" pid="4" name="URL">
    <vt:lpwstr/>
  </property>
  <property fmtid="{D5CDD505-2E9C-101B-9397-08002B2CF9AE}" pid="5" name="WorkflowChangePath">
    <vt:lpwstr>a993a875-7ab4-4572-86fe-c72e050c3c54,4;0d6d8662-ae78-495b-9520-252c216e1169,5;</vt:lpwstr>
  </property>
  <property fmtid="{D5CDD505-2E9C-101B-9397-08002B2CF9AE}" pid="6" name="DTG">
    <vt:lpwstr>20171130</vt:lpwstr>
  </property>
  <property fmtid="{D5CDD505-2E9C-101B-9397-08002B2CF9AE}" pid="7" name="MPG_FileNumber">
    <vt:lpwstr>1000</vt:lpwstr>
  </property>
  <property fmtid="{D5CDD505-2E9C-101B-9397-08002B2CF9AE}" pid="8" name="Classification">
    <vt:lpwstr>U</vt:lpwstr>
  </property>
  <property fmtid="{D5CDD505-2E9C-101B-9397-08002B2CF9AE}" pid="9" name="Unit">
    <vt:lpwstr>MILPERSGEN</vt:lpwstr>
  </property>
  <property fmtid="{D5CDD505-2E9C-101B-9397-08002B2CF9AE}" pid="10" name="_dlc_DocIdItemGuid">
    <vt:lpwstr>51ac44b5-0e79-4f2d-9681-f1b8abdfedaf</vt:lpwstr>
  </property>
</Properties>
</file>