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693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9" r:id="rId7"/>
    <p:sldId id="261" r:id="rId8"/>
    <p:sldId id="274" r:id="rId9"/>
    <p:sldId id="268" r:id="rId10"/>
    <p:sldId id="264" r:id="rId11"/>
    <p:sldId id="260" r:id="rId12"/>
    <p:sldId id="270" r:id="rId13"/>
    <p:sldId id="272" r:id="rId14"/>
    <p:sldId id="265" r:id="rId15"/>
  </p:sldIdLst>
  <p:sldSz cx="9144000" cy="5143500" type="screen16x9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FFFFF"/>
    <a:srgbClr val="313131"/>
    <a:srgbClr val="404040"/>
    <a:srgbClr val="CECECE"/>
    <a:srgbClr val="B2B2B2"/>
    <a:srgbClr val="767676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DE689-F71A-4F85-90FD-F502D1D03E44}" v="56" vWet="57" dt="2022-05-19T11:34:47.802"/>
    <p1510:client id="{5D96D36E-A96C-486A-B9CD-2EF3AAADCC8C}" v="727" dt="2022-05-20T11:28:25.916"/>
    <p1510:client id="{85F9630B-FF8D-4E6F-830F-380DC5562E2A}" v="824" dt="2022-05-20T11:31:25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0D184-1C5A-46EE-BE87-BD648D65F742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72EC33E4-81BF-4264-9D2A-FAF4DF98CEC9}">
      <dgm:prSet phldrT="[Tekst]"/>
      <dgm:spPr/>
      <dgm:t>
        <a:bodyPr/>
        <a:lstStyle/>
        <a:p>
          <a:r>
            <a:rPr lang="nb-NO" dirty="0"/>
            <a:t>NDUC</a:t>
          </a:r>
        </a:p>
      </dgm:t>
    </dgm:pt>
    <dgm:pt modelId="{E9CAB611-944A-485B-AFF0-DCB1A35EF43C}" type="parTrans" cxnId="{1B15791A-A9D2-4FB7-984F-A4B1E55FACD9}">
      <dgm:prSet/>
      <dgm:spPr/>
      <dgm:t>
        <a:bodyPr/>
        <a:lstStyle/>
        <a:p>
          <a:endParaRPr lang="nb-NO"/>
        </a:p>
      </dgm:t>
    </dgm:pt>
    <dgm:pt modelId="{9139B799-B839-4BD3-B434-2D459E3A600F}" type="sibTrans" cxnId="{1B15791A-A9D2-4FB7-984F-A4B1E55FACD9}">
      <dgm:prSet/>
      <dgm:spPr/>
      <dgm:t>
        <a:bodyPr/>
        <a:lstStyle/>
        <a:p>
          <a:endParaRPr lang="nb-NO"/>
        </a:p>
      </dgm:t>
    </dgm:pt>
    <dgm:pt modelId="{F42B9796-D38A-4644-8F53-7DC91E8B813C}">
      <dgm:prSet phldrT="[Tekst]"/>
      <dgm:spPr/>
      <dgm:t>
        <a:bodyPr/>
        <a:lstStyle/>
        <a:p>
          <a:r>
            <a:rPr lang="nb-NO" dirty="0">
              <a:solidFill>
                <a:srgbClr val="7030A0"/>
              </a:solidFill>
            </a:rPr>
            <a:t>NCO </a:t>
          </a:r>
          <a:br>
            <a:rPr lang="nb-NO" dirty="0">
              <a:solidFill>
                <a:srgbClr val="7030A0"/>
              </a:solidFill>
            </a:rPr>
          </a:br>
          <a:r>
            <a:rPr lang="nb-NO" dirty="0">
              <a:solidFill>
                <a:srgbClr val="7030A0"/>
              </a:solidFill>
            </a:rPr>
            <a:t>School</a:t>
          </a:r>
        </a:p>
        <a:p>
          <a:endParaRPr lang="nb-NO" dirty="0"/>
        </a:p>
      </dgm:t>
    </dgm:pt>
    <dgm:pt modelId="{0EC688EC-03FF-43F9-816B-A1E239C3E43D}" type="parTrans" cxnId="{31E557B4-DCCC-4CA4-B55B-F4D1372FB7FD}">
      <dgm:prSet/>
      <dgm:spPr/>
      <dgm:t>
        <a:bodyPr/>
        <a:lstStyle/>
        <a:p>
          <a:endParaRPr lang="nb-NO"/>
        </a:p>
      </dgm:t>
    </dgm:pt>
    <dgm:pt modelId="{32C4C0E6-FA43-4665-B1BD-8D1CF85DA972}" type="sibTrans" cxnId="{31E557B4-DCCC-4CA4-B55B-F4D1372FB7FD}">
      <dgm:prSet/>
      <dgm:spPr/>
      <dgm:t>
        <a:bodyPr/>
        <a:lstStyle/>
        <a:p>
          <a:endParaRPr lang="nb-NO"/>
        </a:p>
      </dgm:t>
    </dgm:pt>
    <dgm:pt modelId="{A7EE368D-C886-4258-A2FB-F2AFBFECF509}">
      <dgm:prSet phldrT="[Tekst]"/>
      <dgm:spPr/>
      <dgm:t>
        <a:bodyPr/>
        <a:lstStyle/>
        <a:p>
          <a:r>
            <a:rPr lang="nb-NO" dirty="0" err="1">
              <a:solidFill>
                <a:schemeClr val="tx1"/>
              </a:solidFill>
            </a:rPr>
            <a:t>Army</a:t>
          </a:r>
          <a:r>
            <a:rPr lang="nb-NO" dirty="0">
              <a:solidFill>
                <a:schemeClr val="tx1"/>
              </a:solidFill>
            </a:rPr>
            <a:t> </a:t>
          </a:r>
          <a:r>
            <a:rPr lang="nb-NO" dirty="0" err="1">
              <a:solidFill>
                <a:schemeClr val="tx1"/>
              </a:solidFill>
            </a:rPr>
            <a:t>Academy</a:t>
          </a:r>
          <a:endParaRPr lang="nb-NO" dirty="0">
            <a:solidFill>
              <a:schemeClr val="tx1"/>
            </a:solidFill>
          </a:endParaRPr>
        </a:p>
      </dgm:t>
    </dgm:pt>
    <dgm:pt modelId="{6898AF76-E28A-4E26-A5CA-A9E3E0B26773}" type="parTrans" cxnId="{D57C830A-D7A1-4D0A-B8F6-CCD3E8707078}">
      <dgm:prSet/>
      <dgm:spPr/>
      <dgm:t>
        <a:bodyPr/>
        <a:lstStyle/>
        <a:p>
          <a:endParaRPr lang="nb-NO"/>
        </a:p>
      </dgm:t>
    </dgm:pt>
    <dgm:pt modelId="{4F32B31F-67EA-426C-8A80-5A5601507559}" type="sibTrans" cxnId="{D57C830A-D7A1-4D0A-B8F6-CCD3E8707078}">
      <dgm:prSet/>
      <dgm:spPr/>
      <dgm:t>
        <a:bodyPr/>
        <a:lstStyle/>
        <a:p>
          <a:endParaRPr lang="nb-NO"/>
        </a:p>
      </dgm:t>
    </dgm:pt>
    <dgm:pt modelId="{179628D3-3FA3-4427-ABFB-CC4458DA0F7E}">
      <dgm:prSet phldrT="[Tekst]"/>
      <dgm:spPr/>
      <dgm:t>
        <a:bodyPr/>
        <a:lstStyle/>
        <a:p>
          <a:r>
            <a:rPr lang="nb-NO" dirty="0" err="1">
              <a:solidFill>
                <a:schemeClr val="tx1"/>
              </a:solidFill>
            </a:rPr>
            <a:t>Naval</a:t>
          </a:r>
          <a:r>
            <a:rPr lang="nb-NO" dirty="0">
              <a:solidFill>
                <a:schemeClr val="tx1"/>
              </a:solidFill>
            </a:rPr>
            <a:t> </a:t>
          </a:r>
          <a:r>
            <a:rPr lang="nb-NO" dirty="0" err="1">
              <a:solidFill>
                <a:schemeClr val="tx1"/>
              </a:solidFill>
            </a:rPr>
            <a:t>Academy</a:t>
          </a:r>
          <a:endParaRPr lang="nb-NO" dirty="0">
            <a:solidFill>
              <a:schemeClr val="tx1"/>
            </a:solidFill>
          </a:endParaRPr>
        </a:p>
      </dgm:t>
    </dgm:pt>
    <dgm:pt modelId="{A1A8E746-9182-4233-87C4-D524774D4A7E}" type="parTrans" cxnId="{33D26970-1B50-4E6A-ABF8-456151D13C60}">
      <dgm:prSet/>
      <dgm:spPr/>
      <dgm:t>
        <a:bodyPr/>
        <a:lstStyle/>
        <a:p>
          <a:endParaRPr lang="nb-NO"/>
        </a:p>
      </dgm:t>
    </dgm:pt>
    <dgm:pt modelId="{C7C25D9D-E8B3-4B7F-A201-0F53EBD18611}" type="sibTrans" cxnId="{33D26970-1B50-4E6A-ABF8-456151D13C60}">
      <dgm:prSet/>
      <dgm:spPr/>
      <dgm:t>
        <a:bodyPr/>
        <a:lstStyle/>
        <a:p>
          <a:endParaRPr lang="nb-NO"/>
        </a:p>
      </dgm:t>
    </dgm:pt>
    <dgm:pt modelId="{6F2D4C1C-996F-4D5C-906C-7C22276EDF55}">
      <dgm:prSet phldrT="[Tekst]"/>
      <dgm:spPr/>
      <dgm:t>
        <a:bodyPr/>
        <a:lstStyle/>
        <a:p>
          <a:r>
            <a:rPr lang="nb-NO" dirty="0">
              <a:solidFill>
                <a:schemeClr val="tx1"/>
              </a:solidFill>
            </a:rPr>
            <a:t>Air Force </a:t>
          </a:r>
          <a:r>
            <a:rPr lang="nb-NO" dirty="0" err="1">
              <a:solidFill>
                <a:schemeClr val="tx1"/>
              </a:solidFill>
            </a:rPr>
            <a:t>Academy</a:t>
          </a:r>
          <a:endParaRPr lang="nb-NO" dirty="0">
            <a:solidFill>
              <a:schemeClr val="tx1"/>
            </a:solidFill>
          </a:endParaRPr>
        </a:p>
      </dgm:t>
    </dgm:pt>
    <dgm:pt modelId="{1F66DF4C-633B-4140-A5FA-3ACDFEDD9CE0}" type="parTrans" cxnId="{52F1D13B-9119-4256-A88E-52324BA95131}">
      <dgm:prSet/>
      <dgm:spPr/>
      <dgm:t>
        <a:bodyPr/>
        <a:lstStyle/>
        <a:p>
          <a:endParaRPr lang="nb-NO"/>
        </a:p>
      </dgm:t>
    </dgm:pt>
    <dgm:pt modelId="{C2E63357-AB5D-4773-9107-A4F3DBBD5D76}" type="sibTrans" cxnId="{52F1D13B-9119-4256-A88E-52324BA95131}">
      <dgm:prSet/>
      <dgm:spPr/>
      <dgm:t>
        <a:bodyPr/>
        <a:lstStyle/>
        <a:p>
          <a:endParaRPr lang="nb-NO"/>
        </a:p>
      </dgm:t>
    </dgm:pt>
    <dgm:pt modelId="{4E4E90F2-36BD-4EEE-BBD2-2407EFAB70BC}">
      <dgm:prSet phldrT="[Tekst]"/>
      <dgm:spPr/>
      <dgm:t>
        <a:bodyPr/>
        <a:lstStyle/>
        <a:p>
          <a:r>
            <a:rPr lang="nb-NO" dirty="0"/>
            <a:t>Cyber </a:t>
          </a:r>
          <a:r>
            <a:rPr lang="nb-NO" dirty="0" err="1"/>
            <a:t>Engineer</a:t>
          </a:r>
          <a:r>
            <a:rPr lang="nb-NO" dirty="0"/>
            <a:t> </a:t>
          </a:r>
          <a:r>
            <a:rPr lang="nb-NO" dirty="0" err="1"/>
            <a:t>Academy</a:t>
          </a:r>
          <a:endParaRPr lang="nb-NO" dirty="0"/>
        </a:p>
      </dgm:t>
    </dgm:pt>
    <dgm:pt modelId="{B0AC9BE5-ADF7-48CC-A19B-7D7B64B9E2E8}" type="parTrans" cxnId="{ABBEAD4A-0B7A-4A87-B112-9AE992438C69}">
      <dgm:prSet/>
      <dgm:spPr/>
      <dgm:t>
        <a:bodyPr/>
        <a:lstStyle/>
        <a:p>
          <a:endParaRPr lang="nb-NO"/>
        </a:p>
      </dgm:t>
    </dgm:pt>
    <dgm:pt modelId="{22FE70D9-861A-4C5A-9150-2A42A3B4A67D}" type="sibTrans" cxnId="{ABBEAD4A-0B7A-4A87-B112-9AE992438C69}">
      <dgm:prSet/>
      <dgm:spPr/>
      <dgm:t>
        <a:bodyPr/>
        <a:lstStyle/>
        <a:p>
          <a:endParaRPr lang="nb-NO"/>
        </a:p>
      </dgm:t>
    </dgm:pt>
    <dgm:pt modelId="{60A34931-9861-4343-AC33-E19E9A50EEDB}">
      <dgm:prSet phldrT="[Tekst]"/>
      <dgm:spPr/>
      <dgm:t>
        <a:bodyPr/>
        <a:lstStyle/>
        <a:p>
          <a:r>
            <a:rPr lang="nb-NO" dirty="0"/>
            <a:t>Language and </a:t>
          </a:r>
          <a:r>
            <a:rPr lang="nb-NO" dirty="0" err="1"/>
            <a:t>Intelligence</a:t>
          </a:r>
          <a:r>
            <a:rPr lang="nb-NO" dirty="0"/>
            <a:t> </a:t>
          </a:r>
          <a:r>
            <a:rPr lang="nb-NO" dirty="0" err="1"/>
            <a:t>Academy</a:t>
          </a:r>
          <a:endParaRPr lang="nb-NO" dirty="0"/>
        </a:p>
      </dgm:t>
    </dgm:pt>
    <dgm:pt modelId="{79DBEC52-EA5C-457C-8EC9-F9F444BDF402}" type="parTrans" cxnId="{C9FC607B-DE43-4BA6-8B5C-8573E11E89ED}">
      <dgm:prSet/>
      <dgm:spPr/>
      <dgm:t>
        <a:bodyPr/>
        <a:lstStyle/>
        <a:p>
          <a:endParaRPr lang="nb-NO"/>
        </a:p>
      </dgm:t>
    </dgm:pt>
    <dgm:pt modelId="{E9714EEC-47F6-4420-A823-62135E05318D}" type="sibTrans" cxnId="{C9FC607B-DE43-4BA6-8B5C-8573E11E89ED}">
      <dgm:prSet/>
      <dgm:spPr/>
      <dgm:t>
        <a:bodyPr/>
        <a:lstStyle/>
        <a:p>
          <a:endParaRPr lang="nb-NO"/>
        </a:p>
      </dgm:t>
    </dgm:pt>
    <dgm:pt modelId="{F1BE7885-CBA4-435A-A1C5-43E2780F2795}">
      <dgm:prSet phldrT="[Tekst]"/>
      <dgm:spPr/>
      <dgm:t>
        <a:bodyPr/>
        <a:lstStyle/>
        <a:p>
          <a:r>
            <a:rPr lang="nb-NO" dirty="0">
              <a:solidFill>
                <a:srgbClr val="0070C0"/>
              </a:solidFill>
            </a:rPr>
            <a:t>Staff College</a:t>
          </a:r>
        </a:p>
      </dgm:t>
    </dgm:pt>
    <dgm:pt modelId="{279A1F99-53C5-4A2B-BA20-778FC4AAEC3A}" type="parTrans" cxnId="{CE2A477A-D8A8-4D97-8CEC-253A66BCD27D}">
      <dgm:prSet/>
      <dgm:spPr/>
      <dgm:t>
        <a:bodyPr/>
        <a:lstStyle/>
        <a:p>
          <a:endParaRPr lang="nb-NO"/>
        </a:p>
      </dgm:t>
    </dgm:pt>
    <dgm:pt modelId="{0B668D45-F1F3-496D-A3B3-0B2BF51E4EB8}" type="sibTrans" cxnId="{CE2A477A-D8A8-4D97-8CEC-253A66BCD27D}">
      <dgm:prSet/>
      <dgm:spPr/>
      <dgm:t>
        <a:bodyPr/>
        <a:lstStyle/>
        <a:p>
          <a:endParaRPr lang="nb-NO"/>
        </a:p>
      </dgm:t>
    </dgm:pt>
    <dgm:pt modelId="{D409C786-7B5B-4842-AAB7-1AB132E6576F}" type="asst">
      <dgm:prSet/>
      <dgm:spPr/>
      <dgm:t>
        <a:bodyPr/>
        <a:lstStyle/>
        <a:p>
          <a:r>
            <a:rPr lang="nb-NO"/>
            <a:t>Institute for Defence Studies</a:t>
          </a:r>
          <a:endParaRPr lang="nb-NO" dirty="0"/>
        </a:p>
      </dgm:t>
    </dgm:pt>
    <dgm:pt modelId="{A4799A6C-B5E3-4307-B8C6-CE8821923964}" type="parTrans" cxnId="{523C2516-DC86-490A-BA65-7F5034DDAAF9}">
      <dgm:prSet/>
      <dgm:spPr/>
      <dgm:t>
        <a:bodyPr/>
        <a:lstStyle/>
        <a:p>
          <a:endParaRPr lang="nb-NO"/>
        </a:p>
      </dgm:t>
    </dgm:pt>
    <dgm:pt modelId="{746B2A5B-8CA5-40D4-83CF-40E3BD1C9553}" type="sibTrans" cxnId="{523C2516-DC86-490A-BA65-7F5034DDAAF9}">
      <dgm:prSet/>
      <dgm:spPr/>
      <dgm:t>
        <a:bodyPr/>
        <a:lstStyle/>
        <a:p>
          <a:endParaRPr lang="nb-NO"/>
        </a:p>
      </dgm:t>
    </dgm:pt>
    <dgm:pt modelId="{FF7486D1-351D-4263-9F0E-FB1C48A2A920}" type="pres">
      <dgm:prSet presAssocID="{9370D184-1C5A-46EE-BE87-BD648D65F7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14D576-E534-4039-B072-CD6F3A86DFFD}" type="pres">
      <dgm:prSet presAssocID="{72EC33E4-81BF-4264-9D2A-FAF4DF98CEC9}" presName="hierRoot1" presStyleCnt="0">
        <dgm:presLayoutVars>
          <dgm:hierBranch val="init"/>
        </dgm:presLayoutVars>
      </dgm:prSet>
      <dgm:spPr/>
    </dgm:pt>
    <dgm:pt modelId="{21511C51-7528-4768-B381-C47409AB1557}" type="pres">
      <dgm:prSet presAssocID="{72EC33E4-81BF-4264-9D2A-FAF4DF98CEC9}" presName="rootComposite1" presStyleCnt="0"/>
      <dgm:spPr/>
    </dgm:pt>
    <dgm:pt modelId="{3AA563D4-FF44-4628-931C-0D207E325C43}" type="pres">
      <dgm:prSet presAssocID="{72EC33E4-81BF-4264-9D2A-FAF4DF98CEC9}" presName="rootText1" presStyleLbl="node0" presStyleIdx="0" presStyleCnt="1" custScaleX="529581" custScaleY="162680" custLinFactNeighborX="176" custLinFactNeighborY="-13157">
        <dgm:presLayoutVars>
          <dgm:chPref val="3"/>
        </dgm:presLayoutVars>
      </dgm:prSet>
      <dgm:spPr/>
    </dgm:pt>
    <dgm:pt modelId="{231C91AD-3E64-4A78-A7A5-5A37E4575E1F}" type="pres">
      <dgm:prSet presAssocID="{72EC33E4-81BF-4264-9D2A-FAF4DF98CEC9}" presName="rootConnector1" presStyleLbl="node1" presStyleIdx="0" presStyleCnt="0"/>
      <dgm:spPr/>
    </dgm:pt>
    <dgm:pt modelId="{EB3887F0-1FB9-4CC1-BD00-8DE265D7A826}" type="pres">
      <dgm:prSet presAssocID="{72EC33E4-81BF-4264-9D2A-FAF4DF98CEC9}" presName="hierChild2" presStyleCnt="0"/>
      <dgm:spPr/>
    </dgm:pt>
    <dgm:pt modelId="{BFCAC9CD-0021-4F61-BD1F-9A2C71ED256B}" type="pres">
      <dgm:prSet presAssocID="{0EC688EC-03FF-43F9-816B-A1E239C3E43D}" presName="Name37" presStyleLbl="parChTrans1D2" presStyleIdx="0" presStyleCnt="8"/>
      <dgm:spPr/>
    </dgm:pt>
    <dgm:pt modelId="{B4BDFD1B-213F-4F2D-9767-58C6553506F8}" type="pres">
      <dgm:prSet presAssocID="{F42B9796-D38A-4644-8F53-7DC91E8B813C}" presName="hierRoot2" presStyleCnt="0">
        <dgm:presLayoutVars>
          <dgm:hierBranch val="init"/>
        </dgm:presLayoutVars>
      </dgm:prSet>
      <dgm:spPr/>
    </dgm:pt>
    <dgm:pt modelId="{6C7F296A-AC03-472D-9A37-4E1257C3055D}" type="pres">
      <dgm:prSet presAssocID="{F42B9796-D38A-4644-8F53-7DC91E8B813C}" presName="rootComposite" presStyleCnt="0"/>
      <dgm:spPr/>
    </dgm:pt>
    <dgm:pt modelId="{55BC175E-66CA-4A7B-B66A-8F499FD5C2E9}" type="pres">
      <dgm:prSet presAssocID="{F42B9796-D38A-4644-8F53-7DC91E8B813C}" presName="rootText" presStyleLbl="node2" presStyleIdx="0" presStyleCnt="7" custScaleY="250597">
        <dgm:presLayoutVars>
          <dgm:chPref val="3"/>
        </dgm:presLayoutVars>
      </dgm:prSet>
      <dgm:spPr/>
    </dgm:pt>
    <dgm:pt modelId="{7DFB0A43-5CDD-4DB3-A5D8-7F59996F47AF}" type="pres">
      <dgm:prSet presAssocID="{F42B9796-D38A-4644-8F53-7DC91E8B813C}" presName="rootConnector" presStyleLbl="node2" presStyleIdx="0" presStyleCnt="7"/>
      <dgm:spPr/>
    </dgm:pt>
    <dgm:pt modelId="{64ED9004-3B68-4295-A8BC-CF6720D5943F}" type="pres">
      <dgm:prSet presAssocID="{F42B9796-D38A-4644-8F53-7DC91E8B813C}" presName="hierChild4" presStyleCnt="0"/>
      <dgm:spPr/>
    </dgm:pt>
    <dgm:pt modelId="{8D2F1F49-1142-4E35-B41A-0303BB58FF60}" type="pres">
      <dgm:prSet presAssocID="{F42B9796-D38A-4644-8F53-7DC91E8B813C}" presName="hierChild5" presStyleCnt="0"/>
      <dgm:spPr/>
    </dgm:pt>
    <dgm:pt modelId="{DF76B25E-B506-4DA1-B045-70AF90911781}" type="pres">
      <dgm:prSet presAssocID="{6898AF76-E28A-4E26-A5CA-A9E3E0B26773}" presName="Name37" presStyleLbl="parChTrans1D2" presStyleIdx="1" presStyleCnt="8"/>
      <dgm:spPr/>
    </dgm:pt>
    <dgm:pt modelId="{A17EE334-45F2-42A4-A629-4B11BF89BFB9}" type="pres">
      <dgm:prSet presAssocID="{A7EE368D-C886-4258-A2FB-F2AFBFECF509}" presName="hierRoot2" presStyleCnt="0">
        <dgm:presLayoutVars>
          <dgm:hierBranch val="init"/>
        </dgm:presLayoutVars>
      </dgm:prSet>
      <dgm:spPr/>
    </dgm:pt>
    <dgm:pt modelId="{B0D0471B-F0B4-4847-A9C7-021293557759}" type="pres">
      <dgm:prSet presAssocID="{A7EE368D-C886-4258-A2FB-F2AFBFECF509}" presName="rootComposite" presStyleCnt="0"/>
      <dgm:spPr/>
    </dgm:pt>
    <dgm:pt modelId="{E1C08980-9E69-4347-A59F-C3233E9BA1BA}" type="pres">
      <dgm:prSet presAssocID="{A7EE368D-C886-4258-A2FB-F2AFBFECF509}" presName="rootText" presStyleLbl="node2" presStyleIdx="1" presStyleCnt="7" custScaleY="244505">
        <dgm:presLayoutVars>
          <dgm:chPref val="3"/>
        </dgm:presLayoutVars>
      </dgm:prSet>
      <dgm:spPr/>
    </dgm:pt>
    <dgm:pt modelId="{FB3BFAC1-9A38-4CA8-939B-A03984F8645A}" type="pres">
      <dgm:prSet presAssocID="{A7EE368D-C886-4258-A2FB-F2AFBFECF509}" presName="rootConnector" presStyleLbl="node2" presStyleIdx="1" presStyleCnt="7"/>
      <dgm:spPr/>
    </dgm:pt>
    <dgm:pt modelId="{A64BDAFF-0118-4F6C-BC94-BBF5930760AB}" type="pres">
      <dgm:prSet presAssocID="{A7EE368D-C886-4258-A2FB-F2AFBFECF509}" presName="hierChild4" presStyleCnt="0"/>
      <dgm:spPr/>
    </dgm:pt>
    <dgm:pt modelId="{ABC45095-DA87-46CE-B532-94B04E8FD041}" type="pres">
      <dgm:prSet presAssocID="{A7EE368D-C886-4258-A2FB-F2AFBFECF509}" presName="hierChild5" presStyleCnt="0"/>
      <dgm:spPr/>
    </dgm:pt>
    <dgm:pt modelId="{9080ED62-318B-43D7-B4F7-D5C57E40FBE0}" type="pres">
      <dgm:prSet presAssocID="{A1A8E746-9182-4233-87C4-D524774D4A7E}" presName="Name37" presStyleLbl="parChTrans1D2" presStyleIdx="2" presStyleCnt="8"/>
      <dgm:spPr/>
    </dgm:pt>
    <dgm:pt modelId="{3DB16F0B-4773-4EC8-93CE-6AED3B08957A}" type="pres">
      <dgm:prSet presAssocID="{179628D3-3FA3-4427-ABFB-CC4458DA0F7E}" presName="hierRoot2" presStyleCnt="0">
        <dgm:presLayoutVars>
          <dgm:hierBranch val="init"/>
        </dgm:presLayoutVars>
      </dgm:prSet>
      <dgm:spPr/>
    </dgm:pt>
    <dgm:pt modelId="{5A09C2B6-4CBB-4F1E-8E58-90778B5C9812}" type="pres">
      <dgm:prSet presAssocID="{179628D3-3FA3-4427-ABFB-CC4458DA0F7E}" presName="rootComposite" presStyleCnt="0"/>
      <dgm:spPr/>
    </dgm:pt>
    <dgm:pt modelId="{1E72E02A-B941-426E-9401-036F48E5874D}" type="pres">
      <dgm:prSet presAssocID="{179628D3-3FA3-4427-ABFB-CC4458DA0F7E}" presName="rootText" presStyleLbl="node2" presStyleIdx="2" presStyleCnt="7" custScaleY="247990">
        <dgm:presLayoutVars>
          <dgm:chPref val="3"/>
        </dgm:presLayoutVars>
      </dgm:prSet>
      <dgm:spPr/>
    </dgm:pt>
    <dgm:pt modelId="{E0EC3378-AB68-466B-BB98-A029962F2448}" type="pres">
      <dgm:prSet presAssocID="{179628D3-3FA3-4427-ABFB-CC4458DA0F7E}" presName="rootConnector" presStyleLbl="node2" presStyleIdx="2" presStyleCnt="7"/>
      <dgm:spPr/>
    </dgm:pt>
    <dgm:pt modelId="{D20B2BC8-32BB-444E-8DC3-B84C8E3EA9DE}" type="pres">
      <dgm:prSet presAssocID="{179628D3-3FA3-4427-ABFB-CC4458DA0F7E}" presName="hierChild4" presStyleCnt="0"/>
      <dgm:spPr/>
    </dgm:pt>
    <dgm:pt modelId="{847D10DB-ECE3-4035-90B9-A20C913ACE48}" type="pres">
      <dgm:prSet presAssocID="{179628D3-3FA3-4427-ABFB-CC4458DA0F7E}" presName="hierChild5" presStyleCnt="0"/>
      <dgm:spPr/>
    </dgm:pt>
    <dgm:pt modelId="{C339F545-B039-4CF0-B156-AE56EBCF4E99}" type="pres">
      <dgm:prSet presAssocID="{1F66DF4C-633B-4140-A5FA-3ACDFEDD9CE0}" presName="Name37" presStyleLbl="parChTrans1D2" presStyleIdx="3" presStyleCnt="8"/>
      <dgm:spPr/>
    </dgm:pt>
    <dgm:pt modelId="{8107D631-401A-491E-8F3D-F303242D9680}" type="pres">
      <dgm:prSet presAssocID="{6F2D4C1C-996F-4D5C-906C-7C22276EDF55}" presName="hierRoot2" presStyleCnt="0">
        <dgm:presLayoutVars>
          <dgm:hierBranch val="init"/>
        </dgm:presLayoutVars>
      </dgm:prSet>
      <dgm:spPr/>
    </dgm:pt>
    <dgm:pt modelId="{A7F0DEB6-51C4-44E7-8221-394B1CB12648}" type="pres">
      <dgm:prSet presAssocID="{6F2D4C1C-996F-4D5C-906C-7C22276EDF55}" presName="rootComposite" presStyleCnt="0"/>
      <dgm:spPr/>
    </dgm:pt>
    <dgm:pt modelId="{6420C74A-D065-4837-BB30-5EEE8DF75CEE}" type="pres">
      <dgm:prSet presAssocID="{6F2D4C1C-996F-4D5C-906C-7C22276EDF55}" presName="rootText" presStyleLbl="node2" presStyleIdx="3" presStyleCnt="7" custScaleY="245383">
        <dgm:presLayoutVars>
          <dgm:chPref val="3"/>
        </dgm:presLayoutVars>
      </dgm:prSet>
      <dgm:spPr/>
    </dgm:pt>
    <dgm:pt modelId="{D80DC9C7-9587-4A6F-999E-083D39BC2485}" type="pres">
      <dgm:prSet presAssocID="{6F2D4C1C-996F-4D5C-906C-7C22276EDF55}" presName="rootConnector" presStyleLbl="node2" presStyleIdx="3" presStyleCnt="7"/>
      <dgm:spPr/>
    </dgm:pt>
    <dgm:pt modelId="{3AC8E493-BABB-4D66-BFEC-AEA9B6843943}" type="pres">
      <dgm:prSet presAssocID="{6F2D4C1C-996F-4D5C-906C-7C22276EDF55}" presName="hierChild4" presStyleCnt="0"/>
      <dgm:spPr/>
    </dgm:pt>
    <dgm:pt modelId="{293AFCC0-F22C-4B75-A82D-BDC7209FA5A3}" type="pres">
      <dgm:prSet presAssocID="{6F2D4C1C-996F-4D5C-906C-7C22276EDF55}" presName="hierChild5" presStyleCnt="0"/>
      <dgm:spPr/>
    </dgm:pt>
    <dgm:pt modelId="{865FD51A-EFF3-4E6E-A41D-CF573736B611}" type="pres">
      <dgm:prSet presAssocID="{B0AC9BE5-ADF7-48CC-A19B-7D7B64B9E2E8}" presName="Name37" presStyleLbl="parChTrans1D2" presStyleIdx="4" presStyleCnt="8"/>
      <dgm:spPr/>
    </dgm:pt>
    <dgm:pt modelId="{60DDC06F-C076-40CC-8867-20D077ED1EDA}" type="pres">
      <dgm:prSet presAssocID="{4E4E90F2-36BD-4EEE-BBD2-2407EFAB70BC}" presName="hierRoot2" presStyleCnt="0">
        <dgm:presLayoutVars>
          <dgm:hierBranch val="init"/>
        </dgm:presLayoutVars>
      </dgm:prSet>
      <dgm:spPr/>
    </dgm:pt>
    <dgm:pt modelId="{3760CCF0-D892-4F01-935F-429C682B85A9}" type="pres">
      <dgm:prSet presAssocID="{4E4E90F2-36BD-4EEE-BBD2-2407EFAB70BC}" presName="rootComposite" presStyleCnt="0"/>
      <dgm:spPr/>
    </dgm:pt>
    <dgm:pt modelId="{8BEA1D24-3CAD-4118-8CFA-DFFABBB4A9AF}" type="pres">
      <dgm:prSet presAssocID="{4E4E90F2-36BD-4EEE-BBD2-2407EFAB70BC}" presName="rootText" presStyleLbl="node2" presStyleIdx="4" presStyleCnt="7" custScaleY="242776">
        <dgm:presLayoutVars>
          <dgm:chPref val="3"/>
        </dgm:presLayoutVars>
      </dgm:prSet>
      <dgm:spPr/>
    </dgm:pt>
    <dgm:pt modelId="{C74D5B25-E68E-425B-83A1-6292E9548063}" type="pres">
      <dgm:prSet presAssocID="{4E4E90F2-36BD-4EEE-BBD2-2407EFAB70BC}" presName="rootConnector" presStyleLbl="node2" presStyleIdx="4" presStyleCnt="7"/>
      <dgm:spPr/>
    </dgm:pt>
    <dgm:pt modelId="{567DC1CA-C871-4EDB-B887-4B866298B8CC}" type="pres">
      <dgm:prSet presAssocID="{4E4E90F2-36BD-4EEE-BBD2-2407EFAB70BC}" presName="hierChild4" presStyleCnt="0"/>
      <dgm:spPr/>
    </dgm:pt>
    <dgm:pt modelId="{0776F218-2D6C-4D60-B134-2207031CD373}" type="pres">
      <dgm:prSet presAssocID="{4E4E90F2-36BD-4EEE-BBD2-2407EFAB70BC}" presName="hierChild5" presStyleCnt="0"/>
      <dgm:spPr/>
    </dgm:pt>
    <dgm:pt modelId="{A6D19044-0E37-41DF-B4CD-AFD04F68F7F9}" type="pres">
      <dgm:prSet presAssocID="{79DBEC52-EA5C-457C-8EC9-F9F444BDF402}" presName="Name37" presStyleLbl="parChTrans1D2" presStyleIdx="5" presStyleCnt="8"/>
      <dgm:spPr/>
    </dgm:pt>
    <dgm:pt modelId="{DC3838D7-486F-4C49-8DE3-F9156B5FBA82}" type="pres">
      <dgm:prSet presAssocID="{60A34931-9861-4343-AC33-E19E9A50EEDB}" presName="hierRoot2" presStyleCnt="0">
        <dgm:presLayoutVars>
          <dgm:hierBranch val="init"/>
        </dgm:presLayoutVars>
      </dgm:prSet>
      <dgm:spPr/>
    </dgm:pt>
    <dgm:pt modelId="{9854FDB9-0070-4D3D-B28D-6045B4DBB4DB}" type="pres">
      <dgm:prSet presAssocID="{60A34931-9861-4343-AC33-E19E9A50EEDB}" presName="rootComposite" presStyleCnt="0"/>
      <dgm:spPr/>
    </dgm:pt>
    <dgm:pt modelId="{3B7F0547-3243-4E8E-8FD4-6618FCAB6BAC}" type="pres">
      <dgm:prSet presAssocID="{60A34931-9861-4343-AC33-E19E9A50EEDB}" presName="rootText" presStyleLbl="node2" presStyleIdx="5" presStyleCnt="7" custScaleY="236684">
        <dgm:presLayoutVars>
          <dgm:chPref val="3"/>
        </dgm:presLayoutVars>
      </dgm:prSet>
      <dgm:spPr/>
    </dgm:pt>
    <dgm:pt modelId="{F51B4D62-C997-46AA-9CF5-C983DF809D23}" type="pres">
      <dgm:prSet presAssocID="{60A34931-9861-4343-AC33-E19E9A50EEDB}" presName="rootConnector" presStyleLbl="node2" presStyleIdx="5" presStyleCnt="7"/>
      <dgm:spPr/>
    </dgm:pt>
    <dgm:pt modelId="{66447909-96FB-4C6C-AFF7-8EECD13C9C7D}" type="pres">
      <dgm:prSet presAssocID="{60A34931-9861-4343-AC33-E19E9A50EEDB}" presName="hierChild4" presStyleCnt="0"/>
      <dgm:spPr/>
    </dgm:pt>
    <dgm:pt modelId="{AE824A78-8721-4BAC-8553-7F25EF16A0B1}" type="pres">
      <dgm:prSet presAssocID="{60A34931-9861-4343-AC33-E19E9A50EEDB}" presName="hierChild5" presStyleCnt="0"/>
      <dgm:spPr/>
    </dgm:pt>
    <dgm:pt modelId="{8EFC2DBC-C389-4ACC-B192-ABA410C1F447}" type="pres">
      <dgm:prSet presAssocID="{279A1F99-53C5-4A2B-BA20-778FC4AAEC3A}" presName="Name37" presStyleLbl="parChTrans1D2" presStyleIdx="6" presStyleCnt="8"/>
      <dgm:spPr/>
    </dgm:pt>
    <dgm:pt modelId="{F733082D-CF5D-410A-9274-42F4BFDBB46F}" type="pres">
      <dgm:prSet presAssocID="{F1BE7885-CBA4-435A-A1C5-43E2780F2795}" presName="hierRoot2" presStyleCnt="0">
        <dgm:presLayoutVars>
          <dgm:hierBranch val="init"/>
        </dgm:presLayoutVars>
      </dgm:prSet>
      <dgm:spPr/>
    </dgm:pt>
    <dgm:pt modelId="{B63FCC35-B7DC-4398-8A8E-B5D09B9F34A1}" type="pres">
      <dgm:prSet presAssocID="{F1BE7885-CBA4-435A-A1C5-43E2780F2795}" presName="rootComposite" presStyleCnt="0"/>
      <dgm:spPr/>
    </dgm:pt>
    <dgm:pt modelId="{E10EECB5-E716-4FC2-9932-380789E49B56}" type="pres">
      <dgm:prSet presAssocID="{F1BE7885-CBA4-435A-A1C5-43E2780F2795}" presName="rootText" presStyleLbl="node2" presStyleIdx="6" presStyleCnt="7" custScaleY="241899">
        <dgm:presLayoutVars>
          <dgm:chPref val="3"/>
        </dgm:presLayoutVars>
      </dgm:prSet>
      <dgm:spPr/>
    </dgm:pt>
    <dgm:pt modelId="{D42B75A3-F76B-4B20-A971-63914CB01E09}" type="pres">
      <dgm:prSet presAssocID="{F1BE7885-CBA4-435A-A1C5-43E2780F2795}" presName="rootConnector" presStyleLbl="node2" presStyleIdx="6" presStyleCnt="7"/>
      <dgm:spPr/>
    </dgm:pt>
    <dgm:pt modelId="{422C6CC6-F80E-4327-85B5-6EBDE52A539F}" type="pres">
      <dgm:prSet presAssocID="{F1BE7885-CBA4-435A-A1C5-43E2780F2795}" presName="hierChild4" presStyleCnt="0"/>
      <dgm:spPr/>
    </dgm:pt>
    <dgm:pt modelId="{687C1F37-A105-44AB-86F8-F191E9AD0A1D}" type="pres">
      <dgm:prSet presAssocID="{F1BE7885-CBA4-435A-A1C5-43E2780F2795}" presName="hierChild5" presStyleCnt="0"/>
      <dgm:spPr/>
    </dgm:pt>
    <dgm:pt modelId="{5EA1AE27-2158-4F5F-A005-8410963A739B}" type="pres">
      <dgm:prSet presAssocID="{72EC33E4-81BF-4264-9D2A-FAF4DF98CEC9}" presName="hierChild3" presStyleCnt="0"/>
      <dgm:spPr/>
    </dgm:pt>
    <dgm:pt modelId="{2B4A4B73-5F6F-4DE9-85AD-900DE963007D}" type="pres">
      <dgm:prSet presAssocID="{A4799A6C-B5E3-4307-B8C6-CE8821923964}" presName="Name111" presStyleLbl="parChTrans1D2" presStyleIdx="7" presStyleCnt="8"/>
      <dgm:spPr/>
    </dgm:pt>
    <dgm:pt modelId="{2DEF8DED-F2AD-47F7-8EFB-6B17F0280AFF}" type="pres">
      <dgm:prSet presAssocID="{D409C786-7B5B-4842-AAB7-1AB132E6576F}" presName="hierRoot3" presStyleCnt="0">
        <dgm:presLayoutVars>
          <dgm:hierBranch val="init"/>
        </dgm:presLayoutVars>
      </dgm:prSet>
      <dgm:spPr/>
    </dgm:pt>
    <dgm:pt modelId="{4248D559-DE9E-48E4-B2DC-1EE816402D65}" type="pres">
      <dgm:prSet presAssocID="{D409C786-7B5B-4842-AAB7-1AB132E6576F}" presName="rootComposite3" presStyleCnt="0"/>
      <dgm:spPr/>
    </dgm:pt>
    <dgm:pt modelId="{686FCD32-D24E-421F-B91B-97939969FC35}" type="pres">
      <dgm:prSet presAssocID="{D409C786-7B5B-4842-AAB7-1AB132E6576F}" presName="rootText3" presStyleLbl="asst1" presStyleIdx="0" presStyleCnt="1" custScaleX="122758" custScaleY="162945">
        <dgm:presLayoutVars>
          <dgm:chPref val="3"/>
        </dgm:presLayoutVars>
      </dgm:prSet>
      <dgm:spPr/>
    </dgm:pt>
    <dgm:pt modelId="{BCD6B658-6C1D-4AA3-AD16-D32BCFDF670C}" type="pres">
      <dgm:prSet presAssocID="{D409C786-7B5B-4842-AAB7-1AB132E6576F}" presName="rootConnector3" presStyleLbl="asst1" presStyleIdx="0" presStyleCnt="1"/>
      <dgm:spPr/>
    </dgm:pt>
    <dgm:pt modelId="{B151A66E-2C0B-442C-9E48-898C212F58ED}" type="pres">
      <dgm:prSet presAssocID="{D409C786-7B5B-4842-AAB7-1AB132E6576F}" presName="hierChild6" presStyleCnt="0"/>
      <dgm:spPr/>
    </dgm:pt>
    <dgm:pt modelId="{6452F614-5103-4198-B632-BCAD56B024D9}" type="pres">
      <dgm:prSet presAssocID="{D409C786-7B5B-4842-AAB7-1AB132E6576F}" presName="hierChild7" presStyleCnt="0"/>
      <dgm:spPr/>
    </dgm:pt>
  </dgm:ptLst>
  <dgm:cxnLst>
    <dgm:cxn modelId="{8DF78803-B987-4930-967E-EDBAF4531618}" type="presOf" srcId="{A4799A6C-B5E3-4307-B8C6-CE8821923964}" destId="{2B4A4B73-5F6F-4DE9-85AD-900DE963007D}" srcOrd="0" destOrd="0" presId="urn:microsoft.com/office/officeart/2005/8/layout/orgChart1"/>
    <dgm:cxn modelId="{D57C830A-D7A1-4D0A-B8F6-CCD3E8707078}" srcId="{72EC33E4-81BF-4264-9D2A-FAF4DF98CEC9}" destId="{A7EE368D-C886-4258-A2FB-F2AFBFECF509}" srcOrd="1" destOrd="0" parTransId="{6898AF76-E28A-4E26-A5CA-A9E3E0B26773}" sibTransId="{4F32B31F-67EA-426C-8A80-5A5601507559}"/>
    <dgm:cxn modelId="{89966D0D-BBA6-434A-96C1-587F033B36DF}" type="presOf" srcId="{6898AF76-E28A-4E26-A5CA-A9E3E0B26773}" destId="{DF76B25E-B506-4DA1-B045-70AF90911781}" srcOrd="0" destOrd="0" presId="urn:microsoft.com/office/officeart/2005/8/layout/orgChart1"/>
    <dgm:cxn modelId="{6AEE0111-0527-43EC-99AD-342FC156D1E0}" type="presOf" srcId="{60A34931-9861-4343-AC33-E19E9A50EEDB}" destId="{3B7F0547-3243-4E8E-8FD4-6618FCAB6BAC}" srcOrd="0" destOrd="0" presId="urn:microsoft.com/office/officeart/2005/8/layout/orgChart1"/>
    <dgm:cxn modelId="{523C2516-DC86-490A-BA65-7F5034DDAAF9}" srcId="{72EC33E4-81BF-4264-9D2A-FAF4DF98CEC9}" destId="{D409C786-7B5B-4842-AAB7-1AB132E6576F}" srcOrd="7" destOrd="0" parTransId="{A4799A6C-B5E3-4307-B8C6-CE8821923964}" sibTransId="{746B2A5B-8CA5-40D4-83CF-40E3BD1C9553}"/>
    <dgm:cxn modelId="{B1F7D619-258E-49DC-9857-425B5F330BB5}" type="presOf" srcId="{4E4E90F2-36BD-4EEE-BBD2-2407EFAB70BC}" destId="{8BEA1D24-3CAD-4118-8CFA-DFFABBB4A9AF}" srcOrd="0" destOrd="0" presId="urn:microsoft.com/office/officeart/2005/8/layout/orgChart1"/>
    <dgm:cxn modelId="{1B15791A-A9D2-4FB7-984F-A4B1E55FACD9}" srcId="{9370D184-1C5A-46EE-BE87-BD648D65F742}" destId="{72EC33E4-81BF-4264-9D2A-FAF4DF98CEC9}" srcOrd="0" destOrd="0" parTransId="{E9CAB611-944A-485B-AFF0-DCB1A35EF43C}" sibTransId="{9139B799-B839-4BD3-B434-2D459E3A600F}"/>
    <dgm:cxn modelId="{B9F53332-83C7-4B16-9BDC-3382A8E6037E}" type="presOf" srcId="{B0AC9BE5-ADF7-48CC-A19B-7D7B64B9E2E8}" destId="{865FD51A-EFF3-4E6E-A41D-CF573736B611}" srcOrd="0" destOrd="0" presId="urn:microsoft.com/office/officeart/2005/8/layout/orgChart1"/>
    <dgm:cxn modelId="{52F1D13B-9119-4256-A88E-52324BA95131}" srcId="{72EC33E4-81BF-4264-9D2A-FAF4DF98CEC9}" destId="{6F2D4C1C-996F-4D5C-906C-7C22276EDF55}" srcOrd="3" destOrd="0" parTransId="{1F66DF4C-633B-4140-A5FA-3ACDFEDD9CE0}" sibTransId="{C2E63357-AB5D-4773-9107-A4F3DBBD5D76}"/>
    <dgm:cxn modelId="{995A573C-E0D8-4E39-A4D6-78DE011929C9}" type="presOf" srcId="{D409C786-7B5B-4842-AAB7-1AB132E6576F}" destId="{686FCD32-D24E-421F-B91B-97939969FC35}" srcOrd="0" destOrd="0" presId="urn:microsoft.com/office/officeart/2005/8/layout/orgChart1"/>
    <dgm:cxn modelId="{9A59D245-86A7-4E0E-8CA3-0704B60F70C4}" type="presOf" srcId="{6F2D4C1C-996F-4D5C-906C-7C22276EDF55}" destId="{D80DC9C7-9587-4A6F-999E-083D39BC2485}" srcOrd="1" destOrd="0" presId="urn:microsoft.com/office/officeart/2005/8/layout/orgChart1"/>
    <dgm:cxn modelId="{ABBEAD4A-0B7A-4A87-B112-9AE992438C69}" srcId="{72EC33E4-81BF-4264-9D2A-FAF4DF98CEC9}" destId="{4E4E90F2-36BD-4EEE-BBD2-2407EFAB70BC}" srcOrd="4" destOrd="0" parTransId="{B0AC9BE5-ADF7-48CC-A19B-7D7B64B9E2E8}" sibTransId="{22FE70D9-861A-4C5A-9150-2A42A3B4A67D}"/>
    <dgm:cxn modelId="{6EBFD54A-76DF-4687-B02C-DB3312E5403A}" type="presOf" srcId="{60A34931-9861-4343-AC33-E19E9A50EEDB}" destId="{F51B4D62-C997-46AA-9CF5-C983DF809D23}" srcOrd="1" destOrd="0" presId="urn:microsoft.com/office/officeart/2005/8/layout/orgChart1"/>
    <dgm:cxn modelId="{E2996D4F-36A0-4DDB-87FA-0C3894B4F63F}" type="presOf" srcId="{A7EE368D-C886-4258-A2FB-F2AFBFECF509}" destId="{E1C08980-9E69-4347-A59F-C3233E9BA1BA}" srcOrd="0" destOrd="0" presId="urn:microsoft.com/office/officeart/2005/8/layout/orgChart1"/>
    <dgm:cxn modelId="{33D26970-1B50-4E6A-ABF8-456151D13C60}" srcId="{72EC33E4-81BF-4264-9D2A-FAF4DF98CEC9}" destId="{179628D3-3FA3-4427-ABFB-CC4458DA0F7E}" srcOrd="2" destOrd="0" parTransId="{A1A8E746-9182-4233-87C4-D524774D4A7E}" sibTransId="{C7C25D9D-E8B3-4B7F-A201-0F53EBD18611}"/>
    <dgm:cxn modelId="{45763C76-38C2-4F3B-925D-AA935D76B0A2}" type="presOf" srcId="{0EC688EC-03FF-43F9-816B-A1E239C3E43D}" destId="{BFCAC9CD-0021-4F61-BD1F-9A2C71ED256B}" srcOrd="0" destOrd="0" presId="urn:microsoft.com/office/officeart/2005/8/layout/orgChart1"/>
    <dgm:cxn modelId="{CE2A477A-D8A8-4D97-8CEC-253A66BCD27D}" srcId="{72EC33E4-81BF-4264-9D2A-FAF4DF98CEC9}" destId="{F1BE7885-CBA4-435A-A1C5-43E2780F2795}" srcOrd="6" destOrd="0" parTransId="{279A1F99-53C5-4A2B-BA20-778FC4AAEC3A}" sibTransId="{0B668D45-F1F3-496D-A3B3-0B2BF51E4EB8}"/>
    <dgm:cxn modelId="{C9FC607B-DE43-4BA6-8B5C-8573E11E89ED}" srcId="{72EC33E4-81BF-4264-9D2A-FAF4DF98CEC9}" destId="{60A34931-9861-4343-AC33-E19E9A50EEDB}" srcOrd="5" destOrd="0" parTransId="{79DBEC52-EA5C-457C-8EC9-F9F444BDF402}" sibTransId="{E9714EEC-47F6-4420-A823-62135E05318D}"/>
    <dgm:cxn modelId="{CDBDAD84-19DD-41F4-8A86-4AAA2C262048}" type="presOf" srcId="{D409C786-7B5B-4842-AAB7-1AB132E6576F}" destId="{BCD6B658-6C1D-4AA3-AD16-D32BCFDF670C}" srcOrd="1" destOrd="0" presId="urn:microsoft.com/office/officeart/2005/8/layout/orgChart1"/>
    <dgm:cxn modelId="{EEBDE58F-74F5-4EE3-92E1-3B775A9D49FE}" type="presOf" srcId="{9370D184-1C5A-46EE-BE87-BD648D65F742}" destId="{FF7486D1-351D-4263-9F0E-FB1C48A2A920}" srcOrd="0" destOrd="0" presId="urn:microsoft.com/office/officeart/2005/8/layout/orgChart1"/>
    <dgm:cxn modelId="{EE02B096-EB62-48BB-A260-E44D7FB08D4D}" type="presOf" srcId="{A7EE368D-C886-4258-A2FB-F2AFBFECF509}" destId="{FB3BFAC1-9A38-4CA8-939B-A03984F8645A}" srcOrd="1" destOrd="0" presId="urn:microsoft.com/office/officeart/2005/8/layout/orgChart1"/>
    <dgm:cxn modelId="{39AF7B9E-7252-4F02-B4EB-0BC96819ABD0}" type="presOf" srcId="{A1A8E746-9182-4233-87C4-D524774D4A7E}" destId="{9080ED62-318B-43D7-B4F7-D5C57E40FBE0}" srcOrd="0" destOrd="0" presId="urn:microsoft.com/office/officeart/2005/8/layout/orgChart1"/>
    <dgm:cxn modelId="{B1DD9EA1-CA1A-45F8-A127-A75E4640ADEE}" type="presOf" srcId="{279A1F99-53C5-4A2B-BA20-778FC4AAEC3A}" destId="{8EFC2DBC-C389-4ACC-B192-ABA410C1F447}" srcOrd="0" destOrd="0" presId="urn:microsoft.com/office/officeart/2005/8/layout/orgChart1"/>
    <dgm:cxn modelId="{FD7ED7A6-3851-4170-A5FB-5C882E6C5290}" type="presOf" srcId="{F1BE7885-CBA4-435A-A1C5-43E2780F2795}" destId="{E10EECB5-E716-4FC2-9932-380789E49B56}" srcOrd="0" destOrd="0" presId="urn:microsoft.com/office/officeart/2005/8/layout/orgChart1"/>
    <dgm:cxn modelId="{31E557B4-DCCC-4CA4-B55B-F4D1372FB7FD}" srcId="{72EC33E4-81BF-4264-9D2A-FAF4DF98CEC9}" destId="{F42B9796-D38A-4644-8F53-7DC91E8B813C}" srcOrd="0" destOrd="0" parTransId="{0EC688EC-03FF-43F9-816B-A1E239C3E43D}" sibTransId="{32C4C0E6-FA43-4665-B1BD-8D1CF85DA972}"/>
    <dgm:cxn modelId="{453E5DC6-D1E0-4BFD-AD05-69CFC7074807}" type="presOf" srcId="{F42B9796-D38A-4644-8F53-7DC91E8B813C}" destId="{7DFB0A43-5CDD-4DB3-A5D8-7F59996F47AF}" srcOrd="1" destOrd="0" presId="urn:microsoft.com/office/officeart/2005/8/layout/orgChart1"/>
    <dgm:cxn modelId="{DB8018C9-8F61-411F-95DD-3F8CDA126072}" type="presOf" srcId="{F42B9796-D38A-4644-8F53-7DC91E8B813C}" destId="{55BC175E-66CA-4A7B-B66A-8F499FD5C2E9}" srcOrd="0" destOrd="0" presId="urn:microsoft.com/office/officeart/2005/8/layout/orgChart1"/>
    <dgm:cxn modelId="{88A7C1C9-24B2-4A93-9E7F-24BFEA5D24D2}" type="presOf" srcId="{179628D3-3FA3-4427-ABFB-CC4458DA0F7E}" destId="{E0EC3378-AB68-466B-BB98-A029962F2448}" srcOrd="1" destOrd="0" presId="urn:microsoft.com/office/officeart/2005/8/layout/orgChart1"/>
    <dgm:cxn modelId="{AD89E9C9-1741-4F9E-B039-D4C627E32457}" type="presOf" srcId="{79DBEC52-EA5C-457C-8EC9-F9F444BDF402}" destId="{A6D19044-0E37-41DF-B4CD-AFD04F68F7F9}" srcOrd="0" destOrd="0" presId="urn:microsoft.com/office/officeart/2005/8/layout/orgChart1"/>
    <dgm:cxn modelId="{625658D0-5F80-44CF-BA2C-3D0733CCB857}" type="presOf" srcId="{1F66DF4C-633B-4140-A5FA-3ACDFEDD9CE0}" destId="{C339F545-B039-4CF0-B156-AE56EBCF4E99}" srcOrd="0" destOrd="0" presId="urn:microsoft.com/office/officeart/2005/8/layout/orgChart1"/>
    <dgm:cxn modelId="{CEF2C3DB-61BE-4549-A5EC-5238E8CDCA26}" type="presOf" srcId="{F1BE7885-CBA4-435A-A1C5-43E2780F2795}" destId="{D42B75A3-F76B-4B20-A971-63914CB01E09}" srcOrd="1" destOrd="0" presId="urn:microsoft.com/office/officeart/2005/8/layout/orgChart1"/>
    <dgm:cxn modelId="{0659D9DB-00BC-49DC-8C3F-263859FD918E}" type="presOf" srcId="{6F2D4C1C-996F-4D5C-906C-7C22276EDF55}" destId="{6420C74A-D065-4837-BB30-5EEE8DF75CEE}" srcOrd="0" destOrd="0" presId="urn:microsoft.com/office/officeart/2005/8/layout/orgChart1"/>
    <dgm:cxn modelId="{2E68E9DC-A698-4ADD-B0FA-DAC1F3E5BA46}" type="presOf" srcId="{72EC33E4-81BF-4264-9D2A-FAF4DF98CEC9}" destId="{3AA563D4-FF44-4628-931C-0D207E325C43}" srcOrd="0" destOrd="0" presId="urn:microsoft.com/office/officeart/2005/8/layout/orgChart1"/>
    <dgm:cxn modelId="{A4F771EB-4206-45BA-AD76-7A6A038F4EC7}" type="presOf" srcId="{4E4E90F2-36BD-4EEE-BBD2-2407EFAB70BC}" destId="{C74D5B25-E68E-425B-83A1-6292E9548063}" srcOrd="1" destOrd="0" presId="urn:microsoft.com/office/officeart/2005/8/layout/orgChart1"/>
    <dgm:cxn modelId="{962CAFF8-D8AC-4A91-B41C-0D4E0F3B26B5}" type="presOf" srcId="{72EC33E4-81BF-4264-9D2A-FAF4DF98CEC9}" destId="{231C91AD-3E64-4A78-A7A5-5A37E4575E1F}" srcOrd="1" destOrd="0" presId="urn:microsoft.com/office/officeart/2005/8/layout/orgChart1"/>
    <dgm:cxn modelId="{2237DEFC-C48D-49AF-B8B2-B4BB2F734CB1}" type="presOf" srcId="{179628D3-3FA3-4427-ABFB-CC4458DA0F7E}" destId="{1E72E02A-B941-426E-9401-036F48E5874D}" srcOrd="0" destOrd="0" presId="urn:microsoft.com/office/officeart/2005/8/layout/orgChart1"/>
    <dgm:cxn modelId="{92553768-40A7-48D0-87F8-2ECE480A215C}" type="presParOf" srcId="{FF7486D1-351D-4263-9F0E-FB1C48A2A920}" destId="{6514D576-E534-4039-B072-CD6F3A86DFFD}" srcOrd="0" destOrd="0" presId="urn:microsoft.com/office/officeart/2005/8/layout/orgChart1"/>
    <dgm:cxn modelId="{D54D85F5-A0DF-432E-8E29-FA2737B3F901}" type="presParOf" srcId="{6514D576-E534-4039-B072-CD6F3A86DFFD}" destId="{21511C51-7528-4768-B381-C47409AB1557}" srcOrd="0" destOrd="0" presId="urn:microsoft.com/office/officeart/2005/8/layout/orgChart1"/>
    <dgm:cxn modelId="{7C0BE101-590D-4F7E-8C54-B0171719C803}" type="presParOf" srcId="{21511C51-7528-4768-B381-C47409AB1557}" destId="{3AA563D4-FF44-4628-931C-0D207E325C43}" srcOrd="0" destOrd="0" presId="urn:microsoft.com/office/officeart/2005/8/layout/orgChart1"/>
    <dgm:cxn modelId="{416B6307-F852-45F5-9A6D-02D3345458AD}" type="presParOf" srcId="{21511C51-7528-4768-B381-C47409AB1557}" destId="{231C91AD-3E64-4A78-A7A5-5A37E4575E1F}" srcOrd="1" destOrd="0" presId="urn:microsoft.com/office/officeart/2005/8/layout/orgChart1"/>
    <dgm:cxn modelId="{6FE99FBC-45AE-4D08-9301-CB1D699CF94C}" type="presParOf" srcId="{6514D576-E534-4039-B072-CD6F3A86DFFD}" destId="{EB3887F0-1FB9-4CC1-BD00-8DE265D7A826}" srcOrd="1" destOrd="0" presId="urn:microsoft.com/office/officeart/2005/8/layout/orgChart1"/>
    <dgm:cxn modelId="{987755BC-FA93-44AF-9E74-D1204F8550A3}" type="presParOf" srcId="{EB3887F0-1FB9-4CC1-BD00-8DE265D7A826}" destId="{BFCAC9CD-0021-4F61-BD1F-9A2C71ED256B}" srcOrd="0" destOrd="0" presId="urn:microsoft.com/office/officeart/2005/8/layout/orgChart1"/>
    <dgm:cxn modelId="{574A419F-9B84-49A1-80A3-B4AB6D7B1F02}" type="presParOf" srcId="{EB3887F0-1FB9-4CC1-BD00-8DE265D7A826}" destId="{B4BDFD1B-213F-4F2D-9767-58C6553506F8}" srcOrd="1" destOrd="0" presId="urn:microsoft.com/office/officeart/2005/8/layout/orgChart1"/>
    <dgm:cxn modelId="{8E7681D8-5FCF-4928-99A9-620E2A216B27}" type="presParOf" srcId="{B4BDFD1B-213F-4F2D-9767-58C6553506F8}" destId="{6C7F296A-AC03-472D-9A37-4E1257C3055D}" srcOrd="0" destOrd="0" presId="urn:microsoft.com/office/officeart/2005/8/layout/orgChart1"/>
    <dgm:cxn modelId="{74E56456-F312-4B09-932C-3C567A5F6042}" type="presParOf" srcId="{6C7F296A-AC03-472D-9A37-4E1257C3055D}" destId="{55BC175E-66CA-4A7B-B66A-8F499FD5C2E9}" srcOrd="0" destOrd="0" presId="urn:microsoft.com/office/officeart/2005/8/layout/orgChart1"/>
    <dgm:cxn modelId="{2B54559F-88FE-4E1F-B85A-CD7B4A2BFF2C}" type="presParOf" srcId="{6C7F296A-AC03-472D-9A37-4E1257C3055D}" destId="{7DFB0A43-5CDD-4DB3-A5D8-7F59996F47AF}" srcOrd="1" destOrd="0" presId="urn:microsoft.com/office/officeart/2005/8/layout/orgChart1"/>
    <dgm:cxn modelId="{792A53AD-8D2B-472C-80CE-CE27510778B9}" type="presParOf" srcId="{B4BDFD1B-213F-4F2D-9767-58C6553506F8}" destId="{64ED9004-3B68-4295-A8BC-CF6720D5943F}" srcOrd="1" destOrd="0" presId="urn:microsoft.com/office/officeart/2005/8/layout/orgChart1"/>
    <dgm:cxn modelId="{F970DB5A-19B2-43BE-A4DC-D9F061B03981}" type="presParOf" srcId="{B4BDFD1B-213F-4F2D-9767-58C6553506F8}" destId="{8D2F1F49-1142-4E35-B41A-0303BB58FF60}" srcOrd="2" destOrd="0" presId="urn:microsoft.com/office/officeart/2005/8/layout/orgChart1"/>
    <dgm:cxn modelId="{044745D3-DD7B-4489-9B16-8E5054B36847}" type="presParOf" srcId="{EB3887F0-1FB9-4CC1-BD00-8DE265D7A826}" destId="{DF76B25E-B506-4DA1-B045-70AF90911781}" srcOrd="2" destOrd="0" presId="urn:microsoft.com/office/officeart/2005/8/layout/orgChart1"/>
    <dgm:cxn modelId="{066E9A07-C862-49D5-850D-3C831EBFB1FD}" type="presParOf" srcId="{EB3887F0-1FB9-4CC1-BD00-8DE265D7A826}" destId="{A17EE334-45F2-42A4-A629-4B11BF89BFB9}" srcOrd="3" destOrd="0" presId="urn:microsoft.com/office/officeart/2005/8/layout/orgChart1"/>
    <dgm:cxn modelId="{C8A494EA-420F-4A29-A12E-33FF05232278}" type="presParOf" srcId="{A17EE334-45F2-42A4-A629-4B11BF89BFB9}" destId="{B0D0471B-F0B4-4847-A9C7-021293557759}" srcOrd="0" destOrd="0" presId="urn:microsoft.com/office/officeart/2005/8/layout/orgChart1"/>
    <dgm:cxn modelId="{437E87EF-7DA4-4880-AB4A-55AB1CCA19DB}" type="presParOf" srcId="{B0D0471B-F0B4-4847-A9C7-021293557759}" destId="{E1C08980-9E69-4347-A59F-C3233E9BA1BA}" srcOrd="0" destOrd="0" presId="urn:microsoft.com/office/officeart/2005/8/layout/orgChart1"/>
    <dgm:cxn modelId="{E70409F1-AD94-4197-BD1D-D3EE803A263F}" type="presParOf" srcId="{B0D0471B-F0B4-4847-A9C7-021293557759}" destId="{FB3BFAC1-9A38-4CA8-939B-A03984F8645A}" srcOrd="1" destOrd="0" presId="urn:microsoft.com/office/officeart/2005/8/layout/orgChart1"/>
    <dgm:cxn modelId="{13CC31D5-CF0E-4EC1-9DCA-6B634FA7D203}" type="presParOf" srcId="{A17EE334-45F2-42A4-A629-4B11BF89BFB9}" destId="{A64BDAFF-0118-4F6C-BC94-BBF5930760AB}" srcOrd="1" destOrd="0" presId="urn:microsoft.com/office/officeart/2005/8/layout/orgChart1"/>
    <dgm:cxn modelId="{68DCADF5-A135-4AE3-90FA-109E5392CE77}" type="presParOf" srcId="{A17EE334-45F2-42A4-A629-4B11BF89BFB9}" destId="{ABC45095-DA87-46CE-B532-94B04E8FD041}" srcOrd="2" destOrd="0" presId="urn:microsoft.com/office/officeart/2005/8/layout/orgChart1"/>
    <dgm:cxn modelId="{6BC3B23C-18CC-4E5D-B7D1-48A3050F5F7A}" type="presParOf" srcId="{EB3887F0-1FB9-4CC1-BD00-8DE265D7A826}" destId="{9080ED62-318B-43D7-B4F7-D5C57E40FBE0}" srcOrd="4" destOrd="0" presId="urn:microsoft.com/office/officeart/2005/8/layout/orgChart1"/>
    <dgm:cxn modelId="{EED265D7-1ABC-42D2-BC98-374B6E4C592C}" type="presParOf" srcId="{EB3887F0-1FB9-4CC1-BD00-8DE265D7A826}" destId="{3DB16F0B-4773-4EC8-93CE-6AED3B08957A}" srcOrd="5" destOrd="0" presId="urn:microsoft.com/office/officeart/2005/8/layout/orgChart1"/>
    <dgm:cxn modelId="{E68E2925-2DFB-4560-9AA3-35EF6E7ED48A}" type="presParOf" srcId="{3DB16F0B-4773-4EC8-93CE-6AED3B08957A}" destId="{5A09C2B6-4CBB-4F1E-8E58-90778B5C9812}" srcOrd="0" destOrd="0" presId="urn:microsoft.com/office/officeart/2005/8/layout/orgChart1"/>
    <dgm:cxn modelId="{41E573C5-3EB4-4367-A3CD-8BDCAEBC2C0D}" type="presParOf" srcId="{5A09C2B6-4CBB-4F1E-8E58-90778B5C9812}" destId="{1E72E02A-B941-426E-9401-036F48E5874D}" srcOrd="0" destOrd="0" presId="urn:microsoft.com/office/officeart/2005/8/layout/orgChart1"/>
    <dgm:cxn modelId="{33C71216-175B-4A47-894F-AEAE2E1F4D9F}" type="presParOf" srcId="{5A09C2B6-4CBB-4F1E-8E58-90778B5C9812}" destId="{E0EC3378-AB68-466B-BB98-A029962F2448}" srcOrd="1" destOrd="0" presId="urn:microsoft.com/office/officeart/2005/8/layout/orgChart1"/>
    <dgm:cxn modelId="{16A948DC-5370-4864-A9E9-80E3C643DA56}" type="presParOf" srcId="{3DB16F0B-4773-4EC8-93CE-6AED3B08957A}" destId="{D20B2BC8-32BB-444E-8DC3-B84C8E3EA9DE}" srcOrd="1" destOrd="0" presId="urn:microsoft.com/office/officeart/2005/8/layout/orgChart1"/>
    <dgm:cxn modelId="{E5E36A7C-A922-4858-A661-CD1C229F7F3D}" type="presParOf" srcId="{3DB16F0B-4773-4EC8-93CE-6AED3B08957A}" destId="{847D10DB-ECE3-4035-90B9-A20C913ACE48}" srcOrd="2" destOrd="0" presId="urn:microsoft.com/office/officeart/2005/8/layout/orgChart1"/>
    <dgm:cxn modelId="{B71F0A04-0AA6-499C-B5E5-6E1AE6DB4C42}" type="presParOf" srcId="{EB3887F0-1FB9-4CC1-BD00-8DE265D7A826}" destId="{C339F545-B039-4CF0-B156-AE56EBCF4E99}" srcOrd="6" destOrd="0" presId="urn:microsoft.com/office/officeart/2005/8/layout/orgChart1"/>
    <dgm:cxn modelId="{4836E549-D8A0-4ABB-A96A-A256AB0EA2B4}" type="presParOf" srcId="{EB3887F0-1FB9-4CC1-BD00-8DE265D7A826}" destId="{8107D631-401A-491E-8F3D-F303242D9680}" srcOrd="7" destOrd="0" presId="urn:microsoft.com/office/officeart/2005/8/layout/orgChart1"/>
    <dgm:cxn modelId="{B1437D34-EEAB-465D-9E1E-16FFEEFB0BFF}" type="presParOf" srcId="{8107D631-401A-491E-8F3D-F303242D9680}" destId="{A7F0DEB6-51C4-44E7-8221-394B1CB12648}" srcOrd="0" destOrd="0" presId="urn:microsoft.com/office/officeart/2005/8/layout/orgChart1"/>
    <dgm:cxn modelId="{A112EFB2-853D-4EF4-950B-EF34E87EC3B1}" type="presParOf" srcId="{A7F0DEB6-51C4-44E7-8221-394B1CB12648}" destId="{6420C74A-D065-4837-BB30-5EEE8DF75CEE}" srcOrd="0" destOrd="0" presId="urn:microsoft.com/office/officeart/2005/8/layout/orgChart1"/>
    <dgm:cxn modelId="{0ABF959D-2B63-4A6B-A10A-817E32D4C8DD}" type="presParOf" srcId="{A7F0DEB6-51C4-44E7-8221-394B1CB12648}" destId="{D80DC9C7-9587-4A6F-999E-083D39BC2485}" srcOrd="1" destOrd="0" presId="urn:microsoft.com/office/officeart/2005/8/layout/orgChart1"/>
    <dgm:cxn modelId="{7A162F3B-D285-414A-AFA7-C2053A52BB28}" type="presParOf" srcId="{8107D631-401A-491E-8F3D-F303242D9680}" destId="{3AC8E493-BABB-4D66-BFEC-AEA9B6843943}" srcOrd="1" destOrd="0" presId="urn:microsoft.com/office/officeart/2005/8/layout/orgChart1"/>
    <dgm:cxn modelId="{A8481170-B7B9-499F-953E-1BD9FD629BC6}" type="presParOf" srcId="{8107D631-401A-491E-8F3D-F303242D9680}" destId="{293AFCC0-F22C-4B75-A82D-BDC7209FA5A3}" srcOrd="2" destOrd="0" presId="urn:microsoft.com/office/officeart/2005/8/layout/orgChart1"/>
    <dgm:cxn modelId="{656A40D4-11D4-49C7-8BBE-50DDE42F04F7}" type="presParOf" srcId="{EB3887F0-1FB9-4CC1-BD00-8DE265D7A826}" destId="{865FD51A-EFF3-4E6E-A41D-CF573736B611}" srcOrd="8" destOrd="0" presId="urn:microsoft.com/office/officeart/2005/8/layout/orgChart1"/>
    <dgm:cxn modelId="{4E04E878-09FB-4AB6-9515-30C65A3B4554}" type="presParOf" srcId="{EB3887F0-1FB9-4CC1-BD00-8DE265D7A826}" destId="{60DDC06F-C076-40CC-8867-20D077ED1EDA}" srcOrd="9" destOrd="0" presId="urn:microsoft.com/office/officeart/2005/8/layout/orgChart1"/>
    <dgm:cxn modelId="{1DB171B2-427D-47E2-8ED3-D0BC83A1C7E7}" type="presParOf" srcId="{60DDC06F-C076-40CC-8867-20D077ED1EDA}" destId="{3760CCF0-D892-4F01-935F-429C682B85A9}" srcOrd="0" destOrd="0" presId="urn:microsoft.com/office/officeart/2005/8/layout/orgChart1"/>
    <dgm:cxn modelId="{261CF4F0-B251-437D-892E-CA39D8BA0575}" type="presParOf" srcId="{3760CCF0-D892-4F01-935F-429C682B85A9}" destId="{8BEA1D24-3CAD-4118-8CFA-DFFABBB4A9AF}" srcOrd="0" destOrd="0" presId="urn:microsoft.com/office/officeart/2005/8/layout/orgChart1"/>
    <dgm:cxn modelId="{4F4E5D9F-E4DE-4F8C-AEF2-269D92841225}" type="presParOf" srcId="{3760CCF0-D892-4F01-935F-429C682B85A9}" destId="{C74D5B25-E68E-425B-83A1-6292E9548063}" srcOrd="1" destOrd="0" presId="urn:microsoft.com/office/officeart/2005/8/layout/orgChart1"/>
    <dgm:cxn modelId="{1100CED8-0BCB-43E1-B5AB-5D3EBCF4B695}" type="presParOf" srcId="{60DDC06F-C076-40CC-8867-20D077ED1EDA}" destId="{567DC1CA-C871-4EDB-B887-4B866298B8CC}" srcOrd="1" destOrd="0" presId="urn:microsoft.com/office/officeart/2005/8/layout/orgChart1"/>
    <dgm:cxn modelId="{0F804F10-8F38-4391-967F-356B7396E72C}" type="presParOf" srcId="{60DDC06F-C076-40CC-8867-20D077ED1EDA}" destId="{0776F218-2D6C-4D60-B134-2207031CD373}" srcOrd="2" destOrd="0" presId="urn:microsoft.com/office/officeart/2005/8/layout/orgChart1"/>
    <dgm:cxn modelId="{80926CE8-C9B9-4BDD-A3BB-75BED54BD120}" type="presParOf" srcId="{EB3887F0-1FB9-4CC1-BD00-8DE265D7A826}" destId="{A6D19044-0E37-41DF-B4CD-AFD04F68F7F9}" srcOrd="10" destOrd="0" presId="urn:microsoft.com/office/officeart/2005/8/layout/orgChart1"/>
    <dgm:cxn modelId="{FAF2DA5D-F6F9-48D2-986A-56D6CAF9036B}" type="presParOf" srcId="{EB3887F0-1FB9-4CC1-BD00-8DE265D7A826}" destId="{DC3838D7-486F-4C49-8DE3-F9156B5FBA82}" srcOrd="11" destOrd="0" presId="urn:microsoft.com/office/officeart/2005/8/layout/orgChart1"/>
    <dgm:cxn modelId="{EB19F88E-BD13-4E10-8769-FA5BC71C30E8}" type="presParOf" srcId="{DC3838D7-486F-4C49-8DE3-F9156B5FBA82}" destId="{9854FDB9-0070-4D3D-B28D-6045B4DBB4DB}" srcOrd="0" destOrd="0" presId="urn:microsoft.com/office/officeart/2005/8/layout/orgChart1"/>
    <dgm:cxn modelId="{B92E52D4-2678-4C8D-A761-8C10F7E9EDFE}" type="presParOf" srcId="{9854FDB9-0070-4D3D-B28D-6045B4DBB4DB}" destId="{3B7F0547-3243-4E8E-8FD4-6618FCAB6BAC}" srcOrd="0" destOrd="0" presId="urn:microsoft.com/office/officeart/2005/8/layout/orgChart1"/>
    <dgm:cxn modelId="{2E786D50-9AAD-4736-A3AC-C8F0698BC02E}" type="presParOf" srcId="{9854FDB9-0070-4D3D-B28D-6045B4DBB4DB}" destId="{F51B4D62-C997-46AA-9CF5-C983DF809D23}" srcOrd="1" destOrd="0" presId="urn:microsoft.com/office/officeart/2005/8/layout/orgChart1"/>
    <dgm:cxn modelId="{941AC6B4-16D9-463A-8154-B5F9B92D8F35}" type="presParOf" srcId="{DC3838D7-486F-4C49-8DE3-F9156B5FBA82}" destId="{66447909-96FB-4C6C-AFF7-8EECD13C9C7D}" srcOrd="1" destOrd="0" presId="urn:microsoft.com/office/officeart/2005/8/layout/orgChart1"/>
    <dgm:cxn modelId="{0CF80142-8F49-4A64-942A-4DD0317CFA92}" type="presParOf" srcId="{DC3838D7-486F-4C49-8DE3-F9156B5FBA82}" destId="{AE824A78-8721-4BAC-8553-7F25EF16A0B1}" srcOrd="2" destOrd="0" presId="urn:microsoft.com/office/officeart/2005/8/layout/orgChart1"/>
    <dgm:cxn modelId="{6DDC4410-382F-420A-B4C5-5BC2D0FC12F8}" type="presParOf" srcId="{EB3887F0-1FB9-4CC1-BD00-8DE265D7A826}" destId="{8EFC2DBC-C389-4ACC-B192-ABA410C1F447}" srcOrd="12" destOrd="0" presId="urn:microsoft.com/office/officeart/2005/8/layout/orgChart1"/>
    <dgm:cxn modelId="{E7BE706A-8688-448A-B0F2-B98ADD437335}" type="presParOf" srcId="{EB3887F0-1FB9-4CC1-BD00-8DE265D7A826}" destId="{F733082D-CF5D-410A-9274-42F4BFDBB46F}" srcOrd="13" destOrd="0" presId="urn:microsoft.com/office/officeart/2005/8/layout/orgChart1"/>
    <dgm:cxn modelId="{5933B296-7B44-4DCF-8443-AD3D82AD3650}" type="presParOf" srcId="{F733082D-CF5D-410A-9274-42F4BFDBB46F}" destId="{B63FCC35-B7DC-4398-8A8E-B5D09B9F34A1}" srcOrd="0" destOrd="0" presId="urn:microsoft.com/office/officeart/2005/8/layout/orgChart1"/>
    <dgm:cxn modelId="{50C48FAE-A5B8-4AA4-A1B4-B9F8D652288F}" type="presParOf" srcId="{B63FCC35-B7DC-4398-8A8E-B5D09B9F34A1}" destId="{E10EECB5-E716-4FC2-9932-380789E49B56}" srcOrd="0" destOrd="0" presId="urn:microsoft.com/office/officeart/2005/8/layout/orgChart1"/>
    <dgm:cxn modelId="{4E047736-FB6C-49A0-857F-C2A0DCD18463}" type="presParOf" srcId="{B63FCC35-B7DC-4398-8A8E-B5D09B9F34A1}" destId="{D42B75A3-F76B-4B20-A971-63914CB01E09}" srcOrd="1" destOrd="0" presId="urn:microsoft.com/office/officeart/2005/8/layout/orgChart1"/>
    <dgm:cxn modelId="{E49A7E1C-911F-46B9-9186-B1EE08202998}" type="presParOf" srcId="{F733082D-CF5D-410A-9274-42F4BFDBB46F}" destId="{422C6CC6-F80E-4327-85B5-6EBDE52A539F}" srcOrd="1" destOrd="0" presId="urn:microsoft.com/office/officeart/2005/8/layout/orgChart1"/>
    <dgm:cxn modelId="{F2D6B6FC-E4EC-43C6-AB00-AEF6F8328CF7}" type="presParOf" srcId="{F733082D-CF5D-410A-9274-42F4BFDBB46F}" destId="{687C1F37-A105-44AB-86F8-F191E9AD0A1D}" srcOrd="2" destOrd="0" presId="urn:microsoft.com/office/officeart/2005/8/layout/orgChart1"/>
    <dgm:cxn modelId="{013486C7-6783-49C0-9242-BC0EEE9503F4}" type="presParOf" srcId="{6514D576-E534-4039-B072-CD6F3A86DFFD}" destId="{5EA1AE27-2158-4F5F-A005-8410963A739B}" srcOrd="2" destOrd="0" presId="urn:microsoft.com/office/officeart/2005/8/layout/orgChart1"/>
    <dgm:cxn modelId="{5A5CA896-B5C2-4F78-AF36-442C7B9E4983}" type="presParOf" srcId="{5EA1AE27-2158-4F5F-A005-8410963A739B}" destId="{2B4A4B73-5F6F-4DE9-85AD-900DE963007D}" srcOrd="0" destOrd="0" presId="urn:microsoft.com/office/officeart/2005/8/layout/orgChart1"/>
    <dgm:cxn modelId="{5FE79DA6-19DC-4A51-80B9-9DF4384EFAF8}" type="presParOf" srcId="{5EA1AE27-2158-4F5F-A005-8410963A739B}" destId="{2DEF8DED-F2AD-47F7-8EFB-6B17F0280AFF}" srcOrd="1" destOrd="0" presId="urn:microsoft.com/office/officeart/2005/8/layout/orgChart1"/>
    <dgm:cxn modelId="{8646A78D-F3DD-4F52-AB29-7954307DE3B7}" type="presParOf" srcId="{2DEF8DED-F2AD-47F7-8EFB-6B17F0280AFF}" destId="{4248D559-DE9E-48E4-B2DC-1EE816402D65}" srcOrd="0" destOrd="0" presId="urn:microsoft.com/office/officeart/2005/8/layout/orgChart1"/>
    <dgm:cxn modelId="{5BA80538-C378-496C-A710-F8371CFFD720}" type="presParOf" srcId="{4248D559-DE9E-48E4-B2DC-1EE816402D65}" destId="{686FCD32-D24E-421F-B91B-97939969FC35}" srcOrd="0" destOrd="0" presId="urn:microsoft.com/office/officeart/2005/8/layout/orgChart1"/>
    <dgm:cxn modelId="{99AA3623-F0F0-4C2A-B8AA-526066E13793}" type="presParOf" srcId="{4248D559-DE9E-48E4-B2DC-1EE816402D65}" destId="{BCD6B658-6C1D-4AA3-AD16-D32BCFDF670C}" srcOrd="1" destOrd="0" presId="urn:microsoft.com/office/officeart/2005/8/layout/orgChart1"/>
    <dgm:cxn modelId="{D54C661D-5CD8-4256-B550-F11EFC8CE3C4}" type="presParOf" srcId="{2DEF8DED-F2AD-47F7-8EFB-6B17F0280AFF}" destId="{B151A66E-2C0B-442C-9E48-898C212F58ED}" srcOrd="1" destOrd="0" presId="urn:microsoft.com/office/officeart/2005/8/layout/orgChart1"/>
    <dgm:cxn modelId="{03DBA478-9770-4ED8-BC99-B143A21E68CC}" type="presParOf" srcId="{2DEF8DED-F2AD-47F7-8EFB-6B17F0280AFF}" destId="{6452F614-5103-4198-B632-BCAD56B024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A4B73-5F6F-4DE9-85AD-900DE963007D}">
      <dsp:nvSpPr>
        <dsp:cNvPr id="0" name=""/>
        <dsp:cNvSpPr/>
      </dsp:nvSpPr>
      <dsp:spPr>
        <a:xfrm>
          <a:off x="3791935" y="850979"/>
          <a:ext cx="100524" cy="643245"/>
        </a:xfrm>
        <a:custGeom>
          <a:avLst/>
          <a:gdLst/>
          <a:ahLst/>
          <a:cxnLst/>
          <a:rect l="0" t="0" r="0" b="0"/>
          <a:pathLst>
            <a:path>
              <a:moveTo>
                <a:pt x="100524" y="0"/>
              </a:moveTo>
              <a:lnTo>
                <a:pt x="100524" y="643245"/>
              </a:lnTo>
              <a:lnTo>
                <a:pt x="0" y="64324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C2DBC-C389-4ACC-B192-ABA410C1F447}">
      <dsp:nvSpPr>
        <dsp:cNvPr id="0" name=""/>
        <dsp:cNvSpPr/>
      </dsp:nvSpPr>
      <dsp:spPr>
        <a:xfrm>
          <a:off x="3892459" y="850979"/>
          <a:ext cx="3416319" cy="1224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681"/>
              </a:lnTo>
              <a:lnTo>
                <a:pt x="3416319" y="1125681"/>
              </a:lnTo>
              <a:lnTo>
                <a:pt x="3416319" y="122454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19044-0E37-41DF-B4CD-AFD04F68F7F9}">
      <dsp:nvSpPr>
        <dsp:cNvPr id="0" name=""/>
        <dsp:cNvSpPr/>
      </dsp:nvSpPr>
      <dsp:spPr>
        <a:xfrm>
          <a:off x="3892459" y="850979"/>
          <a:ext cx="2276993" cy="1224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681"/>
              </a:lnTo>
              <a:lnTo>
                <a:pt x="2276993" y="1125681"/>
              </a:lnTo>
              <a:lnTo>
                <a:pt x="2276993" y="122454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FD51A-EFF3-4E6E-A41D-CF573736B611}">
      <dsp:nvSpPr>
        <dsp:cNvPr id="0" name=""/>
        <dsp:cNvSpPr/>
      </dsp:nvSpPr>
      <dsp:spPr>
        <a:xfrm>
          <a:off x="3892459" y="850979"/>
          <a:ext cx="1137668" cy="1224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681"/>
              </a:lnTo>
              <a:lnTo>
                <a:pt x="1137668" y="1125681"/>
              </a:lnTo>
              <a:lnTo>
                <a:pt x="1137668" y="122454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9F545-B039-4CF0-B156-AE56EBCF4E99}">
      <dsp:nvSpPr>
        <dsp:cNvPr id="0" name=""/>
        <dsp:cNvSpPr/>
      </dsp:nvSpPr>
      <dsp:spPr>
        <a:xfrm>
          <a:off x="3845082" y="850979"/>
          <a:ext cx="91440" cy="1224548"/>
        </a:xfrm>
        <a:custGeom>
          <a:avLst/>
          <a:gdLst/>
          <a:ahLst/>
          <a:cxnLst/>
          <a:rect l="0" t="0" r="0" b="0"/>
          <a:pathLst>
            <a:path>
              <a:moveTo>
                <a:pt x="47377" y="0"/>
              </a:moveTo>
              <a:lnTo>
                <a:pt x="47377" y="1125681"/>
              </a:lnTo>
              <a:lnTo>
                <a:pt x="45720" y="1125681"/>
              </a:lnTo>
              <a:lnTo>
                <a:pt x="45720" y="122454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0ED62-318B-43D7-B4F7-D5C57E40FBE0}">
      <dsp:nvSpPr>
        <dsp:cNvPr id="0" name=""/>
        <dsp:cNvSpPr/>
      </dsp:nvSpPr>
      <dsp:spPr>
        <a:xfrm>
          <a:off x="2751477" y="850979"/>
          <a:ext cx="1140982" cy="1224548"/>
        </a:xfrm>
        <a:custGeom>
          <a:avLst/>
          <a:gdLst/>
          <a:ahLst/>
          <a:cxnLst/>
          <a:rect l="0" t="0" r="0" b="0"/>
          <a:pathLst>
            <a:path>
              <a:moveTo>
                <a:pt x="1140982" y="0"/>
              </a:moveTo>
              <a:lnTo>
                <a:pt x="1140982" y="1125681"/>
              </a:lnTo>
              <a:lnTo>
                <a:pt x="0" y="1125681"/>
              </a:lnTo>
              <a:lnTo>
                <a:pt x="0" y="122454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6B25E-B506-4DA1-B045-70AF90911781}">
      <dsp:nvSpPr>
        <dsp:cNvPr id="0" name=""/>
        <dsp:cNvSpPr/>
      </dsp:nvSpPr>
      <dsp:spPr>
        <a:xfrm>
          <a:off x="1612151" y="850979"/>
          <a:ext cx="2280308" cy="1224548"/>
        </a:xfrm>
        <a:custGeom>
          <a:avLst/>
          <a:gdLst/>
          <a:ahLst/>
          <a:cxnLst/>
          <a:rect l="0" t="0" r="0" b="0"/>
          <a:pathLst>
            <a:path>
              <a:moveTo>
                <a:pt x="2280308" y="0"/>
              </a:moveTo>
              <a:lnTo>
                <a:pt x="2280308" y="1125681"/>
              </a:lnTo>
              <a:lnTo>
                <a:pt x="0" y="1125681"/>
              </a:lnTo>
              <a:lnTo>
                <a:pt x="0" y="122454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AC9CD-0021-4F61-BD1F-9A2C71ED256B}">
      <dsp:nvSpPr>
        <dsp:cNvPr id="0" name=""/>
        <dsp:cNvSpPr/>
      </dsp:nvSpPr>
      <dsp:spPr>
        <a:xfrm>
          <a:off x="472826" y="850979"/>
          <a:ext cx="3419633" cy="1224548"/>
        </a:xfrm>
        <a:custGeom>
          <a:avLst/>
          <a:gdLst/>
          <a:ahLst/>
          <a:cxnLst/>
          <a:rect l="0" t="0" r="0" b="0"/>
          <a:pathLst>
            <a:path>
              <a:moveTo>
                <a:pt x="3419633" y="0"/>
              </a:moveTo>
              <a:lnTo>
                <a:pt x="3419633" y="1125681"/>
              </a:lnTo>
              <a:lnTo>
                <a:pt x="0" y="1125681"/>
              </a:lnTo>
              <a:lnTo>
                <a:pt x="0" y="122454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563D4-FF44-4628-931C-0D207E325C43}">
      <dsp:nvSpPr>
        <dsp:cNvPr id="0" name=""/>
        <dsp:cNvSpPr/>
      </dsp:nvSpPr>
      <dsp:spPr>
        <a:xfrm>
          <a:off x="1399215" y="85089"/>
          <a:ext cx="4986488" cy="7658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NDUC</a:t>
          </a:r>
        </a:p>
      </dsp:txBody>
      <dsp:txXfrm>
        <a:off x="1399215" y="85089"/>
        <a:ext cx="4986488" cy="765890"/>
      </dsp:txXfrm>
    </dsp:sp>
    <dsp:sp modelId="{55BC175E-66CA-4A7B-B66A-8F499FD5C2E9}">
      <dsp:nvSpPr>
        <dsp:cNvPr id="0" name=""/>
        <dsp:cNvSpPr/>
      </dsp:nvSpPr>
      <dsp:spPr>
        <a:xfrm>
          <a:off x="2030" y="2075528"/>
          <a:ext cx="941591" cy="11797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>
              <a:solidFill>
                <a:srgbClr val="7030A0"/>
              </a:solidFill>
            </a:rPr>
            <a:t>NCO </a:t>
          </a:r>
          <a:br>
            <a:rPr lang="nb-NO" sz="1500" kern="1200" dirty="0">
              <a:solidFill>
                <a:srgbClr val="7030A0"/>
              </a:solidFill>
            </a:rPr>
          </a:br>
          <a:r>
            <a:rPr lang="nb-NO" sz="1500" kern="1200" dirty="0">
              <a:solidFill>
                <a:srgbClr val="7030A0"/>
              </a:solidFill>
            </a:rPr>
            <a:t>School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500" kern="1200" dirty="0"/>
        </a:p>
      </dsp:txBody>
      <dsp:txXfrm>
        <a:off x="2030" y="2075528"/>
        <a:ext cx="941591" cy="1179799"/>
      </dsp:txXfrm>
    </dsp:sp>
    <dsp:sp modelId="{E1C08980-9E69-4347-A59F-C3233E9BA1BA}">
      <dsp:nvSpPr>
        <dsp:cNvPr id="0" name=""/>
        <dsp:cNvSpPr/>
      </dsp:nvSpPr>
      <dsp:spPr>
        <a:xfrm>
          <a:off x="1141355" y="2075528"/>
          <a:ext cx="941591" cy="11511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 err="1">
              <a:solidFill>
                <a:schemeClr val="tx1"/>
              </a:solidFill>
            </a:rPr>
            <a:t>Army</a:t>
          </a:r>
          <a:r>
            <a:rPr lang="nb-NO" sz="1500" kern="1200" dirty="0">
              <a:solidFill>
                <a:schemeClr val="tx1"/>
              </a:solidFill>
            </a:rPr>
            <a:t> </a:t>
          </a:r>
          <a:r>
            <a:rPr lang="nb-NO" sz="1500" kern="1200" dirty="0" err="1">
              <a:solidFill>
                <a:schemeClr val="tx1"/>
              </a:solidFill>
            </a:rPr>
            <a:t>Academy</a:t>
          </a:r>
          <a:endParaRPr lang="nb-NO" sz="1500" kern="1200" dirty="0">
            <a:solidFill>
              <a:schemeClr val="tx1"/>
            </a:solidFill>
          </a:endParaRPr>
        </a:p>
      </dsp:txBody>
      <dsp:txXfrm>
        <a:off x="1141355" y="2075528"/>
        <a:ext cx="941591" cy="1151118"/>
      </dsp:txXfrm>
    </dsp:sp>
    <dsp:sp modelId="{1E72E02A-B941-426E-9401-036F48E5874D}">
      <dsp:nvSpPr>
        <dsp:cNvPr id="0" name=""/>
        <dsp:cNvSpPr/>
      </dsp:nvSpPr>
      <dsp:spPr>
        <a:xfrm>
          <a:off x="2280681" y="2075528"/>
          <a:ext cx="941591" cy="11675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 err="1">
              <a:solidFill>
                <a:schemeClr val="tx1"/>
              </a:solidFill>
            </a:rPr>
            <a:t>Naval</a:t>
          </a:r>
          <a:r>
            <a:rPr lang="nb-NO" sz="1500" kern="1200" dirty="0">
              <a:solidFill>
                <a:schemeClr val="tx1"/>
              </a:solidFill>
            </a:rPr>
            <a:t> </a:t>
          </a:r>
          <a:r>
            <a:rPr lang="nb-NO" sz="1500" kern="1200" dirty="0" err="1">
              <a:solidFill>
                <a:schemeClr val="tx1"/>
              </a:solidFill>
            </a:rPr>
            <a:t>Academy</a:t>
          </a:r>
          <a:endParaRPr lang="nb-NO" sz="1500" kern="1200" dirty="0">
            <a:solidFill>
              <a:schemeClr val="tx1"/>
            </a:solidFill>
          </a:endParaRPr>
        </a:p>
      </dsp:txBody>
      <dsp:txXfrm>
        <a:off x="2280681" y="2075528"/>
        <a:ext cx="941591" cy="1167526"/>
      </dsp:txXfrm>
    </dsp:sp>
    <dsp:sp modelId="{6420C74A-D065-4837-BB30-5EEE8DF75CEE}">
      <dsp:nvSpPr>
        <dsp:cNvPr id="0" name=""/>
        <dsp:cNvSpPr/>
      </dsp:nvSpPr>
      <dsp:spPr>
        <a:xfrm>
          <a:off x="3420006" y="2075528"/>
          <a:ext cx="941591" cy="11552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>
              <a:solidFill>
                <a:schemeClr val="tx1"/>
              </a:solidFill>
            </a:rPr>
            <a:t>Air Force </a:t>
          </a:r>
          <a:r>
            <a:rPr lang="nb-NO" sz="1500" kern="1200" dirty="0" err="1">
              <a:solidFill>
                <a:schemeClr val="tx1"/>
              </a:solidFill>
            </a:rPr>
            <a:t>Academy</a:t>
          </a:r>
          <a:endParaRPr lang="nb-NO" sz="1500" kern="1200" dirty="0">
            <a:solidFill>
              <a:schemeClr val="tx1"/>
            </a:solidFill>
          </a:endParaRPr>
        </a:p>
      </dsp:txBody>
      <dsp:txXfrm>
        <a:off x="3420006" y="2075528"/>
        <a:ext cx="941591" cy="1155252"/>
      </dsp:txXfrm>
    </dsp:sp>
    <dsp:sp modelId="{8BEA1D24-3CAD-4118-8CFA-DFFABBB4A9AF}">
      <dsp:nvSpPr>
        <dsp:cNvPr id="0" name=""/>
        <dsp:cNvSpPr/>
      </dsp:nvSpPr>
      <dsp:spPr>
        <a:xfrm>
          <a:off x="4559332" y="2075528"/>
          <a:ext cx="941591" cy="11429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Cyber </a:t>
          </a:r>
          <a:r>
            <a:rPr lang="nb-NO" sz="1500" kern="1200" dirty="0" err="1"/>
            <a:t>Engineer</a:t>
          </a:r>
          <a:r>
            <a:rPr lang="nb-NO" sz="1500" kern="1200" dirty="0"/>
            <a:t> </a:t>
          </a:r>
          <a:r>
            <a:rPr lang="nb-NO" sz="1500" kern="1200" dirty="0" err="1"/>
            <a:t>Academy</a:t>
          </a:r>
          <a:endParaRPr lang="nb-NO" sz="1500" kern="1200" dirty="0"/>
        </a:p>
      </dsp:txBody>
      <dsp:txXfrm>
        <a:off x="4559332" y="2075528"/>
        <a:ext cx="941591" cy="1142978"/>
      </dsp:txXfrm>
    </dsp:sp>
    <dsp:sp modelId="{3B7F0547-3243-4E8E-8FD4-6618FCAB6BAC}">
      <dsp:nvSpPr>
        <dsp:cNvPr id="0" name=""/>
        <dsp:cNvSpPr/>
      </dsp:nvSpPr>
      <dsp:spPr>
        <a:xfrm>
          <a:off x="5698657" y="2075528"/>
          <a:ext cx="941591" cy="11142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Language and </a:t>
          </a:r>
          <a:r>
            <a:rPr lang="nb-NO" sz="1500" kern="1200" dirty="0" err="1"/>
            <a:t>Intelligence</a:t>
          </a:r>
          <a:r>
            <a:rPr lang="nb-NO" sz="1500" kern="1200" dirty="0"/>
            <a:t> </a:t>
          </a:r>
          <a:r>
            <a:rPr lang="nb-NO" sz="1500" kern="1200" dirty="0" err="1"/>
            <a:t>Academy</a:t>
          </a:r>
          <a:endParaRPr lang="nb-NO" sz="1500" kern="1200" dirty="0"/>
        </a:p>
      </dsp:txBody>
      <dsp:txXfrm>
        <a:off x="5698657" y="2075528"/>
        <a:ext cx="941591" cy="1114297"/>
      </dsp:txXfrm>
    </dsp:sp>
    <dsp:sp modelId="{E10EECB5-E716-4FC2-9932-380789E49B56}">
      <dsp:nvSpPr>
        <dsp:cNvPr id="0" name=""/>
        <dsp:cNvSpPr/>
      </dsp:nvSpPr>
      <dsp:spPr>
        <a:xfrm>
          <a:off x="6837983" y="2075528"/>
          <a:ext cx="941591" cy="11388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>
              <a:solidFill>
                <a:srgbClr val="0070C0"/>
              </a:solidFill>
            </a:rPr>
            <a:t>Staff College</a:t>
          </a:r>
        </a:p>
      </dsp:txBody>
      <dsp:txXfrm>
        <a:off x="6837983" y="2075528"/>
        <a:ext cx="941591" cy="1138849"/>
      </dsp:txXfrm>
    </dsp:sp>
    <dsp:sp modelId="{686FCD32-D24E-421F-B91B-97939969FC35}">
      <dsp:nvSpPr>
        <dsp:cNvPr id="0" name=""/>
        <dsp:cNvSpPr/>
      </dsp:nvSpPr>
      <dsp:spPr>
        <a:xfrm>
          <a:off x="2636056" y="1110656"/>
          <a:ext cx="1155878" cy="7671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Institute for Defence Studies</a:t>
          </a:r>
          <a:endParaRPr lang="nb-NO" sz="1500" kern="1200" dirty="0"/>
        </a:p>
      </dsp:txBody>
      <dsp:txXfrm>
        <a:off x="2636056" y="1110656"/>
        <a:ext cx="1155878" cy="767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35FC97-70EA-B84C-9CCC-228B20420085}" type="datetimeFigureOut">
              <a:rPr lang="nb-NO"/>
              <a:pPr>
                <a:defRPr/>
              </a:pPr>
              <a:t>25.05.2022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B3FCC5-DD96-3643-9EF5-0E12DF182D2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82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5CB947-41A6-A94D-80EF-47AD980A54F4}" type="datetimeFigureOut">
              <a:rPr lang="nb-NO"/>
              <a:pPr>
                <a:defRPr/>
              </a:pPr>
              <a:t>25.05.2022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B74B50-57CA-1945-A4A9-F18B0F3A212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6682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6015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90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84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32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02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74B50-57CA-1945-A4A9-F18B0F3A212E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499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Forsvaret_navn_so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98" y="4796171"/>
            <a:ext cx="591353" cy="76559"/>
          </a:xfrm>
          <a:prstGeom prst="rect">
            <a:avLst/>
          </a:prstGeom>
        </p:spPr>
      </p:pic>
      <p:cxnSp>
        <p:nvCxnSpPr>
          <p:cNvPr id="6" name="Rett linje 5"/>
          <p:cNvCxnSpPr/>
          <p:nvPr/>
        </p:nvCxnSpPr>
        <p:spPr>
          <a:xfrm>
            <a:off x="1995488" y="2982913"/>
            <a:ext cx="598487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ittel 1"/>
          <p:cNvSpPr>
            <a:spLocks noGrp="1"/>
          </p:cNvSpPr>
          <p:nvPr>
            <p:ph type="ctrTitle"/>
          </p:nvPr>
        </p:nvSpPr>
        <p:spPr>
          <a:xfrm>
            <a:off x="382590" y="2080834"/>
            <a:ext cx="3777443" cy="7980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00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1" name="Undertittel 2"/>
          <p:cNvSpPr>
            <a:spLocks noGrp="1"/>
          </p:cNvSpPr>
          <p:nvPr>
            <p:ph type="subTitle" idx="1"/>
          </p:nvPr>
        </p:nvSpPr>
        <p:spPr>
          <a:xfrm>
            <a:off x="382589" y="3053056"/>
            <a:ext cx="3777445" cy="6935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5"/>
          </p:nvPr>
        </p:nvSpPr>
        <p:spPr>
          <a:xfrm>
            <a:off x="381000" y="4144963"/>
            <a:ext cx="3787775" cy="233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D317AB6B-80E2-49B0-8255-319BDD21A851}" type="datetime3">
              <a:rPr lang="en-US" smtClean="0"/>
              <a:t>25 May 2022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381000" y="3973513"/>
            <a:ext cx="3787775" cy="2317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nb-NO"/>
              <a:t>Avdeling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4596684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66" y="388075"/>
            <a:ext cx="40678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0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re bilder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CD52B022-9428-41AF-8F02-BE105CF15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1415" y="165240"/>
            <a:ext cx="1313393" cy="450105"/>
          </a:xfrm>
          <a:prstGeom prst="rect">
            <a:avLst/>
          </a:prstGeom>
        </p:spPr>
      </p:pic>
      <p:cxnSp>
        <p:nvCxnSpPr>
          <p:cNvPr id="6" name="Rett linje 5"/>
          <p:cNvCxnSpPr/>
          <p:nvPr/>
        </p:nvCxnSpPr>
        <p:spPr>
          <a:xfrm>
            <a:off x="4635500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5086350" y="1416050"/>
            <a:ext cx="598488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dato 7"/>
          <p:cNvSpPr>
            <a:spLocks noGrp="1"/>
          </p:cNvSpPr>
          <p:nvPr>
            <p:ph type="dt" sz="half" idx="24"/>
          </p:nvPr>
        </p:nvSpPr>
        <p:spPr>
          <a:xfrm>
            <a:off x="6623050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59D602-C713-472A-AA00-47B17A714CFA}" type="datetime3">
              <a:rPr lang="en-US" smtClean="0"/>
              <a:t>25 May 2022</a:t>
            </a:fld>
            <a:endParaRPr lang="nb-NO"/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4977591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0"/>
          </p:nvPr>
        </p:nvSpPr>
        <p:spPr>
          <a:xfrm>
            <a:off x="4977872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bilde 3"/>
          <p:cNvSpPr>
            <a:spLocks noGrp="1"/>
          </p:cNvSpPr>
          <p:nvPr>
            <p:ph type="pic" sz="quarter" idx="25"/>
          </p:nvPr>
        </p:nvSpPr>
        <p:spPr>
          <a:xfrm>
            <a:off x="91526" y="2623315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9" name="Plassholder for bilde 3"/>
          <p:cNvSpPr>
            <a:spLocks noGrp="1"/>
          </p:cNvSpPr>
          <p:nvPr>
            <p:ph type="pic" sz="quarter" idx="26"/>
          </p:nvPr>
        </p:nvSpPr>
        <p:spPr>
          <a:xfrm>
            <a:off x="91527" y="96683"/>
            <a:ext cx="2181104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27"/>
          </p:nvPr>
        </p:nvSpPr>
        <p:spPr>
          <a:xfrm>
            <a:off x="2364159" y="96683"/>
            <a:ext cx="2181104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59783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902C85C5-00CC-467D-A272-52405C7830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438" y="200495"/>
            <a:ext cx="1313393" cy="450105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>
          <a:xfrm>
            <a:off x="4271963" y="1228206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386293" y="1276046"/>
            <a:ext cx="8359244" cy="3412371"/>
          </a:xfrm>
          <a:prstGeom prst="rect">
            <a:avLst/>
          </a:prstGeom>
          <a:noFill/>
        </p:spPr>
        <p:txBody>
          <a:bodyPr vert="horz" numCol="2" spcCol="1440000" anchor="t"/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387848" y="666751"/>
            <a:ext cx="8360366" cy="470956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F5E95F-06C3-41F7-ABCA-2DBA03F09452}" type="datetime3">
              <a:rPr lang="en-US" smtClean="0"/>
              <a:t>25 May 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7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C873E20-6F91-4DD3-A01B-EA8AF9F9C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438" y="185254"/>
            <a:ext cx="1376115" cy="471600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>
          <a:xfrm>
            <a:off x="4271963" y="1228206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1135062" y="666751"/>
            <a:ext cx="6865938" cy="470956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495652-28D6-4261-ACD8-48C72463C616}" type="datetime3">
              <a:rPr lang="en-US" smtClean="0"/>
              <a:t>25 May 2022</a:t>
            </a:fld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138465" y="1424214"/>
            <a:ext cx="3388178" cy="376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i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quarter" idx="14"/>
          </p:nvPr>
        </p:nvSpPr>
        <p:spPr>
          <a:xfrm>
            <a:off x="4612822" y="1424214"/>
            <a:ext cx="3388178" cy="376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i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5"/>
          </p:nvPr>
        </p:nvSpPr>
        <p:spPr>
          <a:xfrm>
            <a:off x="4612821" y="1805214"/>
            <a:ext cx="3388179" cy="2883203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5"/>
          <p:cNvSpPr>
            <a:spLocks noGrp="1"/>
          </p:cNvSpPr>
          <p:nvPr>
            <p:ph sz="quarter" idx="16"/>
          </p:nvPr>
        </p:nvSpPr>
        <p:spPr>
          <a:xfrm>
            <a:off x="1138464" y="1805214"/>
            <a:ext cx="3388179" cy="2883203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85749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58F9BF3-1B6B-4B92-A634-DF528B1E6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8794" y="186734"/>
            <a:ext cx="1409112" cy="469704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>
          <a:xfrm>
            <a:off x="4271963" y="1223184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1910292" y="1276046"/>
            <a:ext cx="5312834" cy="3417662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1911349" y="546551"/>
            <a:ext cx="5313364" cy="589644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60F388-E08C-4E55-BED9-B3AB67245116}" type="datetime3">
              <a:rPr lang="en-US" smtClean="0"/>
              <a:t>25 May 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251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venstre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5086350" y="1416050"/>
            <a:ext cx="598488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4635500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5"/>
          <p:cNvSpPr>
            <a:spLocks noGrp="1"/>
          </p:cNvSpPr>
          <p:nvPr>
            <p:ph sz="quarter" idx="10"/>
          </p:nvPr>
        </p:nvSpPr>
        <p:spPr>
          <a:xfrm>
            <a:off x="4977872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7"/>
          <p:cNvSpPr>
            <a:spLocks noGrp="1"/>
          </p:cNvSpPr>
          <p:nvPr>
            <p:ph type="dt" sz="half" idx="16"/>
          </p:nvPr>
        </p:nvSpPr>
        <p:spPr>
          <a:xfrm>
            <a:off x="6623050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C9135F-AD4D-4187-A831-F140894FDB18}" type="datetime3">
              <a:rPr lang="en-US" smtClean="0"/>
              <a:t>25 May 2022</a:t>
            </a:fld>
            <a:endParaRPr lang="nb-NO"/>
          </a:p>
        </p:txBody>
      </p:sp>
      <p:sp>
        <p:nvSpPr>
          <p:cNvPr id="10" name="Tittel 6"/>
          <p:cNvSpPr>
            <a:spLocks noGrp="1"/>
          </p:cNvSpPr>
          <p:nvPr>
            <p:ph type="title"/>
          </p:nvPr>
        </p:nvSpPr>
        <p:spPr>
          <a:xfrm>
            <a:off x="4977591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84842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0509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høyre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487363" y="1416050"/>
            <a:ext cx="598487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tel 6"/>
          <p:cNvSpPr>
            <a:spLocks noGrp="1"/>
          </p:cNvSpPr>
          <p:nvPr>
            <p:ph type="title"/>
          </p:nvPr>
        </p:nvSpPr>
        <p:spPr>
          <a:xfrm>
            <a:off x="379414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7"/>
          <p:cNvSpPr>
            <a:spLocks noGrp="1"/>
          </p:cNvSpPr>
          <p:nvPr>
            <p:ph type="dt" sz="half" idx="16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EFD3F6-D393-483D-A6FD-A3A5749DE8FD}" type="datetime3">
              <a:rPr lang="en-US" smtClean="0"/>
              <a:t>25 May 2022</a:t>
            </a:fld>
            <a:endParaRPr lang="nb-NO"/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379413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4596684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2776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to kolonner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4271963" y="1228206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386293" y="1276046"/>
            <a:ext cx="8359244" cy="3412371"/>
          </a:xfrm>
          <a:prstGeom prst="rect">
            <a:avLst/>
          </a:prstGeom>
          <a:noFill/>
        </p:spPr>
        <p:txBody>
          <a:bodyPr vert="horz" numCol="2" spcCol="1440000" anchor="t"/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387848" y="666751"/>
            <a:ext cx="8360366" cy="470956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183C8C-525B-4CB2-AA37-A646EB213454}" type="datetime3">
              <a:rPr lang="en-US" smtClean="0"/>
              <a:t>25 May 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616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4271963" y="1228206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1135062" y="666751"/>
            <a:ext cx="6865938" cy="470956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00B785-B114-4966-A7F1-296CB3A6008E}" type="datetime3">
              <a:rPr lang="en-US" smtClean="0"/>
              <a:t>25 May 2022</a:t>
            </a:fld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138465" y="1424214"/>
            <a:ext cx="3388178" cy="376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i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quarter" idx="14"/>
          </p:nvPr>
        </p:nvSpPr>
        <p:spPr>
          <a:xfrm>
            <a:off x="4612822" y="1424214"/>
            <a:ext cx="3388178" cy="376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i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5"/>
          </p:nvPr>
        </p:nvSpPr>
        <p:spPr>
          <a:xfrm>
            <a:off x="4612821" y="1805214"/>
            <a:ext cx="3388179" cy="2883203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innhold 5"/>
          <p:cNvSpPr>
            <a:spLocks noGrp="1"/>
          </p:cNvSpPr>
          <p:nvPr>
            <p:ph sz="quarter" idx="16"/>
          </p:nvPr>
        </p:nvSpPr>
        <p:spPr>
          <a:xfrm>
            <a:off x="1138464" y="1805214"/>
            <a:ext cx="3388179" cy="2883203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5245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en kolonne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4271963" y="1223184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1910292" y="1276046"/>
            <a:ext cx="5312834" cy="3417662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1911349" y="546551"/>
            <a:ext cx="5313364" cy="589644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693325-6165-4533-97B6-7A5701DA6026}" type="datetime3">
              <a:rPr lang="en-US" smtClean="0"/>
              <a:t>25 May 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04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3"/>
          </p:nvPr>
        </p:nvSpPr>
        <p:spPr>
          <a:xfrm>
            <a:off x="92076" y="95250"/>
            <a:ext cx="4435108" cy="4953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4"/>
          </p:nvPr>
        </p:nvSpPr>
        <p:spPr>
          <a:xfrm>
            <a:off x="2852738" y="5475288"/>
            <a:ext cx="3787775" cy="2317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34D0A62D-3968-46CB-8AD7-8376FD7587DF}" type="datetime3">
              <a:rPr lang="en-US" smtClean="0"/>
              <a:t>25 May 2022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2852738" y="5302250"/>
            <a:ext cx="3787775" cy="23336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nb-NO"/>
              <a:t>Avdeling</a:t>
            </a:r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6"/>
          </p:nvPr>
        </p:nvSpPr>
        <p:spPr>
          <a:xfrm>
            <a:off x="4619260" y="95250"/>
            <a:ext cx="4435108" cy="4953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4677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eg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1995488" y="2982913"/>
            <a:ext cx="598487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ittel 1"/>
          <p:cNvSpPr>
            <a:spLocks noGrp="1"/>
          </p:cNvSpPr>
          <p:nvPr>
            <p:ph type="ctrTitle"/>
          </p:nvPr>
        </p:nvSpPr>
        <p:spPr>
          <a:xfrm>
            <a:off x="382590" y="2080834"/>
            <a:ext cx="3777443" cy="7980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00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1" name="Undertittel 2"/>
          <p:cNvSpPr>
            <a:spLocks noGrp="1"/>
          </p:cNvSpPr>
          <p:nvPr>
            <p:ph type="subTitle" idx="1"/>
          </p:nvPr>
        </p:nvSpPr>
        <p:spPr>
          <a:xfrm>
            <a:off x="382589" y="3053056"/>
            <a:ext cx="3777445" cy="6935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1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6"/>
          </p:nvPr>
        </p:nvSpPr>
        <p:spPr>
          <a:xfrm>
            <a:off x="381000" y="4144963"/>
            <a:ext cx="3787775" cy="233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3DE9D7F4-89F8-4789-9D7A-20DE9E0314EC}" type="datetime3">
              <a:rPr lang="en-US" smtClean="0"/>
              <a:t>25 May 2022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7"/>
          </p:nvPr>
        </p:nvSpPr>
        <p:spPr>
          <a:xfrm>
            <a:off x="381000" y="3973513"/>
            <a:ext cx="3787775" cy="2317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nb-NO"/>
              <a:t>Avdeling</a:t>
            </a:r>
          </a:p>
        </p:txBody>
      </p:sp>
      <p:pic>
        <p:nvPicPr>
          <p:cNvPr id="12" name="Bilde 11" descr="Forsvaret_navn_so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98" y="4796171"/>
            <a:ext cx="591353" cy="76559"/>
          </a:xfrm>
          <a:prstGeom prst="rect">
            <a:avLst/>
          </a:prstGeom>
        </p:spPr>
      </p:pic>
      <p:sp>
        <p:nvSpPr>
          <p:cNvPr id="1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4596684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66" y="388075"/>
            <a:ext cx="40678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29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3"/>
          <p:cNvSpPr>
            <a:spLocks noGrp="1"/>
          </p:cNvSpPr>
          <p:nvPr>
            <p:ph type="dt" sz="half" idx="14"/>
          </p:nvPr>
        </p:nvSpPr>
        <p:spPr>
          <a:xfrm>
            <a:off x="2852738" y="5475288"/>
            <a:ext cx="3787775" cy="2317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2C636181-8F6E-460C-A442-F42217E9D543}" type="datetime3">
              <a:rPr lang="en-US" smtClean="0"/>
              <a:t>25 May 2022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2852738" y="5302250"/>
            <a:ext cx="3787775" cy="23336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nb-NO"/>
              <a:t>Avdeling</a:t>
            </a:r>
          </a:p>
        </p:txBody>
      </p:sp>
      <p:sp>
        <p:nvSpPr>
          <p:cNvPr id="15" name="Plassholder for bilde 5"/>
          <p:cNvSpPr>
            <a:spLocks noGrp="1"/>
          </p:cNvSpPr>
          <p:nvPr>
            <p:ph type="pic" sz="quarter" idx="13"/>
          </p:nvPr>
        </p:nvSpPr>
        <p:spPr>
          <a:xfrm>
            <a:off x="92076" y="95250"/>
            <a:ext cx="4435108" cy="24313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6" name="Plassholder for bilde 5"/>
          <p:cNvSpPr>
            <a:spLocks noGrp="1"/>
          </p:cNvSpPr>
          <p:nvPr>
            <p:ph type="pic" sz="quarter" idx="16"/>
          </p:nvPr>
        </p:nvSpPr>
        <p:spPr>
          <a:xfrm>
            <a:off x="4619260" y="95250"/>
            <a:ext cx="4435108" cy="24313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9" name="Plassholder for bilde 5"/>
          <p:cNvSpPr>
            <a:spLocks noGrp="1"/>
          </p:cNvSpPr>
          <p:nvPr>
            <p:ph type="pic" sz="quarter" idx="21"/>
          </p:nvPr>
        </p:nvSpPr>
        <p:spPr>
          <a:xfrm>
            <a:off x="92076" y="2621882"/>
            <a:ext cx="4435108" cy="24313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20" name="Plassholder for bilde 5"/>
          <p:cNvSpPr>
            <a:spLocks noGrp="1"/>
          </p:cNvSpPr>
          <p:nvPr>
            <p:ph type="pic" sz="quarter" idx="22"/>
          </p:nvPr>
        </p:nvSpPr>
        <p:spPr>
          <a:xfrm>
            <a:off x="4619260" y="2621882"/>
            <a:ext cx="4435108" cy="24313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32900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1"/>
          </p:nvPr>
        </p:nvSpPr>
        <p:spPr>
          <a:xfrm>
            <a:off x="467178" y="465585"/>
            <a:ext cx="8209644" cy="42123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rgbClr val="31313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>
          <a:xfrm>
            <a:off x="2852738" y="5475288"/>
            <a:ext cx="3787775" cy="2317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BAE063EA-24E9-414F-9D0B-91D5BF772322}" type="datetime3">
              <a:rPr lang="en-US" smtClean="0"/>
              <a:t>25 May 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>
          <a:xfrm>
            <a:off x="2852738" y="5302250"/>
            <a:ext cx="3787775" cy="23336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nb-NO"/>
              <a:t>Avdeling</a:t>
            </a:r>
          </a:p>
        </p:txBody>
      </p:sp>
    </p:spTree>
    <p:extLst>
      <p:ext uri="{BB962C8B-B14F-4D97-AF65-F5344CB8AC3E}">
        <p14:creationId xmlns:p14="http://schemas.microsoft.com/office/powerpoint/2010/main" val="401385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4271963" y="2982913"/>
            <a:ext cx="600075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687638" y="2080834"/>
            <a:ext cx="3768724" cy="7980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00" spc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2687637" y="3053056"/>
            <a:ext cx="3768726" cy="6935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682875" y="4144963"/>
            <a:ext cx="3778250" cy="233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FCF323BE-9AF8-45AB-93BF-27C97D684E8A}" type="datetime3">
              <a:rPr lang="en-US" smtClean="0"/>
              <a:t>25 May 2022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82875" y="3973513"/>
            <a:ext cx="3778250" cy="2317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nb-NO"/>
              <a:t>Avdeling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10" y="349250"/>
            <a:ext cx="406780" cy="720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51EF3FE-D20E-41F1-BAAB-A35F3F2F4051}"/>
              </a:ext>
            </a:extLst>
          </p:cNvPr>
          <p:cNvSpPr txBox="1"/>
          <p:nvPr userDrawn="1"/>
        </p:nvSpPr>
        <p:spPr>
          <a:xfrm>
            <a:off x="3683095" y="4640734"/>
            <a:ext cx="1777810" cy="230832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algn="ctr"/>
            <a:r>
              <a:rPr lang="nb-NO" sz="900">
                <a:solidFill>
                  <a:schemeClr val="tx1"/>
                </a:solidFill>
                <a:latin typeface="FORSVARET-Bold" panose="02000803020000020004" pitchFamily="2" charset="0"/>
                <a:cs typeface="Cambria"/>
              </a:rPr>
              <a:t>NORWEGIAN ARMED FORCES</a:t>
            </a:r>
          </a:p>
        </p:txBody>
      </p:sp>
    </p:spTree>
    <p:extLst>
      <p:ext uri="{BB962C8B-B14F-4D97-AF65-F5344CB8AC3E}">
        <p14:creationId xmlns:p14="http://schemas.microsoft.com/office/powerpoint/2010/main" val="4270223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1995488" y="2982913"/>
            <a:ext cx="598487" cy="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382590" y="2080834"/>
            <a:ext cx="3777443" cy="7980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00" spc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382589" y="3053056"/>
            <a:ext cx="3777445" cy="6935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1">
                <a:solidFill>
                  <a:schemeClr val="bg1">
                    <a:lumMod val="75000"/>
                  </a:schemeClr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5"/>
          </p:nvPr>
        </p:nvSpPr>
        <p:spPr>
          <a:xfrm>
            <a:off x="381000" y="4144963"/>
            <a:ext cx="3787775" cy="233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7F29A0C1-34A9-46D9-9C01-29FB4860FC76}" type="datetime3">
              <a:rPr lang="en-US" smtClean="0"/>
              <a:t>25 May 2022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381000" y="3973513"/>
            <a:ext cx="3787775" cy="2317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nb-NO"/>
              <a:t>Avdeling</a:t>
            </a:r>
          </a:p>
        </p:txBody>
      </p:sp>
      <p:pic>
        <p:nvPicPr>
          <p:cNvPr id="12" name="Bilde 11" descr="Forsvaret_navn_h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99" y="4797718"/>
            <a:ext cx="589972" cy="76380"/>
          </a:xfrm>
          <a:prstGeom prst="rect">
            <a:avLst/>
          </a:prstGeom>
        </p:spPr>
      </p:pic>
      <p:sp>
        <p:nvSpPr>
          <p:cNvPr id="14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4596684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66" y="380932"/>
            <a:ext cx="40678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2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eg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1995488" y="2982913"/>
            <a:ext cx="598487" cy="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382590" y="2080834"/>
            <a:ext cx="3777443" cy="7980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00" spc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382589" y="3053056"/>
            <a:ext cx="3777445" cy="6935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1">
                <a:solidFill>
                  <a:schemeClr val="bg1">
                    <a:lumMod val="75000"/>
                  </a:schemeClr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6"/>
          </p:nvPr>
        </p:nvSpPr>
        <p:spPr>
          <a:xfrm>
            <a:off x="381000" y="4144963"/>
            <a:ext cx="3787775" cy="233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01459A73-02CC-42AF-B1C9-5025ACE572E9}" type="datetime3">
              <a:rPr lang="en-US" smtClean="0"/>
              <a:t>25 May 2022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7"/>
          </p:nvPr>
        </p:nvSpPr>
        <p:spPr>
          <a:xfrm>
            <a:off x="381000" y="3973513"/>
            <a:ext cx="3787775" cy="2317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nb-NO"/>
              <a:t>Avdeling</a:t>
            </a:r>
          </a:p>
        </p:txBody>
      </p:sp>
      <p:pic>
        <p:nvPicPr>
          <p:cNvPr id="12" name="Bilde 11" descr="Forsvaret_navn_h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99" y="4797718"/>
            <a:ext cx="589972" cy="76380"/>
          </a:xfrm>
          <a:prstGeom prst="rect">
            <a:avLst/>
          </a:prstGeom>
        </p:spPr>
      </p:pic>
      <p:sp>
        <p:nvSpPr>
          <p:cNvPr id="1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4596684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B54F085-B767-44D0-8815-342FE56A9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66" y="380932"/>
            <a:ext cx="40678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1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fullskje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9375"/>
            <a:ext cx="8967787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36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7EE7730-6715-43E0-82AB-3082794C4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050" y="183976"/>
            <a:ext cx="1407600" cy="484336"/>
          </a:xfrm>
          <a:prstGeom prst="rect">
            <a:avLst/>
          </a:prstGeom>
        </p:spPr>
      </p:pic>
      <p:cxnSp>
        <p:nvCxnSpPr>
          <p:cNvPr id="5" name="Rett linje 4"/>
          <p:cNvCxnSpPr/>
          <p:nvPr/>
        </p:nvCxnSpPr>
        <p:spPr>
          <a:xfrm>
            <a:off x="487363" y="1409700"/>
            <a:ext cx="598487" cy="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lassholder for innhold 5"/>
          <p:cNvSpPr>
            <a:spLocks noGrp="1"/>
          </p:cNvSpPr>
          <p:nvPr>
            <p:ph sz="quarter" idx="15"/>
          </p:nvPr>
        </p:nvSpPr>
        <p:spPr>
          <a:xfrm>
            <a:off x="379413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9" name="Plassholder for dato 7"/>
          <p:cNvSpPr>
            <a:spLocks noGrp="1"/>
          </p:cNvSpPr>
          <p:nvPr>
            <p:ph type="dt" sz="half" idx="17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88D7A8-2BF3-46BA-B20D-832837C9915D}" type="datetime3">
              <a:rPr lang="en-US" smtClean="0"/>
              <a:t>25 May 2022</a:t>
            </a:fld>
            <a:endParaRPr lang="nb-NO"/>
          </a:p>
        </p:txBody>
      </p:sp>
      <p:sp>
        <p:nvSpPr>
          <p:cNvPr id="10" name="Tittel 6"/>
          <p:cNvSpPr>
            <a:spLocks noGrp="1"/>
          </p:cNvSpPr>
          <p:nvPr>
            <p:ph type="title"/>
          </p:nvPr>
        </p:nvSpPr>
        <p:spPr>
          <a:xfrm>
            <a:off x="378377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4596684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</p:spTree>
    <p:extLst>
      <p:ext uri="{BB962C8B-B14F-4D97-AF65-F5344CB8AC3E}">
        <p14:creationId xmlns:p14="http://schemas.microsoft.com/office/powerpoint/2010/main" val="2684912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o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C994C6DF-5691-4444-9F19-3CD0DCC1C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050" y="183976"/>
            <a:ext cx="1407600" cy="484336"/>
          </a:xfrm>
          <a:prstGeom prst="rect">
            <a:avLst/>
          </a:prstGeom>
        </p:spPr>
      </p:pic>
      <p:cxnSp>
        <p:nvCxnSpPr>
          <p:cNvPr id="5" name="Rett linje 4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487363" y="1409700"/>
            <a:ext cx="598487" cy="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innhold 5"/>
          <p:cNvSpPr>
            <a:spLocks noGrp="1"/>
          </p:cNvSpPr>
          <p:nvPr>
            <p:ph sz="quarter" idx="15"/>
          </p:nvPr>
        </p:nvSpPr>
        <p:spPr>
          <a:xfrm>
            <a:off x="379413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10" name="Plassholder for dato 7"/>
          <p:cNvSpPr>
            <a:spLocks noGrp="1"/>
          </p:cNvSpPr>
          <p:nvPr>
            <p:ph type="dt" sz="half" idx="20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3BF5AB-C347-4242-BFCD-455E0C372CDD}" type="datetime3">
              <a:rPr lang="en-US" smtClean="0"/>
              <a:t>25 May 2022</a:t>
            </a:fld>
            <a:endParaRPr lang="nb-NO"/>
          </a:p>
        </p:txBody>
      </p:sp>
      <p:sp>
        <p:nvSpPr>
          <p:cNvPr id="14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4596684" y="96684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21"/>
          </p:nvPr>
        </p:nvSpPr>
        <p:spPr>
          <a:xfrm>
            <a:off x="4596684" y="2623315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11" name="Tittel 6"/>
          <p:cNvSpPr>
            <a:spLocks noGrp="1"/>
          </p:cNvSpPr>
          <p:nvPr>
            <p:ph type="title"/>
          </p:nvPr>
        </p:nvSpPr>
        <p:spPr>
          <a:xfrm>
            <a:off x="378377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79467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re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63F7ECE-9AC1-4119-B260-37D8237C5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050" y="229696"/>
            <a:ext cx="1407600" cy="484336"/>
          </a:xfrm>
          <a:prstGeom prst="rect">
            <a:avLst/>
          </a:prstGeom>
        </p:spPr>
      </p:pic>
      <p:cxnSp>
        <p:nvCxnSpPr>
          <p:cNvPr id="6" name="Rett linje 5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487363" y="1409700"/>
            <a:ext cx="598487" cy="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innhold 5"/>
          <p:cNvSpPr>
            <a:spLocks noGrp="1"/>
          </p:cNvSpPr>
          <p:nvPr>
            <p:ph sz="quarter" idx="15"/>
          </p:nvPr>
        </p:nvSpPr>
        <p:spPr>
          <a:xfrm>
            <a:off x="379413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11" name="Plassholder for dato 7"/>
          <p:cNvSpPr>
            <a:spLocks noGrp="1"/>
          </p:cNvSpPr>
          <p:nvPr>
            <p:ph type="dt" sz="half" idx="23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68AF17-3A42-448C-B1B4-A94A85E563AA}" type="datetime3">
              <a:rPr lang="en-US" smtClean="0"/>
              <a:t>25 May 2022</a:t>
            </a:fld>
            <a:endParaRPr lang="nb-NO"/>
          </a:p>
        </p:txBody>
      </p:sp>
      <p:sp>
        <p:nvSpPr>
          <p:cNvPr id="13" name="Tittel 6"/>
          <p:cNvSpPr>
            <a:spLocks noGrp="1"/>
          </p:cNvSpPr>
          <p:nvPr>
            <p:ph type="title"/>
          </p:nvPr>
        </p:nvSpPr>
        <p:spPr>
          <a:xfrm>
            <a:off x="378377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/>
          <p:cNvSpPr>
            <a:spLocks noGrp="1"/>
          </p:cNvSpPr>
          <p:nvPr>
            <p:ph type="pic" sz="quarter" idx="24"/>
          </p:nvPr>
        </p:nvSpPr>
        <p:spPr>
          <a:xfrm>
            <a:off x="4596684" y="2623315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25"/>
          </p:nvPr>
        </p:nvSpPr>
        <p:spPr>
          <a:xfrm>
            <a:off x="4596685" y="96683"/>
            <a:ext cx="2181104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16" name="Plassholder for bilde 3"/>
          <p:cNvSpPr>
            <a:spLocks noGrp="1"/>
          </p:cNvSpPr>
          <p:nvPr>
            <p:ph type="pic" sz="quarter" idx="26"/>
          </p:nvPr>
        </p:nvSpPr>
        <p:spPr>
          <a:xfrm>
            <a:off x="6869317" y="96683"/>
            <a:ext cx="2181104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</p:spTree>
    <p:extLst>
      <p:ext uri="{BB962C8B-B14F-4D97-AF65-F5344CB8AC3E}">
        <p14:creationId xmlns:p14="http://schemas.microsoft.com/office/powerpoint/2010/main" val="1195887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989FA3A-A9A2-4BCB-B697-753C4B5F9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77591" y="226929"/>
            <a:ext cx="1407600" cy="484336"/>
          </a:xfrm>
          <a:prstGeom prst="rect">
            <a:avLst/>
          </a:prstGeom>
        </p:spPr>
      </p:pic>
      <p:cxnSp>
        <p:nvCxnSpPr>
          <p:cNvPr id="5" name="Rett linje 4"/>
          <p:cNvCxnSpPr/>
          <p:nvPr/>
        </p:nvCxnSpPr>
        <p:spPr>
          <a:xfrm>
            <a:off x="5086350" y="1409700"/>
            <a:ext cx="598488" cy="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4635500" y="0"/>
            <a:ext cx="0" cy="514350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5"/>
          <p:cNvSpPr>
            <a:spLocks noGrp="1"/>
          </p:cNvSpPr>
          <p:nvPr>
            <p:ph sz="quarter" idx="15"/>
          </p:nvPr>
        </p:nvSpPr>
        <p:spPr>
          <a:xfrm>
            <a:off x="4977872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6"/>
          </p:nvPr>
        </p:nvSpPr>
        <p:spPr>
          <a:xfrm>
            <a:off x="6623050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C86D58-7EB4-467B-81CF-C2A5D0C0776C}" type="datetime3">
              <a:rPr lang="en-US" smtClean="0"/>
              <a:t>25 May 2022</a:t>
            </a:fld>
            <a:endParaRPr lang="nb-NO"/>
          </a:p>
        </p:txBody>
      </p:sp>
      <p:sp>
        <p:nvSpPr>
          <p:cNvPr id="10" name="Tittel 6"/>
          <p:cNvSpPr>
            <a:spLocks noGrp="1"/>
          </p:cNvSpPr>
          <p:nvPr>
            <p:ph type="title"/>
          </p:nvPr>
        </p:nvSpPr>
        <p:spPr>
          <a:xfrm>
            <a:off x="4977591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84842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</p:spTree>
    <p:extLst>
      <p:ext uri="{BB962C8B-B14F-4D97-AF65-F5344CB8AC3E}">
        <p14:creationId xmlns:p14="http://schemas.microsoft.com/office/powerpoint/2010/main" val="120890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7" hasCustomPrompt="1"/>
          </p:nvPr>
        </p:nvSpPr>
        <p:spPr>
          <a:xfrm>
            <a:off x="91441" y="96013"/>
            <a:ext cx="8965692" cy="49651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9879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o bilder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274CD08E-485F-4F4C-94FC-DF96D0FD0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1413" y="228046"/>
            <a:ext cx="1407600" cy="484336"/>
          </a:xfrm>
          <a:prstGeom prst="rect">
            <a:avLst/>
          </a:prstGeom>
        </p:spPr>
      </p:pic>
      <p:cxnSp>
        <p:nvCxnSpPr>
          <p:cNvPr id="5" name="Rett linje 4"/>
          <p:cNvCxnSpPr/>
          <p:nvPr/>
        </p:nvCxnSpPr>
        <p:spPr>
          <a:xfrm>
            <a:off x="4635500" y="0"/>
            <a:ext cx="0" cy="514350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5086350" y="1409700"/>
            <a:ext cx="598488" cy="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innhold 5"/>
          <p:cNvSpPr>
            <a:spLocks noGrp="1"/>
          </p:cNvSpPr>
          <p:nvPr>
            <p:ph sz="quarter" idx="15"/>
          </p:nvPr>
        </p:nvSpPr>
        <p:spPr>
          <a:xfrm>
            <a:off x="4977872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9" name="Plassholder for dato 7"/>
          <p:cNvSpPr>
            <a:spLocks noGrp="1"/>
          </p:cNvSpPr>
          <p:nvPr>
            <p:ph type="dt" sz="half" idx="20"/>
          </p:nvPr>
        </p:nvSpPr>
        <p:spPr>
          <a:xfrm>
            <a:off x="6623050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2FE3E1-A4FE-48A9-90F2-AAE6BD39286B}" type="datetime3">
              <a:rPr lang="en-US" smtClean="0"/>
              <a:t>25 May 2022</a:t>
            </a:fld>
            <a:endParaRPr lang="nb-NO"/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4977591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91526" y="96684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22"/>
          </p:nvPr>
        </p:nvSpPr>
        <p:spPr>
          <a:xfrm>
            <a:off x="91526" y="2623315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</p:spTree>
    <p:extLst>
      <p:ext uri="{BB962C8B-B14F-4D97-AF65-F5344CB8AC3E}">
        <p14:creationId xmlns:p14="http://schemas.microsoft.com/office/powerpoint/2010/main" val="1124101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re bilder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1B947657-608A-4857-8E02-3BB821FC05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6811" y="224790"/>
            <a:ext cx="1407600" cy="484336"/>
          </a:xfrm>
          <a:prstGeom prst="rect">
            <a:avLst/>
          </a:prstGeom>
        </p:spPr>
      </p:pic>
      <p:cxnSp>
        <p:nvCxnSpPr>
          <p:cNvPr id="6" name="Rett linje 5"/>
          <p:cNvCxnSpPr/>
          <p:nvPr/>
        </p:nvCxnSpPr>
        <p:spPr>
          <a:xfrm>
            <a:off x="4635500" y="0"/>
            <a:ext cx="0" cy="514350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5086350" y="1409700"/>
            <a:ext cx="598488" cy="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innhold 5"/>
          <p:cNvSpPr>
            <a:spLocks noGrp="1"/>
          </p:cNvSpPr>
          <p:nvPr>
            <p:ph sz="quarter" idx="15"/>
          </p:nvPr>
        </p:nvSpPr>
        <p:spPr>
          <a:xfrm>
            <a:off x="4977872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10" name="Plassholder for dato 7"/>
          <p:cNvSpPr>
            <a:spLocks noGrp="1"/>
          </p:cNvSpPr>
          <p:nvPr>
            <p:ph type="dt" sz="half" idx="23"/>
          </p:nvPr>
        </p:nvSpPr>
        <p:spPr>
          <a:xfrm>
            <a:off x="6623050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2C32F5-CC05-4539-9FF2-37BD12AB885A}" type="datetime3">
              <a:rPr lang="en-US" smtClean="0"/>
              <a:t>25 May 2022</a:t>
            </a:fld>
            <a:endParaRPr lang="nb-NO"/>
          </a:p>
        </p:txBody>
      </p:sp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4977591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/>
          <p:cNvSpPr>
            <a:spLocks noGrp="1"/>
          </p:cNvSpPr>
          <p:nvPr>
            <p:ph type="pic" sz="quarter" idx="25"/>
          </p:nvPr>
        </p:nvSpPr>
        <p:spPr>
          <a:xfrm>
            <a:off x="91526" y="2623315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26"/>
          </p:nvPr>
        </p:nvSpPr>
        <p:spPr>
          <a:xfrm>
            <a:off x="91527" y="96683"/>
            <a:ext cx="2181104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17" name="Plassholder for bilde 3"/>
          <p:cNvSpPr>
            <a:spLocks noGrp="1"/>
          </p:cNvSpPr>
          <p:nvPr>
            <p:ph type="pic" sz="quarter" idx="27"/>
          </p:nvPr>
        </p:nvSpPr>
        <p:spPr>
          <a:xfrm>
            <a:off x="2364159" y="96683"/>
            <a:ext cx="2181104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</p:spTree>
    <p:extLst>
      <p:ext uri="{BB962C8B-B14F-4D97-AF65-F5344CB8AC3E}">
        <p14:creationId xmlns:p14="http://schemas.microsoft.com/office/powerpoint/2010/main" val="2906972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07894DF-4C7D-4CE6-8951-55637295EA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050" y="183976"/>
            <a:ext cx="1407600" cy="48433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6697" y="504386"/>
            <a:ext cx="7870606" cy="644804"/>
          </a:xfrm>
          <a:prstGeom prst="rect">
            <a:avLst/>
          </a:prstGeom>
        </p:spPr>
        <p:txBody>
          <a:bodyPr vert="horz" anchor="b"/>
          <a:lstStyle>
            <a:lvl1pPr>
              <a:defRPr spc="0"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/>
        </p:nvCxnSpPr>
        <p:spPr>
          <a:xfrm>
            <a:off x="4271963" y="1217613"/>
            <a:ext cx="6000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innhold 5"/>
          <p:cNvSpPr>
            <a:spLocks noGrp="1"/>
          </p:cNvSpPr>
          <p:nvPr>
            <p:ph sz="quarter" idx="10"/>
          </p:nvPr>
        </p:nvSpPr>
        <p:spPr>
          <a:xfrm>
            <a:off x="622829" y="1276046"/>
            <a:ext cx="7886171" cy="3412371"/>
          </a:xfrm>
          <a:prstGeom prst="rect">
            <a:avLst/>
          </a:prstGeom>
          <a:noFill/>
        </p:spPr>
        <p:txBody>
          <a:bodyPr vert="horz" numCol="2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EFEFEF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EFEFEF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525FFF-9AED-4801-9D57-750FF8DB4AB6}" type="datetime3">
              <a:rPr lang="en-US" smtClean="0"/>
              <a:t>25 May 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872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A9B1A1F4-9970-4474-B549-414FD5134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050" y="183976"/>
            <a:ext cx="1407600" cy="484336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>
          <a:xfrm>
            <a:off x="4271963" y="1217613"/>
            <a:ext cx="6000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55005F-14F6-42A7-AE89-69E726C0DE88}" type="datetime3">
              <a:rPr lang="en-US" smtClean="0"/>
              <a:t>25 May 2022</a:t>
            </a:fld>
            <a:endParaRPr lang="nb-NO"/>
          </a:p>
        </p:txBody>
      </p:sp>
      <p:sp>
        <p:nvSpPr>
          <p:cNvPr id="8" name="Tittel 6"/>
          <p:cNvSpPr>
            <a:spLocks noGrp="1"/>
          </p:cNvSpPr>
          <p:nvPr>
            <p:ph type="title"/>
          </p:nvPr>
        </p:nvSpPr>
        <p:spPr>
          <a:xfrm>
            <a:off x="1135062" y="666751"/>
            <a:ext cx="6865938" cy="470956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sz="quarter" idx="13"/>
          </p:nvPr>
        </p:nvSpPr>
        <p:spPr>
          <a:xfrm>
            <a:off x="1138465" y="1424214"/>
            <a:ext cx="3388178" cy="376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quarter" idx="14"/>
          </p:nvPr>
        </p:nvSpPr>
        <p:spPr>
          <a:xfrm>
            <a:off x="4612822" y="1424214"/>
            <a:ext cx="3388178" cy="376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5"/>
          </p:nvPr>
        </p:nvSpPr>
        <p:spPr>
          <a:xfrm>
            <a:off x="4612821" y="1805214"/>
            <a:ext cx="3388179" cy="2883203"/>
          </a:xfrm>
          <a:prstGeom prst="rect">
            <a:avLst/>
          </a:prstGeom>
          <a:noFill/>
        </p:spPr>
        <p:txBody>
          <a:bodyPr vert="horz" numCol="1" spcCol="1440000" anchor="t"/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6"/>
          </p:nvPr>
        </p:nvSpPr>
        <p:spPr>
          <a:xfrm>
            <a:off x="1138464" y="1805214"/>
            <a:ext cx="3388179" cy="2883203"/>
          </a:xfrm>
          <a:prstGeom prst="rect">
            <a:avLst/>
          </a:prstGeom>
          <a:noFill/>
        </p:spPr>
        <p:txBody>
          <a:bodyPr vert="horz" numCol="1" spcCol="1440000" anchor="t"/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01886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BA6F730-82F6-4FF7-88C2-B7ACC5961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413" y="228600"/>
            <a:ext cx="1407600" cy="484336"/>
          </a:xfrm>
          <a:prstGeom prst="rect">
            <a:avLst/>
          </a:prstGeom>
        </p:spPr>
      </p:pic>
      <p:cxnSp>
        <p:nvCxnSpPr>
          <p:cNvPr id="5" name="Rett linje 4"/>
          <p:cNvCxnSpPr/>
          <p:nvPr/>
        </p:nvCxnSpPr>
        <p:spPr>
          <a:xfrm>
            <a:off x="4271963" y="1217613"/>
            <a:ext cx="6000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innhold 5"/>
          <p:cNvSpPr>
            <a:spLocks noGrp="1"/>
          </p:cNvSpPr>
          <p:nvPr>
            <p:ph sz="quarter" idx="10"/>
          </p:nvPr>
        </p:nvSpPr>
        <p:spPr>
          <a:xfrm>
            <a:off x="1898121" y="1276046"/>
            <a:ext cx="5335588" cy="3412371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EFEFEF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EFEFEF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EE8DBC-1D6B-4557-8414-61446703E875}" type="datetime3">
              <a:rPr lang="en-US" smtClean="0"/>
              <a:t>25 May 2022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888698" y="504386"/>
            <a:ext cx="5366604" cy="644804"/>
          </a:xfrm>
          <a:prstGeom prst="rect">
            <a:avLst/>
          </a:prstGeom>
        </p:spPr>
        <p:txBody>
          <a:bodyPr vert="horz" anchor="b"/>
          <a:lstStyle>
            <a:lvl1pPr>
              <a:defRPr spc="0"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56576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høyre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487363" y="1409700"/>
            <a:ext cx="598487" cy="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lassholder for innhold 5"/>
          <p:cNvSpPr>
            <a:spLocks noGrp="1"/>
          </p:cNvSpPr>
          <p:nvPr>
            <p:ph sz="quarter" idx="15"/>
          </p:nvPr>
        </p:nvSpPr>
        <p:spPr>
          <a:xfrm>
            <a:off x="379413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9" name="Plassholder for dato 7"/>
          <p:cNvSpPr>
            <a:spLocks noGrp="1"/>
          </p:cNvSpPr>
          <p:nvPr>
            <p:ph type="dt" sz="half" idx="17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9CF1F4-EA09-4A28-9269-83AD70F6FB28}" type="datetime3">
              <a:rPr lang="en-US" smtClean="0"/>
              <a:t>25 May 2022</a:t>
            </a:fld>
            <a:endParaRPr lang="nb-NO"/>
          </a:p>
        </p:txBody>
      </p:sp>
      <p:sp>
        <p:nvSpPr>
          <p:cNvPr id="10" name="Tittel 6"/>
          <p:cNvSpPr>
            <a:spLocks noGrp="1"/>
          </p:cNvSpPr>
          <p:nvPr>
            <p:ph type="title"/>
          </p:nvPr>
        </p:nvSpPr>
        <p:spPr>
          <a:xfrm>
            <a:off x="378377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4596684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</p:spTree>
    <p:extLst>
      <p:ext uri="{BB962C8B-B14F-4D97-AF65-F5344CB8AC3E}">
        <p14:creationId xmlns:p14="http://schemas.microsoft.com/office/powerpoint/2010/main" val="2601159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venstre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5086350" y="1409700"/>
            <a:ext cx="598488" cy="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4635500" y="0"/>
            <a:ext cx="0" cy="514350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innhold 5"/>
          <p:cNvSpPr>
            <a:spLocks noGrp="1"/>
          </p:cNvSpPr>
          <p:nvPr>
            <p:ph sz="quarter" idx="15"/>
          </p:nvPr>
        </p:nvSpPr>
        <p:spPr>
          <a:xfrm>
            <a:off x="4977872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6"/>
          </p:nvPr>
        </p:nvSpPr>
        <p:spPr>
          <a:xfrm>
            <a:off x="6623050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771C5B-8839-4821-9072-AAC5A84188CC}" type="datetime3">
              <a:rPr lang="en-US" smtClean="0"/>
              <a:t>25 May 2022</a:t>
            </a:fld>
            <a:endParaRPr lang="nb-NO"/>
          </a:p>
        </p:txBody>
      </p:sp>
      <p:sp>
        <p:nvSpPr>
          <p:cNvPr id="10" name="Tittel 6"/>
          <p:cNvSpPr>
            <a:spLocks noGrp="1"/>
          </p:cNvSpPr>
          <p:nvPr>
            <p:ph type="title"/>
          </p:nvPr>
        </p:nvSpPr>
        <p:spPr>
          <a:xfrm>
            <a:off x="4977591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84842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</p:spTree>
    <p:extLst>
      <p:ext uri="{BB962C8B-B14F-4D97-AF65-F5344CB8AC3E}">
        <p14:creationId xmlns:p14="http://schemas.microsoft.com/office/powerpoint/2010/main" val="3106653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to kolonner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6697" y="504386"/>
            <a:ext cx="7870606" cy="644804"/>
          </a:xfrm>
          <a:prstGeom prst="rect">
            <a:avLst/>
          </a:prstGeom>
        </p:spPr>
        <p:txBody>
          <a:bodyPr vert="horz" anchor="b"/>
          <a:lstStyle>
            <a:lvl1pPr>
              <a:defRPr spc="0"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/>
        </p:nvCxnSpPr>
        <p:spPr>
          <a:xfrm>
            <a:off x="4271963" y="1217613"/>
            <a:ext cx="6000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innhold 5"/>
          <p:cNvSpPr>
            <a:spLocks noGrp="1"/>
          </p:cNvSpPr>
          <p:nvPr>
            <p:ph sz="quarter" idx="10"/>
          </p:nvPr>
        </p:nvSpPr>
        <p:spPr>
          <a:xfrm>
            <a:off x="622829" y="1276046"/>
            <a:ext cx="7886171" cy="3412371"/>
          </a:xfrm>
          <a:prstGeom prst="rect">
            <a:avLst/>
          </a:prstGeom>
          <a:noFill/>
        </p:spPr>
        <p:txBody>
          <a:bodyPr vert="horz" numCol="2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EFEFEF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EFEFEF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A16856-4585-46FF-A674-D60B219A04BA}" type="datetime3">
              <a:rPr lang="en-US" smtClean="0"/>
              <a:t>25 May 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176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/>
          <p:cNvCxnSpPr/>
          <p:nvPr/>
        </p:nvCxnSpPr>
        <p:spPr>
          <a:xfrm>
            <a:off x="4271963" y="1217613"/>
            <a:ext cx="6000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077C6-2682-4144-856B-8FBC1E1ED4E3}" type="datetime3">
              <a:rPr lang="en-US" smtClean="0"/>
              <a:t>25 May 2022</a:t>
            </a:fld>
            <a:endParaRPr lang="nb-NO"/>
          </a:p>
        </p:txBody>
      </p:sp>
      <p:sp>
        <p:nvSpPr>
          <p:cNvPr id="8" name="Tittel 6"/>
          <p:cNvSpPr>
            <a:spLocks noGrp="1"/>
          </p:cNvSpPr>
          <p:nvPr>
            <p:ph type="title"/>
          </p:nvPr>
        </p:nvSpPr>
        <p:spPr>
          <a:xfrm>
            <a:off x="1135062" y="666751"/>
            <a:ext cx="6865938" cy="470956"/>
          </a:xfrm>
          <a:prstGeom prst="rect">
            <a:avLst/>
          </a:prstGeom>
        </p:spPr>
        <p:txBody>
          <a:bodyPr vert="horz" anchor="b"/>
          <a:lstStyle>
            <a:lvl1pPr algn="ctr">
              <a:defRPr sz="2000" i="1" spc="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sz="quarter" idx="13"/>
          </p:nvPr>
        </p:nvSpPr>
        <p:spPr>
          <a:xfrm>
            <a:off x="1138465" y="1424214"/>
            <a:ext cx="3388178" cy="376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quarter" idx="14"/>
          </p:nvPr>
        </p:nvSpPr>
        <p:spPr>
          <a:xfrm>
            <a:off x="4612822" y="1424214"/>
            <a:ext cx="3388178" cy="37623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i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5"/>
          </p:nvPr>
        </p:nvSpPr>
        <p:spPr>
          <a:xfrm>
            <a:off x="4612821" y="1805214"/>
            <a:ext cx="3388179" cy="2883203"/>
          </a:xfrm>
          <a:prstGeom prst="rect">
            <a:avLst/>
          </a:prstGeom>
          <a:noFill/>
        </p:spPr>
        <p:txBody>
          <a:bodyPr vert="horz" numCol="1" spcCol="1440000" anchor="t"/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6"/>
          </p:nvPr>
        </p:nvSpPr>
        <p:spPr>
          <a:xfrm>
            <a:off x="1138464" y="1805214"/>
            <a:ext cx="3388179" cy="2883203"/>
          </a:xfrm>
          <a:prstGeom prst="rect">
            <a:avLst/>
          </a:prstGeom>
          <a:noFill/>
        </p:spPr>
        <p:txBody>
          <a:bodyPr vert="horz" numCol="1" spcCol="1440000" anchor="t"/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chemeClr val="bg1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59647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bilde - en kolonne_uten herald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4271963" y="1217613"/>
            <a:ext cx="600075" cy="0"/>
          </a:xfrm>
          <a:prstGeom prst="line">
            <a:avLst/>
          </a:prstGeom>
          <a:ln w="635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ssholder for innhold 5"/>
          <p:cNvSpPr>
            <a:spLocks noGrp="1"/>
          </p:cNvSpPr>
          <p:nvPr>
            <p:ph sz="quarter" idx="10"/>
          </p:nvPr>
        </p:nvSpPr>
        <p:spPr>
          <a:xfrm>
            <a:off x="1898121" y="1276046"/>
            <a:ext cx="5335588" cy="3412371"/>
          </a:xfrm>
          <a:prstGeom prst="rect">
            <a:avLst/>
          </a:prstGeom>
          <a:noFill/>
        </p:spPr>
        <p:txBody>
          <a:bodyPr vert="horz" numCol="1" spcCol="1440000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EFEFEF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EFEFEF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EFEFEF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err="1"/>
              <a:t>Klikk</a:t>
            </a:r>
            <a:r>
              <a:rPr lang="en-US"/>
              <a:t> for </a:t>
            </a:r>
            <a:r>
              <a:rPr lang="en-US" err="1"/>
              <a:t>å</a:t>
            </a:r>
            <a:r>
              <a:rPr lang="en-US"/>
              <a:t>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tekststiler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malen</a:t>
            </a:r>
            <a:endParaRPr lang="en-US"/>
          </a:p>
          <a:p>
            <a:pPr lvl="1"/>
            <a:r>
              <a:rPr lang="en-US"/>
              <a:t>Andre </a:t>
            </a:r>
            <a:r>
              <a:rPr lang="en-US" err="1"/>
              <a:t>nivå</a:t>
            </a:r>
            <a:endParaRPr lang="en-US"/>
          </a:p>
          <a:p>
            <a:pPr lvl="2"/>
            <a:r>
              <a:rPr lang="en-US" err="1"/>
              <a:t>Tredje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3"/>
            <a:r>
              <a:rPr lang="en-US" err="1"/>
              <a:t>Fjerde</a:t>
            </a:r>
            <a:r>
              <a:rPr lang="en-US"/>
              <a:t> </a:t>
            </a:r>
            <a:r>
              <a:rPr lang="en-US" err="1"/>
              <a:t>nivå</a:t>
            </a:r>
            <a:endParaRPr lang="en-US"/>
          </a:p>
          <a:p>
            <a:pPr lvl="4"/>
            <a:r>
              <a:rPr lang="en-US" err="1"/>
              <a:t>Femte</a:t>
            </a:r>
            <a:r>
              <a:rPr lang="en-US"/>
              <a:t> </a:t>
            </a:r>
            <a:r>
              <a:rPr lang="en-US" err="1"/>
              <a:t>nivå</a:t>
            </a:r>
            <a:endParaRPr lang="nb-NO"/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2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76767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4AD32B-7066-46E9-8E51-ADA84FCC9280}" type="datetime3">
              <a:rPr lang="en-US" smtClean="0"/>
              <a:t>25 May 2022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888698" y="504386"/>
            <a:ext cx="5366604" cy="644804"/>
          </a:xfrm>
          <a:prstGeom prst="rect">
            <a:avLst/>
          </a:prstGeom>
        </p:spPr>
        <p:txBody>
          <a:bodyPr vert="horz" anchor="b"/>
          <a:lstStyle>
            <a:lvl1pPr>
              <a:defRPr spc="0"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7672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fullskjerm Hv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79375"/>
            <a:ext cx="8967787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541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5"/>
          <p:cNvSpPr>
            <a:spLocks noGrp="1"/>
          </p:cNvSpPr>
          <p:nvPr>
            <p:ph type="pic" sz="quarter" idx="13"/>
          </p:nvPr>
        </p:nvSpPr>
        <p:spPr>
          <a:xfrm>
            <a:off x="92076" y="95250"/>
            <a:ext cx="4435108" cy="4953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4" name="Plassholder for bilde 5"/>
          <p:cNvSpPr>
            <a:spLocks noGrp="1"/>
          </p:cNvSpPr>
          <p:nvPr>
            <p:ph type="pic" sz="quarter" idx="16"/>
          </p:nvPr>
        </p:nvSpPr>
        <p:spPr>
          <a:xfrm>
            <a:off x="4619260" y="95250"/>
            <a:ext cx="4435108" cy="4953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</p:spTree>
    <p:extLst>
      <p:ext uri="{BB962C8B-B14F-4D97-AF65-F5344CB8AC3E}">
        <p14:creationId xmlns:p14="http://schemas.microsoft.com/office/powerpoint/2010/main" val="563032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5"/>
          <p:cNvSpPr>
            <a:spLocks noGrp="1"/>
          </p:cNvSpPr>
          <p:nvPr>
            <p:ph type="pic" sz="quarter" idx="13"/>
          </p:nvPr>
        </p:nvSpPr>
        <p:spPr>
          <a:xfrm>
            <a:off x="92076" y="95250"/>
            <a:ext cx="4435108" cy="24313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8" name="Plassholder for bilde 5"/>
          <p:cNvSpPr>
            <a:spLocks noGrp="1"/>
          </p:cNvSpPr>
          <p:nvPr>
            <p:ph type="pic" sz="quarter" idx="16"/>
          </p:nvPr>
        </p:nvSpPr>
        <p:spPr>
          <a:xfrm>
            <a:off x="4619260" y="95250"/>
            <a:ext cx="4435108" cy="24313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9" name="Plassholder for bilde 5"/>
          <p:cNvSpPr>
            <a:spLocks noGrp="1"/>
          </p:cNvSpPr>
          <p:nvPr>
            <p:ph type="pic" sz="quarter" idx="21"/>
          </p:nvPr>
        </p:nvSpPr>
        <p:spPr>
          <a:xfrm>
            <a:off x="92076" y="2621882"/>
            <a:ext cx="4435108" cy="24313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  <p:sp>
        <p:nvSpPr>
          <p:cNvPr id="10" name="Plassholder for bilde 5"/>
          <p:cNvSpPr>
            <a:spLocks noGrp="1"/>
          </p:cNvSpPr>
          <p:nvPr>
            <p:ph type="pic" sz="quarter" idx="22"/>
          </p:nvPr>
        </p:nvSpPr>
        <p:spPr>
          <a:xfrm>
            <a:off x="4619260" y="2621882"/>
            <a:ext cx="4435108" cy="243138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8C8C8C"/>
                </a:solidFill>
              </a:defRPr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</a:p>
        </p:txBody>
      </p:sp>
    </p:spTree>
    <p:extLst>
      <p:ext uri="{BB962C8B-B14F-4D97-AF65-F5344CB8AC3E}">
        <p14:creationId xmlns:p14="http://schemas.microsoft.com/office/powerpoint/2010/main" val="4155292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/>
          <p:cNvSpPr>
            <a:spLocks noGrp="1"/>
          </p:cNvSpPr>
          <p:nvPr>
            <p:ph sz="quarter" idx="11"/>
          </p:nvPr>
        </p:nvSpPr>
        <p:spPr>
          <a:xfrm>
            <a:off x="467178" y="465585"/>
            <a:ext cx="8209644" cy="421233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2"/>
          </p:nvPr>
        </p:nvSpPr>
        <p:spPr>
          <a:xfrm>
            <a:off x="2239963" y="5337175"/>
            <a:ext cx="3787775" cy="2317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BF3A8773-9619-4149-AE18-B995BF4766F9}" type="datetime3">
              <a:rPr lang="en-US" smtClean="0"/>
              <a:t>25 May 2022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3"/>
          </p:nvPr>
        </p:nvSpPr>
        <p:spPr>
          <a:xfrm>
            <a:off x="2239963" y="5164138"/>
            <a:ext cx="3787775" cy="233362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nb-NO"/>
              <a:t>Avdeling</a:t>
            </a:r>
          </a:p>
        </p:txBody>
      </p:sp>
    </p:spTree>
    <p:extLst>
      <p:ext uri="{BB962C8B-B14F-4D97-AF65-F5344CB8AC3E}">
        <p14:creationId xmlns:p14="http://schemas.microsoft.com/office/powerpoint/2010/main" val="638303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/>
          <p:cNvCxnSpPr/>
          <p:nvPr/>
        </p:nvCxnSpPr>
        <p:spPr>
          <a:xfrm>
            <a:off x="4271963" y="2982913"/>
            <a:ext cx="600075" cy="0"/>
          </a:xfrm>
          <a:prstGeom prst="line">
            <a:avLst/>
          </a:prstGeom>
          <a:ln w="6350">
            <a:solidFill>
              <a:srgbClr val="3131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2687638" y="2080834"/>
            <a:ext cx="3768724" cy="79800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00" spc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Undertittel 2"/>
          <p:cNvSpPr>
            <a:spLocks noGrp="1"/>
          </p:cNvSpPr>
          <p:nvPr>
            <p:ph type="subTitle" idx="1"/>
          </p:nvPr>
        </p:nvSpPr>
        <p:spPr>
          <a:xfrm>
            <a:off x="2687637" y="3053056"/>
            <a:ext cx="3768726" cy="6935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1">
                <a:solidFill>
                  <a:schemeClr val="bg1">
                    <a:lumMod val="75000"/>
                  </a:schemeClr>
                </a:solidFill>
                <a:latin typeface="Cambria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682875" y="4144963"/>
            <a:ext cx="3778250" cy="233362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65000"/>
                  </a:schemeClr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fld id="{5067A0F6-F473-47F8-A341-2503E4F375A2}" type="datetime3">
              <a:rPr lang="en-US" smtClean="0"/>
              <a:t>25 May 2022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82875" y="3973513"/>
            <a:ext cx="3778250" cy="23177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A6A6A6"/>
                </a:solidFill>
                <a:latin typeface="Cambria"/>
                <a:ea typeface="+mn-ea"/>
                <a:cs typeface="Cambria"/>
              </a:defRPr>
            </a:lvl1pPr>
          </a:lstStyle>
          <a:p>
            <a:pPr>
              <a:defRPr/>
            </a:pPr>
            <a:r>
              <a:rPr lang="nb-NO"/>
              <a:t>Avdeling</a:t>
            </a:r>
          </a:p>
        </p:txBody>
      </p:sp>
      <p:pic>
        <p:nvPicPr>
          <p:cNvPr id="10" name="Bilde 9" descr="Forsvaret_navn_hvi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14" y="4797718"/>
            <a:ext cx="589972" cy="7638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10" y="349250"/>
            <a:ext cx="40678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2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2DB2E539-2204-4618-993C-938422187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818" y="177635"/>
            <a:ext cx="1313393" cy="450105"/>
          </a:xfrm>
          <a:prstGeom prst="rect">
            <a:avLst/>
          </a:prstGeom>
        </p:spPr>
      </p:pic>
      <p:cxnSp>
        <p:nvCxnSpPr>
          <p:cNvPr id="6" name="Rett linje 5"/>
          <p:cNvCxnSpPr/>
          <p:nvPr/>
        </p:nvCxnSpPr>
        <p:spPr>
          <a:xfrm>
            <a:off x="487363" y="1416050"/>
            <a:ext cx="598487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tel 6"/>
          <p:cNvSpPr>
            <a:spLocks noGrp="1"/>
          </p:cNvSpPr>
          <p:nvPr>
            <p:ph type="title"/>
          </p:nvPr>
        </p:nvSpPr>
        <p:spPr>
          <a:xfrm>
            <a:off x="379414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7"/>
          <p:cNvSpPr>
            <a:spLocks noGrp="1"/>
          </p:cNvSpPr>
          <p:nvPr>
            <p:ph type="dt" sz="half" idx="16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CEC5DC-EAEC-4904-8EF7-6CAC97C84124}" type="datetime3">
              <a:rPr lang="en-US" smtClean="0"/>
              <a:t>25 May 2022</a:t>
            </a:fld>
            <a:endParaRPr lang="nb-NO"/>
          </a:p>
        </p:txBody>
      </p:sp>
      <p:sp>
        <p:nvSpPr>
          <p:cNvPr id="11" name="Plassholder for innhold 5"/>
          <p:cNvSpPr>
            <a:spLocks noGrp="1"/>
          </p:cNvSpPr>
          <p:nvPr>
            <p:ph sz="quarter" idx="10"/>
          </p:nvPr>
        </p:nvSpPr>
        <p:spPr>
          <a:xfrm>
            <a:off x="379413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4596684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0025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o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CA99D253-626D-46E4-B396-189AD6550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818" y="177635"/>
            <a:ext cx="1313393" cy="450105"/>
          </a:xfrm>
          <a:prstGeom prst="rect">
            <a:avLst/>
          </a:prstGeom>
        </p:spPr>
      </p:pic>
      <p:cxnSp>
        <p:nvCxnSpPr>
          <p:cNvPr id="6" name="Rett linje 5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487363" y="1416050"/>
            <a:ext cx="598487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tel 6"/>
          <p:cNvSpPr>
            <a:spLocks noGrp="1"/>
          </p:cNvSpPr>
          <p:nvPr>
            <p:ph type="title"/>
          </p:nvPr>
        </p:nvSpPr>
        <p:spPr>
          <a:xfrm>
            <a:off x="379414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Plassholder for innhold 5"/>
          <p:cNvSpPr>
            <a:spLocks noGrp="1"/>
          </p:cNvSpPr>
          <p:nvPr>
            <p:ph sz="quarter" idx="10"/>
          </p:nvPr>
        </p:nvSpPr>
        <p:spPr>
          <a:xfrm>
            <a:off x="379413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7"/>
          <p:cNvSpPr>
            <a:spLocks noGrp="1"/>
          </p:cNvSpPr>
          <p:nvPr>
            <p:ph type="dt" sz="half" idx="20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D8FC22-4A0B-4BD5-8D1F-55B2BEB037FA}" type="datetime3">
              <a:rPr lang="en-US" smtClean="0"/>
              <a:t>25 May 2022</a:t>
            </a:fld>
            <a:endParaRPr lang="nb-NO"/>
          </a:p>
        </p:txBody>
      </p:sp>
      <p:sp>
        <p:nvSpPr>
          <p:cNvPr id="13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4596684" y="96684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8" name="Plassholder for bilde 3"/>
          <p:cNvSpPr>
            <a:spLocks noGrp="1"/>
          </p:cNvSpPr>
          <p:nvPr>
            <p:ph type="pic" sz="quarter" idx="21"/>
          </p:nvPr>
        </p:nvSpPr>
        <p:spPr>
          <a:xfrm>
            <a:off x="4596684" y="2623315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6362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re bilder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41AA2E86-C28B-467F-A7B7-00E9DFA73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818" y="177635"/>
            <a:ext cx="1313393" cy="450105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>
            <a:off x="4505325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487363" y="1416050"/>
            <a:ext cx="598487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tel 6"/>
          <p:cNvSpPr>
            <a:spLocks noGrp="1"/>
          </p:cNvSpPr>
          <p:nvPr>
            <p:ph type="title"/>
          </p:nvPr>
        </p:nvSpPr>
        <p:spPr>
          <a:xfrm>
            <a:off x="379414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7"/>
          <p:cNvSpPr>
            <a:spLocks noGrp="1"/>
          </p:cNvSpPr>
          <p:nvPr>
            <p:ph type="dt" sz="half" idx="23"/>
          </p:nvPr>
        </p:nvSpPr>
        <p:spPr>
          <a:xfrm>
            <a:off x="379413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F678A2-B482-417F-BEF2-700A705925F1}" type="datetime3">
              <a:rPr lang="en-US" smtClean="0"/>
              <a:t>25 May 2022</a:t>
            </a:fld>
            <a:endParaRPr lang="nb-NO"/>
          </a:p>
        </p:txBody>
      </p:sp>
      <p:sp>
        <p:nvSpPr>
          <p:cNvPr id="12" name="Plassholder for innhold 5"/>
          <p:cNvSpPr>
            <a:spLocks noGrp="1"/>
          </p:cNvSpPr>
          <p:nvPr>
            <p:ph sz="quarter" idx="10"/>
          </p:nvPr>
        </p:nvSpPr>
        <p:spPr>
          <a:xfrm>
            <a:off x="379413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bilde 3"/>
          <p:cNvSpPr>
            <a:spLocks noGrp="1"/>
          </p:cNvSpPr>
          <p:nvPr>
            <p:ph type="pic" sz="quarter" idx="24"/>
          </p:nvPr>
        </p:nvSpPr>
        <p:spPr>
          <a:xfrm>
            <a:off x="4596684" y="2623315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25"/>
          </p:nvPr>
        </p:nvSpPr>
        <p:spPr>
          <a:xfrm>
            <a:off x="4596685" y="96683"/>
            <a:ext cx="2181104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22" name="Plassholder for bilde 3"/>
          <p:cNvSpPr>
            <a:spLocks noGrp="1"/>
          </p:cNvSpPr>
          <p:nvPr>
            <p:ph type="pic" sz="quarter" idx="26"/>
          </p:nvPr>
        </p:nvSpPr>
        <p:spPr>
          <a:xfrm>
            <a:off x="6869317" y="96683"/>
            <a:ext cx="2181104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38166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20CE44D8-6A1D-4527-8F42-2835604420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0276" y="194622"/>
            <a:ext cx="1313393" cy="450105"/>
          </a:xfrm>
          <a:prstGeom prst="rect">
            <a:avLst/>
          </a:prstGeom>
        </p:spPr>
      </p:pic>
      <p:cxnSp>
        <p:nvCxnSpPr>
          <p:cNvPr id="5" name="Rett linje 4"/>
          <p:cNvCxnSpPr/>
          <p:nvPr/>
        </p:nvCxnSpPr>
        <p:spPr>
          <a:xfrm>
            <a:off x="5086350" y="1416050"/>
            <a:ext cx="598488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>
            <a:off x="4635500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lassholder for innhold 5"/>
          <p:cNvSpPr>
            <a:spLocks noGrp="1"/>
          </p:cNvSpPr>
          <p:nvPr>
            <p:ph sz="quarter" idx="10"/>
          </p:nvPr>
        </p:nvSpPr>
        <p:spPr>
          <a:xfrm>
            <a:off x="4977872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7"/>
          <p:cNvSpPr>
            <a:spLocks noGrp="1"/>
          </p:cNvSpPr>
          <p:nvPr>
            <p:ph type="dt" sz="half" idx="16"/>
          </p:nvPr>
        </p:nvSpPr>
        <p:spPr>
          <a:xfrm>
            <a:off x="6623050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F07FD3-6E8F-4ACC-8389-F7F1E9CF292E}" type="datetime3">
              <a:rPr lang="en-US" smtClean="0"/>
              <a:t>25 May 2022</a:t>
            </a:fld>
            <a:endParaRPr lang="nb-NO"/>
          </a:p>
        </p:txBody>
      </p:sp>
      <p:sp>
        <p:nvSpPr>
          <p:cNvPr id="10" name="Tittel 6"/>
          <p:cNvSpPr>
            <a:spLocks noGrp="1"/>
          </p:cNvSpPr>
          <p:nvPr>
            <p:ph type="title"/>
          </p:nvPr>
        </p:nvSpPr>
        <p:spPr>
          <a:xfrm>
            <a:off x="4977591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84842" y="96684"/>
            <a:ext cx="4453737" cy="4950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7932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o bilder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AA572E56-5DBE-44AE-A700-D74EE02AB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086" y="190205"/>
            <a:ext cx="1313393" cy="450105"/>
          </a:xfrm>
          <a:prstGeom prst="rect">
            <a:avLst/>
          </a:prstGeom>
        </p:spPr>
      </p:pic>
      <p:sp>
        <p:nvSpPr>
          <p:cNvPr id="12" name="Tittel 6"/>
          <p:cNvSpPr>
            <a:spLocks noGrp="1"/>
          </p:cNvSpPr>
          <p:nvPr>
            <p:ph type="title"/>
          </p:nvPr>
        </p:nvSpPr>
        <p:spPr>
          <a:xfrm>
            <a:off x="4977591" y="751415"/>
            <a:ext cx="3779836" cy="589644"/>
          </a:xfrm>
          <a:prstGeom prst="rect">
            <a:avLst/>
          </a:prstGeom>
        </p:spPr>
        <p:txBody>
          <a:bodyPr vert="horz" anchor="b"/>
          <a:lstStyle>
            <a:lvl1pPr algn="l">
              <a:defRPr sz="2000" i="1" spc="0" baseline="0">
                <a:solidFill>
                  <a:srgbClr val="191919"/>
                </a:solidFill>
                <a:latin typeface="Cambria"/>
                <a:cs typeface="Cambria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5" name="Rett linje 4"/>
          <p:cNvCxnSpPr/>
          <p:nvPr/>
        </p:nvCxnSpPr>
        <p:spPr>
          <a:xfrm>
            <a:off x="4635500" y="0"/>
            <a:ext cx="0" cy="5143500"/>
          </a:xfrm>
          <a:prstGeom prst="line">
            <a:avLst/>
          </a:prstGeom>
          <a:ln w="6350">
            <a:solidFill>
              <a:schemeClr val="bg1">
                <a:lumMod val="9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5086350" y="1416050"/>
            <a:ext cx="598488" cy="0"/>
          </a:xfrm>
          <a:prstGeom prst="line">
            <a:avLst/>
          </a:prstGeom>
          <a:ln w="6350">
            <a:solidFill>
              <a:srgbClr val="D7D7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dato 7"/>
          <p:cNvSpPr>
            <a:spLocks noGrp="1"/>
          </p:cNvSpPr>
          <p:nvPr>
            <p:ph type="dt" sz="half" idx="21"/>
          </p:nvPr>
        </p:nvSpPr>
        <p:spPr>
          <a:xfrm>
            <a:off x="6623050" y="4803775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B2B2B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6232BF-2981-4903-8861-6C7A14E7A005}" type="datetime3">
              <a:rPr lang="en-US" smtClean="0"/>
              <a:t>25 May 2022</a:t>
            </a:fld>
            <a:endParaRPr lang="nb-NO"/>
          </a:p>
        </p:txBody>
      </p:sp>
      <p:sp>
        <p:nvSpPr>
          <p:cNvPr id="13" name="Plassholder for innhold 5"/>
          <p:cNvSpPr>
            <a:spLocks noGrp="1"/>
          </p:cNvSpPr>
          <p:nvPr>
            <p:ph sz="quarter" idx="10"/>
          </p:nvPr>
        </p:nvSpPr>
        <p:spPr>
          <a:xfrm>
            <a:off x="4977872" y="1477129"/>
            <a:ext cx="3779838" cy="3327703"/>
          </a:xfrm>
          <a:prstGeom prst="rect">
            <a:avLst/>
          </a:prstGeom>
          <a:noFill/>
        </p:spPr>
        <p:txBody>
          <a:bodyPr vert="horz" anchor="t">
            <a:normAutofit/>
          </a:bodyPr>
          <a:lstStyle>
            <a:lvl1pPr marL="198000" indent="-162000">
              <a:lnSpc>
                <a:spcPct val="100000"/>
              </a:lnSpc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1pPr>
            <a:lvl2pPr marL="561600" indent="-23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2pPr>
            <a:lvl3pPr marL="9288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3pPr>
            <a:lvl4pPr marL="1494000">
              <a:defRPr sz="1600">
                <a:solidFill>
                  <a:srgbClr val="191919"/>
                </a:solidFill>
                <a:latin typeface="Cambria"/>
                <a:cs typeface="Cambria"/>
              </a:defRPr>
            </a:lvl4pPr>
            <a:lvl5pPr marL="2023200" indent="-198000">
              <a:buSzPct val="75000"/>
              <a:buFont typeface="Wingdings" charset="2"/>
              <a:buChar char="§"/>
              <a:defRPr sz="1600">
                <a:solidFill>
                  <a:srgbClr val="191919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bilde 3"/>
          <p:cNvSpPr>
            <a:spLocks noGrp="1"/>
          </p:cNvSpPr>
          <p:nvPr>
            <p:ph type="pic" sz="quarter" idx="17"/>
          </p:nvPr>
        </p:nvSpPr>
        <p:spPr>
          <a:xfrm>
            <a:off x="91526" y="96684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18" name="Plassholder for bilde 3"/>
          <p:cNvSpPr>
            <a:spLocks noGrp="1"/>
          </p:cNvSpPr>
          <p:nvPr>
            <p:ph type="pic" sz="quarter" idx="22"/>
          </p:nvPr>
        </p:nvSpPr>
        <p:spPr>
          <a:xfrm>
            <a:off x="91526" y="2623315"/>
            <a:ext cx="4453737" cy="2429948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6131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ktangel 50"/>
          <p:cNvSpPr>
            <a:spLocks/>
          </p:cNvSpPr>
          <p:nvPr/>
        </p:nvSpPr>
        <p:spPr>
          <a:xfrm>
            <a:off x="92075" y="95250"/>
            <a:ext cx="8959850" cy="4953000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MSIPCMContentMarking" descr="{&quot;HashCode&quot;:-1384206537,&quot;Placement&quot;:&quot;Footer&quot;,&quot;Top&quot;:384.343,&quot;Left&quot;:149.2133,&quot;SlideWidth&quot;:720,&quot;SlideHeight&quot;:405}">
            <a:extLst>
              <a:ext uri="{FF2B5EF4-FFF2-40B4-BE49-F238E27FC236}">
                <a16:creationId xmlns:a16="http://schemas.microsoft.com/office/drawing/2014/main" id="{C3A933B3-FC2A-4A31-887F-25F67B576318}"/>
              </a:ext>
            </a:extLst>
          </p:cNvPr>
          <p:cNvSpPr txBox="1"/>
          <p:nvPr userDrawn="1"/>
        </p:nvSpPr>
        <p:spPr>
          <a:xfrm>
            <a:off x="1895009" y="4881156"/>
            <a:ext cx="535398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b-NO" sz="1000">
                <a:solidFill>
                  <a:srgbClr val="008000"/>
                </a:solidFill>
                <a:latin typeface="Calibri" panose="020F0502020204030204" pitchFamily="34" charset="0"/>
                <a:cs typeface="Cambria"/>
              </a:rPr>
              <a:t>Ugradert – kan deles eksternt med godkjenning fra informasjonseier. Skal ikke publiseres åpent.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63" r:id="rId2"/>
    <p:sldLayoutId id="2147483786" r:id="rId3"/>
    <p:sldLayoutId id="2147483787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78" r:id="rId12"/>
    <p:sldLayoutId id="2147483759" r:id="rId13"/>
    <p:sldLayoutId id="2147483798" r:id="rId14"/>
    <p:sldLayoutId id="2147483797" r:id="rId15"/>
    <p:sldLayoutId id="2147483791" r:id="rId16"/>
    <p:sldLayoutId id="2147483796" r:id="rId17"/>
    <p:sldLayoutId id="2147483795" r:id="rId18"/>
    <p:sldLayoutId id="2147483781" r:id="rId19"/>
    <p:sldLayoutId id="2147483782" r:id="rId20"/>
    <p:sldLayoutId id="2147483761" r:id="rId21"/>
    <p:sldLayoutId id="2147483762" r:id="rId22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000" i="1" kern="1200" spc="5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000" i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mbria"/>
          <a:ea typeface="ＭＳ Ｐゴシック" charset="0"/>
          <a:cs typeface="Cambri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mbria"/>
          <a:ea typeface="ＭＳ Ｐゴシック" charset="0"/>
          <a:cs typeface="Cambri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mbria"/>
          <a:ea typeface="ＭＳ Ｐゴシック" charset="0"/>
          <a:cs typeface="Cambri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mbria"/>
          <a:ea typeface="ＭＳ Ｐゴシック" charset="0"/>
          <a:cs typeface="Cambri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mbria"/>
          <a:ea typeface="ＭＳ Ｐゴシック" charset="0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/>
          </p:cNvSpPr>
          <p:nvPr/>
        </p:nvSpPr>
        <p:spPr>
          <a:xfrm>
            <a:off x="92075" y="95250"/>
            <a:ext cx="8959850" cy="4953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" name="MSIPCMContentMarking" descr="{&quot;HashCode&quot;:-1384206537,&quot;Placement&quot;:&quot;Footer&quot;,&quot;Top&quot;:384.343,&quot;Left&quot;:149.2133,&quot;SlideWidth&quot;:720,&quot;SlideHeight&quot;:405}">
            <a:extLst>
              <a:ext uri="{FF2B5EF4-FFF2-40B4-BE49-F238E27FC236}">
                <a16:creationId xmlns:a16="http://schemas.microsoft.com/office/drawing/2014/main" id="{774DA920-75E1-476B-8B4B-CF1FD738B73D}"/>
              </a:ext>
            </a:extLst>
          </p:cNvPr>
          <p:cNvSpPr txBox="1"/>
          <p:nvPr userDrawn="1"/>
        </p:nvSpPr>
        <p:spPr>
          <a:xfrm>
            <a:off x="1895009" y="4881156"/>
            <a:ext cx="535398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b-NO" sz="1000">
                <a:solidFill>
                  <a:srgbClr val="008000"/>
                </a:solidFill>
                <a:latin typeface="Calibri" panose="020F0502020204030204" pitchFamily="34" charset="0"/>
              </a:rPr>
              <a:t>Ugradert – kan deles eksternt med godkjenning fra informasjonseier. Skal ikke publiseres åpent.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6" r:id="rId2"/>
    <p:sldLayoutId id="2147483788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9" r:id="rId11"/>
    <p:sldLayoutId id="2147483772" r:id="rId12"/>
    <p:sldLayoutId id="2147483789" r:id="rId13"/>
    <p:sldLayoutId id="2147483790" r:id="rId14"/>
    <p:sldLayoutId id="2147483792" r:id="rId15"/>
    <p:sldLayoutId id="2147483793" r:id="rId16"/>
    <p:sldLayoutId id="2147483794" r:id="rId17"/>
    <p:sldLayoutId id="2147483784" r:id="rId18"/>
    <p:sldLayoutId id="2147483783" r:id="rId19"/>
    <p:sldLayoutId id="2147483774" r:id="rId20"/>
    <p:sldLayoutId id="2147483775" r:id="rId21"/>
  </p:sldLayoutIdLst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2000" i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EFEFEF"/>
          </a:solidFill>
          <a:latin typeface="Cambria"/>
          <a:ea typeface="ＭＳ Ｐゴシック" charset="0"/>
          <a:cs typeface="Cambri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EFEFEF"/>
          </a:solidFill>
          <a:latin typeface="Cambria"/>
          <a:ea typeface="ＭＳ Ｐゴシック" charset="0"/>
          <a:cs typeface="Cambri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EFEFEF"/>
          </a:solidFill>
          <a:latin typeface="Cambria"/>
          <a:ea typeface="ＭＳ Ｐゴシック" charset="0"/>
          <a:cs typeface="Cambri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EFEFEF"/>
          </a:solidFill>
          <a:latin typeface="Cambria"/>
          <a:ea typeface="ＭＳ Ｐゴシック" charset="0"/>
          <a:cs typeface="Cambri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EFEFEF"/>
          </a:solidFill>
          <a:latin typeface="Cambria"/>
          <a:ea typeface="ＭＳ Ｐゴシック" charset="0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82591" y="1666130"/>
            <a:ext cx="3777443" cy="1386926"/>
          </a:xfrm>
        </p:spPr>
        <p:txBody>
          <a:bodyPr lIns="91440" tIns="45720" rIns="91440" bIns="45720" anchor="b">
            <a:noAutofit/>
          </a:bodyPr>
          <a:lstStyle/>
          <a:p>
            <a:r>
              <a:rPr lang="nb-NO" sz="3200" b="1" dirty="0">
                <a:ea typeface="ＭＳ Ｐゴシック"/>
              </a:rPr>
              <a:t>(No) </a:t>
            </a:r>
            <a:r>
              <a:rPr lang="nb-NO" sz="3200" b="1" dirty="0" err="1">
                <a:ea typeface="ＭＳ Ｐゴシック"/>
              </a:rPr>
              <a:t>Can</a:t>
            </a:r>
            <a:r>
              <a:rPr lang="nb-NO" sz="3200" b="1" dirty="0">
                <a:ea typeface="ＭＳ Ｐゴシック"/>
              </a:rPr>
              <a:t> Do?</a:t>
            </a:r>
            <a:br>
              <a:rPr lang="nb-NO" sz="3200" b="1" dirty="0"/>
            </a:br>
            <a:br>
              <a:rPr lang="nb-NO"/>
            </a:br>
            <a:r>
              <a:rPr lang="nb-NO" sz="2000" dirty="0">
                <a:ea typeface="ＭＳ Ｐゴシック"/>
              </a:rPr>
              <a:t>NATO Language </a:t>
            </a:r>
            <a:r>
              <a:rPr lang="nb-NO" sz="2000" dirty="0" err="1">
                <a:ea typeface="ＭＳ Ｐゴシック"/>
              </a:rPr>
              <a:t>Capability</a:t>
            </a:r>
            <a:r>
              <a:rPr lang="nb-NO" sz="2000" dirty="0">
                <a:ea typeface="ＭＳ Ｐゴシック"/>
              </a:rPr>
              <a:t> Targets and Norwegian </a:t>
            </a:r>
            <a:r>
              <a:rPr lang="nb-NO" sz="2000" dirty="0" err="1">
                <a:ea typeface="ＭＳ Ｐゴシック"/>
              </a:rPr>
              <a:t>officer</a:t>
            </a:r>
            <a:r>
              <a:rPr lang="nb-NO" sz="2000" dirty="0">
                <a:ea typeface="ＭＳ Ｐゴシック"/>
              </a:rPr>
              <a:t> </a:t>
            </a:r>
            <a:r>
              <a:rPr lang="nb-NO" sz="2000" dirty="0" err="1">
                <a:ea typeface="ＭＳ Ｐゴシック"/>
              </a:rPr>
              <a:t>cadets</a:t>
            </a:r>
            <a:endParaRPr lang="nb-NO" sz="2000" dirty="0">
              <a:ea typeface="ＭＳ Ｐゴシック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nb-NO" sz="1400">
              <a:solidFill>
                <a:schemeClr val="tx1"/>
              </a:solidFill>
            </a:endParaRPr>
          </a:p>
          <a:p>
            <a:r>
              <a:rPr lang="nb-NO" sz="1900" dirty="0">
                <a:solidFill>
                  <a:schemeClr val="tx1"/>
                </a:solidFill>
              </a:rPr>
              <a:t>Birgitte Grande</a:t>
            </a:r>
          </a:p>
          <a:p>
            <a:r>
              <a:rPr lang="nb-NO" sz="1900" dirty="0">
                <a:solidFill>
                  <a:schemeClr val="tx1"/>
                </a:solidFill>
              </a:rPr>
              <a:t>Hege Skilleås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nb-NO" sz="1200" dirty="0">
                <a:solidFill>
                  <a:schemeClr val="tx1"/>
                </a:solidFill>
              </a:rPr>
              <a:t>Norwegian Language Testing Team</a:t>
            </a:r>
          </a:p>
          <a:p>
            <a:pPr>
              <a:defRPr/>
            </a:pPr>
            <a:r>
              <a:rPr lang="nb-NO" sz="1200" dirty="0">
                <a:solidFill>
                  <a:schemeClr val="tx1"/>
                </a:solidFill>
              </a:rPr>
              <a:t>Norwegian </a:t>
            </a:r>
            <a:r>
              <a:rPr lang="nb-NO" sz="1200" dirty="0" err="1">
                <a:solidFill>
                  <a:schemeClr val="tx1"/>
                </a:solidFill>
              </a:rPr>
              <a:t>Defence</a:t>
            </a:r>
            <a:r>
              <a:rPr lang="nb-NO" sz="1200" dirty="0">
                <a:solidFill>
                  <a:schemeClr val="tx1"/>
                </a:solidFill>
              </a:rPr>
              <a:t> </a:t>
            </a:r>
            <a:r>
              <a:rPr lang="nb-NO" sz="1200" dirty="0" err="1">
                <a:solidFill>
                  <a:schemeClr val="tx1"/>
                </a:solidFill>
              </a:rPr>
              <a:t>University</a:t>
            </a:r>
            <a:r>
              <a:rPr lang="nb-NO" sz="1200" dirty="0">
                <a:solidFill>
                  <a:schemeClr val="tx1"/>
                </a:solidFill>
              </a:rPr>
              <a:t> College</a:t>
            </a:r>
          </a:p>
        </p:txBody>
      </p:sp>
      <p:pic>
        <p:nvPicPr>
          <p:cNvPr id="11" name="Plassholder for bilde 10" descr="Et bilde som inneholder tekst, blå&#10;&#10;Automatisk generert beskrivelse">
            <a:extLst>
              <a:ext uri="{FF2B5EF4-FFF2-40B4-BE49-F238E27FC236}">
                <a16:creationId xmlns:a16="http://schemas.microsoft.com/office/drawing/2014/main" id="{13BFAB0F-B267-463C-85FF-4F92C427F7F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0422" r="10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039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FDC9D5-3D1A-0D10-073B-D98D9E89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80" y="361948"/>
            <a:ext cx="3779836" cy="589644"/>
          </a:xfrm>
        </p:spPr>
        <p:txBody>
          <a:bodyPr vert="horz" lIns="91440" tIns="45720" rIns="91440" bIns="45720" anchor="b">
            <a:normAutofit/>
          </a:bodyPr>
          <a:lstStyle/>
          <a:p>
            <a:pPr algn="ctr"/>
            <a:endParaRPr lang="nb-NO" b="1">
              <a:ea typeface="ＭＳ Ｐゴシック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174C42-561B-9E29-2B20-3DD8484284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146" y="2145995"/>
            <a:ext cx="3779838" cy="3327703"/>
          </a:xfrm>
        </p:spPr>
        <p:txBody>
          <a:bodyPr vert="horz" lIns="91440" tIns="45720" rIns="91440" bIns="45720" anchor="t">
            <a:normAutofit/>
          </a:bodyPr>
          <a:lstStyle/>
          <a:p>
            <a:pPr marL="35560" indent="0" algn="ctr">
              <a:buNone/>
            </a:pPr>
            <a:r>
              <a:rPr lang="nb-NO" b="1" i="1" err="1">
                <a:ea typeface="Cambria"/>
              </a:rPr>
              <a:t>Thank</a:t>
            </a:r>
            <a:r>
              <a:rPr lang="nb-NO" b="1" i="1">
                <a:ea typeface="Cambria"/>
              </a:rPr>
              <a:t> </a:t>
            </a:r>
            <a:r>
              <a:rPr lang="nb-NO" b="1" i="1" err="1">
                <a:ea typeface="Cambria"/>
              </a:rPr>
              <a:t>you</a:t>
            </a:r>
            <a:r>
              <a:rPr lang="nb-NO" b="1" i="1">
                <a:ea typeface="Cambria"/>
              </a:rPr>
              <a:t> for </a:t>
            </a:r>
            <a:r>
              <a:rPr lang="nb-NO" b="1" i="1" err="1">
                <a:ea typeface="Cambria"/>
              </a:rPr>
              <a:t>your</a:t>
            </a:r>
            <a:r>
              <a:rPr lang="nb-NO" b="1" i="1">
                <a:ea typeface="Cambria"/>
              </a:rPr>
              <a:t> </a:t>
            </a:r>
            <a:r>
              <a:rPr lang="nb-NO" b="1" i="1" err="1">
                <a:ea typeface="Cambria"/>
              </a:rPr>
              <a:t>kind</a:t>
            </a:r>
            <a:r>
              <a:rPr lang="nb-NO" b="1" i="1">
                <a:ea typeface="Cambria"/>
              </a:rPr>
              <a:t> </a:t>
            </a:r>
            <a:r>
              <a:rPr lang="nb-NO" b="1" i="1" err="1">
                <a:ea typeface="Cambria"/>
              </a:rPr>
              <a:t>attention</a:t>
            </a:r>
            <a:r>
              <a:rPr lang="nb-NO" b="1" i="1">
                <a:ea typeface="Cambria"/>
              </a:rPr>
              <a:t>.</a:t>
            </a:r>
            <a:endParaRPr lang="nb-NO">
              <a:ea typeface="Cambria"/>
            </a:endParaRPr>
          </a:p>
          <a:p>
            <a:pPr marL="197485" indent="-161925"/>
            <a:endParaRPr lang="nb-NO">
              <a:latin typeface="+mn-lt"/>
              <a:ea typeface="ＭＳ Ｐゴシック"/>
            </a:endParaRPr>
          </a:p>
        </p:txBody>
      </p:sp>
      <p:pic>
        <p:nvPicPr>
          <p:cNvPr id="9" name="Bilde 5" descr="Et bilde som inneholder tekst, innendørs, gulv, kontor&#10;&#10;Automatisk generert beskrivelse">
            <a:extLst>
              <a:ext uri="{FF2B5EF4-FFF2-40B4-BE49-F238E27FC236}">
                <a16:creationId xmlns:a16="http://schemas.microsoft.com/office/drawing/2014/main" id="{47ECF6F4-B505-C5CA-D6DC-5111BC4A4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5"/>
          <a:stretch/>
        </p:blipFill>
        <p:spPr>
          <a:xfrm>
            <a:off x="4572001" y="96750"/>
            <a:ext cx="4437946" cy="493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3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83BC648-CB37-4141-B2AF-60208E5253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sz="1800" dirty="0" err="1">
                <a:latin typeface="+mn-lt"/>
              </a:rPr>
              <a:t>Background</a:t>
            </a:r>
            <a:r>
              <a:rPr lang="nb-NO" sz="1800" dirty="0">
                <a:latin typeface="+mn-lt"/>
              </a:rPr>
              <a:t> for </a:t>
            </a:r>
            <a:r>
              <a:rPr lang="nb-NO" sz="1800" dirty="0" err="1">
                <a:latin typeface="+mn-lt"/>
              </a:rPr>
              <a:t>the</a:t>
            </a:r>
            <a:r>
              <a:rPr lang="nb-NO" sz="1800" dirty="0">
                <a:latin typeface="+mn-lt"/>
              </a:rPr>
              <a:t> </a:t>
            </a:r>
            <a:r>
              <a:rPr lang="nb-NO" sz="1800" dirty="0" err="1">
                <a:latin typeface="+mn-lt"/>
              </a:rPr>
              <a:t>study</a:t>
            </a:r>
            <a:endParaRPr lang="nb-NO" sz="1800" dirty="0">
              <a:latin typeface="+mn-lt"/>
            </a:endParaRPr>
          </a:p>
          <a:p>
            <a:r>
              <a:rPr lang="nb-NO" sz="1800" dirty="0">
                <a:latin typeface="+mn-lt"/>
              </a:rPr>
              <a:t>NDUC </a:t>
            </a:r>
            <a:r>
              <a:rPr lang="nb-NO" sz="1800" dirty="0" err="1">
                <a:latin typeface="+mn-lt"/>
              </a:rPr>
              <a:t>education</a:t>
            </a:r>
            <a:r>
              <a:rPr lang="nb-NO" sz="1800" dirty="0">
                <a:latin typeface="+mn-lt"/>
              </a:rPr>
              <a:t> reform</a:t>
            </a:r>
          </a:p>
          <a:p>
            <a:r>
              <a:rPr lang="nb-NO" sz="1800" dirty="0">
                <a:latin typeface="+mn-lt"/>
              </a:rPr>
              <a:t>English at NDUC </a:t>
            </a:r>
            <a:r>
              <a:rPr lang="nb-NO" sz="1800" dirty="0" err="1">
                <a:latin typeface="+mn-lt"/>
              </a:rPr>
              <a:t>redefined</a:t>
            </a:r>
            <a:endParaRPr lang="nb-NO" sz="1800" dirty="0">
              <a:latin typeface="+mn-lt"/>
            </a:endParaRPr>
          </a:p>
          <a:p>
            <a:r>
              <a:rPr lang="nb-NO" sz="1800" dirty="0">
                <a:latin typeface="+mn-lt"/>
              </a:rPr>
              <a:t>Research questions</a:t>
            </a:r>
          </a:p>
          <a:p>
            <a:r>
              <a:rPr lang="nb-NO" sz="1800" dirty="0" err="1">
                <a:latin typeface="+mn-lt"/>
              </a:rPr>
              <a:t>Methodology</a:t>
            </a:r>
            <a:endParaRPr lang="nb-NO" sz="1800" dirty="0">
              <a:latin typeface="+mn-lt"/>
            </a:endParaRPr>
          </a:p>
          <a:p>
            <a:r>
              <a:rPr lang="nb-NO" sz="1800" dirty="0">
                <a:latin typeface="+mn-lt"/>
              </a:rPr>
              <a:t>Preliminary </a:t>
            </a:r>
            <a:r>
              <a:rPr lang="nb-NO" sz="1800" dirty="0" err="1">
                <a:latin typeface="+mn-lt"/>
              </a:rPr>
              <a:t>findings</a:t>
            </a:r>
            <a:endParaRPr lang="nb-NO" sz="1800" dirty="0">
              <a:latin typeface="+mn-lt"/>
            </a:endParaRPr>
          </a:p>
          <a:p>
            <a:pPr marL="36000" indent="0">
              <a:buNone/>
            </a:pPr>
            <a:endParaRPr lang="nb-NO" sz="1800" dirty="0">
              <a:latin typeface="+mn-lt"/>
            </a:endParaRP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66D159B-5088-4738-BFDA-44E88AA9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/>
              <a:t>Agenda</a:t>
            </a:r>
          </a:p>
        </p:txBody>
      </p:sp>
      <p:pic>
        <p:nvPicPr>
          <p:cNvPr id="10" name="Plassholder for bilde 9" descr="Et bilde som inneholder utendørs, himmel, vann, bygning&#10;&#10;Automatisk generert beskrivelse">
            <a:extLst>
              <a:ext uri="{FF2B5EF4-FFF2-40B4-BE49-F238E27FC236}">
                <a16:creationId xmlns:a16="http://schemas.microsoft.com/office/drawing/2014/main" id="{9AB7AF95-3FC8-4953-9A26-E93E04141C3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5003" r="5003"/>
          <a:stretch>
            <a:fillRect/>
          </a:stretch>
        </p:blipFill>
        <p:spPr>
          <a:xfrm>
            <a:off x="74451" y="0"/>
            <a:ext cx="4453737" cy="4950000"/>
          </a:xfrm>
        </p:spPr>
      </p:pic>
    </p:spTree>
    <p:extLst>
      <p:ext uri="{BB962C8B-B14F-4D97-AF65-F5344CB8AC3E}">
        <p14:creationId xmlns:p14="http://schemas.microsoft.com/office/powerpoint/2010/main" val="421990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E00D7C2-5446-A96E-028A-247C3307A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54649" y="1488481"/>
            <a:ext cx="3779838" cy="3327703"/>
          </a:xfrm>
        </p:spPr>
        <p:txBody>
          <a:bodyPr vert="horz" lIns="91440" tIns="45720" rIns="91440" bIns="45720" anchor="t">
            <a:normAutofit/>
          </a:bodyPr>
          <a:lstStyle/>
          <a:p>
            <a:pPr marL="197485" indent="-161925"/>
            <a:r>
              <a:rPr lang="nb-NO" sz="1800" dirty="0">
                <a:latin typeface="+mj-lt"/>
                <a:ea typeface="ＭＳ Ｐゴシック"/>
              </a:rPr>
              <a:t>Norwegian </a:t>
            </a:r>
            <a:r>
              <a:rPr lang="nb-NO" sz="1800" dirty="0" err="1">
                <a:latin typeface="+mj-lt"/>
                <a:ea typeface="ＭＳ Ｐゴシック"/>
              </a:rPr>
              <a:t>Armed</a:t>
            </a:r>
            <a:r>
              <a:rPr lang="nb-NO" sz="1800" dirty="0">
                <a:latin typeface="+mj-lt"/>
                <a:ea typeface="ＭＳ Ｐゴシック"/>
              </a:rPr>
              <a:t> Forces </a:t>
            </a:r>
            <a:r>
              <a:rPr lang="nb-NO" sz="1800" dirty="0" err="1">
                <a:latin typeface="+mj-lt"/>
                <a:ea typeface="ＭＳ Ｐゴシック"/>
              </a:rPr>
              <a:t>education</a:t>
            </a:r>
            <a:r>
              <a:rPr lang="nb-NO" sz="1800" dirty="0">
                <a:latin typeface="+mj-lt"/>
                <a:ea typeface="ＭＳ Ｐゴシック"/>
              </a:rPr>
              <a:t> reform (2018)</a:t>
            </a:r>
          </a:p>
          <a:p>
            <a:pPr marL="35560" indent="0">
              <a:buNone/>
            </a:pPr>
            <a:endParaRPr lang="nb-NO" sz="1800" dirty="0">
              <a:latin typeface="+mj-lt"/>
              <a:ea typeface="ＭＳ Ｐゴシック"/>
            </a:endParaRPr>
          </a:p>
          <a:p>
            <a:pPr marL="197485" indent="-161925"/>
            <a:r>
              <a:rPr lang="nb-NO" sz="1800" dirty="0">
                <a:latin typeface="+mj-lt"/>
                <a:ea typeface="ＭＳ Ｐゴシック"/>
              </a:rPr>
              <a:t>Norwegian </a:t>
            </a:r>
            <a:r>
              <a:rPr lang="nb-NO" sz="1800" dirty="0" err="1">
                <a:latin typeface="+mj-lt"/>
                <a:ea typeface="ＭＳ Ｐゴシック"/>
              </a:rPr>
              <a:t>Defence</a:t>
            </a:r>
            <a:r>
              <a:rPr lang="nb-NO" sz="1800" dirty="0">
                <a:latin typeface="+mj-lt"/>
                <a:ea typeface="ＭＳ Ｐゴシック"/>
              </a:rPr>
              <a:t> </a:t>
            </a:r>
            <a:r>
              <a:rPr lang="nb-NO" sz="1800" dirty="0" err="1">
                <a:latin typeface="+mj-lt"/>
                <a:ea typeface="ＭＳ Ｐゴシック"/>
              </a:rPr>
              <a:t>University</a:t>
            </a:r>
            <a:r>
              <a:rPr lang="nb-NO" sz="1800" dirty="0">
                <a:latin typeface="+mj-lt"/>
                <a:ea typeface="ＭＳ Ｐゴシック"/>
              </a:rPr>
              <a:t> College</a:t>
            </a:r>
          </a:p>
          <a:p>
            <a:pPr marL="35560" indent="0">
              <a:buNone/>
            </a:pPr>
            <a:endParaRPr lang="nb-NO" sz="1800" dirty="0">
              <a:latin typeface="+mj-lt"/>
              <a:ea typeface="ＭＳ Ｐゴシック"/>
            </a:endParaRPr>
          </a:p>
          <a:p>
            <a:pPr marL="197485" indent="-161925"/>
            <a:r>
              <a:rPr lang="nb-NO" sz="1800" dirty="0">
                <a:latin typeface="+mj-lt"/>
                <a:ea typeface="ＭＳ Ｐゴシック"/>
              </a:rPr>
              <a:t>BA </a:t>
            </a:r>
            <a:r>
              <a:rPr lang="nb-NO" sz="1800" dirty="0" err="1">
                <a:latin typeface="+mj-lt"/>
                <a:ea typeface="ＭＳ Ｐゴシック"/>
              </a:rPr>
              <a:t>Military</a:t>
            </a:r>
            <a:r>
              <a:rPr lang="nb-NO" sz="1800" dirty="0">
                <a:latin typeface="+mj-lt"/>
                <a:ea typeface="ＭＳ Ｐゴシック"/>
              </a:rPr>
              <a:t> Studies </a:t>
            </a:r>
          </a:p>
          <a:p>
            <a:pPr marL="197485" indent="-161925"/>
            <a:endParaRPr lang="nb-NO" sz="1800" dirty="0">
              <a:latin typeface="+mj-lt"/>
              <a:ea typeface="ＭＳ Ｐゴシック"/>
            </a:endParaRPr>
          </a:p>
          <a:p>
            <a:pPr marL="197485" indent="-161925"/>
            <a:r>
              <a:rPr lang="nb-NO" sz="1800" dirty="0" err="1">
                <a:latin typeface="+mj-lt"/>
                <a:ea typeface="ＭＳ Ｐゴシック"/>
              </a:rPr>
              <a:t>Restructured</a:t>
            </a:r>
            <a:r>
              <a:rPr lang="nb-NO" sz="1800" dirty="0">
                <a:latin typeface="+mj-lt"/>
                <a:ea typeface="ＭＳ Ｐゴシック"/>
              </a:rPr>
              <a:t> </a:t>
            </a:r>
            <a:r>
              <a:rPr lang="nb-NO" sz="1800" dirty="0" err="1">
                <a:latin typeface="+mj-lt"/>
                <a:ea typeface="ＭＳ Ｐゴシック"/>
              </a:rPr>
              <a:t>organisation</a:t>
            </a:r>
            <a:endParaRPr lang="nb-NO" sz="1800" dirty="0">
              <a:latin typeface="+mj-lt"/>
              <a:ea typeface="ＭＳ Ｐゴシック"/>
            </a:endParaRPr>
          </a:p>
          <a:p>
            <a:pPr marL="35560" indent="0">
              <a:buNone/>
            </a:pPr>
            <a:endParaRPr lang="nb-NO" sz="1800" dirty="0">
              <a:latin typeface="+mj-lt"/>
              <a:ea typeface="ＭＳ Ｐゴシック"/>
            </a:endParaRPr>
          </a:p>
          <a:p>
            <a:pPr marL="35560" indent="0">
              <a:buNone/>
            </a:pPr>
            <a:endParaRPr lang="nb-NO" dirty="0">
              <a:latin typeface="+mj-lt"/>
              <a:ea typeface="ＭＳ Ｐゴシック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1041A37-C8BC-18C3-CB76-1EF3EF8B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58" y="505882"/>
            <a:ext cx="3779836" cy="589644"/>
          </a:xfrm>
        </p:spPr>
        <p:txBody>
          <a:bodyPr vert="horz" lIns="91440" tIns="45720" rIns="91440" bIns="45720" anchor="b"/>
          <a:lstStyle/>
          <a:p>
            <a:pPr algn="ctr"/>
            <a:r>
              <a:rPr lang="nb-NO" b="1" dirty="0" err="1">
                <a:ea typeface="ＭＳ Ｐゴシック"/>
              </a:rPr>
              <a:t>Background</a:t>
            </a:r>
            <a:endParaRPr lang="nb-NO" b="1" err="1"/>
          </a:p>
        </p:txBody>
      </p:sp>
      <p:pic>
        <p:nvPicPr>
          <p:cNvPr id="10" name="Plassholder for bilde 9" descr="Et bilde som inneholder tre, utendørs, militær uniform, person&#10;&#10;Automatisk generert beskrivelse">
            <a:extLst>
              <a:ext uri="{FF2B5EF4-FFF2-40B4-BE49-F238E27FC236}">
                <a16:creationId xmlns:a16="http://schemas.microsoft.com/office/drawing/2014/main" id="{931C9196-E551-4578-B058-0AA4D9FFD5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3198" r="3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806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2748D700-4D42-4E3B-3D50-9A78DCEC4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97" y="338732"/>
            <a:ext cx="7689552" cy="729495"/>
          </a:xfrm>
        </p:spPr>
        <p:txBody>
          <a:bodyPr/>
          <a:lstStyle/>
          <a:p>
            <a:r>
              <a:rPr lang="en-US" dirty="0"/>
              <a:t>Norwegian </a:t>
            </a:r>
            <a:r>
              <a:rPr lang="en-US" dirty="0" err="1"/>
              <a:t>Defence</a:t>
            </a:r>
            <a:r>
              <a:rPr lang="en-US" dirty="0"/>
              <a:t> University College 2018 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43ADE30-E7BE-404B-9969-2D9D0B4197E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20160553"/>
              </p:ext>
            </p:extLst>
          </p:nvPr>
        </p:nvGraphicFramePr>
        <p:xfrm>
          <a:off x="681197" y="1148858"/>
          <a:ext cx="7781605" cy="340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21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AE033FE-0489-42C4-BCC3-D69CAE11FB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77874" y="1342047"/>
            <a:ext cx="3779838" cy="3327703"/>
          </a:xfrm>
        </p:spPr>
        <p:txBody>
          <a:bodyPr anchor="t">
            <a:normAutofit lnSpcReduction="10000"/>
          </a:bodyPr>
          <a:lstStyle/>
          <a:p>
            <a:r>
              <a:rPr lang="nb-NO" sz="1800" dirty="0">
                <a:latin typeface="+mn-lt"/>
              </a:rPr>
              <a:t>No longer a </a:t>
            </a:r>
            <a:r>
              <a:rPr lang="nb-NO" sz="1800" dirty="0" err="1">
                <a:latin typeface="+mn-lt"/>
              </a:rPr>
              <a:t>subject</a:t>
            </a:r>
            <a:r>
              <a:rPr lang="nb-NO" sz="1800" dirty="0">
                <a:latin typeface="+mn-lt"/>
              </a:rPr>
              <a:t> </a:t>
            </a:r>
            <a:r>
              <a:rPr lang="nb-NO" sz="1800" i="1" dirty="0">
                <a:latin typeface="+mn-lt"/>
              </a:rPr>
              <a:t>per se</a:t>
            </a:r>
          </a:p>
          <a:p>
            <a:r>
              <a:rPr lang="nb-NO" sz="1800" dirty="0">
                <a:latin typeface="+mn-lt"/>
              </a:rPr>
              <a:t>Integrated in </a:t>
            </a:r>
            <a:r>
              <a:rPr lang="nb-NO" sz="1800" dirty="0" err="1">
                <a:latin typeface="+mn-lt"/>
              </a:rPr>
              <a:t>interdisciplinary</a:t>
            </a:r>
            <a:r>
              <a:rPr lang="nb-NO" sz="1800" dirty="0">
                <a:latin typeface="+mn-lt"/>
              </a:rPr>
              <a:t> </a:t>
            </a:r>
            <a:r>
              <a:rPr lang="nb-NO" sz="1800" dirty="0" err="1">
                <a:latin typeface="+mn-lt"/>
              </a:rPr>
              <a:t>modules</a:t>
            </a:r>
            <a:endParaRPr lang="nb-NO" sz="1800" dirty="0">
              <a:latin typeface="+mn-lt"/>
            </a:endParaRPr>
          </a:p>
          <a:p>
            <a:pPr marL="36000" indent="0">
              <a:buNone/>
            </a:pPr>
            <a:endParaRPr lang="nb-NO" sz="1800" dirty="0">
              <a:latin typeface="+mn-lt"/>
            </a:endParaRPr>
          </a:p>
          <a:p>
            <a:r>
              <a:rPr lang="nb-NO" sz="1800" dirty="0">
                <a:latin typeface="+mn-lt"/>
              </a:rPr>
              <a:t>No English </a:t>
            </a:r>
            <a:r>
              <a:rPr lang="nb-NO" sz="1800" dirty="0" err="1">
                <a:latin typeface="+mn-lt"/>
              </a:rPr>
              <a:t>language</a:t>
            </a:r>
            <a:r>
              <a:rPr lang="nb-NO" sz="1800" dirty="0">
                <a:latin typeface="+mn-lt"/>
              </a:rPr>
              <a:t> </a:t>
            </a:r>
            <a:r>
              <a:rPr lang="nb-NO" sz="1800" dirty="0" err="1">
                <a:latin typeface="+mn-lt"/>
              </a:rPr>
              <a:t>exam</a:t>
            </a:r>
            <a:endParaRPr lang="nb-NO" sz="1800" dirty="0">
              <a:latin typeface="+mn-lt"/>
            </a:endParaRPr>
          </a:p>
          <a:p>
            <a:r>
              <a:rPr lang="nb-NO" sz="1800" dirty="0">
                <a:latin typeface="+mn-lt"/>
              </a:rPr>
              <a:t>No testing </a:t>
            </a:r>
            <a:r>
              <a:rPr lang="nb-NO" sz="1800" dirty="0" err="1">
                <a:latin typeface="+mn-lt"/>
              </a:rPr>
              <a:t>iaw</a:t>
            </a:r>
            <a:r>
              <a:rPr lang="nb-NO" sz="1800" dirty="0">
                <a:latin typeface="+mn-lt"/>
              </a:rPr>
              <a:t> STANAG 6001</a:t>
            </a:r>
          </a:p>
          <a:p>
            <a:pPr marL="36000" indent="0">
              <a:buNone/>
            </a:pPr>
            <a:endParaRPr lang="nb-NO" sz="1800" dirty="0">
              <a:latin typeface="+mn-lt"/>
            </a:endParaRPr>
          </a:p>
          <a:p>
            <a:r>
              <a:rPr lang="nb-NO" sz="1800" dirty="0">
                <a:latin typeface="+mn-lt"/>
              </a:rPr>
              <a:t>No </a:t>
            </a:r>
            <a:r>
              <a:rPr lang="nb-NO" sz="1800" err="1">
                <a:latin typeface="+mn-lt"/>
              </a:rPr>
              <a:t>armed</a:t>
            </a:r>
            <a:r>
              <a:rPr lang="nb-NO" sz="1800">
                <a:latin typeface="+mn-lt"/>
              </a:rPr>
              <a:t> </a:t>
            </a:r>
            <a:r>
              <a:rPr lang="nb-NO" sz="1800" err="1">
                <a:latin typeface="+mn-lt"/>
              </a:rPr>
              <a:t>forces</a:t>
            </a:r>
            <a:r>
              <a:rPr lang="nb-NO" sz="1800">
                <a:latin typeface="+mn-lt"/>
              </a:rPr>
              <a:t> </a:t>
            </a:r>
            <a:r>
              <a:rPr lang="nb-NO" sz="1800" dirty="0" err="1">
                <a:latin typeface="+mn-lt"/>
              </a:rPr>
              <a:t>language</a:t>
            </a:r>
            <a:r>
              <a:rPr lang="nb-NO" sz="1800" dirty="0">
                <a:latin typeface="+mn-lt"/>
              </a:rPr>
              <a:t> policy </a:t>
            </a:r>
            <a:r>
              <a:rPr lang="nb-NO" sz="1800" dirty="0" err="1">
                <a:latin typeface="+mn-lt"/>
              </a:rPr>
              <a:t>documents</a:t>
            </a:r>
            <a:r>
              <a:rPr lang="nb-NO" sz="1800" dirty="0">
                <a:latin typeface="+mn-lt"/>
              </a:rPr>
              <a:t>,</a:t>
            </a:r>
            <a:r>
              <a:rPr lang="nb-NO" sz="1800">
                <a:latin typeface="+mn-lt"/>
              </a:rPr>
              <a:t> other</a:t>
            </a:r>
            <a:r>
              <a:rPr lang="nb-NO" sz="1800" dirty="0">
                <a:latin typeface="+mn-lt"/>
              </a:rPr>
              <a:t> </a:t>
            </a:r>
            <a:r>
              <a:rPr lang="nb-NO" sz="1800" dirty="0" err="1">
                <a:latin typeface="+mn-lt"/>
              </a:rPr>
              <a:t>than</a:t>
            </a:r>
            <a:r>
              <a:rPr lang="nb-NO" sz="1800" dirty="0">
                <a:latin typeface="+mn-lt"/>
              </a:rPr>
              <a:t>…</a:t>
            </a:r>
            <a:endParaRPr lang="nb-NO" sz="1800">
              <a:latin typeface="+mn-lt"/>
            </a:endParaRPr>
          </a:p>
          <a:p>
            <a:pPr marL="36000" indent="0">
              <a:buNone/>
            </a:pPr>
            <a:endParaRPr lang="nb-NO" sz="1800" dirty="0">
              <a:latin typeface="+mn-lt"/>
            </a:endParaRPr>
          </a:p>
          <a:p>
            <a:pPr marL="36000" indent="0" algn="ctr">
              <a:buNone/>
            </a:pPr>
            <a:r>
              <a:rPr lang="nb-NO" sz="1800" b="1" dirty="0">
                <a:latin typeface="+mn-lt"/>
              </a:rPr>
              <a:t>NATO </a:t>
            </a:r>
            <a:r>
              <a:rPr lang="nb-NO" sz="1800" b="1" dirty="0" err="1">
                <a:latin typeface="+mn-lt"/>
              </a:rPr>
              <a:t>Capability</a:t>
            </a:r>
            <a:r>
              <a:rPr lang="nb-NO" sz="1800" b="1" dirty="0">
                <a:latin typeface="+mn-lt"/>
              </a:rPr>
              <a:t> Targets (E1101N)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FC71CF-103A-4E10-8757-ED2E03E3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874" y="590356"/>
            <a:ext cx="3779836" cy="589644"/>
          </a:xfrm>
        </p:spPr>
        <p:txBody>
          <a:bodyPr anchor="b">
            <a:normAutofit/>
          </a:bodyPr>
          <a:lstStyle/>
          <a:p>
            <a:pPr algn="ctr"/>
            <a:r>
              <a:rPr lang="nb-NO" b="1"/>
              <a:t>English «</a:t>
            </a:r>
            <a:r>
              <a:rPr lang="nb-NO" b="1" err="1"/>
              <a:t>redefined</a:t>
            </a:r>
            <a:r>
              <a:rPr lang="nb-NO" b="1"/>
              <a:t>»?</a:t>
            </a:r>
          </a:p>
        </p:txBody>
      </p:sp>
      <p:pic>
        <p:nvPicPr>
          <p:cNvPr id="16" name="Plassholder for bilde 15" descr="Et bilde som inneholder vann, båt, utendørs, himmel&#10;&#10;Automatisk generert beskrivelse">
            <a:extLst>
              <a:ext uri="{FF2B5EF4-FFF2-40B4-BE49-F238E27FC236}">
                <a16:creationId xmlns:a16="http://schemas.microsoft.com/office/drawing/2014/main" id="{B36A2426-D4F0-410D-ACEF-8909748756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26377" r="26377"/>
          <a:stretch>
            <a:fillRect/>
          </a:stretch>
        </p:blipFill>
        <p:spPr>
          <a:xfrm>
            <a:off x="118263" y="96750"/>
            <a:ext cx="4453737" cy="4950000"/>
          </a:xfrm>
        </p:spPr>
      </p:pic>
    </p:spTree>
    <p:extLst>
      <p:ext uri="{BB962C8B-B14F-4D97-AF65-F5344CB8AC3E}">
        <p14:creationId xmlns:p14="http://schemas.microsoft.com/office/powerpoint/2010/main" val="252001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C842CC4-65B4-0488-B4E2-E700F6DB21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9769" y="1123529"/>
            <a:ext cx="3999221" cy="3601674"/>
          </a:xfrm>
        </p:spPr>
        <p:txBody>
          <a:bodyPr vert="horz" lIns="91440" tIns="45720" rIns="91440" bIns="45720" anchor="t">
            <a:normAutofit/>
          </a:bodyPr>
          <a:lstStyle/>
          <a:p>
            <a:pPr marL="37846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To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what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extent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do Norwegian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officer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cadets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meet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NCT </a:t>
            </a:r>
            <a:r>
              <a:rPr lang="nb-NO" sz="180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when</a:t>
            </a:r>
            <a:r>
              <a:rPr lang="nb-NO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graduating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with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a BA in </a:t>
            </a:r>
            <a:r>
              <a:rPr lang="nb-NO" sz="18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Military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 Studies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?</a:t>
            </a:r>
            <a:endParaRPr lang="nb-NO" sz="1800" dirty="0">
              <a:latin typeface="Calibri"/>
              <a:cs typeface="Calibri"/>
            </a:endParaRPr>
          </a:p>
          <a:p>
            <a:pPr marL="378460" indent="-342900">
              <a:buAutoNum type="arabicPeriod"/>
            </a:pPr>
            <a:endParaRPr lang="nb-NO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78460" indent="-342900">
              <a:buFont typeface="+mj-lt"/>
              <a:buAutoNum type="arabicPeriod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To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what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extent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are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STANAG test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results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comparable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between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the</a:t>
            </a:r>
            <a:r>
              <a:rPr lang="nb-NO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army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/</a:t>
            </a:r>
            <a:r>
              <a:rPr lang="nb-NO" sz="18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navy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/air force </a:t>
            </a:r>
            <a:r>
              <a:rPr lang="nb-NO" sz="1800" dirty="0" err="1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academies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?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78460" indent="-342900">
              <a:buAutoNum type="arabicPeriod"/>
            </a:pPr>
            <a:endParaRPr lang="nb-NO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78460" indent="-342900">
              <a:buFont typeface="+mj-lt"/>
              <a:buAutoNum type="arabicPeriod"/>
            </a:pP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What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are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Norwegian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officer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cadets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’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perceptions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of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English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language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training at </a:t>
            </a:r>
            <a:r>
              <a:rPr lang="nb-NO" sz="1800" dirty="0" err="1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the</a:t>
            </a: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NDUC?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197485" indent="-161925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75EE4A7-4D50-85CE-00D5-6B9231DC5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154" y="616333"/>
            <a:ext cx="3779836" cy="361506"/>
          </a:xfrm>
        </p:spPr>
        <p:txBody>
          <a:bodyPr vert="horz" lIns="91440" tIns="45720" rIns="91440" bIns="45720" anchor="b">
            <a:noAutofit/>
          </a:bodyPr>
          <a:lstStyle/>
          <a:p>
            <a:pPr algn="ctr"/>
            <a:r>
              <a:rPr lang="nb-NO" b="1"/>
              <a:t>Research questions</a:t>
            </a:r>
          </a:p>
        </p:txBody>
      </p:sp>
      <p:pic>
        <p:nvPicPr>
          <p:cNvPr id="6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74B752D7-5D12-8144-F076-61EFA7FD766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t="280" b="280"/>
          <a:stretch/>
        </p:blipFill>
        <p:spPr>
          <a:xfrm>
            <a:off x="96845" y="96684"/>
            <a:ext cx="4429730" cy="4950000"/>
          </a:xfrm>
        </p:spPr>
      </p:pic>
    </p:spTree>
    <p:extLst>
      <p:ext uri="{BB962C8B-B14F-4D97-AF65-F5344CB8AC3E}">
        <p14:creationId xmlns:p14="http://schemas.microsoft.com/office/powerpoint/2010/main" val="334309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52D22FC-BDAB-85C0-A18E-821B17216B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77708" y="1218652"/>
            <a:ext cx="3779838" cy="4075516"/>
          </a:xfrm>
        </p:spPr>
        <p:txBody>
          <a:bodyPr vert="horz" lIns="91440" tIns="45720" rIns="91440" bIns="45720" anchor="t">
            <a:normAutofit/>
          </a:bodyPr>
          <a:lstStyle/>
          <a:p>
            <a:pPr marL="35560" indent="0">
              <a:buNone/>
            </a:pPr>
            <a:endParaRPr lang="en-US">
              <a:ea typeface="ＭＳ Ｐゴシック"/>
            </a:endParaRPr>
          </a:p>
          <a:p>
            <a:pPr marL="35560" indent="0">
              <a:buNone/>
            </a:pPr>
            <a:endParaRPr lang="en-US">
              <a:latin typeface="+mn-lt"/>
              <a:ea typeface="Cambria"/>
            </a:endParaRPr>
          </a:p>
          <a:p>
            <a:pPr marL="197485" indent="-161925"/>
            <a:r>
              <a:rPr lang="en-US" sz="1800">
                <a:latin typeface="+mn-lt"/>
                <a:ea typeface="ＭＳ Ｐゴシック"/>
              </a:rPr>
              <a:t>Testing </a:t>
            </a:r>
            <a:r>
              <a:rPr lang="en-US" sz="1800" err="1">
                <a:latin typeface="+mn-lt"/>
                <a:ea typeface="ＭＳ Ｐゴシック"/>
              </a:rPr>
              <a:t>iaw</a:t>
            </a:r>
            <a:r>
              <a:rPr lang="en-US" sz="1800">
                <a:latin typeface="+mn-lt"/>
                <a:ea typeface="ＭＳ Ｐゴシック"/>
              </a:rPr>
              <a:t> STANAG 6001</a:t>
            </a:r>
          </a:p>
          <a:p>
            <a:pPr marL="35560" indent="0">
              <a:buNone/>
            </a:pPr>
            <a:endParaRPr lang="en-US" sz="1800">
              <a:latin typeface="+mn-lt"/>
              <a:ea typeface="ＭＳ Ｐゴシック"/>
            </a:endParaRPr>
          </a:p>
          <a:p>
            <a:pPr marL="197485" indent="-161925"/>
            <a:r>
              <a:rPr lang="en-US" sz="1800">
                <a:latin typeface="+mn-lt"/>
                <a:ea typeface="ＭＳ Ｐゴシック"/>
              </a:rPr>
              <a:t>Army/navy/air force academy</a:t>
            </a:r>
          </a:p>
          <a:p>
            <a:pPr marL="197485" indent="-161925"/>
            <a:r>
              <a:rPr lang="en-US" sz="1800">
                <a:latin typeface="+mn-lt"/>
                <a:ea typeface="ＭＳ Ｐゴシック"/>
              </a:rPr>
              <a:t>Equal-sized groups (</a:t>
            </a:r>
            <a:r>
              <a:rPr lang="en-US" sz="1800" i="1">
                <a:latin typeface="+mn-lt"/>
                <a:ea typeface="ＭＳ Ｐゴシック"/>
              </a:rPr>
              <a:t>N</a:t>
            </a:r>
            <a:r>
              <a:rPr lang="en-US" sz="1800">
                <a:latin typeface="+mn-lt"/>
                <a:ea typeface="ＭＳ Ｐゴシック"/>
              </a:rPr>
              <a:t>= 25)</a:t>
            </a:r>
          </a:p>
          <a:p>
            <a:pPr marL="35560" indent="0">
              <a:buNone/>
            </a:pPr>
            <a:endParaRPr lang="en-US" sz="1800">
              <a:latin typeface="+mn-lt"/>
              <a:ea typeface="ＭＳ Ｐゴシック"/>
            </a:endParaRPr>
          </a:p>
          <a:p>
            <a:pPr marL="197485" indent="-161925"/>
            <a:r>
              <a:rPr lang="en-US" sz="1800">
                <a:latin typeface="+mn-lt"/>
                <a:ea typeface="ＭＳ Ｐゴシック"/>
              </a:rPr>
              <a:t>Data analyses (IBM SPSS)</a:t>
            </a:r>
          </a:p>
          <a:p>
            <a:pPr marL="561085" lvl="1" indent="-161925"/>
            <a:r>
              <a:rPr lang="en-US" sz="1800" dirty="0">
                <a:latin typeface="+mn-lt"/>
                <a:ea typeface="ＭＳ Ｐゴシック"/>
              </a:rPr>
              <a:t>Comparing results to NCT</a:t>
            </a:r>
          </a:p>
          <a:p>
            <a:pPr marL="561085" lvl="1" indent="-161925"/>
            <a:r>
              <a:rPr lang="en-US" sz="1800" dirty="0">
                <a:latin typeface="+mn-lt"/>
                <a:ea typeface="ＭＳ Ｐゴシック"/>
              </a:rPr>
              <a:t>Comparing groups</a:t>
            </a:r>
          </a:p>
          <a:p>
            <a:pPr marL="560705" lvl="1" indent="-161925"/>
            <a:endParaRPr lang="en-US" sz="1800">
              <a:ea typeface="ＭＳ Ｐゴシック"/>
            </a:endParaRPr>
          </a:p>
          <a:p>
            <a:pPr marL="35560" indent="0">
              <a:buNone/>
            </a:pPr>
            <a:endParaRPr lang="en-US"/>
          </a:p>
          <a:p>
            <a:pPr marL="197485" indent="-161925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0B79420-410C-45F5-BD4B-70699B61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395" y="824609"/>
            <a:ext cx="3779836" cy="589644"/>
          </a:xfrm>
        </p:spPr>
        <p:txBody>
          <a:bodyPr vert="horz" lIns="91440" tIns="45720" rIns="91440" bIns="45720" anchor="b">
            <a:normAutofit fontScale="90000"/>
          </a:bodyPr>
          <a:lstStyle/>
          <a:p>
            <a:pPr algn="ctr"/>
            <a:r>
              <a:rPr lang="nb-NO" b="1" err="1">
                <a:ea typeface="ＭＳ Ｐゴシック"/>
              </a:rPr>
              <a:t>Methodology</a:t>
            </a:r>
            <a:r>
              <a:rPr lang="nb-NO" b="1">
                <a:ea typeface="ＭＳ Ｐゴシック"/>
              </a:rPr>
              <a:t> </a:t>
            </a:r>
            <a:br>
              <a:rPr lang="nb-NO" b="1" dirty="0">
                <a:ea typeface="ＭＳ Ｐゴシック"/>
              </a:rPr>
            </a:br>
            <a:r>
              <a:rPr lang="nb-NO" b="1">
                <a:ea typeface="ＭＳ Ｐゴシック"/>
              </a:rPr>
              <a:t>RQ1 &amp; RQ2</a:t>
            </a:r>
          </a:p>
        </p:txBody>
      </p:sp>
      <p:pic>
        <p:nvPicPr>
          <p:cNvPr id="6" name="Plassholder for innhold 5" descr="Et bilde som inneholder himmel, utendørs, bilvei, person&#10;&#10;Automatisk generert beskrivelse">
            <a:extLst>
              <a:ext uri="{FF2B5EF4-FFF2-40B4-BE49-F238E27FC236}">
                <a16:creationId xmlns:a16="http://schemas.microsoft.com/office/drawing/2014/main" id="{C3D47A2D-59AA-4113-81AA-03D84D3216F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12189" r="27752" b="-2"/>
          <a:stretch/>
        </p:blipFill>
        <p:spPr>
          <a:xfrm>
            <a:off x="84842" y="96684"/>
            <a:ext cx="4453737" cy="4950000"/>
          </a:xfrm>
          <a:noFill/>
        </p:spPr>
      </p:pic>
    </p:spTree>
    <p:extLst>
      <p:ext uri="{BB962C8B-B14F-4D97-AF65-F5344CB8AC3E}">
        <p14:creationId xmlns:p14="http://schemas.microsoft.com/office/powerpoint/2010/main" val="64717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BB90EA4-46BA-40A2-A225-931C914C86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77874" y="1009538"/>
            <a:ext cx="3779838" cy="3327703"/>
          </a:xfrm>
        </p:spPr>
        <p:txBody>
          <a:bodyPr anchor="t">
            <a:noAutofit/>
          </a:bodyPr>
          <a:lstStyle/>
          <a:p>
            <a:r>
              <a:rPr lang="nb-NO" sz="1800"/>
              <a:t>Likert-</a:t>
            </a:r>
            <a:r>
              <a:rPr lang="nb-NO" sz="1800" err="1"/>
              <a:t>scale</a:t>
            </a:r>
            <a:r>
              <a:rPr lang="nb-NO" sz="1800"/>
              <a:t> </a:t>
            </a:r>
            <a:r>
              <a:rPr lang="nb-NO" sz="1800" err="1"/>
              <a:t>questionnaire</a:t>
            </a:r>
            <a:endParaRPr lang="nb-NO" sz="1800"/>
          </a:p>
          <a:p>
            <a:r>
              <a:rPr lang="nb-NO" sz="1800" dirty="0"/>
              <a:t>Basic personal </a:t>
            </a:r>
            <a:r>
              <a:rPr lang="nb-NO" sz="1800" dirty="0" err="1"/>
              <a:t>information</a:t>
            </a:r>
            <a:endParaRPr lang="nb-NO" sz="1800" dirty="0"/>
          </a:p>
          <a:p>
            <a:r>
              <a:rPr lang="nb-NO" sz="1800" dirty="0"/>
              <a:t>20 </a:t>
            </a:r>
            <a:r>
              <a:rPr lang="nb-NO" sz="1800"/>
              <a:t>statements</a:t>
            </a:r>
          </a:p>
          <a:p>
            <a:pPr marL="36000" indent="0" algn="ctr">
              <a:buNone/>
            </a:pPr>
            <a:endParaRPr lang="nb-NO" sz="1800" i="1" dirty="0"/>
          </a:p>
          <a:p>
            <a:pPr marL="36000" indent="0" algn="ctr">
              <a:buNone/>
            </a:pPr>
            <a:r>
              <a:rPr lang="nb-NO" sz="1800" i="1"/>
              <a:t>«English </a:t>
            </a:r>
            <a:r>
              <a:rPr lang="nb-NO" sz="1800" i="1" err="1"/>
              <a:t>tuition</a:t>
            </a:r>
            <a:r>
              <a:rPr lang="nb-NO" sz="1800" i="1"/>
              <a:t> at my </a:t>
            </a:r>
            <a:r>
              <a:rPr lang="nb-NO" sz="1800" i="1" err="1"/>
              <a:t>academy</a:t>
            </a:r>
            <a:r>
              <a:rPr lang="nb-NO" sz="1800" i="1"/>
              <a:t> has </a:t>
            </a:r>
            <a:r>
              <a:rPr lang="nb-NO" sz="1800" i="1" err="1"/>
              <a:t>prepared</a:t>
            </a:r>
            <a:r>
              <a:rPr lang="nb-NO" sz="1800" i="1"/>
              <a:t> </a:t>
            </a:r>
            <a:r>
              <a:rPr lang="nb-NO" sz="1800" i="1" err="1"/>
              <a:t>me</a:t>
            </a:r>
            <a:r>
              <a:rPr lang="nb-NO" sz="1800" i="1"/>
              <a:t> </a:t>
            </a:r>
            <a:r>
              <a:rPr lang="nb-NO" sz="1800" i="1" err="1"/>
              <a:t>well</a:t>
            </a:r>
            <a:r>
              <a:rPr lang="nb-NO" sz="1800" i="1"/>
              <a:t> for </a:t>
            </a:r>
            <a:r>
              <a:rPr lang="nb-NO" sz="1800" i="1" err="1"/>
              <a:t>communicating</a:t>
            </a:r>
            <a:r>
              <a:rPr lang="nb-NO" sz="1800" i="1"/>
              <a:t> </a:t>
            </a:r>
            <a:r>
              <a:rPr lang="nb-NO" sz="1800" i="1" err="1"/>
              <a:t>effectively</a:t>
            </a:r>
            <a:r>
              <a:rPr lang="nb-NO" sz="1800" i="1"/>
              <a:t> </a:t>
            </a:r>
            <a:r>
              <a:rPr lang="nb-NO" sz="1800" i="1" err="1"/>
              <a:t>with</a:t>
            </a:r>
            <a:r>
              <a:rPr lang="nb-NO" sz="1800" i="1"/>
              <a:t> allies.»</a:t>
            </a:r>
          </a:p>
          <a:p>
            <a:pPr marL="36000" indent="0" algn="ctr">
              <a:buNone/>
            </a:pPr>
            <a:endParaRPr lang="nb-NO" sz="1800" dirty="0"/>
          </a:p>
          <a:p>
            <a:pPr marL="36000" indent="0" algn="ctr">
              <a:buNone/>
            </a:pPr>
            <a:r>
              <a:rPr lang="nb-NO" sz="1800" i="1"/>
              <a:t>«English </a:t>
            </a:r>
            <a:r>
              <a:rPr lang="nb-NO" sz="1800" i="1" err="1"/>
              <a:t>tuition</a:t>
            </a:r>
            <a:r>
              <a:rPr lang="nb-NO" sz="1800" i="1"/>
              <a:t> at </a:t>
            </a:r>
            <a:r>
              <a:rPr lang="nb-NO" sz="1800" i="1" err="1"/>
              <a:t>the</a:t>
            </a:r>
            <a:r>
              <a:rPr lang="nb-NO" sz="1800" i="1"/>
              <a:t> </a:t>
            </a:r>
            <a:r>
              <a:rPr lang="nb-NO" sz="1800" i="1" err="1"/>
              <a:t>military</a:t>
            </a:r>
            <a:r>
              <a:rPr lang="nb-NO" sz="1800" i="1"/>
              <a:t> </a:t>
            </a:r>
            <a:r>
              <a:rPr lang="nb-NO" sz="1800" i="1" err="1"/>
              <a:t>academies</a:t>
            </a:r>
            <a:r>
              <a:rPr lang="nb-NO" sz="1800" i="1"/>
              <a:t> </a:t>
            </a:r>
            <a:r>
              <a:rPr lang="nb-NO" sz="1800" i="1" err="1"/>
              <a:t>should</a:t>
            </a:r>
            <a:r>
              <a:rPr lang="nb-NO" sz="1800" i="1"/>
              <a:t> be </a:t>
            </a:r>
            <a:r>
              <a:rPr lang="nb-NO" sz="1800" i="1" err="1"/>
              <a:t>attended</a:t>
            </a:r>
            <a:r>
              <a:rPr lang="nb-NO" sz="1800" i="1"/>
              <a:t> </a:t>
            </a:r>
            <a:r>
              <a:rPr lang="nb-NO" sz="1800" i="1" err="1"/>
              <a:t>on</a:t>
            </a:r>
            <a:r>
              <a:rPr lang="nb-NO" sz="1800" i="1"/>
              <a:t> a </a:t>
            </a:r>
            <a:r>
              <a:rPr lang="nb-NO" sz="1800" i="1" err="1"/>
              <a:t>voluntary</a:t>
            </a:r>
            <a:r>
              <a:rPr lang="nb-NO" sz="1800" i="1"/>
              <a:t> basis.»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91533A4-C6E4-4028-8531-073561F2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876" y="376355"/>
            <a:ext cx="3779836" cy="589644"/>
          </a:xfrm>
        </p:spPr>
        <p:txBody>
          <a:bodyPr anchor="b">
            <a:normAutofit/>
          </a:bodyPr>
          <a:lstStyle/>
          <a:p>
            <a:pPr algn="ctr"/>
            <a:r>
              <a:rPr lang="nb-NO" b="1"/>
              <a:t>RQ3</a:t>
            </a:r>
          </a:p>
        </p:txBody>
      </p:sp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36A344AE-1492-46C5-9F80-434F53B8147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5202" r="4821" b="-3"/>
          <a:stretch/>
        </p:blipFill>
        <p:spPr>
          <a:xfrm>
            <a:off x="48474" y="0"/>
            <a:ext cx="4453737" cy="4950000"/>
          </a:xfrm>
          <a:noFill/>
        </p:spPr>
      </p:pic>
    </p:spTree>
    <p:extLst>
      <p:ext uri="{BB962C8B-B14F-4D97-AF65-F5344CB8AC3E}">
        <p14:creationId xmlns:p14="http://schemas.microsoft.com/office/powerpoint/2010/main" val="4068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54C15DE-202F-42D7-9C70-861F811B26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77872" y="1303373"/>
            <a:ext cx="3779838" cy="3327703"/>
          </a:xfrm>
        </p:spPr>
        <p:txBody>
          <a:bodyPr>
            <a:normAutofit lnSpcReduction="10000"/>
          </a:bodyPr>
          <a:lstStyle/>
          <a:p>
            <a:pPr marL="197485" indent="-161925"/>
            <a:r>
              <a:rPr lang="nb-NO" sz="1800" dirty="0"/>
              <a:t>BA </a:t>
            </a:r>
            <a:r>
              <a:rPr lang="nb-NO" sz="1800" dirty="0" err="1"/>
              <a:t>cadets</a:t>
            </a:r>
            <a:r>
              <a:rPr lang="nb-NO" sz="1800" dirty="0"/>
              <a:t> at </a:t>
            </a:r>
            <a:r>
              <a:rPr lang="nb-NO" sz="1800" dirty="0" err="1"/>
              <a:t>the</a:t>
            </a:r>
            <a:r>
              <a:rPr lang="nb-NO" sz="1800" dirty="0"/>
              <a:t> Royal Norwegian Air Force </a:t>
            </a:r>
            <a:r>
              <a:rPr lang="nb-NO" sz="1800" dirty="0" err="1"/>
              <a:t>Academy</a:t>
            </a:r>
            <a:r>
              <a:rPr lang="nb-NO" sz="1800" dirty="0"/>
              <a:t> </a:t>
            </a:r>
            <a:r>
              <a:rPr lang="nb-NO" sz="1800" dirty="0" err="1"/>
              <a:t>tested</a:t>
            </a:r>
            <a:r>
              <a:rPr lang="nb-NO" sz="1800" dirty="0"/>
              <a:t> 2-3 May (</a:t>
            </a:r>
            <a:r>
              <a:rPr lang="nb-NO" sz="1800" i="1" dirty="0"/>
              <a:t>N</a:t>
            </a:r>
            <a:r>
              <a:rPr lang="nb-NO" sz="1800" dirty="0"/>
              <a:t>= 22)</a:t>
            </a:r>
          </a:p>
          <a:p>
            <a:pPr marL="35560" indent="0">
              <a:buNone/>
            </a:pPr>
            <a:endParaRPr lang="nb-NO" sz="1800" dirty="0"/>
          </a:p>
          <a:p>
            <a:pPr marL="197485" indent="-161925"/>
            <a:r>
              <a:rPr lang="nb-NO" sz="1800" dirty="0" err="1"/>
              <a:t>Gender-balanced</a:t>
            </a:r>
            <a:r>
              <a:rPr lang="nb-NO" sz="1800" dirty="0"/>
              <a:t> sample </a:t>
            </a:r>
            <a:br>
              <a:rPr lang="nb-NO" sz="1800" dirty="0"/>
            </a:br>
            <a:r>
              <a:rPr lang="nb-NO" sz="1800" dirty="0"/>
              <a:t>(48% </a:t>
            </a:r>
            <a:r>
              <a:rPr lang="nb-NO" sz="1800" dirty="0" err="1"/>
              <a:t>female</a:t>
            </a:r>
            <a:r>
              <a:rPr lang="nb-NO" sz="1800" dirty="0"/>
              <a:t>)</a:t>
            </a:r>
          </a:p>
          <a:p>
            <a:pPr marL="35560" indent="0">
              <a:buNone/>
            </a:pPr>
            <a:endParaRPr lang="nb-NO" sz="1800" dirty="0"/>
          </a:p>
          <a:p>
            <a:pPr marL="197485" indent="-161925"/>
            <a:r>
              <a:rPr lang="nb-NO" sz="1800" dirty="0" err="1"/>
              <a:t>Jagged</a:t>
            </a:r>
            <a:r>
              <a:rPr lang="nb-NO" sz="1800" dirty="0"/>
              <a:t> </a:t>
            </a:r>
            <a:r>
              <a:rPr lang="nb-NO" sz="1800" dirty="0" err="1"/>
              <a:t>profiles</a:t>
            </a:r>
            <a:endParaRPr lang="nb-NO" sz="1800" dirty="0"/>
          </a:p>
          <a:p>
            <a:pPr marL="35560" indent="0">
              <a:buNone/>
            </a:pPr>
            <a:endParaRPr lang="nb-NO" sz="1800" dirty="0"/>
          </a:p>
          <a:p>
            <a:pPr marL="197485" indent="-161925"/>
            <a:r>
              <a:rPr lang="nb-NO" sz="1800" dirty="0"/>
              <a:t>NATO Language </a:t>
            </a:r>
            <a:r>
              <a:rPr lang="nb-NO" sz="1800" dirty="0" err="1"/>
              <a:t>Capability</a:t>
            </a:r>
            <a:r>
              <a:rPr lang="nb-NO" sz="1800" dirty="0"/>
              <a:t> Target (OF): 3333 </a:t>
            </a:r>
            <a:r>
              <a:rPr lang="nb-NO" sz="1800" dirty="0" err="1"/>
              <a:t>iaw</a:t>
            </a:r>
            <a:r>
              <a:rPr lang="nb-NO" sz="1800" dirty="0"/>
              <a:t> STANAG 6001</a:t>
            </a:r>
            <a:endParaRPr lang="nb-NO" sz="1600" dirty="0"/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13EC59EB-47D6-4ED4-A0B6-F9EDF4DC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874" y="512424"/>
            <a:ext cx="3779836" cy="589644"/>
          </a:xfrm>
        </p:spPr>
        <p:txBody>
          <a:bodyPr/>
          <a:lstStyle/>
          <a:p>
            <a:pPr algn="ctr"/>
            <a:r>
              <a:rPr lang="nb-NO" b="1"/>
              <a:t>Preliminary </a:t>
            </a:r>
            <a:r>
              <a:rPr lang="nb-NO" b="1" err="1"/>
              <a:t>findings</a:t>
            </a:r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32693861-AAFD-497A-B848-F428107A4A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FB38F198-6FAC-41CB-B159-7E4FE5990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875587"/>
              </p:ext>
            </p:extLst>
          </p:nvPr>
        </p:nvGraphicFramePr>
        <p:xfrm>
          <a:off x="118263" y="1019826"/>
          <a:ext cx="4453737" cy="310371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87693">
                  <a:extLst>
                    <a:ext uri="{9D8B030D-6E8A-4147-A177-3AD203B41FA5}">
                      <a16:colId xmlns:a16="http://schemas.microsoft.com/office/drawing/2014/main" val="472099334"/>
                    </a:ext>
                  </a:extLst>
                </a:gridCol>
                <a:gridCol w="928124">
                  <a:extLst>
                    <a:ext uri="{9D8B030D-6E8A-4147-A177-3AD203B41FA5}">
                      <a16:colId xmlns:a16="http://schemas.microsoft.com/office/drawing/2014/main" val="1360419472"/>
                    </a:ext>
                  </a:extLst>
                </a:gridCol>
                <a:gridCol w="934413">
                  <a:extLst>
                    <a:ext uri="{9D8B030D-6E8A-4147-A177-3AD203B41FA5}">
                      <a16:colId xmlns:a16="http://schemas.microsoft.com/office/drawing/2014/main" val="1980053274"/>
                    </a:ext>
                  </a:extLst>
                </a:gridCol>
                <a:gridCol w="857144">
                  <a:extLst>
                    <a:ext uri="{9D8B030D-6E8A-4147-A177-3AD203B41FA5}">
                      <a16:colId xmlns:a16="http://schemas.microsoft.com/office/drawing/2014/main" val="3640675167"/>
                    </a:ext>
                  </a:extLst>
                </a:gridCol>
                <a:gridCol w="846363">
                  <a:extLst>
                    <a:ext uri="{9D8B030D-6E8A-4147-A177-3AD203B41FA5}">
                      <a16:colId xmlns:a16="http://schemas.microsoft.com/office/drawing/2014/main" val="2199652388"/>
                    </a:ext>
                  </a:extLst>
                </a:gridCol>
              </a:tblGrid>
              <a:tr h="416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Listening</a:t>
                      </a:r>
                      <a:endParaRPr lang="nb-NO" sz="14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Speaking</a:t>
                      </a:r>
                      <a:endParaRPr lang="nb-NO" sz="14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Reading</a:t>
                      </a:r>
                      <a:endParaRPr lang="nb-NO" sz="14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Writing</a:t>
                      </a:r>
                      <a:endParaRPr lang="nb-NO" sz="14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421856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L3</a:t>
                      </a:r>
                      <a:endParaRPr lang="nb-NO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13.6%</a:t>
                      </a:r>
                      <a:endParaRPr lang="nb-NO" sz="16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45.5%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45.5%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36.4%</a:t>
                      </a:r>
                      <a:endParaRPr lang="nb-NO" sz="16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690366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L2+</a:t>
                      </a:r>
                      <a:endParaRPr lang="nb-NO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50.0%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36.4%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31.8%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31.8%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333641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L2</a:t>
                      </a:r>
                      <a:endParaRPr lang="nb-NO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31.8%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18.2%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18.2%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31.8%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7687947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Unrat.</a:t>
                      </a:r>
                      <a:endParaRPr lang="nb-NO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1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4.5%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4.5%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970329"/>
                  </a:ext>
                </a:extLst>
              </a:tr>
              <a:tr h="537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Total       (</a:t>
                      </a:r>
                      <a:r>
                        <a:rPr lang="en-GB" sz="1600" i="1">
                          <a:effectLst/>
                        </a:rPr>
                        <a:t>N</a:t>
                      </a:r>
                      <a:r>
                        <a:rPr lang="en-GB" sz="1600">
                          <a:effectLst/>
                        </a:rPr>
                        <a:t>= 22)</a:t>
                      </a:r>
                      <a:endParaRPr lang="nb-NO" sz="16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100%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100%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100%</a:t>
                      </a:r>
                      <a:endParaRPr lang="nb-NO" sz="16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100%</a:t>
                      </a:r>
                      <a:endParaRPr lang="nb-NO" sz="16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644930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30365881-6995-DDD6-B778-79B81729D2B0}"/>
              </a:ext>
            </a:extLst>
          </p:cNvPr>
          <p:cNvSpPr txBox="1"/>
          <p:nvPr/>
        </p:nvSpPr>
        <p:spPr>
          <a:xfrm>
            <a:off x="3200400" y="234315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 sz="16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64725485"/>
      </p:ext>
    </p:extLst>
  </p:cSld>
  <p:clrMapOvr>
    <a:masterClrMapping/>
  </p:clrMapOvr>
</p:sld>
</file>

<file path=ppt/theme/theme1.xml><?xml version="1.0" encoding="utf-8"?>
<a:theme xmlns:a="http://schemas.openxmlformats.org/drawingml/2006/main" name="Forsvaret_16-9_v1.0">
  <a:themeElements>
    <a:clrScheme name="Forsvarets farger">
      <a:dk1>
        <a:srgbClr val="191919"/>
      </a:dk1>
      <a:lt1>
        <a:srgbClr val="EFEFEF"/>
      </a:lt1>
      <a:dk2>
        <a:srgbClr val="191919"/>
      </a:dk2>
      <a:lt2>
        <a:srgbClr val="F0F0F0"/>
      </a:lt2>
      <a:accent1>
        <a:srgbClr val="735D31"/>
      </a:accent1>
      <a:accent2>
        <a:srgbClr val="6B8887"/>
      </a:accent2>
      <a:accent3>
        <a:srgbClr val="BFBC92"/>
      </a:accent3>
      <a:accent4>
        <a:srgbClr val="67869B"/>
      </a:accent4>
      <a:accent5>
        <a:srgbClr val="5F625B"/>
      </a:accent5>
      <a:accent6>
        <a:srgbClr val="C5A870"/>
      </a:accent6>
      <a:hlink>
        <a:srgbClr val="453E08"/>
      </a:hlink>
      <a:folHlink>
        <a:srgbClr val="4A4A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>
              <a:lumMod val="25000"/>
              <a:lumOff val="75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rtlCol="0" anchor="t">
        <a:spAutoFit/>
      </a:bodyPr>
      <a:lstStyle>
        <a:defPPr>
          <a:defRPr sz="1600" dirty="0" smtClean="0">
            <a:solidFill>
              <a:schemeClr val="tx1"/>
            </a:solidFill>
            <a:latin typeface="Cambria"/>
            <a:cs typeface="Cambri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G_NDUC_16-9" id="{D48579E9-A059-4293-821E-68AD6A883EC7}" vid="{0C809C45-5CE7-47E0-8809-201DECAEC55C}"/>
    </a:ext>
  </a:extLst>
</a:theme>
</file>

<file path=ppt/theme/theme2.xml><?xml version="1.0" encoding="utf-8"?>
<a:theme xmlns:a="http://schemas.openxmlformats.org/drawingml/2006/main" name="Forsvaret - mørk">
  <a:themeElements>
    <a:clrScheme name="Forsvarets farger">
      <a:dk1>
        <a:srgbClr val="191919"/>
      </a:dk1>
      <a:lt1>
        <a:srgbClr val="EFEFEF"/>
      </a:lt1>
      <a:dk2>
        <a:srgbClr val="191919"/>
      </a:dk2>
      <a:lt2>
        <a:srgbClr val="F0F0F0"/>
      </a:lt2>
      <a:accent1>
        <a:srgbClr val="735D31"/>
      </a:accent1>
      <a:accent2>
        <a:srgbClr val="6B8887"/>
      </a:accent2>
      <a:accent3>
        <a:srgbClr val="BFBC92"/>
      </a:accent3>
      <a:accent4>
        <a:srgbClr val="67869B"/>
      </a:accent4>
      <a:accent5>
        <a:srgbClr val="5F625B"/>
      </a:accent5>
      <a:accent6>
        <a:srgbClr val="C5A870"/>
      </a:accent6>
      <a:hlink>
        <a:srgbClr val="453E08"/>
      </a:hlink>
      <a:folHlink>
        <a:srgbClr val="4A4A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90000"/>
            <a:lumOff val="10000"/>
          </a:schemeClr>
        </a:solidFill>
        <a:ln w="6350" cmpd="sng">
          <a:solidFill>
            <a:schemeClr val="bg2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NG_NDUC_16-9" id="{D48579E9-A059-4293-821E-68AD6A883EC7}" vid="{3AE370E7-0424-485E-9AEC-7FF52F12D5F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091D5FF380EB4DBFBC61879FC585C6" ma:contentTypeVersion="5" ma:contentTypeDescription="Opprett et nytt dokument." ma:contentTypeScope="" ma:versionID="652a312b8ed4ed9ed53767411e7e3760">
  <xsd:schema xmlns:xsd="http://www.w3.org/2001/XMLSchema" xmlns:xs="http://www.w3.org/2001/XMLSchema" xmlns:p="http://schemas.microsoft.com/office/2006/metadata/properties" xmlns:ns2="497aa45a-001b-40d9-ae6c-bc5adfb8d9f5" targetNamespace="http://schemas.microsoft.com/office/2006/metadata/properties" ma:root="true" ma:fieldsID="c9626e57ad55d1886e0aa6c414ece942" ns2:_="">
    <xsd:import namespace="497aa45a-001b-40d9-ae6c-bc5adfb8d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aa45a-001b-40d9-ae6c-bc5adfb8d9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F919B-75D7-4BBC-B0CE-A07E46E8F28E}">
  <ds:schemaRefs>
    <ds:schemaRef ds:uri="d6a29547-1683-4785-ade3-a57a7e0d1b35"/>
    <ds:schemaRef ds:uri="e76d4dfd-04f1-4cf0-9785-cb771d5db8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F64124-8F3B-4310-ABB5-CDC2DE090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905487-B3BE-4553-9E38-D0B3829CF78B}">
  <ds:schemaRefs>
    <ds:schemaRef ds:uri="497aa45a-001b-40d9-ae6c-bc5adfb8d9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ENG_NDUC_16-9</Template>
  <TotalTime>0</TotalTime>
  <Words>365</Words>
  <Application>Microsoft Office PowerPoint</Application>
  <PresentationFormat>On-screen Show (16:9)</PresentationFormat>
  <Paragraphs>112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FORSVARET-Bold</vt:lpstr>
      <vt:lpstr>Wingdings</vt:lpstr>
      <vt:lpstr>Forsvaret_16-9_v1.0</vt:lpstr>
      <vt:lpstr>Forsvaret - mørk</vt:lpstr>
      <vt:lpstr>(No) Can Do?  NATO Language Capability Targets and Norwegian officer cadets</vt:lpstr>
      <vt:lpstr>Agenda</vt:lpstr>
      <vt:lpstr>Background</vt:lpstr>
      <vt:lpstr>Norwegian Defence University College 2018 </vt:lpstr>
      <vt:lpstr>English «redefined»?</vt:lpstr>
      <vt:lpstr>Research questions</vt:lpstr>
      <vt:lpstr>Methodology  RQ1 &amp; RQ2</vt:lpstr>
      <vt:lpstr>RQ3</vt:lpstr>
      <vt:lpstr>Preliminary findings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Hege Kristine Skilleås</dc:creator>
  <cp:lastModifiedBy>Podio</cp:lastModifiedBy>
  <cp:revision>1</cp:revision>
  <dcterms:created xsi:type="dcterms:W3CDTF">2022-05-09T10:39:12Z</dcterms:created>
  <dcterms:modified xsi:type="dcterms:W3CDTF">2022-05-25T08:15:12Z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ranetMMSikkerhet">
    <vt:lpwstr>1;#Ugradert|d00673f2-4025-410d-80f3-e4b359da56af</vt:lpwstr>
  </property>
  <property fmtid="{D5CDD505-2E9C-101B-9397-08002B2CF9AE}" pid="3" name="ContentTypeId">
    <vt:lpwstr>0x01010012091D5FF380EB4DBFBC61879FC585C6</vt:lpwstr>
  </property>
  <property fmtid="{D5CDD505-2E9C-101B-9397-08002B2CF9AE}" pid="4" name="Order">
    <vt:r8>132600</vt:r8>
  </property>
  <property fmtid="{D5CDD505-2E9C-101B-9397-08002B2CF9AE}" pid="5" name="MSIP_Label_5561402a-0a42-46be-805a-6ab7130765d0_Enabled">
    <vt:lpwstr>true</vt:lpwstr>
  </property>
  <property fmtid="{D5CDD505-2E9C-101B-9397-08002B2CF9AE}" pid="6" name="MSIP_Label_5561402a-0a42-46be-805a-6ab7130765d0_SetDate">
    <vt:lpwstr>2021-03-31T07:36:51Z</vt:lpwstr>
  </property>
  <property fmtid="{D5CDD505-2E9C-101B-9397-08002B2CF9AE}" pid="7" name="MSIP_Label_5561402a-0a42-46be-805a-6ab7130765d0_Method">
    <vt:lpwstr>Standard</vt:lpwstr>
  </property>
  <property fmtid="{D5CDD505-2E9C-101B-9397-08002B2CF9AE}" pid="8" name="MSIP_Label_5561402a-0a42-46be-805a-6ab7130765d0_Name">
    <vt:lpwstr>5561402a-0a42-46be-805a-6ab7130765d0</vt:lpwstr>
  </property>
  <property fmtid="{D5CDD505-2E9C-101B-9397-08002B2CF9AE}" pid="9" name="MSIP_Label_5561402a-0a42-46be-805a-6ab7130765d0_SiteId">
    <vt:lpwstr>1e0e6195-b5ec-427a-9cc1-db95904592f9</vt:lpwstr>
  </property>
  <property fmtid="{D5CDD505-2E9C-101B-9397-08002B2CF9AE}" pid="10" name="MSIP_Label_5561402a-0a42-46be-805a-6ab7130765d0_ActionId">
    <vt:lpwstr>9e80a191-2f61-4fb1-b3c5-5aef07eb7963</vt:lpwstr>
  </property>
  <property fmtid="{D5CDD505-2E9C-101B-9397-08002B2CF9AE}" pid="11" name="MSIP_Label_5561402a-0a42-46be-805a-6ab7130765d0_ContentBits">
    <vt:lpwstr>2</vt:lpwstr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ExtendedDescription">
    <vt:lpwstr/>
  </property>
  <property fmtid="{D5CDD505-2E9C-101B-9397-08002B2CF9AE}" pid="15" name="TemplateUrl">
    <vt:lpwstr/>
  </property>
  <property fmtid="{D5CDD505-2E9C-101B-9397-08002B2CF9AE}" pid="16" name="ComplianceAssetId">
    <vt:lpwstr/>
  </property>
</Properties>
</file>