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12"/>
  </p:notesMasterIdLst>
  <p:sldIdLst>
    <p:sldId id="320" r:id="rId5"/>
    <p:sldId id="266" r:id="rId6"/>
    <p:sldId id="325" r:id="rId7"/>
    <p:sldId id="324" r:id="rId8"/>
    <p:sldId id="326" r:id="rId9"/>
    <p:sldId id="327" r:id="rId10"/>
    <p:sldId id="329" r:id="rId11"/>
  </p:sldIdLst>
  <p:sldSz cx="9144000" cy="6858000" type="screen4x3"/>
  <p:notesSz cx="6789738" cy="99298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4923" autoAdjust="0"/>
    <p:restoredTop sz="94450" autoAdjust="0"/>
  </p:normalViewPr>
  <p:slideViewPr>
    <p:cSldViewPr>
      <p:cViewPr varScale="1">
        <p:scale>
          <a:sx n="86" d="100"/>
          <a:sy n="86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36" d="100"/>
          <a:sy n="136" d="100"/>
        </p:scale>
        <p:origin x="1854" y="-3072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D83A5D-AA60-4AC7-8DA8-5AF5F8482E17}" type="datetimeFigureOut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0838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925" y="9431338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852D66-9BB2-4526-9869-9DFD27297CF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8E0CB-1A8C-4142-A8F8-4A43295C5943}" type="slidenum">
              <a:rPr lang="bg-BG" altLang="bg-BG" smtClean="0"/>
              <a:pPr/>
              <a:t>1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7813" y="4541838"/>
            <a:ext cx="6551612" cy="50720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dirty="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en-CA" altLang="en-US" dirty="0" smtClean="0">
              <a:cs typeface="Times New Roman" pitchFamily="18" charset="0"/>
            </a:endParaRPr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bg-BG" altLang="bg-BG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0275"/>
            <a:fld id="{88E10E08-CA10-4EC8-B60C-DA95BC9F13DD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defTabSz="930275"/>
              <a:t>2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52D66-9BB2-4526-9869-9DFD27297CF5}" type="slidenum">
              <a:rPr lang="bg-BG" altLang="bg-BG" smtClean="0"/>
              <a:pPr>
                <a:defRPr/>
              </a:pPr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734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52D66-9BB2-4526-9869-9DFD27297CF5}" type="slidenum">
              <a:rPr lang="bg-BG" altLang="bg-BG" smtClean="0"/>
              <a:pPr>
                <a:defRPr/>
              </a:pPr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9421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52D66-9BB2-4526-9869-9DFD27297CF5}" type="slidenum">
              <a:rPr lang="bg-BG" altLang="bg-BG" smtClean="0"/>
              <a:pPr>
                <a:defRPr/>
              </a:pPr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7212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52D66-9BB2-4526-9869-9DFD27297CF5}" type="slidenum">
              <a:rPr lang="bg-BG" altLang="bg-BG" smtClean="0"/>
              <a:pPr>
                <a:defRPr/>
              </a:pPr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2843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852D66-9BB2-4526-9869-9DFD27297CF5}" type="slidenum">
              <a:rPr lang="bg-BG" altLang="bg-BG" smtClean="0"/>
              <a:pPr>
                <a:defRPr/>
              </a:pPr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4290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1D35-8461-4897-9D67-CB32F189DD10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94C4-D195-4A5E-BA19-CA48FCB9849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AB91-DC55-4AB1-84A7-C089E1E745B1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1993-5BD8-467D-A4ED-0A1F0C18FA3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DEC2-FFC2-4CF9-ABEF-A768FBB8C3E7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86DB-1AE7-4CBF-A7A6-9FF83CF6D54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11890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6263" y="623888"/>
            <a:ext cx="29591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17500" y="2046288"/>
            <a:ext cx="2212975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 smtClean="0">
                <a:solidFill>
                  <a:srgbClr val="000000"/>
                </a:solidFill>
              </a:rPr>
              <a:t>Supreme </a:t>
            </a:r>
            <a:br>
              <a:rPr lang="en-GB" altLang="en-US" sz="1500" b="1" smtClean="0">
                <a:solidFill>
                  <a:srgbClr val="000000"/>
                </a:solidFill>
              </a:rPr>
            </a:br>
            <a:r>
              <a:rPr lang="en-GB" altLang="en-US" sz="1500" b="1" smtClean="0">
                <a:solidFill>
                  <a:srgbClr val="000000"/>
                </a:solidFill>
              </a:rPr>
              <a:t>Allied </a:t>
            </a:r>
            <a:br>
              <a:rPr lang="en-GB" altLang="en-US" sz="1500" b="1" smtClean="0">
                <a:solidFill>
                  <a:srgbClr val="000000"/>
                </a:solidFill>
              </a:rPr>
            </a:br>
            <a:r>
              <a:rPr lang="en-GB" altLang="en-US" sz="1500" b="1" smtClean="0">
                <a:solidFill>
                  <a:srgbClr val="000000"/>
                </a:solidFill>
              </a:rPr>
              <a:t>Commander </a:t>
            </a:r>
            <a:br>
              <a:rPr lang="en-GB" altLang="en-US" sz="1500" b="1" smtClean="0">
                <a:solidFill>
                  <a:srgbClr val="000000"/>
                </a:solidFill>
              </a:rPr>
            </a:br>
            <a:r>
              <a:rPr lang="en-GB" altLang="en-US" sz="1500" b="1" smtClean="0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2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2"/>
            <a:ext cx="6400800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10EDFE-8F02-4786-90E4-AE7507B130B2}" type="datetime1">
              <a:rPr lang="bg-BG" altLang="en-US"/>
              <a:pPr>
                <a:defRPr/>
              </a:pPr>
              <a:t>30.5.2019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5CD2-53D6-49A1-AD7D-541B78738F6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srgbClr val="FF0000"/>
                </a:solidFill>
              </a:rPr>
              <a:t>NATO UNCLASSIFIED</a:t>
            </a:r>
            <a:endParaRPr lang="en-GB" sz="1050" dirty="0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Bridging the two</a:t>
            </a:r>
            <a:endParaRPr lang="en-US" sz="75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5" y="685800"/>
            <a:ext cx="6244851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A21BE2-6ED1-486C-A984-B196ED797B04}" type="datetime1">
              <a:rPr lang="bg-BG" altLang="en-US"/>
              <a:pPr>
                <a:defRPr/>
              </a:pPr>
              <a:t>30.5.2019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66E5-2F82-493C-A4F3-1B32EDF1995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50" y="76200"/>
            <a:ext cx="6244851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67528" cy="56197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4DF1-005E-4FBC-BC8B-23F8C722EB2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8E25-20B3-40FE-B403-B27850E2B0D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952" y="0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D78EA1-D8D5-417B-BF63-174DF34AED6E}" type="datetime1">
              <a:rPr lang="bg-BG"/>
              <a:pPr>
                <a:defRPr/>
              </a:pPr>
              <a:t>30.5.2019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EC8-27C0-49EC-8B4F-93E8D36376E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srgbClr val="FF0000"/>
                </a:solidFill>
              </a:rPr>
              <a:t>NATO UNCLASSIFIED</a:t>
            </a:r>
            <a:endParaRPr lang="en-GB" sz="1050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FAFB-450E-44B4-8593-132C0EB73534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BD4908-896E-4BE6-B543-A4AF9DB6AF95}" type="datetime1">
              <a:rPr lang="bg-BG"/>
              <a:pPr>
                <a:defRPr/>
              </a:pPr>
              <a:t>30.5.2019 г.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52" y="0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6811-D63F-4EBF-BE85-322C12B06ED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6248400" cy="533220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66800" y="6858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5220-2ADE-4393-BA7C-DA566F9A951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4969-2629-4620-ADA9-05162353A911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8793-9BE7-4EA5-8B8E-AD502B70F6C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3351" y="46940"/>
            <a:ext cx="7064954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D816-10C3-4C22-AE18-B8A6C6DE7D4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11890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6263" y="623888"/>
            <a:ext cx="29591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17500" y="2046288"/>
            <a:ext cx="2212975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 smtClean="0">
                <a:solidFill>
                  <a:srgbClr val="000000"/>
                </a:solidFill>
              </a:rPr>
              <a:t>Supreme </a:t>
            </a:r>
            <a:br>
              <a:rPr lang="en-GB" altLang="en-US" sz="1500" b="1" smtClean="0">
                <a:solidFill>
                  <a:srgbClr val="000000"/>
                </a:solidFill>
              </a:rPr>
            </a:br>
            <a:r>
              <a:rPr lang="en-GB" altLang="en-US" sz="1500" b="1" smtClean="0">
                <a:solidFill>
                  <a:srgbClr val="000000"/>
                </a:solidFill>
              </a:rPr>
              <a:t>Allied </a:t>
            </a:r>
            <a:br>
              <a:rPr lang="en-GB" altLang="en-US" sz="1500" b="1" smtClean="0">
                <a:solidFill>
                  <a:srgbClr val="000000"/>
                </a:solidFill>
              </a:rPr>
            </a:br>
            <a:r>
              <a:rPr lang="en-GB" altLang="en-US" sz="1500" b="1" smtClean="0">
                <a:solidFill>
                  <a:srgbClr val="000000"/>
                </a:solidFill>
              </a:rPr>
              <a:t>Commander </a:t>
            </a:r>
            <a:br>
              <a:rPr lang="en-GB" altLang="en-US" sz="1500" b="1" smtClean="0">
                <a:solidFill>
                  <a:srgbClr val="000000"/>
                </a:solidFill>
              </a:rPr>
            </a:br>
            <a:r>
              <a:rPr lang="en-GB" altLang="en-US" sz="1500" b="1" smtClean="0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2"/>
            <a:ext cx="7772400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2"/>
            <a:ext cx="6400800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65ABAA-FC63-4EB7-9FD7-A65F33C7A2BD}" type="datetime1">
              <a:rPr lang="bg-BG" altLang="en-US"/>
              <a:pPr>
                <a:defRPr/>
              </a:pPr>
              <a:t>30.5.2019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8B0F-EFBD-4E83-B040-689CA4E3672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srgbClr val="FF0000"/>
                </a:solidFill>
              </a:rPr>
              <a:t>NATO UNCLASSIFIED</a:t>
            </a:r>
            <a:endParaRPr lang="en-GB" sz="1050" dirty="0">
              <a:solidFill>
                <a:srgbClr val="FF000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Bridging the two</a:t>
            </a:r>
            <a:endParaRPr lang="en-US" sz="75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75" y="685800"/>
            <a:ext cx="6244851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8699334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990600" y="12954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D2966C-C7F8-454D-BA9E-B72AF006B70D}" type="datetime1">
              <a:rPr lang="bg-BG" altLang="en-US"/>
              <a:pPr>
                <a:defRPr/>
              </a:pPr>
              <a:t>30.5.2019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BAE5-6842-4D10-A377-8E3C75D2192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350" y="76200"/>
            <a:ext cx="6244851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67528" cy="561975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3139-2B24-424F-86F6-8D40CF82A4D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E844-C6F2-4AD5-AF80-8D9D1A228C81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2952" y="0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383468-455E-428D-ADAB-EC514BBE06A6}" type="datetime1">
              <a:rPr lang="bg-BG"/>
              <a:pPr>
                <a:defRPr/>
              </a:pPr>
              <a:t>30.5.2019 г.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9182-C92B-4269-8CED-3E16FB005F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124200" y="6502400"/>
            <a:ext cx="2895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smtClean="0">
                <a:solidFill>
                  <a:srgbClr val="FF0000"/>
                </a:solidFill>
              </a:rPr>
              <a:t>NATO UNCLASSIFIED</a:t>
            </a:r>
            <a:endParaRPr lang="en-GB" sz="1050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0" y="0"/>
            <a:ext cx="622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1DA9-EB2B-4D8F-A9D1-F3CF4D963DE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6B80D0-A987-4616-8C12-68B010048C46}" type="datetime1">
              <a:rPr lang="bg-BG"/>
              <a:pPr>
                <a:defRPr/>
              </a:pPr>
              <a:t>30.5.2019 г.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0"/>
            <a:ext cx="1295400" cy="612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1225" y="-39688"/>
            <a:ext cx="6461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52" y="0"/>
            <a:ext cx="6879741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46A7F-8D83-4888-B481-47BED4B2B45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6248400" cy="533220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066800" y="685800"/>
            <a:ext cx="7086600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B918-4BC3-4138-976F-8A266ED1E38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3351" y="46940"/>
            <a:ext cx="7064954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D83A-51C0-4487-9881-F7D82273ED9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0104-94C4-40CE-AFFA-58A841D121D8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661F-ADC8-4D76-A738-BDFB2662537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CAF2-FD36-49DC-A2F6-F6D3DF204454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1D23-4BAE-4E3A-9423-0A387F4831A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B169A-FCF4-4128-B1D6-BAF7C20E25EC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F119-892C-4F10-BB42-DBBC107C367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5407-D100-435A-9F46-ADB80F81C6A4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E8A2-F16C-4CB6-B749-B80E534036A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BD95-2673-4E26-9AF6-79C84AA84645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4DD8-64F2-43FB-A794-207148F36437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BDA3-2433-4A18-AA70-4E27D1A6F97C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95B2D-A471-4162-AE04-45C787604EE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8D2-7463-4487-89DD-DC19CA8FBCA9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F664-A15E-4526-95C0-FEBB6BA0563C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AA44-7A33-442C-B07A-2213CA81AB5E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1A4B-4813-42D8-B78D-B0E4E7448DA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6C8B-539A-4CB8-818B-9666565F4204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980E-FD46-4750-8E95-0290F2DCCCC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9316-432D-4369-9919-9DABCBF23271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793E-80AD-480E-A650-7CF7696075E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B81F-A021-4EE3-BAEE-ED9A3CEC60A2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CADF-107A-407D-8864-DE0B5C4EA0A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6F1A-0B98-447C-8F6A-C3064D8E041A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FA8D-EB04-4E0A-8588-2389FB80278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1042-952C-4446-92BC-587D178F19FE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97D8-DCFD-452A-B14F-F8F4E56554F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06AD9-CAF3-40F6-A727-747ACCAF9A5C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A570-FE6D-4AC0-B8AC-E60D865ECEB3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52DE-49E1-4A96-87D1-B35566184511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1731-8202-44AE-856B-026CC0B6B60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2C06-D7B7-4E53-B5D3-121D0503A005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55CA-39E4-436D-A0A7-07BEC39093B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128D-D170-4FA6-938D-10D1634EFDA3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620C-43D3-4678-B794-738333C61B9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9966-667A-47FF-9456-AB25C46FB45F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BBAB-E858-417B-B872-EF8E9DA4161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A25E-468A-430D-ACE1-F2C9EC70594D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6888-4BA3-47B5-B110-5E17C78776A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46ACE5-E5C0-4D2E-8EF2-5E88E30F93F6}" type="datetime1">
              <a:rPr lang="bg-BG"/>
              <a:pPr>
                <a:defRPr/>
              </a:pPr>
              <a:t>30.5.2019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</a:t>
            </a:r>
            <a:r>
              <a:rPr lang="en-US" err="1"/>
              <a:t>Gancheva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FE5EC67-CA3D-4D54-80D2-629024603C8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5" r:id="rId1"/>
    <p:sldLayoutId id="2147488676" r:id="rId2"/>
    <p:sldLayoutId id="2147488677" r:id="rId3"/>
    <p:sldLayoutId id="2147488678" r:id="rId4"/>
    <p:sldLayoutId id="2147488679" r:id="rId5"/>
    <p:sldLayoutId id="2147488680" r:id="rId6"/>
    <p:sldLayoutId id="2147488681" r:id="rId7"/>
    <p:sldLayoutId id="2147488682" r:id="rId8"/>
    <p:sldLayoutId id="2147488683" r:id="rId9"/>
    <p:sldLayoutId id="2147488684" r:id="rId10"/>
    <p:sldLayoutId id="214748868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75" y="6096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143000"/>
            <a:ext cx="8699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6AF4EC-FC08-4B96-9ECE-A6F05040EFA4}" type="datetime1">
              <a:rPr lang="bg-BG" altLang="en-US"/>
              <a:pPr>
                <a:defRPr/>
              </a:pPr>
              <a:t>30.5.2019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563E5D-8C40-44C8-974E-67B917B3015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Bridging the two</a:t>
            </a:r>
            <a:endParaRPr lang="en-US" sz="750" b="1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86" r:id="rId1"/>
    <p:sldLayoutId id="2147488687" r:id="rId2"/>
    <p:sldLayoutId id="2147488688" r:id="rId3"/>
    <p:sldLayoutId id="2147488689" r:id="rId4"/>
    <p:sldLayoutId id="2147488690" r:id="rId5"/>
    <p:sldLayoutId id="2147488691" r:id="rId6"/>
    <p:sldLayoutId id="2147488692" r:id="rId7"/>
    <p:sldLayoutId id="2147488693" r:id="rId8"/>
    <p:sldLayoutId id="214748869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666875" y="6096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250" y="1143000"/>
            <a:ext cx="86995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22098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6AEA83-D2A9-4F2A-AF45-688641E9320A}" type="datetime1">
              <a:rPr lang="bg-BG" altLang="en-US"/>
              <a:pPr>
                <a:defRPr/>
              </a:pPr>
              <a:t>30.5.2019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492875"/>
            <a:ext cx="61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BAF7C1-3E9F-43F1-BDEE-DC45F79A8EF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642100" y="6381750"/>
            <a:ext cx="24892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589838" y="6324600"/>
            <a:ext cx="1587500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 smtClean="0">
                <a:solidFill>
                  <a:prstClr val="black"/>
                </a:solidFill>
              </a:rPr>
              <a:t>Bridging the two</a:t>
            </a:r>
            <a:endParaRPr lang="en-US" sz="750" b="1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95" r:id="rId1"/>
    <p:sldLayoutId id="2147488696" r:id="rId2"/>
    <p:sldLayoutId id="2147488697" r:id="rId3"/>
    <p:sldLayoutId id="2147488698" r:id="rId4"/>
    <p:sldLayoutId id="2147488699" r:id="rId5"/>
    <p:sldLayoutId id="2147488700" r:id="rId6"/>
    <p:sldLayoutId id="2147488701" r:id="rId7"/>
    <p:sldLayoutId id="2147488702" r:id="rId8"/>
    <p:sldLayoutId id="2147488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897DC-8E76-4668-BA75-BC081E298114}" type="datetime1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781829-0C1C-4E00-A383-CEF34CFF3C4A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4913" y="44450"/>
            <a:ext cx="1600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125" y="274638"/>
            <a:ext cx="115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3" r:id="rId1"/>
    <p:sldLayoutId id="2147488664" r:id="rId2"/>
    <p:sldLayoutId id="2147488665" r:id="rId3"/>
    <p:sldLayoutId id="2147488666" r:id="rId4"/>
    <p:sldLayoutId id="2147488667" r:id="rId5"/>
    <p:sldLayoutId id="2147488668" r:id="rId6"/>
    <p:sldLayoutId id="2147488669" r:id="rId7"/>
    <p:sldLayoutId id="2147488670" r:id="rId8"/>
    <p:sldLayoutId id="2147488671" r:id="rId9"/>
    <p:sldLayoutId id="2147488672" r:id="rId10"/>
    <p:sldLayoutId id="2147488673" r:id="rId11"/>
    <p:sldLayoutId id="214748867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3200" b="1" smtClean="0"/>
              <a:t>2019 BILC Conference</a:t>
            </a:r>
            <a:br>
              <a:rPr lang="en-US" altLang="bg-BG" sz="3200" b="1" smtClean="0"/>
            </a:br>
            <a:r>
              <a:rPr lang="en-US" altLang="bg-BG" sz="3200" b="1" smtClean="0"/>
              <a:t>27-30 May, Tartu, Estonia</a:t>
            </a:r>
            <a:endParaRPr lang="bg-BG" altLang="bg-BG" sz="3200" smtClean="0"/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5940425" y="6381750"/>
            <a:ext cx="27463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bg-BG" b="1" smtClean="0">
                <a:solidFill>
                  <a:schemeClr val="tx1"/>
                </a:solidFill>
                <a:latin typeface="Arial" charset="0"/>
              </a:rPr>
              <a:t>Emilija Nesheva, BILC Chair</a:t>
            </a:r>
            <a:endParaRPr lang="en-US" altLang="lt-LT" smtClean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4211638" y="1700213"/>
            <a:ext cx="4716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bg-BG" sz="3600" b="1"/>
              <a:t>CLOSING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640763" cy="28813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en-US" altLang="en-US" sz="2400" b="1" i="1" smtClean="0">
              <a:latin typeface="Arial" charset="0"/>
              <a:cs typeface="Arial" charset="0"/>
            </a:endParaRP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87 participants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 (3 VIP NATO representatives – ACT, IMS and SHAPE) 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from 37 countries 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 4 continents</a:t>
            </a:r>
            <a:endParaRPr lang="en-US" altLang="en-US" sz="1600" b="1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en-US" altLang="en-US" sz="1600" b="1" smtClean="0"/>
              <a:t>		</a:t>
            </a:r>
            <a:endParaRPr lang="en-US" altLang="en-US" b="1" smtClean="0"/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287588" y="2762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bg-BG" sz="2400" b="1"/>
              <a:t>2019 BILC Conference</a:t>
            </a:r>
            <a:br>
              <a:rPr lang="en-US" altLang="bg-BG" sz="2400" b="1"/>
            </a:br>
            <a:r>
              <a:rPr lang="en-US" altLang="bg-BG" sz="2400" b="1"/>
              <a:t>27-30 May, Tartu, Estonia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268760"/>
          </a:xfrm>
        </p:spPr>
        <p:txBody>
          <a:bodyPr/>
          <a:lstStyle/>
          <a:p>
            <a:r>
              <a:rPr lang="en-US" altLang="bg-BG" sz="2400" b="1" dirty="0" smtClean="0"/>
              <a:t/>
            </a:r>
            <a:br>
              <a:rPr lang="en-US" altLang="bg-BG" sz="2400" b="1" dirty="0" smtClean="0"/>
            </a:br>
            <a:r>
              <a:rPr lang="en-US" altLang="bg-BG" sz="2400" b="1" dirty="0" smtClean="0"/>
              <a:t>2019 BILC Conference</a:t>
            </a:r>
            <a:br>
              <a:rPr lang="en-US" altLang="bg-BG" sz="2400" b="1" dirty="0" smtClean="0"/>
            </a:br>
            <a:r>
              <a:rPr lang="en-US" altLang="bg-BG" sz="2400" b="1" dirty="0" smtClean="0"/>
              <a:t>27-30 May, Tartu, Estonia</a:t>
            </a:r>
            <a:br>
              <a:rPr lang="en-US" altLang="bg-BG" sz="2400" b="1" dirty="0" smtClean="0"/>
            </a:br>
            <a:r>
              <a:rPr lang="en-US" altLang="bg-BG" sz="2400" b="1" dirty="0" smtClean="0"/>
              <a:t>     </a:t>
            </a:r>
            <a:r>
              <a:rPr lang="en-GB" sz="3200" b="1" dirty="0" smtClean="0">
                <a:solidFill>
                  <a:srgbClr val="FF0000"/>
                </a:solidFill>
              </a:rPr>
              <a:t>23 presentations </a:t>
            </a:r>
            <a:r>
              <a:rPr lang="bg-BG" sz="3200" b="1" dirty="0" smtClean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4 guest speakers</a:t>
            </a:r>
            <a:r>
              <a:rPr lang="en-US" altLang="bg-BG" sz="3200" b="1" dirty="0" smtClean="0"/>
              <a:t/>
            </a:r>
            <a:br>
              <a:rPr lang="en-US" altLang="bg-BG" sz="3200" b="1" dirty="0" smtClean="0"/>
            </a:br>
            <a:endParaRPr lang="bg-BG" sz="32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bg-BG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8D55A2-803A-407D-9BEE-54489CE50605}" type="slidenum">
              <a:rPr lang="en-US" altLang="lt-LT" smtClean="0"/>
              <a:pPr/>
              <a:t>3</a:t>
            </a:fld>
            <a:endParaRPr lang="en-US" altLang="lt-LT" smtClean="0"/>
          </a:p>
        </p:txBody>
      </p:sp>
      <p:pic>
        <p:nvPicPr>
          <p:cNvPr id="6" name="Picture 5" descr="kol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196752"/>
            <a:ext cx="566124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400" b="1" smtClean="0"/>
              <a:t>2019 BILC Conference</a:t>
            </a:r>
            <a:br>
              <a:rPr lang="en-US" altLang="bg-BG" sz="2400" b="1" smtClean="0"/>
            </a:br>
            <a:r>
              <a:rPr lang="en-US" altLang="bg-BG" sz="2400" b="1" smtClean="0"/>
              <a:t>27-30 May, Tartu, Estonia</a:t>
            </a:r>
            <a:endParaRPr lang="bg-BG" sz="2400" smtClean="0"/>
          </a:p>
        </p:txBody>
      </p:sp>
      <p:pic>
        <p:nvPicPr>
          <p:cNvPr id="37891" name="Content Placeholder 10" descr="S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5084763"/>
            <a:ext cx="2840037" cy="1598612"/>
          </a:xfrm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6E7621-C9A0-4B65-8295-8665EB700801}" type="slidenum">
              <a:rPr lang="en-US" altLang="lt-LT" smtClean="0"/>
              <a:pPr/>
              <a:t>4</a:t>
            </a:fld>
            <a:endParaRPr lang="en-US" altLang="lt-LT" smtClean="0"/>
          </a:p>
        </p:txBody>
      </p:sp>
      <p:pic>
        <p:nvPicPr>
          <p:cNvPr id="37893" name="Picture 14" descr="C:\Users\HP\Desktop\sgs\S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12875"/>
            <a:ext cx="30241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5" descr="C:\Users\HP\Desktop\sgs\S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636838"/>
            <a:ext cx="28971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6" descr="C:\Users\HP\Desktop\sgs\SG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213100"/>
            <a:ext cx="331946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7" descr="C:\Users\HP\Desktop\sgs\SG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3500438"/>
            <a:ext cx="20161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8" descr="C:\Users\HP\Desktop\sgs\SG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941888"/>
            <a:ext cx="30972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427538" y="1484313"/>
            <a:ext cx="40322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6 Study Groups</a:t>
            </a:r>
            <a:endParaRPr lang="bg-B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400" b="1" smtClean="0"/>
              <a:t/>
            </a:r>
            <a:br>
              <a:rPr lang="en-US" altLang="bg-BG" sz="2400" b="1" smtClean="0"/>
            </a:br>
            <a:r>
              <a:rPr lang="en-US" altLang="bg-BG" sz="2400" b="1" smtClean="0"/>
              <a:t>2019 BILC Conference</a:t>
            </a:r>
            <a:br>
              <a:rPr lang="en-US" altLang="bg-BG" sz="2400" b="1" smtClean="0"/>
            </a:br>
            <a:r>
              <a:rPr lang="en-US" altLang="bg-BG" sz="2400" b="1" smtClean="0"/>
              <a:t>27-30 May, Tartu, Estonia</a:t>
            </a:r>
            <a:br>
              <a:rPr lang="en-US" altLang="bg-BG" sz="2400" b="1" smtClean="0"/>
            </a:br>
            <a:r>
              <a:rPr lang="en-US" altLang="bg-BG" sz="2400" b="1" smtClean="0"/>
              <a:t/>
            </a:r>
            <a:br>
              <a:rPr lang="en-US" altLang="bg-BG" sz="2400" b="1" smtClean="0"/>
            </a:br>
            <a:r>
              <a:rPr lang="en-US" altLang="bg-BG" sz="3200" b="1" smtClean="0">
                <a:solidFill>
                  <a:srgbClr val="FF0000"/>
                </a:solidFill>
              </a:rPr>
              <a:t>Steering Committee Meeting</a:t>
            </a:r>
            <a:endParaRPr lang="bg-BG" sz="3200" smtClean="0">
              <a:solidFill>
                <a:srgbClr val="FF0000"/>
              </a:solidFill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6D0668-375B-4B9A-940A-C1FABF9DA1A1}" type="slidenum">
              <a:rPr lang="en-US" altLang="lt-LT" smtClean="0"/>
              <a:pPr/>
              <a:t>5</a:t>
            </a:fld>
            <a:endParaRPr lang="en-US" altLang="lt-LT" smtClean="0"/>
          </a:p>
        </p:txBody>
      </p:sp>
      <p:pic>
        <p:nvPicPr>
          <p:cNvPr id="38916" name="Picture 2" descr="C:\Users\HP\Desktop\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60575"/>
            <a:ext cx="7212013" cy="4059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467600" cy="1772816"/>
          </a:xfrm>
        </p:spPr>
        <p:txBody>
          <a:bodyPr/>
          <a:lstStyle/>
          <a:p>
            <a:r>
              <a:rPr lang="en-US" altLang="bg-BG" sz="2400" b="1" dirty="0" smtClean="0"/>
              <a:t>2019 BILC Conference</a:t>
            </a:r>
            <a:br>
              <a:rPr lang="en-US" altLang="bg-BG" sz="2400" b="1" dirty="0" smtClean="0"/>
            </a:br>
            <a:r>
              <a:rPr lang="en-US" altLang="bg-BG" sz="2400" b="1" dirty="0" smtClean="0"/>
              <a:t>27-30 May, Tartu, Estonia</a:t>
            </a:r>
            <a:br>
              <a:rPr lang="en-US" altLang="bg-BG" sz="2400" b="1" dirty="0" smtClean="0"/>
            </a:br>
            <a:r>
              <a:rPr lang="en-US" altLang="bg-BG" sz="2400" b="1" dirty="0" smtClean="0"/>
              <a:t>    </a:t>
            </a:r>
            <a:r>
              <a:rPr lang="en-US" altLang="bg-BG" sz="3600" b="1" dirty="0" smtClean="0">
                <a:solidFill>
                  <a:srgbClr val="FF0000"/>
                </a:solidFill>
              </a:rPr>
              <a:t>BILC motto </a:t>
            </a:r>
            <a:r>
              <a:rPr lang="en-US" altLang="bg-BG" sz="3600" b="1" smtClean="0">
                <a:solidFill>
                  <a:srgbClr val="FF0000"/>
                </a:solidFill>
              </a:rPr>
              <a:t/>
            </a:r>
            <a:br>
              <a:rPr lang="en-US" altLang="bg-BG" sz="3600" b="1" smtClean="0">
                <a:solidFill>
                  <a:srgbClr val="FF0000"/>
                </a:solidFill>
              </a:rPr>
            </a:br>
            <a:r>
              <a:rPr lang="en-US" altLang="bg-BG" sz="3600" b="1" smtClean="0">
                <a:solidFill>
                  <a:srgbClr val="FF0000"/>
                </a:solidFill>
              </a:rPr>
              <a:t>                         “</a:t>
            </a:r>
            <a:r>
              <a:rPr lang="en-US" altLang="bg-BG" sz="3600" b="1" dirty="0" smtClean="0">
                <a:solidFill>
                  <a:srgbClr val="FF0000"/>
                </a:solidFill>
              </a:rPr>
              <a:t>Work Hard, Play Hard”</a:t>
            </a:r>
            <a:endParaRPr lang="bg-BG" sz="2400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7BA3F-316B-43DE-A1CE-A6182CC49A8C}" type="slidenum">
              <a:rPr lang="en-US" altLang="lt-LT" smtClean="0"/>
              <a:pPr/>
              <a:t>6</a:t>
            </a:fld>
            <a:endParaRPr lang="en-US" altLang="lt-LT" smtClean="0"/>
          </a:p>
        </p:txBody>
      </p:sp>
      <p:pic>
        <p:nvPicPr>
          <p:cNvPr id="39940" name="Picture 5" descr="C:\Users\HP\Desktop\play\AHHAA 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636912"/>
            <a:ext cx="3384550" cy="1779587"/>
          </a:xfrm>
          <a:noFill/>
        </p:spPr>
      </p:pic>
      <p:pic>
        <p:nvPicPr>
          <p:cNvPr id="39941" name="Picture 6" descr="C:\Users\HP\Desktop\play\AHHAA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4738" y="4149725"/>
            <a:ext cx="171926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C:\Users\HP\Desktop\play\s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16748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C:\Users\HP\Desktop\play\sn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44824"/>
            <a:ext cx="26987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C:\Users\HP\Desktop\play\e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263"/>
            <a:ext cx="35464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C:\Users\HP\Desktop\play\en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105400"/>
            <a:ext cx="395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DEAR ALL,</a:t>
            </a:r>
            <a:endParaRPr lang="bg-BG" smtClean="0">
              <a:solidFill>
                <a:srgbClr val="FF0000"/>
              </a:solidFill>
            </a:endParaRPr>
          </a:p>
        </p:txBody>
      </p:sp>
      <p:pic>
        <p:nvPicPr>
          <p:cNvPr id="40963" name="Content Placeholder 4" descr="thank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41438"/>
            <a:ext cx="7991475" cy="4573587"/>
          </a:xfrm>
        </p:spPr>
      </p:pic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B68E2-590E-4126-AFD6-85ED411C6C04}" type="slidenum">
              <a:rPr lang="en-US" altLang="lt-LT" smtClean="0"/>
              <a:pPr/>
              <a:t>7</a:t>
            </a:fld>
            <a:endParaRPr lang="en-US" alt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59</Words>
  <Application>Microsoft Office PowerPoint</Application>
  <PresentationFormat>On-screen Show (4:3)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2_Custom Design</vt:lpstr>
      <vt:lpstr>Custom Design</vt:lpstr>
      <vt:lpstr>1_Custom Design</vt:lpstr>
      <vt:lpstr>8_Office Theme</vt:lpstr>
      <vt:lpstr>2019 BILC Conference 27-30 May, Tartu, Estonia</vt:lpstr>
      <vt:lpstr>PowerPoint Presentation</vt:lpstr>
      <vt:lpstr> 2019 BILC Conference 27-30 May, Tartu, Estonia      23 presentations + 4 guest speakers </vt:lpstr>
      <vt:lpstr>2019 BILC Conference 27-30 May, Tartu, Estonia</vt:lpstr>
      <vt:lpstr> 2019 BILC Conference 27-30 May, Tartu, Estonia  Steering Committee Meeting</vt:lpstr>
      <vt:lpstr>2019 BILC Conference 27-30 May, Tartu, Estonia     BILC motto                           “Work Hard, Play Hard”</vt:lpstr>
      <vt:lpstr>DEAR ALL,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Kasutaja</cp:lastModifiedBy>
  <cp:revision>174</cp:revision>
  <cp:lastPrinted>2019-05-21T08:20:41Z</cp:lastPrinted>
  <dcterms:created xsi:type="dcterms:W3CDTF">2018-04-19T14:50:03Z</dcterms:created>
  <dcterms:modified xsi:type="dcterms:W3CDTF">2019-05-30T07:46:06Z</dcterms:modified>
</cp:coreProperties>
</file>