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5" r:id="rId2"/>
    <p:sldId id="290" r:id="rId3"/>
    <p:sldId id="302" r:id="rId4"/>
    <p:sldId id="304" r:id="rId5"/>
    <p:sldId id="287" r:id="rId6"/>
    <p:sldId id="310" r:id="rId7"/>
    <p:sldId id="306" r:id="rId8"/>
    <p:sldId id="307" r:id="rId9"/>
    <p:sldId id="293" r:id="rId10"/>
    <p:sldId id="300" r:id="rId11"/>
    <p:sldId id="301" r:id="rId12"/>
    <p:sldId id="295" r:id="rId13"/>
    <p:sldId id="296" r:id="rId14"/>
    <p:sldId id="278" r:id="rId15"/>
    <p:sldId id="269" r:id="rId16"/>
    <p:sldId id="264" r:id="rId17"/>
    <p:sldId id="263" r:id="rId18"/>
    <p:sldId id="257" r:id="rId19"/>
    <p:sldId id="259" r:id="rId20"/>
    <p:sldId id="268" r:id="rId21"/>
    <p:sldId id="260" r:id="rId22"/>
    <p:sldId id="272" r:id="rId23"/>
    <p:sldId id="275" r:id="rId24"/>
    <p:sldId id="274" r:id="rId25"/>
    <p:sldId id="261" r:id="rId26"/>
    <p:sldId id="262" r:id="rId27"/>
    <p:sldId id="270" r:id="rId28"/>
    <p:sldId id="292" r:id="rId29"/>
    <p:sldId id="279" r:id="rId30"/>
    <p:sldId id="312" r:id="rId31"/>
    <p:sldId id="276"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CC9900"/>
    <a:srgbClr val="007033"/>
    <a:srgbClr val="0070C0"/>
    <a:srgbClr val="9E0000"/>
    <a:srgbClr val="007635"/>
    <a:srgbClr val="FFD85D"/>
    <a:srgbClr val="FFDCBD"/>
    <a:srgbClr val="FF99FF"/>
    <a:srgbClr val="43F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69" autoAdjust="0"/>
    <p:restoredTop sz="96374" autoAdjust="0"/>
  </p:normalViewPr>
  <p:slideViewPr>
    <p:cSldViewPr snapToGrid="0">
      <p:cViewPr>
        <p:scale>
          <a:sx n="61" d="100"/>
          <a:sy n="61" d="100"/>
        </p:scale>
        <p:origin x="-192" y="20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4E16C43-3DD5-4EC1-940A-98CE91A555D9}" type="datetimeFigureOut">
              <a:rPr lang="en-US" smtClean="0"/>
              <a:t>5/19/2018</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17A75B0E-2ABB-4752-A23E-18A2E07C537D}" type="slidenum">
              <a:rPr lang="en-US" smtClean="0"/>
              <a:t>‹#›</a:t>
            </a:fld>
            <a:endParaRPr lang="en-US" dirty="0"/>
          </a:p>
        </p:txBody>
      </p:sp>
    </p:spTree>
    <p:extLst>
      <p:ext uri="{BB962C8B-B14F-4D97-AF65-F5344CB8AC3E}">
        <p14:creationId xmlns:p14="http://schemas.microsoft.com/office/powerpoint/2010/main" val="191265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writer or designer</a:t>
            </a:r>
            <a:r>
              <a:rPr lang="en-US" baseline="0" dirty="0" smtClean="0"/>
              <a:t> will tell you that 90% of the creative process…</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10</a:t>
            </a:fld>
            <a:endParaRPr lang="en-US" dirty="0"/>
          </a:p>
        </p:txBody>
      </p:sp>
    </p:spTree>
    <p:extLst>
      <p:ext uri="{BB962C8B-B14F-4D97-AF65-F5344CB8AC3E}">
        <p14:creationId xmlns:p14="http://schemas.microsoft.com/office/powerpoint/2010/main" val="267581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destructive.</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11</a:t>
            </a:fld>
            <a:endParaRPr lang="en-US" dirty="0"/>
          </a:p>
        </p:txBody>
      </p:sp>
    </p:spTree>
    <p:extLst>
      <p:ext uri="{BB962C8B-B14F-4D97-AF65-F5344CB8AC3E}">
        <p14:creationId xmlns:p14="http://schemas.microsoft.com/office/powerpoint/2010/main" val="341750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324699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310624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113712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48437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295516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429304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76057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218403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254957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2649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A7881-F064-4F48-BBE4-CB4A074742BD}"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F097C8-C6EC-423A-AFC7-3284CF76E72E}" type="slidenum">
              <a:rPr lang="en-US" smtClean="0"/>
              <a:t>‹#›</a:t>
            </a:fld>
            <a:endParaRPr lang="en-US" dirty="0"/>
          </a:p>
        </p:txBody>
      </p:sp>
    </p:spTree>
    <p:extLst>
      <p:ext uri="{BB962C8B-B14F-4D97-AF65-F5344CB8AC3E}">
        <p14:creationId xmlns:p14="http://schemas.microsoft.com/office/powerpoint/2010/main" val="32596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A7881-F064-4F48-BBE4-CB4A074742BD}" type="datetimeFigureOut">
              <a:rPr lang="en-US" smtClean="0"/>
              <a:t>5/19/2018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097C8-C6EC-423A-AFC7-3284CF76E72E}" type="slidenum">
              <a:rPr lang="en-US" smtClean="0"/>
              <a:t>‹#›</a:t>
            </a:fld>
            <a:endParaRPr lang="en-US" dirty="0"/>
          </a:p>
        </p:txBody>
      </p:sp>
    </p:spTree>
    <p:extLst>
      <p:ext uri="{BB962C8B-B14F-4D97-AF65-F5344CB8AC3E}">
        <p14:creationId xmlns:p14="http://schemas.microsoft.com/office/powerpoint/2010/main" val="153538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jpe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jpg"/><Relationship Id="rId12" Type="http://schemas.openxmlformats.org/officeDocument/2006/relationships/image" Target="../media/image71.png"/><Relationship Id="rId17" Type="http://schemas.openxmlformats.org/officeDocument/2006/relationships/image" Target="../media/image76.jpeg"/><Relationship Id="rId2" Type="http://schemas.openxmlformats.org/officeDocument/2006/relationships/image" Target="../media/image61.jpg"/><Relationship Id="rId16"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jpeg"/><Relationship Id="rId10" Type="http://schemas.openxmlformats.org/officeDocument/2006/relationships/image" Target="../media/image69.png"/><Relationship Id="rId19" Type="http://schemas.openxmlformats.org/officeDocument/2006/relationships/image" Target="../media/image78.jpe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jp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80.png"/><Relationship Id="rId4" Type="http://schemas.openxmlformats.org/officeDocument/2006/relationships/image" Target="../media/image78.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1.pn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4.png"/><Relationship Id="rId4" Type="http://schemas.openxmlformats.org/officeDocument/2006/relationships/image" Target="../media/image78.jpe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0.PNG"/><Relationship Id="rId18" Type="http://schemas.openxmlformats.org/officeDocument/2006/relationships/image" Target="../media/image75.jpe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8.jpeg"/><Relationship Id="rId17" Type="http://schemas.openxmlformats.org/officeDocument/2006/relationships/image" Target="../media/image74.jpeg"/><Relationship Id="rId2" Type="http://schemas.openxmlformats.org/officeDocument/2006/relationships/image" Target="../media/image61.jpg"/><Relationship Id="rId16" Type="http://schemas.openxmlformats.org/officeDocument/2006/relationships/image" Target="../media/image73.jpe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7.png"/><Relationship Id="rId5" Type="http://schemas.openxmlformats.org/officeDocument/2006/relationships/image" Target="../media/image66.jpg"/><Relationship Id="rId15" Type="http://schemas.openxmlformats.org/officeDocument/2006/relationships/image" Target="../media/image72.jpeg"/><Relationship Id="rId10" Type="http://schemas.openxmlformats.org/officeDocument/2006/relationships/image" Target="../media/image63.png"/><Relationship Id="rId19" Type="http://schemas.openxmlformats.org/officeDocument/2006/relationships/image" Target="../media/image76.jpeg"/><Relationship Id="rId4" Type="http://schemas.openxmlformats.org/officeDocument/2006/relationships/image" Target="../media/image65.png"/><Relationship Id="rId9" Type="http://schemas.openxmlformats.org/officeDocument/2006/relationships/image" Target="../media/image62.png"/><Relationship Id="rId1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elearninglearning.com/" TargetMode="External"/><Relationship Id="rId13" Type="http://schemas.openxmlformats.org/officeDocument/2006/relationships/image" Target="../media/image93.jpeg"/><Relationship Id="rId3" Type="http://schemas.openxmlformats.org/officeDocument/2006/relationships/hyperlink" Target="https://www.adobe.com/products/captivate/" TargetMode="External"/><Relationship Id="rId7" Type="http://schemas.openxmlformats.org/officeDocument/2006/relationships/hyperlink" Target="http://www.vignetteslearning.com/" TargetMode="External"/><Relationship Id="rId12" Type="http://schemas.openxmlformats.org/officeDocument/2006/relationships/image" Target="../media/image92.jpeg"/><Relationship Id="rId2" Type="http://schemas.openxmlformats.org/officeDocument/2006/relationships/hyperlink" Target="https://articulate.com/" TargetMode="Externa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1.png"/><Relationship Id="rId5" Type="http://schemas.openxmlformats.org/officeDocument/2006/relationships/image" Target="../media/image88.png"/><Relationship Id="rId15" Type="http://schemas.microsoft.com/office/2007/relationships/hdphoto" Target="../media/hdphoto1.wdp"/><Relationship Id="rId10" Type="http://schemas.openxmlformats.org/officeDocument/2006/relationships/image" Target="../media/image90.jpeg"/><Relationship Id="rId4" Type="http://schemas.openxmlformats.org/officeDocument/2006/relationships/image" Target="../media/image87.png"/><Relationship Id="rId9" Type="http://schemas.openxmlformats.org/officeDocument/2006/relationships/hyperlink" Target="https://elearningindustry.com/" TargetMode="External"/><Relationship Id="rId1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800" y="3602594"/>
            <a:ext cx="5562572" cy="2111341"/>
          </a:xfrm>
        </p:spPr>
        <p:txBody>
          <a:bodyPr>
            <a:normAutofit fontScale="90000"/>
          </a:bodyPr>
          <a:lstStyle/>
          <a:p>
            <a:pPr algn="r">
              <a:lnSpc>
                <a:spcPts val="4500"/>
              </a:lnSpc>
            </a:pPr>
            <a:r>
              <a:rPr lang="en-US" dirty="0" smtClean="0">
                <a:solidFill>
                  <a:schemeClr val="accent1">
                    <a:lumMod val="50000"/>
                  </a:schemeClr>
                </a:solidFill>
              </a:rPr>
              <a:t> </a:t>
            </a:r>
            <a:br>
              <a:rPr lang="en-US" dirty="0" smtClean="0">
                <a:solidFill>
                  <a:schemeClr val="accent1">
                    <a:lumMod val="50000"/>
                  </a:schemeClr>
                </a:solidFill>
              </a:rPr>
            </a:br>
            <a:r>
              <a:rPr lang="en-US" sz="4900" dirty="0" smtClean="0">
                <a:solidFill>
                  <a:schemeClr val="accent4"/>
                </a:solidFill>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t>ENHANCING</a:t>
            </a:r>
            <a:r>
              <a:rPr lang="en-US" sz="4900" dirty="0" smtClean="0">
                <a:solidFill>
                  <a:schemeClr val="accent4"/>
                </a:solidFill>
                <a:effectLst>
                  <a:outerShdw blurRad="38100" dist="38100" dir="2700000" algn="tl">
                    <a:srgbClr val="000000">
                      <a:alpha val="43137"/>
                    </a:srgbClr>
                  </a:outerShdw>
                </a:effectLst>
              </a:rPr>
              <a:t> </a:t>
            </a:r>
            <a:r>
              <a:rPr lang="en-US" dirty="0" smtClean="0">
                <a:solidFill>
                  <a:schemeClr val="accent1">
                    <a:lumMod val="50000"/>
                  </a:schemeClr>
                </a:solidFill>
              </a:rPr>
              <a:t/>
            </a:r>
            <a:br>
              <a:rPr lang="en-US" dirty="0" smtClean="0">
                <a:solidFill>
                  <a:schemeClr val="accent1">
                    <a:lumMod val="50000"/>
                  </a:schemeClr>
                </a:solidFill>
              </a:rPr>
            </a:br>
            <a:r>
              <a:rPr lang="en-US" sz="4900" dirty="0" smtClean="0">
                <a:solidFill>
                  <a:schemeClr val="bg1"/>
                </a:solidFill>
                <a:latin typeface="Franklin Gothic Heavy" panose="020B0903020102020204" pitchFamily="34" charset="0"/>
              </a:rPr>
              <a:t>DLIELC </a:t>
            </a:r>
            <a:r>
              <a:rPr lang="en-US" sz="4900" spc="-130" dirty="0" smtClean="0">
                <a:solidFill>
                  <a:schemeClr val="bg1"/>
                </a:solidFill>
                <a:latin typeface="Franklin Gothic Heavy" panose="020B0903020102020204" pitchFamily="34" charset="0"/>
              </a:rPr>
              <a:t>OPI Tester </a:t>
            </a:r>
            <a:br>
              <a:rPr lang="en-US" sz="4900" spc="-130" dirty="0" smtClean="0">
                <a:solidFill>
                  <a:schemeClr val="bg1"/>
                </a:solidFill>
                <a:latin typeface="Franklin Gothic Heavy" panose="020B0903020102020204" pitchFamily="34" charset="0"/>
              </a:rPr>
            </a:br>
            <a:r>
              <a:rPr lang="en-US" sz="4900" spc="-130" dirty="0" smtClean="0">
                <a:solidFill>
                  <a:schemeClr val="bg1"/>
                </a:solidFill>
                <a:latin typeface="Franklin Gothic Heavy" panose="020B0903020102020204" pitchFamily="34" charset="0"/>
              </a:rPr>
              <a:t>Training</a:t>
            </a:r>
            <a:r>
              <a:rPr lang="en-US" sz="4900" dirty="0">
                <a:solidFill>
                  <a:schemeClr val="bg1"/>
                </a:solidFill>
              </a:rPr>
              <a:t/>
            </a:r>
            <a:br>
              <a:rPr lang="en-US" sz="4900" dirty="0">
                <a:solidFill>
                  <a:schemeClr val="bg1"/>
                </a:solidFill>
              </a:rPr>
            </a:br>
            <a:endParaRPr lang="en-US" sz="4900" dirty="0">
              <a:solidFill>
                <a:schemeClr val="bg1"/>
              </a:solidFill>
              <a:latin typeface="Franklin Gothic Heavy" panose="020B0903020102020204" pitchFamily="34" charset="0"/>
            </a:endParaRPr>
          </a:p>
        </p:txBody>
      </p:sp>
      <p:sp>
        <p:nvSpPr>
          <p:cNvPr id="3" name="Subtitle 2"/>
          <p:cNvSpPr>
            <a:spLocks noGrp="1"/>
          </p:cNvSpPr>
          <p:nvPr>
            <p:ph type="subTitle" idx="1"/>
          </p:nvPr>
        </p:nvSpPr>
        <p:spPr>
          <a:xfrm>
            <a:off x="3544013" y="5522725"/>
            <a:ext cx="4779192" cy="322095"/>
          </a:xfrm>
        </p:spPr>
        <p:txBody>
          <a:bodyPr>
            <a:normAutofit/>
          </a:bodyPr>
          <a:lstStyle/>
          <a:p>
            <a:pPr algn="r">
              <a:lnSpc>
                <a:spcPct val="100000"/>
              </a:lnSpc>
              <a:spcBef>
                <a:spcPts val="0"/>
              </a:spcBef>
            </a:pPr>
            <a:r>
              <a:rPr lang="en-US" sz="900" dirty="0">
                <a:solidFill>
                  <a:schemeClr val="bg1"/>
                </a:solidFill>
                <a:latin typeface="Arial" panose="020B0604020202020204" pitchFamily="34" charset="0"/>
                <a:cs typeface="Arial" panose="020B0604020202020204" pitchFamily="34" charset="0"/>
              </a:rPr>
              <a:t>presented by Barbara Peterson</a:t>
            </a:r>
            <a:r>
              <a:rPr lang="en-US" sz="900" dirty="0" smtClean="0">
                <a:solidFill>
                  <a:schemeClr val="bg1"/>
                </a:solidFill>
                <a:latin typeface="Arial" panose="020B0604020202020204" pitchFamily="34" charset="0"/>
                <a:cs typeface="Arial" panose="020B0604020202020204" pitchFamily="34" charset="0"/>
              </a:rPr>
              <a:t>,  DLIELC </a:t>
            </a:r>
            <a:r>
              <a:rPr lang="en-US" sz="900" dirty="0">
                <a:solidFill>
                  <a:schemeClr val="bg1"/>
                </a:solidFill>
                <a:latin typeface="Arial" panose="020B0604020202020204" pitchFamily="34" charset="0"/>
                <a:cs typeface="Arial" panose="020B0604020202020204" pitchFamily="34" charset="0"/>
              </a:rPr>
              <a:t>OPI Training </a:t>
            </a:r>
            <a:r>
              <a:rPr lang="en-US" sz="900" dirty="0" smtClean="0">
                <a:solidFill>
                  <a:schemeClr val="bg1"/>
                </a:solidFill>
                <a:latin typeface="Arial" panose="020B0604020202020204" pitchFamily="34" charset="0"/>
                <a:cs typeface="Arial" panose="020B0604020202020204" pitchFamily="34" charset="0"/>
              </a:rPr>
              <a:t>Manager,   </a:t>
            </a:r>
            <a:r>
              <a:rPr lang="en-US" sz="1000" dirty="0" smtClean="0">
                <a:solidFill>
                  <a:schemeClr val="bg1"/>
                </a:solidFill>
                <a:latin typeface="Arial" panose="020B0604020202020204" pitchFamily="34" charset="0"/>
                <a:cs typeface="Arial" panose="020B0604020202020204" pitchFamily="34" charset="0"/>
              </a:rPr>
              <a:t>BILC 2018</a:t>
            </a:r>
            <a:endParaRPr lang="en-US" sz="1000"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3684573" y="5473711"/>
            <a:ext cx="4572000" cy="14371"/>
          </a:xfrm>
          <a:prstGeom prst="line">
            <a:avLst/>
          </a:prstGeom>
          <a:ln w="38100">
            <a:solidFill>
              <a:schemeClr val="accent5">
                <a:lumMod val="75000"/>
              </a:schemeClr>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9" name="Title 1"/>
          <p:cNvSpPr txBox="1">
            <a:spLocks/>
          </p:cNvSpPr>
          <p:nvPr/>
        </p:nvSpPr>
        <p:spPr>
          <a:xfrm>
            <a:off x="3935008" y="4254654"/>
            <a:ext cx="4537873" cy="1207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3100"/>
              </a:lnSpc>
            </a:pPr>
            <a:r>
              <a:rPr lang="en-US" spc="100" dirty="0" smtClean="0"/>
              <a:t> </a:t>
            </a:r>
            <a:br>
              <a:rPr lang="en-US" spc="100" dirty="0" smtClean="0"/>
            </a:br>
            <a:r>
              <a:rPr lang="en-US" sz="2800" spc="100" dirty="0" smtClean="0">
                <a:solidFill>
                  <a:schemeClr val="accent4"/>
                </a:solidFill>
                <a:effectLst>
                  <a:outerShdw blurRad="38100" dist="38100" dir="2700000" algn="tl">
                    <a:srgbClr val="000000">
                      <a:alpha val="43137"/>
                    </a:srgbClr>
                  </a:outerShdw>
                </a:effectLst>
                <a:latin typeface="Franklin Gothic Heavy" panose="020B0903020102020204" pitchFamily="34" charset="0"/>
              </a:rPr>
              <a:t>with </a:t>
            </a:r>
            <a:r>
              <a:rPr lang="en-US" sz="2800" spc="100" dirty="0" smtClean="0">
                <a:solidFill>
                  <a:schemeClr val="accent4"/>
                </a:solidFill>
                <a:effectLst>
                  <a:outerShdw blurRad="38100" dist="38100" dir="2700000" algn="tl">
                    <a:srgbClr val="000000">
                      <a:alpha val="43137"/>
                    </a:srgbClr>
                  </a:outerShdw>
                </a:effectLst>
                <a:latin typeface="Franklin Gothic Heavy" panose="020B0903020102020204" pitchFamily="34" charset="0"/>
              </a:rPr>
              <a:t>Technology</a:t>
            </a:r>
            <a:endParaRPr lang="en-US" sz="2800" spc="100" dirty="0">
              <a:solidFill>
                <a:schemeClr val="accent4"/>
              </a:solidFill>
              <a:effectLst>
                <a:outerShdw blurRad="38100" dist="38100" dir="2700000" algn="tl">
                  <a:srgbClr val="000000">
                    <a:alpha val="43137"/>
                  </a:srgbClr>
                </a:outerShdw>
              </a:effectLst>
              <a:latin typeface="Franklin Gothic Heavy" panose="020B09030201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037" y="240598"/>
            <a:ext cx="1040536" cy="1356956"/>
          </a:xfrm>
          <a:prstGeom prst="rect">
            <a:avLst/>
          </a:prstGeom>
        </p:spPr>
      </p:pic>
    </p:spTree>
    <p:extLst>
      <p:ext uri="{BB962C8B-B14F-4D97-AF65-F5344CB8AC3E}">
        <p14:creationId xmlns:p14="http://schemas.microsoft.com/office/powerpoint/2010/main" val="331574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876959" y="757642"/>
            <a:ext cx="3381376" cy="5730039"/>
            <a:chOff x="876959" y="757642"/>
            <a:chExt cx="3381376" cy="5730039"/>
          </a:xfrm>
        </p:grpSpPr>
        <p:pic>
          <p:nvPicPr>
            <p:cNvPr id="78" name="Picture 10"/>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4460" y="1375013"/>
              <a:ext cx="523875" cy="1181100"/>
            </a:xfrm>
            <a:prstGeom prst="rect">
              <a:avLst/>
            </a:prstGeom>
            <a:noFill/>
          </p:spPr>
        </p:pic>
        <p:grpSp>
          <p:nvGrpSpPr>
            <p:cNvPr id="79" name="Group 39"/>
            <p:cNvGrpSpPr/>
            <p:nvPr/>
          </p:nvGrpSpPr>
          <p:grpSpPr>
            <a:xfrm>
              <a:off x="1213928" y="1391304"/>
              <a:ext cx="2632075" cy="4729164"/>
              <a:chOff x="1444625" y="1363662"/>
              <a:chExt cx="2632075" cy="4729164"/>
            </a:xfrm>
          </p:grpSpPr>
          <p:sp>
            <p:nvSpPr>
              <p:cNvPr id="80" name="Freeform 28"/>
              <p:cNvSpPr>
                <a:spLocks/>
              </p:cNvSpPr>
              <p:nvPr/>
            </p:nvSpPr>
            <p:spPr bwMode="auto">
              <a:xfrm>
                <a:off x="3097213" y="1754188"/>
                <a:ext cx="180975" cy="273050"/>
              </a:xfrm>
              <a:custGeom>
                <a:avLst/>
                <a:gdLst/>
                <a:ahLst/>
                <a:cxnLst>
                  <a:cxn ang="0">
                    <a:pos x="47" y="24"/>
                  </a:cxn>
                  <a:cxn ang="0">
                    <a:pos x="45" y="17"/>
                  </a:cxn>
                  <a:cxn ang="0">
                    <a:pos x="38" y="11"/>
                  </a:cxn>
                  <a:cxn ang="0">
                    <a:pos x="14" y="3"/>
                  </a:cxn>
                  <a:cxn ang="0">
                    <a:pos x="1" y="39"/>
                  </a:cxn>
                  <a:cxn ang="0">
                    <a:pos x="15" y="68"/>
                  </a:cxn>
                  <a:cxn ang="0">
                    <a:pos x="39" y="67"/>
                  </a:cxn>
                  <a:cxn ang="0">
                    <a:pos x="37" y="60"/>
                  </a:cxn>
                  <a:cxn ang="0">
                    <a:pos x="21" y="62"/>
                  </a:cxn>
                  <a:cxn ang="0">
                    <a:pos x="9" y="54"/>
                  </a:cxn>
                  <a:cxn ang="0">
                    <a:pos x="24" y="12"/>
                  </a:cxn>
                  <a:cxn ang="0">
                    <a:pos x="43" y="24"/>
                  </a:cxn>
                  <a:cxn ang="0">
                    <a:pos x="47" y="24"/>
                  </a:cxn>
                </a:cxnLst>
                <a:rect l="0" t="0" r="r" b="b"/>
                <a:pathLst>
                  <a:path w="48" h="73">
                    <a:moveTo>
                      <a:pt x="47" y="24"/>
                    </a:moveTo>
                    <a:cubicBezTo>
                      <a:pt x="48" y="21"/>
                      <a:pt x="46" y="19"/>
                      <a:pt x="45" y="17"/>
                    </a:cubicBezTo>
                    <a:cubicBezTo>
                      <a:pt x="43" y="14"/>
                      <a:pt x="42" y="14"/>
                      <a:pt x="38" y="11"/>
                    </a:cubicBezTo>
                    <a:cubicBezTo>
                      <a:pt x="32" y="7"/>
                      <a:pt x="22" y="0"/>
                      <a:pt x="14" y="3"/>
                    </a:cubicBezTo>
                    <a:cubicBezTo>
                      <a:pt x="4" y="7"/>
                      <a:pt x="0" y="26"/>
                      <a:pt x="1" y="39"/>
                    </a:cubicBezTo>
                    <a:cubicBezTo>
                      <a:pt x="1" y="53"/>
                      <a:pt x="5" y="63"/>
                      <a:pt x="15" y="68"/>
                    </a:cubicBezTo>
                    <a:cubicBezTo>
                      <a:pt x="25" y="67"/>
                      <a:pt x="34" y="73"/>
                      <a:pt x="39" y="67"/>
                    </a:cubicBezTo>
                    <a:cubicBezTo>
                      <a:pt x="39" y="64"/>
                      <a:pt x="38" y="62"/>
                      <a:pt x="37" y="60"/>
                    </a:cubicBezTo>
                    <a:cubicBezTo>
                      <a:pt x="31" y="60"/>
                      <a:pt x="26" y="63"/>
                      <a:pt x="21" y="62"/>
                    </a:cubicBezTo>
                    <a:cubicBezTo>
                      <a:pt x="15" y="61"/>
                      <a:pt x="13" y="57"/>
                      <a:pt x="9" y="54"/>
                    </a:cubicBezTo>
                    <a:cubicBezTo>
                      <a:pt x="8" y="35"/>
                      <a:pt x="6" y="11"/>
                      <a:pt x="24" y="12"/>
                    </a:cubicBezTo>
                    <a:cubicBezTo>
                      <a:pt x="33" y="12"/>
                      <a:pt x="36" y="19"/>
                      <a:pt x="43" y="24"/>
                    </a:cubicBezTo>
                    <a:cubicBezTo>
                      <a:pt x="44" y="24"/>
                      <a:pt x="45" y="24"/>
                      <a:pt x="47"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1" name="Freeform 29"/>
              <p:cNvSpPr>
                <a:spLocks/>
              </p:cNvSpPr>
              <p:nvPr/>
            </p:nvSpPr>
            <p:spPr bwMode="auto">
              <a:xfrm>
                <a:off x="3146425" y="1825625"/>
                <a:ext cx="71438" cy="77788"/>
              </a:xfrm>
              <a:custGeom>
                <a:avLst/>
                <a:gdLst/>
                <a:ahLst/>
                <a:cxnLst>
                  <a:cxn ang="0">
                    <a:pos x="11" y="1"/>
                  </a:cxn>
                  <a:cxn ang="0">
                    <a:pos x="1" y="13"/>
                  </a:cxn>
                  <a:cxn ang="0">
                    <a:pos x="4" y="21"/>
                  </a:cxn>
                  <a:cxn ang="0">
                    <a:pos x="15" y="21"/>
                  </a:cxn>
                  <a:cxn ang="0">
                    <a:pos x="11" y="1"/>
                  </a:cxn>
                </a:cxnLst>
                <a:rect l="0" t="0" r="r" b="b"/>
                <a:pathLst>
                  <a:path w="19" h="21">
                    <a:moveTo>
                      <a:pt x="11" y="1"/>
                    </a:moveTo>
                    <a:cubicBezTo>
                      <a:pt x="6" y="4"/>
                      <a:pt x="6" y="11"/>
                      <a:pt x="1" y="13"/>
                    </a:cubicBezTo>
                    <a:cubicBezTo>
                      <a:pt x="0" y="17"/>
                      <a:pt x="4" y="17"/>
                      <a:pt x="4" y="21"/>
                    </a:cubicBezTo>
                    <a:cubicBezTo>
                      <a:pt x="9" y="21"/>
                      <a:pt x="11" y="21"/>
                      <a:pt x="15" y="21"/>
                    </a:cubicBezTo>
                    <a:cubicBezTo>
                      <a:pt x="19" y="14"/>
                      <a:pt x="18" y="0"/>
                      <a:pt x="11"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2" name="Freeform 30"/>
              <p:cNvSpPr>
                <a:spLocks/>
              </p:cNvSpPr>
              <p:nvPr/>
            </p:nvSpPr>
            <p:spPr bwMode="auto">
              <a:xfrm>
                <a:off x="2838450" y="2249488"/>
                <a:ext cx="296863" cy="427038"/>
              </a:xfrm>
              <a:custGeom>
                <a:avLst/>
                <a:gdLst/>
                <a:ahLst/>
                <a:cxnLst>
                  <a:cxn ang="0">
                    <a:pos x="79" y="45"/>
                  </a:cxn>
                  <a:cxn ang="0">
                    <a:pos x="78" y="38"/>
                  </a:cxn>
                  <a:cxn ang="0">
                    <a:pos x="41" y="51"/>
                  </a:cxn>
                  <a:cxn ang="0">
                    <a:pos x="32" y="33"/>
                  </a:cxn>
                  <a:cxn ang="0">
                    <a:pos x="13" y="11"/>
                  </a:cxn>
                  <a:cxn ang="0">
                    <a:pos x="0" y="7"/>
                  </a:cxn>
                  <a:cxn ang="0">
                    <a:pos x="17" y="31"/>
                  </a:cxn>
                  <a:cxn ang="0">
                    <a:pos x="36" y="72"/>
                  </a:cxn>
                  <a:cxn ang="0">
                    <a:pos x="23" y="113"/>
                  </a:cxn>
                  <a:cxn ang="0">
                    <a:pos x="30" y="112"/>
                  </a:cxn>
                  <a:cxn ang="0">
                    <a:pos x="43" y="61"/>
                  </a:cxn>
                  <a:cxn ang="0">
                    <a:pos x="56" y="48"/>
                  </a:cxn>
                  <a:cxn ang="0">
                    <a:pos x="79" y="45"/>
                  </a:cxn>
                </a:cxnLst>
                <a:rect l="0" t="0" r="r" b="b"/>
                <a:pathLst>
                  <a:path w="79" h="114">
                    <a:moveTo>
                      <a:pt x="79" y="45"/>
                    </a:moveTo>
                    <a:cubicBezTo>
                      <a:pt x="79" y="42"/>
                      <a:pt x="77" y="42"/>
                      <a:pt x="78" y="38"/>
                    </a:cubicBezTo>
                    <a:cubicBezTo>
                      <a:pt x="63" y="35"/>
                      <a:pt x="49" y="38"/>
                      <a:pt x="41" y="51"/>
                    </a:cubicBezTo>
                    <a:cubicBezTo>
                      <a:pt x="38" y="45"/>
                      <a:pt x="33" y="40"/>
                      <a:pt x="32" y="33"/>
                    </a:cubicBezTo>
                    <a:cubicBezTo>
                      <a:pt x="23" y="27"/>
                      <a:pt x="21" y="16"/>
                      <a:pt x="13" y="11"/>
                    </a:cubicBezTo>
                    <a:cubicBezTo>
                      <a:pt x="10" y="7"/>
                      <a:pt x="4" y="0"/>
                      <a:pt x="0" y="7"/>
                    </a:cubicBezTo>
                    <a:cubicBezTo>
                      <a:pt x="4" y="17"/>
                      <a:pt x="15" y="19"/>
                      <a:pt x="17" y="31"/>
                    </a:cubicBezTo>
                    <a:cubicBezTo>
                      <a:pt x="25" y="42"/>
                      <a:pt x="37" y="51"/>
                      <a:pt x="36" y="72"/>
                    </a:cubicBezTo>
                    <a:cubicBezTo>
                      <a:pt x="35" y="87"/>
                      <a:pt x="22" y="99"/>
                      <a:pt x="23" y="113"/>
                    </a:cubicBezTo>
                    <a:cubicBezTo>
                      <a:pt x="27" y="114"/>
                      <a:pt x="27" y="112"/>
                      <a:pt x="30" y="112"/>
                    </a:cubicBezTo>
                    <a:cubicBezTo>
                      <a:pt x="37" y="99"/>
                      <a:pt x="48" y="78"/>
                      <a:pt x="43" y="61"/>
                    </a:cubicBezTo>
                    <a:cubicBezTo>
                      <a:pt x="49" y="58"/>
                      <a:pt x="52" y="53"/>
                      <a:pt x="56" y="48"/>
                    </a:cubicBezTo>
                    <a:cubicBezTo>
                      <a:pt x="63" y="45"/>
                      <a:pt x="70" y="48"/>
                      <a:pt x="79"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3" name="Freeform 31"/>
              <p:cNvSpPr>
                <a:spLocks/>
              </p:cNvSpPr>
              <p:nvPr/>
            </p:nvSpPr>
            <p:spPr bwMode="auto">
              <a:xfrm>
                <a:off x="2959100" y="2114550"/>
                <a:ext cx="82550" cy="88900"/>
              </a:xfrm>
              <a:custGeom>
                <a:avLst/>
                <a:gdLst/>
                <a:ahLst/>
                <a:cxnLst>
                  <a:cxn ang="0">
                    <a:pos x="21" y="0"/>
                  </a:cxn>
                  <a:cxn ang="0">
                    <a:pos x="0" y="17"/>
                  </a:cxn>
                  <a:cxn ang="0">
                    <a:pos x="3" y="24"/>
                  </a:cxn>
                  <a:cxn ang="0">
                    <a:pos x="21" y="5"/>
                  </a:cxn>
                  <a:cxn ang="0">
                    <a:pos x="21" y="0"/>
                  </a:cxn>
                </a:cxnLst>
                <a:rect l="0" t="0" r="r" b="b"/>
                <a:pathLst>
                  <a:path w="22" h="24">
                    <a:moveTo>
                      <a:pt x="21" y="0"/>
                    </a:moveTo>
                    <a:cubicBezTo>
                      <a:pt x="12" y="4"/>
                      <a:pt x="7" y="11"/>
                      <a:pt x="0" y="17"/>
                    </a:cubicBezTo>
                    <a:cubicBezTo>
                      <a:pt x="0" y="20"/>
                      <a:pt x="1" y="23"/>
                      <a:pt x="3" y="24"/>
                    </a:cubicBezTo>
                    <a:cubicBezTo>
                      <a:pt x="12" y="20"/>
                      <a:pt x="14" y="10"/>
                      <a:pt x="21" y="5"/>
                    </a:cubicBezTo>
                    <a:cubicBezTo>
                      <a:pt x="22" y="3"/>
                      <a:pt x="21" y="2"/>
                      <a:pt x="2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4" name="Freeform 32"/>
              <p:cNvSpPr>
                <a:spLocks/>
              </p:cNvSpPr>
              <p:nvPr/>
            </p:nvSpPr>
            <p:spPr bwMode="auto">
              <a:xfrm>
                <a:off x="2703513" y="2286000"/>
                <a:ext cx="198438" cy="574675"/>
              </a:xfrm>
              <a:custGeom>
                <a:avLst/>
                <a:gdLst/>
                <a:ahLst/>
                <a:cxnLst>
                  <a:cxn ang="0">
                    <a:pos x="0" y="5"/>
                  </a:cxn>
                  <a:cxn ang="0">
                    <a:pos x="8" y="13"/>
                  </a:cxn>
                  <a:cxn ang="0">
                    <a:pos x="12" y="45"/>
                  </a:cxn>
                  <a:cxn ang="0">
                    <a:pos x="23" y="69"/>
                  </a:cxn>
                  <a:cxn ang="0">
                    <a:pos x="45" y="109"/>
                  </a:cxn>
                  <a:cxn ang="0">
                    <a:pos x="42" y="139"/>
                  </a:cxn>
                  <a:cxn ang="0">
                    <a:pos x="43" y="153"/>
                  </a:cxn>
                  <a:cxn ang="0">
                    <a:pos x="50" y="130"/>
                  </a:cxn>
                  <a:cxn ang="0">
                    <a:pos x="53" y="114"/>
                  </a:cxn>
                  <a:cxn ang="0">
                    <a:pos x="50" y="93"/>
                  </a:cxn>
                  <a:cxn ang="0">
                    <a:pos x="33" y="72"/>
                  </a:cxn>
                  <a:cxn ang="0">
                    <a:pos x="32" y="63"/>
                  </a:cxn>
                  <a:cxn ang="0">
                    <a:pos x="22" y="50"/>
                  </a:cxn>
                  <a:cxn ang="0">
                    <a:pos x="23" y="47"/>
                  </a:cxn>
                  <a:cxn ang="0">
                    <a:pos x="21" y="45"/>
                  </a:cxn>
                  <a:cxn ang="0">
                    <a:pos x="22" y="28"/>
                  </a:cxn>
                  <a:cxn ang="0">
                    <a:pos x="11" y="2"/>
                  </a:cxn>
                  <a:cxn ang="0">
                    <a:pos x="0" y="5"/>
                  </a:cxn>
                </a:cxnLst>
                <a:rect l="0" t="0" r="r" b="b"/>
                <a:pathLst>
                  <a:path w="53" h="153">
                    <a:moveTo>
                      <a:pt x="0" y="5"/>
                    </a:moveTo>
                    <a:cubicBezTo>
                      <a:pt x="2" y="9"/>
                      <a:pt x="5" y="10"/>
                      <a:pt x="8" y="13"/>
                    </a:cubicBezTo>
                    <a:cubicBezTo>
                      <a:pt x="13" y="26"/>
                      <a:pt x="11" y="34"/>
                      <a:pt x="12" y="45"/>
                    </a:cubicBezTo>
                    <a:cubicBezTo>
                      <a:pt x="13" y="55"/>
                      <a:pt x="18" y="62"/>
                      <a:pt x="23" y="69"/>
                    </a:cubicBezTo>
                    <a:cubicBezTo>
                      <a:pt x="29" y="78"/>
                      <a:pt x="44" y="95"/>
                      <a:pt x="45" y="109"/>
                    </a:cubicBezTo>
                    <a:cubicBezTo>
                      <a:pt x="45" y="115"/>
                      <a:pt x="43" y="130"/>
                      <a:pt x="42" y="139"/>
                    </a:cubicBezTo>
                    <a:cubicBezTo>
                      <a:pt x="42" y="144"/>
                      <a:pt x="38" y="150"/>
                      <a:pt x="43" y="153"/>
                    </a:cubicBezTo>
                    <a:cubicBezTo>
                      <a:pt x="50" y="150"/>
                      <a:pt x="49" y="140"/>
                      <a:pt x="50" y="130"/>
                    </a:cubicBezTo>
                    <a:cubicBezTo>
                      <a:pt x="50" y="125"/>
                      <a:pt x="53" y="119"/>
                      <a:pt x="53" y="114"/>
                    </a:cubicBezTo>
                    <a:cubicBezTo>
                      <a:pt x="53" y="106"/>
                      <a:pt x="49" y="100"/>
                      <a:pt x="50" y="93"/>
                    </a:cubicBezTo>
                    <a:cubicBezTo>
                      <a:pt x="42" y="88"/>
                      <a:pt x="40" y="77"/>
                      <a:pt x="33" y="72"/>
                    </a:cubicBezTo>
                    <a:cubicBezTo>
                      <a:pt x="34" y="68"/>
                      <a:pt x="32" y="67"/>
                      <a:pt x="32" y="63"/>
                    </a:cubicBezTo>
                    <a:cubicBezTo>
                      <a:pt x="30" y="58"/>
                      <a:pt x="22" y="55"/>
                      <a:pt x="22" y="50"/>
                    </a:cubicBezTo>
                    <a:cubicBezTo>
                      <a:pt x="21" y="48"/>
                      <a:pt x="23" y="48"/>
                      <a:pt x="23" y="47"/>
                    </a:cubicBezTo>
                    <a:cubicBezTo>
                      <a:pt x="22" y="46"/>
                      <a:pt x="21" y="46"/>
                      <a:pt x="21" y="45"/>
                    </a:cubicBezTo>
                    <a:cubicBezTo>
                      <a:pt x="20" y="40"/>
                      <a:pt x="22" y="34"/>
                      <a:pt x="22" y="28"/>
                    </a:cubicBezTo>
                    <a:cubicBezTo>
                      <a:pt x="21" y="17"/>
                      <a:pt x="13" y="10"/>
                      <a:pt x="11" y="2"/>
                    </a:cubicBezTo>
                    <a:cubicBezTo>
                      <a:pt x="5" y="0"/>
                      <a:pt x="3" y="2"/>
                      <a:pt x="0"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5" name="Freeform 33"/>
              <p:cNvSpPr>
                <a:spLocks/>
              </p:cNvSpPr>
              <p:nvPr/>
            </p:nvSpPr>
            <p:spPr bwMode="auto">
              <a:xfrm>
                <a:off x="2673350" y="1990725"/>
                <a:ext cx="112713" cy="198438"/>
              </a:xfrm>
              <a:custGeom>
                <a:avLst/>
                <a:gdLst/>
                <a:ahLst/>
                <a:cxnLst>
                  <a:cxn ang="0">
                    <a:pos x="0" y="6"/>
                  </a:cxn>
                  <a:cxn ang="0">
                    <a:pos x="14" y="30"/>
                  </a:cxn>
                  <a:cxn ang="0">
                    <a:pos x="23" y="46"/>
                  </a:cxn>
                  <a:cxn ang="0">
                    <a:pos x="28" y="52"/>
                  </a:cxn>
                  <a:cxn ang="0">
                    <a:pos x="30" y="48"/>
                  </a:cxn>
                  <a:cxn ang="0">
                    <a:pos x="17" y="16"/>
                  </a:cxn>
                  <a:cxn ang="0">
                    <a:pos x="0" y="6"/>
                  </a:cxn>
                </a:cxnLst>
                <a:rect l="0" t="0" r="r" b="b"/>
                <a:pathLst>
                  <a:path w="30" h="53">
                    <a:moveTo>
                      <a:pt x="0" y="6"/>
                    </a:moveTo>
                    <a:cubicBezTo>
                      <a:pt x="3" y="14"/>
                      <a:pt x="10" y="22"/>
                      <a:pt x="14" y="30"/>
                    </a:cubicBezTo>
                    <a:cubicBezTo>
                      <a:pt x="17" y="37"/>
                      <a:pt x="18" y="40"/>
                      <a:pt x="23" y="46"/>
                    </a:cubicBezTo>
                    <a:cubicBezTo>
                      <a:pt x="24" y="48"/>
                      <a:pt x="24" y="53"/>
                      <a:pt x="28" y="52"/>
                    </a:cubicBezTo>
                    <a:cubicBezTo>
                      <a:pt x="30" y="51"/>
                      <a:pt x="29" y="48"/>
                      <a:pt x="30" y="48"/>
                    </a:cubicBezTo>
                    <a:cubicBezTo>
                      <a:pt x="27" y="36"/>
                      <a:pt x="19" y="30"/>
                      <a:pt x="17" y="16"/>
                    </a:cubicBezTo>
                    <a:cubicBezTo>
                      <a:pt x="11" y="14"/>
                      <a:pt x="8" y="0"/>
                      <a:pt x="0"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6" name="Freeform 34"/>
              <p:cNvSpPr>
                <a:spLocks/>
              </p:cNvSpPr>
              <p:nvPr/>
            </p:nvSpPr>
            <p:spPr bwMode="auto">
              <a:xfrm>
                <a:off x="3333750" y="1897063"/>
                <a:ext cx="292100" cy="254000"/>
              </a:xfrm>
              <a:custGeom>
                <a:avLst/>
                <a:gdLst/>
                <a:ahLst/>
                <a:cxnLst>
                  <a:cxn ang="0">
                    <a:pos x="72" y="39"/>
                  </a:cxn>
                  <a:cxn ang="0">
                    <a:pos x="63" y="41"/>
                  </a:cxn>
                  <a:cxn ang="0">
                    <a:pos x="11" y="15"/>
                  </a:cxn>
                  <a:cxn ang="0">
                    <a:pos x="0" y="6"/>
                  </a:cxn>
                  <a:cxn ang="0">
                    <a:pos x="7" y="21"/>
                  </a:cxn>
                  <a:cxn ang="0">
                    <a:pos x="40" y="44"/>
                  </a:cxn>
                  <a:cxn ang="0">
                    <a:pos x="59" y="61"/>
                  </a:cxn>
                  <a:cxn ang="0">
                    <a:pos x="57" y="47"/>
                  </a:cxn>
                  <a:cxn ang="0">
                    <a:pos x="74" y="50"/>
                  </a:cxn>
                  <a:cxn ang="0">
                    <a:pos x="72" y="39"/>
                  </a:cxn>
                </a:cxnLst>
                <a:rect l="0" t="0" r="r" b="b"/>
                <a:pathLst>
                  <a:path w="78" h="68">
                    <a:moveTo>
                      <a:pt x="72" y="39"/>
                    </a:moveTo>
                    <a:cubicBezTo>
                      <a:pt x="68" y="38"/>
                      <a:pt x="67" y="40"/>
                      <a:pt x="63" y="41"/>
                    </a:cubicBezTo>
                    <a:cubicBezTo>
                      <a:pt x="41" y="37"/>
                      <a:pt x="19" y="32"/>
                      <a:pt x="11" y="15"/>
                    </a:cubicBezTo>
                    <a:cubicBezTo>
                      <a:pt x="8" y="11"/>
                      <a:pt x="9" y="0"/>
                      <a:pt x="0" y="6"/>
                    </a:cubicBezTo>
                    <a:cubicBezTo>
                      <a:pt x="1" y="13"/>
                      <a:pt x="2" y="15"/>
                      <a:pt x="7" y="21"/>
                    </a:cubicBezTo>
                    <a:cubicBezTo>
                      <a:pt x="14" y="30"/>
                      <a:pt x="25" y="42"/>
                      <a:pt x="40" y="44"/>
                    </a:cubicBezTo>
                    <a:cubicBezTo>
                      <a:pt x="35" y="56"/>
                      <a:pt x="46" y="68"/>
                      <a:pt x="59" y="61"/>
                    </a:cubicBezTo>
                    <a:cubicBezTo>
                      <a:pt x="60" y="57"/>
                      <a:pt x="61" y="49"/>
                      <a:pt x="57" y="47"/>
                    </a:cubicBezTo>
                    <a:cubicBezTo>
                      <a:pt x="61" y="46"/>
                      <a:pt x="67" y="51"/>
                      <a:pt x="74" y="50"/>
                    </a:cubicBezTo>
                    <a:cubicBezTo>
                      <a:pt x="78" y="47"/>
                      <a:pt x="77" y="40"/>
                      <a:pt x="72"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7" name="Freeform 35"/>
              <p:cNvSpPr>
                <a:spLocks/>
              </p:cNvSpPr>
              <p:nvPr/>
            </p:nvSpPr>
            <p:spPr bwMode="auto">
              <a:xfrm>
                <a:off x="1781175" y="1363662"/>
                <a:ext cx="2295525" cy="4248150"/>
              </a:xfrm>
              <a:custGeom>
                <a:avLst/>
                <a:gdLst/>
                <a:ahLst/>
                <a:cxnLst>
                  <a:cxn ang="0">
                    <a:pos x="490" y="442"/>
                  </a:cxn>
                  <a:cxn ang="0">
                    <a:pos x="490" y="244"/>
                  </a:cxn>
                  <a:cxn ang="0">
                    <a:pos x="550" y="156"/>
                  </a:cxn>
                  <a:cxn ang="0">
                    <a:pos x="528" y="38"/>
                  </a:cxn>
                  <a:cxn ang="0">
                    <a:pos x="354" y="76"/>
                  </a:cxn>
                  <a:cxn ang="0">
                    <a:pos x="306" y="125"/>
                  </a:cxn>
                  <a:cxn ang="0">
                    <a:pos x="159" y="135"/>
                  </a:cxn>
                  <a:cxn ang="0">
                    <a:pos x="67" y="270"/>
                  </a:cxn>
                  <a:cxn ang="0">
                    <a:pos x="12" y="491"/>
                  </a:cxn>
                  <a:cxn ang="0">
                    <a:pos x="15" y="614"/>
                  </a:cxn>
                  <a:cxn ang="0">
                    <a:pos x="98" y="667"/>
                  </a:cxn>
                  <a:cxn ang="0">
                    <a:pos x="225" y="679"/>
                  </a:cxn>
                  <a:cxn ang="0">
                    <a:pos x="88" y="650"/>
                  </a:cxn>
                  <a:cxn ang="0">
                    <a:pos x="24" y="468"/>
                  </a:cxn>
                  <a:cxn ang="0">
                    <a:pos x="73" y="275"/>
                  </a:cxn>
                  <a:cxn ang="0">
                    <a:pos x="148" y="145"/>
                  </a:cxn>
                  <a:cxn ang="0">
                    <a:pos x="292" y="139"/>
                  </a:cxn>
                  <a:cxn ang="0">
                    <a:pos x="415" y="18"/>
                  </a:cxn>
                  <a:cxn ang="0">
                    <a:pos x="526" y="184"/>
                  </a:cxn>
                  <a:cxn ang="0">
                    <a:pos x="414" y="259"/>
                  </a:cxn>
                  <a:cxn ang="0">
                    <a:pos x="395" y="269"/>
                  </a:cxn>
                  <a:cxn ang="0">
                    <a:pos x="415" y="367"/>
                  </a:cxn>
                  <a:cxn ang="0">
                    <a:pos x="427" y="364"/>
                  </a:cxn>
                  <a:cxn ang="0">
                    <a:pos x="398" y="304"/>
                  </a:cxn>
                  <a:cxn ang="0">
                    <a:pos x="497" y="268"/>
                  </a:cxn>
                  <a:cxn ang="0">
                    <a:pos x="480" y="449"/>
                  </a:cxn>
                  <a:cxn ang="0">
                    <a:pos x="379" y="443"/>
                  </a:cxn>
                  <a:cxn ang="0">
                    <a:pos x="282" y="409"/>
                  </a:cxn>
                  <a:cxn ang="0">
                    <a:pos x="560" y="543"/>
                  </a:cxn>
                  <a:cxn ang="0">
                    <a:pos x="589" y="633"/>
                  </a:cxn>
                  <a:cxn ang="0">
                    <a:pos x="535" y="690"/>
                  </a:cxn>
                  <a:cxn ang="0">
                    <a:pos x="538" y="663"/>
                  </a:cxn>
                  <a:cxn ang="0">
                    <a:pos x="460" y="561"/>
                  </a:cxn>
                  <a:cxn ang="0">
                    <a:pos x="197" y="439"/>
                  </a:cxn>
                  <a:cxn ang="0">
                    <a:pos x="188" y="438"/>
                  </a:cxn>
                  <a:cxn ang="0">
                    <a:pos x="99" y="524"/>
                  </a:cxn>
                  <a:cxn ang="0">
                    <a:pos x="380" y="561"/>
                  </a:cxn>
                  <a:cxn ang="0">
                    <a:pos x="500" y="690"/>
                  </a:cxn>
                  <a:cxn ang="0">
                    <a:pos x="573" y="752"/>
                  </a:cxn>
                  <a:cxn ang="0">
                    <a:pos x="457" y="870"/>
                  </a:cxn>
                  <a:cxn ang="0">
                    <a:pos x="400" y="1100"/>
                  </a:cxn>
                  <a:cxn ang="0">
                    <a:pos x="286" y="964"/>
                  </a:cxn>
                  <a:cxn ang="0">
                    <a:pos x="404" y="771"/>
                  </a:cxn>
                  <a:cxn ang="0">
                    <a:pos x="435" y="719"/>
                  </a:cxn>
                  <a:cxn ang="0">
                    <a:pos x="283" y="949"/>
                  </a:cxn>
                  <a:cxn ang="0">
                    <a:pos x="495" y="631"/>
                  </a:cxn>
                  <a:cxn ang="0">
                    <a:pos x="354" y="780"/>
                  </a:cxn>
                  <a:cxn ang="0">
                    <a:pos x="306" y="1017"/>
                  </a:cxn>
                  <a:cxn ang="0">
                    <a:pos x="358" y="1092"/>
                  </a:cxn>
                  <a:cxn ang="0">
                    <a:pos x="315" y="1069"/>
                  </a:cxn>
                  <a:cxn ang="0">
                    <a:pos x="207" y="1030"/>
                  </a:cxn>
                  <a:cxn ang="0">
                    <a:pos x="189" y="880"/>
                  </a:cxn>
                  <a:cxn ang="0">
                    <a:pos x="255" y="708"/>
                  </a:cxn>
                  <a:cxn ang="0">
                    <a:pos x="347" y="613"/>
                  </a:cxn>
                  <a:cxn ang="0">
                    <a:pos x="285" y="636"/>
                  </a:cxn>
                  <a:cxn ang="0">
                    <a:pos x="239" y="728"/>
                  </a:cxn>
                  <a:cxn ang="0">
                    <a:pos x="204" y="842"/>
                  </a:cxn>
                  <a:cxn ang="0">
                    <a:pos x="290" y="1091"/>
                  </a:cxn>
                  <a:cxn ang="0">
                    <a:pos x="427" y="1118"/>
                  </a:cxn>
                  <a:cxn ang="0">
                    <a:pos x="382" y="990"/>
                  </a:cxn>
                  <a:cxn ang="0">
                    <a:pos x="556" y="783"/>
                  </a:cxn>
                </a:cxnLst>
                <a:rect l="0" t="0" r="r" b="b"/>
                <a:pathLst>
                  <a:path w="612" h="1133">
                    <a:moveTo>
                      <a:pt x="609" y="605"/>
                    </a:moveTo>
                    <a:cubicBezTo>
                      <a:pt x="606" y="596"/>
                      <a:pt x="598" y="589"/>
                      <a:pt x="598" y="580"/>
                    </a:cubicBezTo>
                    <a:cubicBezTo>
                      <a:pt x="584" y="563"/>
                      <a:pt x="572" y="544"/>
                      <a:pt x="557" y="528"/>
                    </a:cubicBezTo>
                    <a:cubicBezTo>
                      <a:pt x="553" y="527"/>
                      <a:pt x="550" y="523"/>
                      <a:pt x="546" y="521"/>
                    </a:cubicBezTo>
                    <a:cubicBezTo>
                      <a:pt x="539" y="512"/>
                      <a:pt x="526" y="509"/>
                      <a:pt x="517" y="502"/>
                    </a:cubicBezTo>
                    <a:cubicBezTo>
                      <a:pt x="502" y="496"/>
                      <a:pt x="487" y="490"/>
                      <a:pt x="472" y="484"/>
                    </a:cubicBezTo>
                    <a:cubicBezTo>
                      <a:pt x="478" y="478"/>
                      <a:pt x="479" y="468"/>
                      <a:pt x="485" y="463"/>
                    </a:cubicBezTo>
                    <a:cubicBezTo>
                      <a:pt x="486" y="457"/>
                      <a:pt x="489" y="450"/>
                      <a:pt x="490" y="442"/>
                    </a:cubicBezTo>
                    <a:cubicBezTo>
                      <a:pt x="491" y="433"/>
                      <a:pt x="488" y="422"/>
                      <a:pt x="495" y="417"/>
                    </a:cubicBezTo>
                    <a:cubicBezTo>
                      <a:pt x="492" y="380"/>
                      <a:pt x="526" y="358"/>
                      <a:pt x="523" y="321"/>
                    </a:cubicBezTo>
                    <a:cubicBezTo>
                      <a:pt x="523" y="317"/>
                      <a:pt x="521" y="313"/>
                      <a:pt x="520" y="308"/>
                    </a:cubicBezTo>
                    <a:cubicBezTo>
                      <a:pt x="519" y="304"/>
                      <a:pt x="519" y="299"/>
                      <a:pt x="518" y="296"/>
                    </a:cubicBezTo>
                    <a:cubicBezTo>
                      <a:pt x="518" y="294"/>
                      <a:pt x="515" y="291"/>
                      <a:pt x="514" y="288"/>
                    </a:cubicBezTo>
                    <a:cubicBezTo>
                      <a:pt x="512" y="282"/>
                      <a:pt x="510" y="276"/>
                      <a:pt x="506" y="272"/>
                    </a:cubicBezTo>
                    <a:cubicBezTo>
                      <a:pt x="505" y="268"/>
                      <a:pt x="505" y="265"/>
                      <a:pt x="504" y="262"/>
                    </a:cubicBezTo>
                    <a:cubicBezTo>
                      <a:pt x="498" y="257"/>
                      <a:pt x="499" y="246"/>
                      <a:pt x="490" y="244"/>
                    </a:cubicBezTo>
                    <a:cubicBezTo>
                      <a:pt x="497" y="241"/>
                      <a:pt x="496" y="232"/>
                      <a:pt x="500" y="227"/>
                    </a:cubicBezTo>
                    <a:cubicBezTo>
                      <a:pt x="503" y="222"/>
                      <a:pt x="507" y="219"/>
                      <a:pt x="508" y="213"/>
                    </a:cubicBezTo>
                    <a:cubicBezTo>
                      <a:pt x="510" y="210"/>
                      <a:pt x="515" y="213"/>
                      <a:pt x="517" y="209"/>
                    </a:cubicBezTo>
                    <a:cubicBezTo>
                      <a:pt x="519" y="207"/>
                      <a:pt x="516" y="204"/>
                      <a:pt x="517" y="200"/>
                    </a:cubicBezTo>
                    <a:cubicBezTo>
                      <a:pt x="519" y="197"/>
                      <a:pt x="523" y="198"/>
                      <a:pt x="527" y="198"/>
                    </a:cubicBezTo>
                    <a:cubicBezTo>
                      <a:pt x="528" y="195"/>
                      <a:pt x="529" y="194"/>
                      <a:pt x="532" y="194"/>
                    </a:cubicBezTo>
                    <a:cubicBezTo>
                      <a:pt x="537" y="188"/>
                      <a:pt x="538" y="180"/>
                      <a:pt x="541" y="172"/>
                    </a:cubicBezTo>
                    <a:cubicBezTo>
                      <a:pt x="543" y="166"/>
                      <a:pt x="548" y="162"/>
                      <a:pt x="550" y="156"/>
                    </a:cubicBezTo>
                    <a:cubicBezTo>
                      <a:pt x="551" y="154"/>
                      <a:pt x="551" y="150"/>
                      <a:pt x="552" y="147"/>
                    </a:cubicBezTo>
                    <a:cubicBezTo>
                      <a:pt x="555" y="138"/>
                      <a:pt x="556" y="129"/>
                      <a:pt x="557" y="117"/>
                    </a:cubicBezTo>
                    <a:cubicBezTo>
                      <a:pt x="557" y="111"/>
                      <a:pt x="558" y="103"/>
                      <a:pt x="558" y="99"/>
                    </a:cubicBezTo>
                    <a:cubicBezTo>
                      <a:pt x="558" y="96"/>
                      <a:pt x="556" y="94"/>
                      <a:pt x="555" y="91"/>
                    </a:cubicBezTo>
                    <a:cubicBezTo>
                      <a:pt x="554" y="87"/>
                      <a:pt x="556" y="82"/>
                      <a:pt x="555" y="79"/>
                    </a:cubicBezTo>
                    <a:cubicBezTo>
                      <a:pt x="555" y="78"/>
                      <a:pt x="553" y="75"/>
                      <a:pt x="552" y="73"/>
                    </a:cubicBezTo>
                    <a:cubicBezTo>
                      <a:pt x="550" y="69"/>
                      <a:pt x="547" y="67"/>
                      <a:pt x="545" y="62"/>
                    </a:cubicBezTo>
                    <a:cubicBezTo>
                      <a:pt x="541" y="54"/>
                      <a:pt x="534" y="46"/>
                      <a:pt x="528" y="38"/>
                    </a:cubicBezTo>
                    <a:cubicBezTo>
                      <a:pt x="517" y="34"/>
                      <a:pt x="509" y="22"/>
                      <a:pt x="497" y="16"/>
                    </a:cubicBezTo>
                    <a:cubicBezTo>
                      <a:pt x="494" y="15"/>
                      <a:pt x="489" y="14"/>
                      <a:pt x="485" y="13"/>
                    </a:cubicBezTo>
                    <a:cubicBezTo>
                      <a:pt x="475" y="9"/>
                      <a:pt x="458" y="2"/>
                      <a:pt x="447" y="1"/>
                    </a:cubicBezTo>
                    <a:cubicBezTo>
                      <a:pt x="436" y="0"/>
                      <a:pt x="420" y="4"/>
                      <a:pt x="411" y="8"/>
                    </a:cubicBezTo>
                    <a:cubicBezTo>
                      <a:pt x="407" y="10"/>
                      <a:pt x="404" y="13"/>
                      <a:pt x="400" y="17"/>
                    </a:cubicBezTo>
                    <a:cubicBezTo>
                      <a:pt x="398" y="19"/>
                      <a:pt x="395" y="22"/>
                      <a:pt x="392" y="24"/>
                    </a:cubicBezTo>
                    <a:cubicBezTo>
                      <a:pt x="382" y="31"/>
                      <a:pt x="376" y="49"/>
                      <a:pt x="364" y="57"/>
                    </a:cubicBezTo>
                    <a:cubicBezTo>
                      <a:pt x="361" y="63"/>
                      <a:pt x="358" y="69"/>
                      <a:pt x="354" y="76"/>
                    </a:cubicBezTo>
                    <a:cubicBezTo>
                      <a:pt x="354" y="76"/>
                      <a:pt x="352" y="77"/>
                      <a:pt x="351" y="77"/>
                    </a:cubicBezTo>
                    <a:cubicBezTo>
                      <a:pt x="351" y="78"/>
                      <a:pt x="352" y="80"/>
                      <a:pt x="351" y="81"/>
                    </a:cubicBezTo>
                    <a:cubicBezTo>
                      <a:pt x="349" y="85"/>
                      <a:pt x="346" y="88"/>
                      <a:pt x="344" y="91"/>
                    </a:cubicBezTo>
                    <a:cubicBezTo>
                      <a:pt x="341" y="95"/>
                      <a:pt x="341" y="99"/>
                      <a:pt x="338" y="102"/>
                    </a:cubicBezTo>
                    <a:cubicBezTo>
                      <a:pt x="336" y="105"/>
                      <a:pt x="334" y="107"/>
                      <a:pt x="330" y="110"/>
                    </a:cubicBezTo>
                    <a:cubicBezTo>
                      <a:pt x="328" y="112"/>
                      <a:pt x="325" y="115"/>
                      <a:pt x="323" y="117"/>
                    </a:cubicBezTo>
                    <a:cubicBezTo>
                      <a:pt x="322" y="118"/>
                      <a:pt x="319" y="117"/>
                      <a:pt x="317" y="118"/>
                    </a:cubicBezTo>
                    <a:cubicBezTo>
                      <a:pt x="315" y="119"/>
                      <a:pt x="310" y="123"/>
                      <a:pt x="306" y="125"/>
                    </a:cubicBezTo>
                    <a:cubicBezTo>
                      <a:pt x="304" y="126"/>
                      <a:pt x="300" y="125"/>
                      <a:pt x="297" y="127"/>
                    </a:cubicBezTo>
                    <a:cubicBezTo>
                      <a:pt x="294" y="128"/>
                      <a:pt x="292" y="130"/>
                      <a:pt x="290" y="131"/>
                    </a:cubicBezTo>
                    <a:cubicBezTo>
                      <a:pt x="282" y="135"/>
                      <a:pt x="276" y="135"/>
                      <a:pt x="265" y="136"/>
                    </a:cubicBezTo>
                    <a:cubicBezTo>
                      <a:pt x="261" y="137"/>
                      <a:pt x="257" y="139"/>
                      <a:pt x="254" y="139"/>
                    </a:cubicBezTo>
                    <a:cubicBezTo>
                      <a:pt x="250" y="140"/>
                      <a:pt x="246" y="139"/>
                      <a:pt x="242" y="139"/>
                    </a:cubicBezTo>
                    <a:cubicBezTo>
                      <a:pt x="232" y="141"/>
                      <a:pt x="215" y="148"/>
                      <a:pt x="199" y="144"/>
                    </a:cubicBezTo>
                    <a:cubicBezTo>
                      <a:pt x="194" y="143"/>
                      <a:pt x="193" y="141"/>
                      <a:pt x="188" y="139"/>
                    </a:cubicBezTo>
                    <a:cubicBezTo>
                      <a:pt x="178" y="137"/>
                      <a:pt x="167" y="138"/>
                      <a:pt x="159" y="135"/>
                    </a:cubicBezTo>
                    <a:cubicBezTo>
                      <a:pt x="149" y="138"/>
                      <a:pt x="135" y="142"/>
                      <a:pt x="128" y="148"/>
                    </a:cubicBezTo>
                    <a:cubicBezTo>
                      <a:pt x="118" y="157"/>
                      <a:pt x="120" y="173"/>
                      <a:pt x="114" y="187"/>
                    </a:cubicBezTo>
                    <a:cubicBezTo>
                      <a:pt x="113" y="190"/>
                      <a:pt x="108" y="186"/>
                      <a:pt x="106" y="190"/>
                    </a:cubicBezTo>
                    <a:cubicBezTo>
                      <a:pt x="100" y="202"/>
                      <a:pt x="93" y="215"/>
                      <a:pt x="85" y="228"/>
                    </a:cubicBezTo>
                    <a:cubicBezTo>
                      <a:pt x="85" y="229"/>
                      <a:pt x="85" y="231"/>
                      <a:pt x="84" y="232"/>
                    </a:cubicBezTo>
                    <a:cubicBezTo>
                      <a:pt x="84" y="233"/>
                      <a:pt x="82" y="232"/>
                      <a:pt x="81" y="233"/>
                    </a:cubicBezTo>
                    <a:cubicBezTo>
                      <a:pt x="80" y="236"/>
                      <a:pt x="79" y="241"/>
                      <a:pt x="77" y="245"/>
                    </a:cubicBezTo>
                    <a:cubicBezTo>
                      <a:pt x="74" y="252"/>
                      <a:pt x="70" y="259"/>
                      <a:pt x="67" y="270"/>
                    </a:cubicBezTo>
                    <a:cubicBezTo>
                      <a:pt x="65" y="275"/>
                      <a:pt x="63" y="282"/>
                      <a:pt x="63" y="286"/>
                    </a:cubicBezTo>
                    <a:cubicBezTo>
                      <a:pt x="63" y="292"/>
                      <a:pt x="66" y="298"/>
                      <a:pt x="65" y="303"/>
                    </a:cubicBezTo>
                    <a:cubicBezTo>
                      <a:pt x="64" y="318"/>
                      <a:pt x="57" y="327"/>
                      <a:pt x="48" y="337"/>
                    </a:cubicBezTo>
                    <a:cubicBezTo>
                      <a:pt x="46" y="350"/>
                      <a:pt x="40" y="360"/>
                      <a:pt x="37" y="374"/>
                    </a:cubicBezTo>
                    <a:cubicBezTo>
                      <a:pt x="34" y="388"/>
                      <a:pt x="31" y="401"/>
                      <a:pt x="27" y="417"/>
                    </a:cubicBezTo>
                    <a:cubicBezTo>
                      <a:pt x="26" y="423"/>
                      <a:pt x="25" y="428"/>
                      <a:pt x="23" y="438"/>
                    </a:cubicBezTo>
                    <a:cubicBezTo>
                      <a:pt x="22" y="447"/>
                      <a:pt x="17" y="456"/>
                      <a:pt x="16" y="465"/>
                    </a:cubicBezTo>
                    <a:cubicBezTo>
                      <a:pt x="15" y="474"/>
                      <a:pt x="14" y="482"/>
                      <a:pt x="12" y="491"/>
                    </a:cubicBezTo>
                    <a:cubicBezTo>
                      <a:pt x="9" y="505"/>
                      <a:pt x="4" y="522"/>
                      <a:pt x="3" y="539"/>
                    </a:cubicBezTo>
                    <a:cubicBezTo>
                      <a:pt x="2" y="542"/>
                      <a:pt x="3" y="546"/>
                      <a:pt x="3" y="550"/>
                    </a:cubicBezTo>
                    <a:cubicBezTo>
                      <a:pt x="2" y="556"/>
                      <a:pt x="0" y="559"/>
                      <a:pt x="1" y="566"/>
                    </a:cubicBezTo>
                    <a:cubicBezTo>
                      <a:pt x="3" y="579"/>
                      <a:pt x="5" y="595"/>
                      <a:pt x="12" y="604"/>
                    </a:cubicBezTo>
                    <a:cubicBezTo>
                      <a:pt x="12" y="604"/>
                      <a:pt x="11" y="604"/>
                      <a:pt x="10" y="605"/>
                    </a:cubicBezTo>
                    <a:cubicBezTo>
                      <a:pt x="12" y="605"/>
                      <a:pt x="12" y="605"/>
                      <a:pt x="12" y="605"/>
                    </a:cubicBezTo>
                    <a:cubicBezTo>
                      <a:pt x="12" y="617"/>
                      <a:pt x="12" y="617"/>
                      <a:pt x="12" y="617"/>
                    </a:cubicBezTo>
                    <a:cubicBezTo>
                      <a:pt x="13" y="616"/>
                      <a:pt x="14" y="615"/>
                      <a:pt x="15" y="614"/>
                    </a:cubicBezTo>
                    <a:cubicBezTo>
                      <a:pt x="19" y="625"/>
                      <a:pt x="31" y="627"/>
                      <a:pt x="37" y="635"/>
                    </a:cubicBezTo>
                    <a:cubicBezTo>
                      <a:pt x="40" y="636"/>
                      <a:pt x="43" y="638"/>
                      <a:pt x="46" y="639"/>
                    </a:cubicBezTo>
                    <a:cubicBezTo>
                      <a:pt x="47" y="642"/>
                      <a:pt x="48" y="645"/>
                      <a:pt x="51" y="647"/>
                    </a:cubicBezTo>
                    <a:cubicBezTo>
                      <a:pt x="53" y="647"/>
                      <a:pt x="55" y="647"/>
                      <a:pt x="57" y="647"/>
                    </a:cubicBezTo>
                    <a:cubicBezTo>
                      <a:pt x="57" y="649"/>
                      <a:pt x="57" y="650"/>
                      <a:pt x="59" y="651"/>
                    </a:cubicBezTo>
                    <a:cubicBezTo>
                      <a:pt x="67" y="653"/>
                      <a:pt x="76" y="659"/>
                      <a:pt x="83" y="661"/>
                    </a:cubicBezTo>
                    <a:cubicBezTo>
                      <a:pt x="86" y="662"/>
                      <a:pt x="89" y="662"/>
                      <a:pt x="92" y="663"/>
                    </a:cubicBezTo>
                    <a:cubicBezTo>
                      <a:pt x="94" y="664"/>
                      <a:pt x="96" y="666"/>
                      <a:pt x="98" y="667"/>
                    </a:cubicBezTo>
                    <a:cubicBezTo>
                      <a:pt x="100" y="667"/>
                      <a:pt x="102" y="667"/>
                      <a:pt x="104" y="668"/>
                    </a:cubicBezTo>
                    <a:cubicBezTo>
                      <a:pt x="108" y="669"/>
                      <a:pt x="111" y="672"/>
                      <a:pt x="114" y="673"/>
                    </a:cubicBezTo>
                    <a:cubicBezTo>
                      <a:pt x="119" y="674"/>
                      <a:pt x="125" y="673"/>
                      <a:pt x="130" y="677"/>
                    </a:cubicBezTo>
                    <a:cubicBezTo>
                      <a:pt x="132" y="677"/>
                      <a:pt x="132" y="675"/>
                      <a:pt x="135" y="675"/>
                    </a:cubicBezTo>
                    <a:cubicBezTo>
                      <a:pt x="146" y="680"/>
                      <a:pt x="157" y="686"/>
                      <a:pt x="169" y="682"/>
                    </a:cubicBezTo>
                    <a:cubicBezTo>
                      <a:pt x="178" y="685"/>
                      <a:pt x="187" y="684"/>
                      <a:pt x="196" y="685"/>
                    </a:cubicBezTo>
                    <a:cubicBezTo>
                      <a:pt x="207" y="685"/>
                      <a:pt x="215" y="691"/>
                      <a:pt x="224" y="692"/>
                    </a:cubicBezTo>
                    <a:cubicBezTo>
                      <a:pt x="229" y="690"/>
                      <a:pt x="228" y="682"/>
                      <a:pt x="225" y="679"/>
                    </a:cubicBezTo>
                    <a:cubicBezTo>
                      <a:pt x="219" y="681"/>
                      <a:pt x="213" y="676"/>
                      <a:pt x="207" y="675"/>
                    </a:cubicBezTo>
                    <a:cubicBezTo>
                      <a:pt x="203" y="675"/>
                      <a:pt x="199" y="676"/>
                      <a:pt x="194" y="675"/>
                    </a:cubicBezTo>
                    <a:cubicBezTo>
                      <a:pt x="189" y="675"/>
                      <a:pt x="183" y="675"/>
                      <a:pt x="178" y="674"/>
                    </a:cubicBezTo>
                    <a:cubicBezTo>
                      <a:pt x="170" y="674"/>
                      <a:pt x="164" y="670"/>
                      <a:pt x="158" y="670"/>
                    </a:cubicBezTo>
                    <a:cubicBezTo>
                      <a:pt x="155" y="669"/>
                      <a:pt x="152" y="671"/>
                      <a:pt x="149" y="671"/>
                    </a:cubicBezTo>
                    <a:cubicBezTo>
                      <a:pt x="140" y="670"/>
                      <a:pt x="135" y="665"/>
                      <a:pt x="129" y="663"/>
                    </a:cubicBezTo>
                    <a:cubicBezTo>
                      <a:pt x="120" y="660"/>
                      <a:pt x="111" y="660"/>
                      <a:pt x="102" y="657"/>
                    </a:cubicBezTo>
                    <a:cubicBezTo>
                      <a:pt x="97" y="656"/>
                      <a:pt x="93" y="651"/>
                      <a:pt x="88" y="650"/>
                    </a:cubicBezTo>
                    <a:cubicBezTo>
                      <a:pt x="74" y="645"/>
                      <a:pt x="65" y="640"/>
                      <a:pt x="56" y="633"/>
                    </a:cubicBezTo>
                    <a:cubicBezTo>
                      <a:pt x="54" y="632"/>
                      <a:pt x="50" y="633"/>
                      <a:pt x="49" y="632"/>
                    </a:cubicBezTo>
                    <a:cubicBezTo>
                      <a:pt x="42" y="623"/>
                      <a:pt x="31" y="617"/>
                      <a:pt x="27" y="606"/>
                    </a:cubicBezTo>
                    <a:cubicBezTo>
                      <a:pt x="20" y="602"/>
                      <a:pt x="21" y="590"/>
                      <a:pt x="13" y="586"/>
                    </a:cubicBezTo>
                    <a:cubicBezTo>
                      <a:pt x="15" y="575"/>
                      <a:pt x="11" y="566"/>
                      <a:pt x="10" y="555"/>
                    </a:cubicBezTo>
                    <a:cubicBezTo>
                      <a:pt x="10" y="543"/>
                      <a:pt x="14" y="530"/>
                      <a:pt x="16" y="516"/>
                    </a:cubicBezTo>
                    <a:cubicBezTo>
                      <a:pt x="16" y="514"/>
                      <a:pt x="16" y="511"/>
                      <a:pt x="16" y="509"/>
                    </a:cubicBezTo>
                    <a:cubicBezTo>
                      <a:pt x="18" y="495"/>
                      <a:pt x="22" y="481"/>
                      <a:pt x="24" y="468"/>
                    </a:cubicBezTo>
                    <a:cubicBezTo>
                      <a:pt x="25" y="465"/>
                      <a:pt x="24" y="461"/>
                      <a:pt x="24" y="458"/>
                    </a:cubicBezTo>
                    <a:cubicBezTo>
                      <a:pt x="27" y="446"/>
                      <a:pt x="32" y="435"/>
                      <a:pt x="34" y="422"/>
                    </a:cubicBezTo>
                    <a:cubicBezTo>
                      <a:pt x="35" y="415"/>
                      <a:pt x="35" y="407"/>
                      <a:pt x="37" y="400"/>
                    </a:cubicBezTo>
                    <a:cubicBezTo>
                      <a:pt x="37" y="397"/>
                      <a:pt x="39" y="394"/>
                      <a:pt x="40" y="391"/>
                    </a:cubicBezTo>
                    <a:cubicBezTo>
                      <a:pt x="43" y="383"/>
                      <a:pt x="44" y="373"/>
                      <a:pt x="46" y="366"/>
                    </a:cubicBezTo>
                    <a:cubicBezTo>
                      <a:pt x="50" y="353"/>
                      <a:pt x="57" y="343"/>
                      <a:pt x="62" y="333"/>
                    </a:cubicBezTo>
                    <a:cubicBezTo>
                      <a:pt x="65" y="328"/>
                      <a:pt x="68" y="323"/>
                      <a:pt x="70" y="318"/>
                    </a:cubicBezTo>
                    <a:cubicBezTo>
                      <a:pt x="75" y="307"/>
                      <a:pt x="70" y="287"/>
                      <a:pt x="73" y="275"/>
                    </a:cubicBezTo>
                    <a:cubicBezTo>
                      <a:pt x="77" y="257"/>
                      <a:pt x="86" y="240"/>
                      <a:pt x="97" y="224"/>
                    </a:cubicBezTo>
                    <a:cubicBezTo>
                      <a:pt x="99" y="213"/>
                      <a:pt x="106" y="207"/>
                      <a:pt x="112" y="200"/>
                    </a:cubicBezTo>
                    <a:cubicBezTo>
                      <a:pt x="109" y="221"/>
                      <a:pt x="111" y="252"/>
                      <a:pt x="118" y="267"/>
                    </a:cubicBezTo>
                    <a:cubicBezTo>
                      <a:pt x="120" y="271"/>
                      <a:pt x="122" y="277"/>
                      <a:pt x="126" y="276"/>
                    </a:cubicBezTo>
                    <a:cubicBezTo>
                      <a:pt x="130" y="270"/>
                      <a:pt x="124" y="264"/>
                      <a:pt x="123" y="258"/>
                    </a:cubicBezTo>
                    <a:cubicBezTo>
                      <a:pt x="122" y="254"/>
                      <a:pt x="119" y="248"/>
                      <a:pt x="119" y="242"/>
                    </a:cubicBezTo>
                    <a:cubicBezTo>
                      <a:pt x="115" y="214"/>
                      <a:pt x="122" y="183"/>
                      <a:pt x="130" y="158"/>
                    </a:cubicBezTo>
                    <a:cubicBezTo>
                      <a:pt x="136" y="155"/>
                      <a:pt x="140" y="148"/>
                      <a:pt x="148" y="145"/>
                    </a:cubicBezTo>
                    <a:cubicBezTo>
                      <a:pt x="159" y="142"/>
                      <a:pt x="172" y="146"/>
                      <a:pt x="185" y="146"/>
                    </a:cubicBezTo>
                    <a:cubicBezTo>
                      <a:pt x="187" y="151"/>
                      <a:pt x="187" y="156"/>
                      <a:pt x="192" y="158"/>
                    </a:cubicBezTo>
                    <a:cubicBezTo>
                      <a:pt x="197" y="159"/>
                      <a:pt x="200" y="155"/>
                      <a:pt x="205" y="154"/>
                    </a:cubicBezTo>
                    <a:cubicBezTo>
                      <a:pt x="215" y="157"/>
                      <a:pt x="227" y="153"/>
                      <a:pt x="235" y="152"/>
                    </a:cubicBezTo>
                    <a:cubicBezTo>
                      <a:pt x="238" y="151"/>
                      <a:pt x="240" y="152"/>
                      <a:pt x="243" y="152"/>
                    </a:cubicBezTo>
                    <a:cubicBezTo>
                      <a:pt x="247" y="151"/>
                      <a:pt x="250" y="148"/>
                      <a:pt x="254" y="147"/>
                    </a:cubicBezTo>
                    <a:cubicBezTo>
                      <a:pt x="264" y="144"/>
                      <a:pt x="276" y="146"/>
                      <a:pt x="285" y="143"/>
                    </a:cubicBezTo>
                    <a:cubicBezTo>
                      <a:pt x="288" y="142"/>
                      <a:pt x="289" y="140"/>
                      <a:pt x="292" y="139"/>
                    </a:cubicBezTo>
                    <a:cubicBezTo>
                      <a:pt x="308" y="132"/>
                      <a:pt x="323" y="128"/>
                      <a:pt x="334" y="120"/>
                    </a:cubicBezTo>
                    <a:cubicBezTo>
                      <a:pt x="341" y="110"/>
                      <a:pt x="350" y="101"/>
                      <a:pt x="355" y="93"/>
                    </a:cubicBezTo>
                    <a:cubicBezTo>
                      <a:pt x="358" y="89"/>
                      <a:pt x="359" y="86"/>
                      <a:pt x="361" y="82"/>
                    </a:cubicBezTo>
                    <a:cubicBezTo>
                      <a:pt x="364" y="77"/>
                      <a:pt x="365" y="72"/>
                      <a:pt x="368" y="67"/>
                    </a:cubicBezTo>
                    <a:cubicBezTo>
                      <a:pt x="369" y="65"/>
                      <a:pt x="372" y="64"/>
                      <a:pt x="373" y="62"/>
                    </a:cubicBezTo>
                    <a:cubicBezTo>
                      <a:pt x="379" y="56"/>
                      <a:pt x="385" y="47"/>
                      <a:pt x="390" y="41"/>
                    </a:cubicBezTo>
                    <a:cubicBezTo>
                      <a:pt x="391" y="38"/>
                      <a:pt x="393" y="37"/>
                      <a:pt x="394" y="35"/>
                    </a:cubicBezTo>
                    <a:cubicBezTo>
                      <a:pt x="402" y="26"/>
                      <a:pt x="406" y="23"/>
                      <a:pt x="415" y="18"/>
                    </a:cubicBezTo>
                    <a:cubicBezTo>
                      <a:pt x="418" y="16"/>
                      <a:pt x="420" y="14"/>
                      <a:pt x="422" y="13"/>
                    </a:cubicBezTo>
                    <a:cubicBezTo>
                      <a:pt x="449" y="2"/>
                      <a:pt x="479" y="15"/>
                      <a:pt x="497" y="25"/>
                    </a:cubicBezTo>
                    <a:cubicBezTo>
                      <a:pt x="509" y="32"/>
                      <a:pt x="517" y="37"/>
                      <a:pt x="524" y="44"/>
                    </a:cubicBezTo>
                    <a:cubicBezTo>
                      <a:pt x="537" y="57"/>
                      <a:pt x="550" y="77"/>
                      <a:pt x="551" y="102"/>
                    </a:cubicBezTo>
                    <a:cubicBezTo>
                      <a:pt x="551" y="109"/>
                      <a:pt x="549" y="116"/>
                      <a:pt x="548" y="123"/>
                    </a:cubicBezTo>
                    <a:cubicBezTo>
                      <a:pt x="548" y="127"/>
                      <a:pt x="549" y="131"/>
                      <a:pt x="548" y="134"/>
                    </a:cubicBezTo>
                    <a:cubicBezTo>
                      <a:pt x="546" y="149"/>
                      <a:pt x="536" y="160"/>
                      <a:pt x="529" y="172"/>
                    </a:cubicBezTo>
                    <a:cubicBezTo>
                      <a:pt x="532" y="177"/>
                      <a:pt x="526" y="179"/>
                      <a:pt x="526" y="184"/>
                    </a:cubicBezTo>
                    <a:cubicBezTo>
                      <a:pt x="516" y="187"/>
                      <a:pt x="507" y="190"/>
                      <a:pt x="502" y="197"/>
                    </a:cubicBezTo>
                    <a:cubicBezTo>
                      <a:pt x="502" y="216"/>
                      <a:pt x="483" y="225"/>
                      <a:pt x="488" y="242"/>
                    </a:cubicBezTo>
                    <a:cubicBezTo>
                      <a:pt x="483" y="241"/>
                      <a:pt x="481" y="237"/>
                      <a:pt x="477" y="235"/>
                    </a:cubicBezTo>
                    <a:cubicBezTo>
                      <a:pt x="470" y="240"/>
                      <a:pt x="468" y="234"/>
                      <a:pt x="462" y="232"/>
                    </a:cubicBezTo>
                    <a:cubicBezTo>
                      <a:pt x="461" y="231"/>
                      <a:pt x="458" y="231"/>
                      <a:pt x="457" y="230"/>
                    </a:cubicBezTo>
                    <a:cubicBezTo>
                      <a:pt x="448" y="226"/>
                      <a:pt x="441" y="233"/>
                      <a:pt x="434" y="236"/>
                    </a:cubicBezTo>
                    <a:cubicBezTo>
                      <a:pt x="431" y="237"/>
                      <a:pt x="428" y="237"/>
                      <a:pt x="427" y="238"/>
                    </a:cubicBezTo>
                    <a:cubicBezTo>
                      <a:pt x="420" y="242"/>
                      <a:pt x="418" y="253"/>
                      <a:pt x="414" y="259"/>
                    </a:cubicBezTo>
                    <a:cubicBezTo>
                      <a:pt x="411" y="261"/>
                      <a:pt x="406" y="260"/>
                      <a:pt x="405" y="264"/>
                    </a:cubicBezTo>
                    <a:cubicBezTo>
                      <a:pt x="400" y="258"/>
                      <a:pt x="392" y="255"/>
                      <a:pt x="382" y="254"/>
                    </a:cubicBezTo>
                    <a:cubicBezTo>
                      <a:pt x="376" y="247"/>
                      <a:pt x="363" y="240"/>
                      <a:pt x="360" y="232"/>
                    </a:cubicBezTo>
                    <a:cubicBezTo>
                      <a:pt x="356" y="225"/>
                      <a:pt x="358" y="215"/>
                      <a:pt x="356" y="206"/>
                    </a:cubicBezTo>
                    <a:cubicBezTo>
                      <a:pt x="355" y="204"/>
                      <a:pt x="360" y="195"/>
                      <a:pt x="352" y="196"/>
                    </a:cubicBezTo>
                    <a:cubicBezTo>
                      <a:pt x="345" y="198"/>
                      <a:pt x="349" y="206"/>
                      <a:pt x="349" y="212"/>
                    </a:cubicBezTo>
                    <a:cubicBezTo>
                      <a:pt x="349" y="219"/>
                      <a:pt x="349" y="227"/>
                      <a:pt x="351" y="233"/>
                    </a:cubicBezTo>
                    <a:cubicBezTo>
                      <a:pt x="362" y="249"/>
                      <a:pt x="377" y="261"/>
                      <a:pt x="395" y="269"/>
                    </a:cubicBezTo>
                    <a:cubicBezTo>
                      <a:pt x="391" y="275"/>
                      <a:pt x="384" y="277"/>
                      <a:pt x="382" y="285"/>
                    </a:cubicBezTo>
                    <a:cubicBezTo>
                      <a:pt x="377" y="300"/>
                      <a:pt x="388" y="314"/>
                      <a:pt x="399" y="318"/>
                    </a:cubicBezTo>
                    <a:cubicBezTo>
                      <a:pt x="403" y="315"/>
                      <a:pt x="407" y="313"/>
                      <a:pt x="410" y="309"/>
                    </a:cubicBezTo>
                    <a:cubicBezTo>
                      <a:pt x="409" y="303"/>
                      <a:pt x="411" y="299"/>
                      <a:pt x="411" y="294"/>
                    </a:cubicBezTo>
                    <a:cubicBezTo>
                      <a:pt x="417" y="293"/>
                      <a:pt x="423" y="297"/>
                      <a:pt x="424" y="303"/>
                    </a:cubicBezTo>
                    <a:cubicBezTo>
                      <a:pt x="426" y="310"/>
                      <a:pt x="419" y="316"/>
                      <a:pt x="418" y="323"/>
                    </a:cubicBezTo>
                    <a:cubicBezTo>
                      <a:pt x="418" y="331"/>
                      <a:pt x="424" y="339"/>
                      <a:pt x="422" y="348"/>
                    </a:cubicBezTo>
                    <a:cubicBezTo>
                      <a:pt x="421" y="357"/>
                      <a:pt x="415" y="360"/>
                      <a:pt x="415" y="367"/>
                    </a:cubicBezTo>
                    <a:cubicBezTo>
                      <a:pt x="408" y="372"/>
                      <a:pt x="403" y="379"/>
                      <a:pt x="398" y="385"/>
                    </a:cubicBezTo>
                    <a:cubicBezTo>
                      <a:pt x="392" y="384"/>
                      <a:pt x="391" y="389"/>
                      <a:pt x="385" y="392"/>
                    </a:cubicBezTo>
                    <a:cubicBezTo>
                      <a:pt x="383" y="394"/>
                      <a:pt x="379" y="394"/>
                      <a:pt x="376" y="395"/>
                    </a:cubicBezTo>
                    <a:cubicBezTo>
                      <a:pt x="368" y="398"/>
                      <a:pt x="352" y="404"/>
                      <a:pt x="358" y="414"/>
                    </a:cubicBezTo>
                    <a:cubicBezTo>
                      <a:pt x="366" y="413"/>
                      <a:pt x="372" y="406"/>
                      <a:pt x="377" y="403"/>
                    </a:cubicBezTo>
                    <a:cubicBezTo>
                      <a:pt x="382" y="401"/>
                      <a:pt x="388" y="400"/>
                      <a:pt x="393" y="398"/>
                    </a:cubicBezTo>
                    <a:cubicBezTo>
                      <a:pt x="398" y="395"/>
                      <a:pt x="403" y="391"/>
                      <a:pt x="408" y="386"/>
                    </a:cubicBezTo>
                    <a:cubicBezTo>
                      <a:pt x="416" y="380"/>
                      <a:pt x="424" y="373"/>
                      <a:pt x="427" y="364"/>
                    </a:cubicBezTo>
                    <a:cubicBezTo>
                      <a:pt x="429" y="361"/>
                      <a:pt x="428" y="356"/>
                      <a:pt x="429" y="352"/>
                    </a:cubicBezTo>
                    <a:cubicBezTo>
                      <a:pt x="430" y="347"/>
                      <a:pt x="432" y="345"/>
                      <a:pt x="432" y="340"/>
                    </a:cubicBezTo>
                    <a:cubicBezTo>
                      <a:pt x="432" y="336"/>
                      <a:pt x="427" y="331"/>
                      <a:pt x="427" y="326"/>
                    </a:cubicBezTo>
                    <a:cubicBezTo>
                      <a:pt x="428" y="321"/>
                      <a:pt x="433" y="320"/>
                      <a:pt x="435" y="314"/>
                    </a:cubicBezTo>
                    <a:cubicBezTo>
                      <a:pt x="433" y="308"/>
                      <a:pt x="436" y="304"/>
                      <a:pt x="435" y="300"/>
                    </a:cubicBezTo>
                    <a:cubicBezTo>
                      <a:pt x="431" y="289"/>
                      <a:pt x="417" y="288"/>
                      <a:pt x="409" y="281"/>
                    </a:cubicBezTo>
                    <a:cubicBezTo>
                      <a:pt x="406" y="283"/>
                      <a:pt x="403" y="285"/>
                      <a:pt x="401" y="290"/>
                    </a:cubicBezTo>
                    <a:cubicBezTo>
                      <a:pt x="400" y="295"/>
                      <a:pt x="404" y="302"/>
                      <a:pt x="398" y="304"/>
                    </a:cubicBezTo>
                    <a:cubicBezTo>
                      <a:pt x="395" y="303"/>
                      <a:pt x="388" y="296"/>
                      <a:pt x="390" y="287"/>
                    </a:cubicBezTo>
                    <a:cubicBezTo>
                      <a:pt x="397" y="279"/>
                      <a:pt x="408" y="274"/>
                      <a:pt x="415" y="266"/>
                    </a:cubicBezTo>
                    <a:cubicBezTo>
                      <a:pt x="419" y="266"/>
                      <a:pt x="421" y="265"/>
                      <a:pt x="424" y="263"/>
                    </a:cubicBezTo>
                    <a:cubicBezTo>
                      <a:pt x="425" y="255"/>
                      <a:pt x="429" y="250"/>
                      <a:pt x="434" y="245"/>
                    </a:cubicBezTo>
                    <a:cubicBezTo>
                      <a:pt x="445" y="247"/>
                      <a:pt x="446" y="239"/>
                      <a:pt x="454" y="237"/>
                    </a:cubicBezTo>
                    <a:cubicBezTo>
                      <a:pt x="458" y="240"/>
                      <a:pt x="460" y="242"/>
                      <a:pt x="465" y="244"/>
                    </a:cubicBezTo>
                    <a:cubicBezTo>
                      <a:pt x="471" y="246"/>
                      <a:pt x="476" y="245"/>
                      <a:pt x="481" y="246"/>
                    </a:cubicBezTo>
                    <a:cubicBezTo>
                      <a:pt x="491" y="249"/>
                      <a:pt x="493" y="258"/>
                      <a:pt x="497" y="268"/>
                    </a:cubicBezTo>
                    <a:cubicBezTo>
                      <a:pt x="503" y="281"/>
                      <a:pt x="509" y="289"/>
                      <a:pt x="512" y="302"/>
                    </a:cubicBezTo>
                    <a:cubicBezTo>
                      <a:pt x="516" y="318"/>
                      <a:pt x="516" y="326"/>
                      <a:pt x="513" y="339"/>
                    </a:cubicBezTo>
                    <a:cubicBezTo>
                      <a:pt x="510" y="349"/>
                      <a:pt x="507" y="355"/>
                      <a:pt x="503" y="362"/>
                    </a:cubicBezTo>
                    <a:cubicBezTo>
                      <a:pt x="501" y="366"/>
                      <a:pt x="501" y="369"/>
                      <a:pt x="499" y="373"/>
                    </a:cubicBezTo>
                    <a:cubicBezTo>
                      <a:pt x="497" y="377"/>
                      <a:pt x="493" y="380"/>
                      <a:pt x="492" y="384"/>
                    </a:cubicBezTo>
                    <a:cubicBezTo>
                      <a:pt x="489" y="391"/>
                      <a:pt x="490" y="399"/>
                      <a:pt x="488" y="405"/>
                    </a:cubicBezTo>
                    <a:cubicBezTo>
                      <a:pt x="487" y="410"/>
                      <a:pt x="483" y="414"/>
                      <a:pt x="482" y="419"/>
                    </a:cubicBezTo>
                    <a:cubicBezTo>
                      <a:pt x="480" y="429"/>
                      <a:pt x="483" y="440"/>
                      <a:pt x="480" y="449"/>
                    </a:cubicBezTo>
                    <a:cubicBezTo>
                      <a:pt x="478" y="456"/>
                      <a:pt x="472" y="460"/>
                      <a:pt x="472" y="469"/>
                    </a:cubicBezTo>
                    <a:cubicBezTo>
                      <a:pt x="469" y="473"/>
                      <a:pt x="465" y="469"/>
                      <a:pt x="464" y="475"/>
                    </a:cubicBezTo>
                    <a:cubicBezTo>
                      <a:pt x="464" y="479"/>
                      <a:pt x="466" y="480"/>
                      <a:pt x="468" y="482"/>
                    </a:cubicBezTo>
                    <a:cubicBezTo>
                      <a:pt x="458" y="479"/>
                      <a:pt x="445" y="474"/>
                      <a:pt x="437" y="471"/>
                    </a:cubicBezTo>
                    <a:cubicBezTo>
                      <a:pt x="436" y="470"/>
                      <a:pt x="434" y="469"/>
                      <a:pt x="432" y="469"/>
                    </a:cubicBezTo>
                    <a:cubicBezTo>
                      <a:pt x="422" y="465"/>
                      <a:pt x="411" y="462"/>
                      <a:pt x="402" y="457"/>
                    </a:cubicBezTo>
                    <a:cubicBezTo>
                      <a:pt x="397" y="455"/>
                      <a:pt x="393" y="450"/>
                      <a:pt x="387" y="451"/>
                    </a:cubicBezTo>
                    <a:cubicBezTo>
                      <a:pt x="385" y="447"/>
                      <a:pt x="381" y="446"/>
                      <a:pt x="379" y="443"/>
                    </a:cubicBezTo>
                    <a:cubicBezTo>
                      <a:pt x="374" y="445"/>
                      <a:pt x="371" y="438"/>
                      <a:pt x="365" y="438"/>
                    </a:cubicBezTo>
                    <a:cubicBezTo>
                      <a:pt x="351" y="433"/>
                      <a:pt x="340" y="423"/>
                      <a:pt x="327" y="416"/>
                    </a:cubicBezTo>
                    <a:cubicBezTo>
                      <a:pt x="325" y="416"/>
                      <a:pt x="323" y="417"/>
                      <a:pt x="322" y="416"/>
                    </a:cubicBezTo>
                    <a:cubicBezTo>
                      <a:pt x="321" y="416"/>
                      <a:pt x="320" y="414"/>
                      <a:pt x="319" y="414"/>
                    </a:cubicBezTo>
                    <a:cubicBezTo>
                      <a:pt x="317" y="413"/>
                      <a:pt x="316" y="412"/>
                      <a:pt x="314" y="412"/>
                    </a:cubicBezTo>
                    <a:cubicBezTo>
                      <a:pt x="308" y="409"/>
                      <a:pt x="302" y="406"/>
                      <a:pt x="294" y="406"/>
                    </a:cubicBezTo>
                    <a:cubicBezTo>
                      <a:pt x="292" y="404"/>
                      <a:pt x="291" y="401"/>
                      <a:pt x="285" y="402"/>
                    </a:cubicBezTo>
                    <a:cubicBezTo>
                      <a:pt x="284" y="404"/>
                      <a:pt x="283" y="406"/>
                      <a:pt x="282" y="409"/>
                    </a:cubicBezTo>
                    <a:cubicBezTo>
                      <a:pt x="285" y="412"/>
                      <a:pt x="290" y="412"/>
                      <a:pt x="296" y="412"/>
                    </a:cubicBezTo>
                    <a:cubicBezTo>
                      <a:pt x="312" y="418"/>
                      <a:pt x="328" y="426"/>
                      <a:pt x="342" y="434"/>
                    </a:cubicBezTo>
                    <a:cubicBezTo>
                      <a:pt x="347" y="436"/>
                      <a:pt x="353" y="438"/>
                      <a:pt x="358" y="440"/>
                    </a:cubicBezTo>
                    <a:cubicBezTo>
                      <a:pt x="368" y="445"/>
                      <a:pt x="377" y="453"/>
                      <a:pt x="387" y="458"/>
                    </a:cubicBezTo>
                    <a:cubicBezTo>
                      <a:pt x="403" y="465"/>
                      <a:pt x="421" y="470"/>
                      <a:pt x="437" y="477"/>
                    </a:cubicBezTo>
                    <a:cubicBezTo>
                      <a:pt x="443" y="479"/>
                      <a:pt x="447" y="482"/>
                      <a:pt x="453" y="484"/>
                    </a:cubicBezTo>
                    <a:cubicBezTo>
                      <a:pt x="485" y="497"/>
                      <a:pt x="523" y="508"/>
                      <a:pt x="547" y="528"/>
                    </a:cubicBezTo>
                    <a:cubicBezTo>
                      <a:pt x="552" y="532"/>
                      <a:pt x="556" y="539"/>
                      <a:pt x="560" y="543"/>
                    </a:cubicBezTo>
                    <a:cubicBezTo>
                      <a:pt x="562" y="545"/>
                      <a:pt x="565" y="546"/>
                      <a:pt x="566" y="547"/>
                    </a:cubicBezTo>
                    <a:cubicBezTo>
                      <a:pt x="568" y="550"/>
                      <a:pt x="570" y="554"/>
                      <a:pt x="572" y="558"/>
                    </a:cubicBezTo>
                    <a:cubicBezTo>
                      <a:pt x="574" y="561"/>
                      <a:pt x="578" y="563"/>
                      <a:pt x="580" y="566"/>
                    </a:cubicBezTo>
                    <a:cubicBezTo>
                      <a:pt x="588" y="579"/>
                      <a:pt x="593" y="592"/>
                      <a:pt x="601" y="606"/>
                    </a:cubicBezTo>
                    <a:cubicBezTo>
                      <a:pt x="602" y="620"/>
                      <a:pt x="608" y="643"/>
                      <a:pt x="603" y="655"/>
                    </a:cubicBezTo>
                    <a:cubicBezTo>
                      <a:pt x="602" y="658"/>
                      <a:pt x="599" y="664"/>
                      <a:pt x="595" y="663"/>
                    </a:cubicBezTo>
                    <a:cubicBezTo>
                      <a:pt x="595" y="656"/>
                      <a:pt x="598" y="645"/>
                      <a:pt x="595" y="635"/>
                    </a:cubicBezTo>
                    <a:cubicBezTo>
                      <a:pt x="591" y="636"/>
                      <a:pt x="592" y="632"/>
                      <a:pt x="589" y="633"/>
                    </a:cubicBezTo>
                    <a:cubicBezTo>
                      <a:pt x="583" y="644"/>
                      <a:pt x="594" y="666"/>
                      <a:pt x="578" y="671"/>
                    </a:cubicBezTo>
                    <a:cubicBezTo>
                      <a:pt x="576" y="675"/>
                      <a:pt x="579" y="677"/>
                      <a:pt x="577" y="681"/>
                    </a:cubicBezTo>
                    <a:cubicBezTo>
                      <a:pt x="570" y="682"/>
                      <a:pt x="560" y="687"/>
                      <a:pt x="554" y="687"/>
                    </a:cubicBezTo>
                    <a:cubicBezTo>
                      <a:pt x="554" y="683"/>
                      <a:pt x="561" y="679"/>
                      <a:pt x="565" y="676"/>
                    </a:cubicBezTo>
                    <a:cubicBezTo>
                      <a:pt x="565" y="670"/>
                      <a:pt x="582" y="649"/>
                      <a:pt x="567" y="649"/>
                    </a:cubicBezTo>
                    <a:cubicBezTo>
                      <a:pt x="561" y="649"/>
                      <a:pt x="563" y="656"/>
                      <a:pt x="562" y="662"/>
                    </a:cubicBezTo>
                    <a:cubicBezTo>
                      <a:pt x="559" y="667"/>
                      <a:pt x="556" y="671"/>
                      <a:pt x="552" y="675"/>
                    </a:cubicBezTo>
                    <a:cubicBezTo>
                      <a:pt x="547" y="681"/>
                      <a:pt x="541" y="688"/>
                      <a:pt x="535" y="690"/>
                    </a:cubicBezTo>
                    <a:cubicBezTo>
                      <a:pt x="528" y="693"/>
                      <a:pt x="513" y="695"/>
                      <a:pt x="507" y="687"/>
                    </a:cubicBezTo>
                    <a:cubicBezTo>
                      <a:pt x="511" y="685"/>
                      <a:pt x="520" y="685"/>
                      <a:pt x="527" y="684"/>
                    </a:cubicBezTo>
                    <a:cubicBezTo>
                      <a:pt x="532" y="677"/>
                      <a:pt x="542" y="674"/>
                      <a:pt x="546" y="665"/>
                    </a:cubicBezTo>
                    <a:cubicBezTo>
                      <a:pt x="548" y="663"/>
                      <a:pt x="547" y="660"/>
                      <a:pt x="548" y="657"/>
                    </a:cubicBezTo>
                    <a:cubicBezTo>
                      <a:pt x="550" y="651"/>
                      <a:pt x="559" y="644"/>
                      <a:pt x="552" y="638"/>
                    </a:cubicBezTo>
                    <a:cubicBezTo>
                      <a:pt x="551" y="638"/>
                      <a:pt x="550" y="638"/>
                      <a:pt x="549" y="637"/>
                    </a:cubicBezTo>
                    <a:cubicBezTo>
                      <a:pt x="543" y="638"/>
                      <a:pt x="545" y="646"/>
                      <a:pt x="544" y="650"/>
                    </a:cubicBezTo>
                    <a:cubicBezTo>
                      <a:pt x="542" y="655"/>
                      <a:pt x="538" y="659"/>
                      <a:pt x="538" y="663"/>
                    </a:cubicBezTo>
                    <a:cubicBezTo>
                      <a:pt x="530" y="666"/>
                      <a:pt x="527" y="673"/>
                      <a:pt x="520" y="677"/>
                    </a:cubicBezTo>
                    <a:cubicBezTo>
                      <a:pt x="514" y="674"/>
                      <a:pt x="508" y="679"/>
                      <a:pt x="505" y="675"/>
                    </a:cubicBezTo>
                    <a:cubicBezTo>
                      <a:pt x="503" y="663"/>
                      <a:pt x="523" y="667"/>
                      <a:pt x="530" y="661"/>
                    </a:cubicBezTo>
                    <a:cubicBezTo>
                      <a:pt x="535" y="654"/>
                      <a:pt x="532" y="644"/>
                      <a:pt x="536" y="637"/>
                    </a:cubicBezTo>
                    <a:cubicBezTo>
                      <a:pt x="528" y="633"/>
                      <a:pt x="521" y="628"/>
                      <a:pt x="512" y="625"/>
                    </a:cubicBezTo>
                    <a:cubicBezTo>
                      <a:pt x="500" y="613"/>
                      <a:pt x="489" y="599"/>
                      <a:pt x="484" y="580"/>
                    </a:cubicBezTo>
                    <a:cubicBezTo>
                      <a:pt x="480" y="578"/>
                      <a:pt x="477" y="576"/>
                      <a:pt x="476" y="572"/>
                    </a:cubicBezTo>
                    <a:cubicBezTo>
                      <a:pt x="469" y="570"/>
                      <a:pt x="466" y="564"/>
                      <a:pt x="460" y="561"/>
                    </a:cubicBezTo>
                    <a:cubicBezTo>
                      <a:pt x="453" y="558"/>
                      <a:pt x="443" y="556"/>
                      <a:pt x="436" y="555"/>
                    </a:cubicBezTo>
                    <a:cubicBezTo>
                      <a:pt x="415" y="553"/>
                      <a:pt x="397" y="554"/>
                      <a:pt x="381" y="554"/>
                    </a:cubicBezTo>
                    <a:cubicBezTo>
                      <a:pt x="370" y="555"/>
                      <a:pt x="360" y="558"/>
                      <a:pt x="350" y="558"/>
                    </a:cubicBezTo>
                    <a:cubicBezTo>
                      <a:pt x="344" y="559"/>
                      <a:pt x="336" y="556"/>
                      <a:pt x="329" y="557"/>
                    </a:cubicBezTo>
                    <a:cubicBezTo>
                      <a:pt x="326" y="557"/>
                      <a:pt x="324" y="558"/>
                      <a:pt x="321" y="558"/>
                    </a:cubicBezTo>
                    <a:cubicBezTo>
                      <a:pt x="289" y="555"/>
                      <a:pt x="272" y="536"/>
                      <a:pt x="255" y="519"/>
                    </a:cubicBezTo>
                    <a:cubicBezTo>
                      <a:pt x="244" y="519"/>
                      <a:pt x="238" y="512"/>
                      <a:pt x="228" y="511"/>
                    </a:cubicBezTo>
                    <a:cubicBezTo>
                      <a:pt x="207" y="496"/>
                      <a:pt x="204" y="468"/>
                      <a:pt x="197" y="439"/>
                    </a:cubicBezTo>
                    <a:cubicBezTo>
                      <a:pt x="193" y="430"/>
                      <a:pt x="187" y="422"/>
                      <a:pt x="182" y="413"/>
                    </a:cubicBezTo>
                    <a:cubicBezTo>
                      <a:pt x="159" y="400"/>
                      <a:pt x="149" y="375"/>
                      <a:pt x="142" y="346"/>
                    </a:cubicBezTo>
                    <a:cubicBezTo>
                      <a:pt x="143" y="336"/>
                      <a:pt x="146" y="326"/>
                      <a:pt x="142" y="320"/>
                    </a:cubicBezTo>
                    <a:cubicBezTo>
                      <a:pt x="136" y="321"/>
                      <a:pt x="138" y="327"/>
                      <a:pt x="137" y="330"/>
                    </a:cubicBezTo>
                    <a:cubicBezTo>
                      <a:pt x="134" y="345"/>
                      <a:pt x="137" y="358"/>
                      <a:pt x="141" y="372"/>
                    </a:cubicBezTo>
                    <a:cubicBezTo>
                      <a:pt x="144" y="381"/>
                      <a:pt x="148" y="391"/>
                      <a:pt x="152" y="397"/>
                    </a:cubicBezTo>
                    <a:cubicBezTo>
                      <a:pt x="155" y="402"/>
                      <a:pt x="161" y="405"/>
                      <a:pt x="165" y="409"/>
                    </a:cubicBezTo>
                    <a:cubicBezTo>
                      <a:pt x="173" y="417"/>
                      <a:pt x="183" y="428"/>
                      <a:pt x="188" y="438"/>
                    </a:cubicBezTo>
                    <a:cubicBezTo>
                      <a:pt x="189" y="443"/>
                      <a:pt x="189" y="447"/>
                      <a:pt x="190" y="452"/>
                    </a:cubicBezTo>
                    <a:cubicBezTo>
                      <a:pt x="193" y="460"/>
                      <a:pt x="199" y="467"/>
                      <a:pt x="197" y="477"/>
                    </a:cubicBezTo>
                    <a:cubicBezTo>
                      <a:pt x="201" y="483"/>
                      <a:pt x="203" y="490"/>
                      <a:pt x="204" y="498"/>
                    </a:cubicBezTo>
                    <a:cubicBezTo>
                      <a:pt x="209" y="505"/>
                      <a:pt x="215" y="511"/>
                      <a:pt x="222" y="516"/>
                    </a:cubicBezTo>
                    <a:cubicBezTo>
                      <a:pt x="218" y="515"/>
                      <a:pt x="214" y="514"/>
                      <a:pt x="210" y="514"/>
                    </a:cubicBezTo>
                    <a:cubicBezTo>
                      <a:pt x="201" y="514"/>
                      <a:pt x="192" y="517"/>
                      <a:pt x="183" y="517"/>
                    </a:cubicBezTo>
                    <a:cubicBezTo>
                      <a:pt x="156" y="517"/>
                      <a:pt x="130" y="517"/>
                      <a:pt x="108" y="522"/>
                    </a:cubicBezTo>
                    <a:cubicBezTo>
                      <a:pt x="105" y="522"/>
                      <a:pt x="99" y="520"/>
                      <a:pt x="99" y="524"/>
                    </a:cubicBezTo>
                    <a:cubicBezTo>
                      <a:pt x="98" y="529"/>
                      <a:pt x="100" y="532"/>
                      <a:pt x="103" y="533"/>
                    </a:cubicBezTo>
                    <a:cubicBezTo>
                      <a:pt x="126" y="526"/>
                      <a:pt x="153" y="523"/>
                      <a:pt x="179" y="523"/>
                    </a:cubicBezTo>
                    <a:cubicBezTo>
                      <a:pt x="201" y="522"/>
                      <a:pt x="219" y="521"/>
                      <a:pt x="239" y="523"/>
                    </a:cubicBezTo>
                    <a:cubicBezTo>
                      <a:pt x="247" y="528"/>
                      <a:pt x="256" y="532"/>
                      <a:pt x="262" y="537"/>
                    </a:cubicBezTo>
                    <a:cubicBezTo>
                      <a:pt x="274" y="547"/>
                      <a:pt x="285" y="557"/>
                      <a:pt x="301" y="561"/>
                    </a:cubicBezTo>
                    <a:cubicBezTo>
                      <a:pt x="311" y="564"/>
                      <a:pt x="323" y="564"/>
                      <a:pt x="333" y="564"/>
                    </a:cubicBezTo>
                    <a:cubicBezTo>
                      <a:pt x="337" y="564"/>
                      <a:pt x="340" y="566"/>
                      <a:pt x="344" y="566"/>
                    </a:cubicBezTo>
                    <a:cubicBezTo>
                      <a:pt x="356" y="566"/>
                      <a:pt x="368" y="562"/>
                      <a:pt x="380" y="561"/>
                    </a:cubicBezTo>
                    <a:cubicBezTo>
                      <a:pt x="414" y="559"/>
                      <a:pt x="450" y="559"/>
                      <a:pt x="468" y="577"/>
                    </a:cubicBezTo>
                    <a:cubicBezTo>
                      <a:pt x="483" y="591"/>
                      <a:pt x="486" y="613"/>
                      <a:pt x="504" y="629"/>
                    </a:cubicBezTo>
                    <a:cubicBezTo>
                      <a:pt x="512" y="632"/>
                      <a:pt x="518" y="636"/>
                      <a:pt x="524" y="639"/>
                    </a:cubicBezTo>
                    <a:cubicBezTo>
                      <a:pt x="525" y="644"/>
                      <a:pt x="527" y="650"/>
                      <a:pt x="523" y="654"/>
                    </a:cubicBezTo>
                    <a:cubicBezTo>
                      <a:pt x="519" y="658"/>
                      <a:pt x="512" y="655"/>
                      <a:pt x="506" y="658"/>
                    </a:cubicBezTo>
                    <a:cubicBezTo>
                      <a:pt x="502" y="659"/>
                      <a:pt x="499" y="663"/>
                      <a:pt x="497" y="667"/>
                    </a:cubicBezTo>
                    <a:cubicBezTo>
                      <a:pt x="492" y="677"/>
                      <a:pt x="500" y="681"/>
                      <a:pt x="502" y="687"/>
                    </a:cubicBezTo>
                    <a:cubicBezTo>
                      <a:pt x="502" y="687"/>
                      <a:pt x="500" y="689"/>
                      <a:pt x="500" y="690"/>
                    </a:cubicBezTo>
                    <a:cubicBezTo>
                      <a:pt x="500" y="695"/>
                      <a:pt x="504" y="697"/>
                      <a:pt x="506" y="700"/>
                    </a:cubicBezTo>
                    <a:cubicBezTo>
                      <a:pt x="513" y="700"/>
                      <a:pt x="517" y="702"/>
                      <a:pt x="523" y="703"/>
                    </a:cubicBezTo>
                    <a:cubicBezTo>
                      <a:pt x="532" y="698"/>
                      <a:pt x="547" y="696"/>
                      <a:pt x="557" y="700"/>
                    </a:cubicBezTo>
                    <a:cubicBezTo>
                      <a:pt x="563" y="692"/>
                      <a:pt x="574" y="693"/>
                      <a:pt x="582" y="688"/>
                    </a:cubicBezTo>
                    <a:cubicBezTo>
                      <a:pt x="587" y="685"/>
                      <a:pt x="589" y="678"/>
                      <a:pt x="595" y="678"/>
                    </a:cubicBezTo>
                    <a:cubicBezTo>
                      <a:pt x="604" y="694"/>
                      <a:pt x="597" y="708"/>
                      <a:pt x="592" y="721"/>
                    </a:cubicBezTo>
                    <a:cubicBezTo>
                      <a:pt x="589" y="727"/>
                      <a:pt x="587" y="732"/>
                      <a:pt x="583" y="737"/>
                    </a:cubicBezTo>
                    <a:cubicBezTo>
                      <a:pt x="580" y="742"/>
                      <a:pt x="576" y="747"/>
                      <a:pt x="573" y="752"/>
                    </a:cubicBezTo>
                    <a:cubicBezTo>
                      <a:pt x="569" y="757"/>
                      <a:pt x="567" y="763"/>
                      <a:pt x="563" y="768"/>
                    </a:cubicBezTo>
                    <a:cubicBezTo>
                      <a:pt x="557" y="775"/>
                      <a:pt x="548" y="780"/>
                      <a:pt x="541" y="787"/>
                    </a:cubicBezTo>
                    <a:cubicBezTo>
                      <a:pt x="539" y="790"/>
                      <a:pt x="538" y="793"/>
                      <a:pt x="535" y="796"/>
                    </a:cubicBezTo>
                    <a:cubicBezTo>
                      <a:pt x="527" y="805"/>
                      <a:pt x="516" y="813"/>
                      <a:pt x="508" y="821"/>
                    </a:cubicBezTo>
                    <a:cubicBezTo>
                      <a:pt x="506" y="822"/>
                      <a:pt x="505" y="825"/>
                      <a:pt x="503" y="827"/>
                    </a:cubicBezTo>
                    <a:cubicBezTo>
                      <a:pt x="499" y="830"/>
                      <a:pt x="493" y="831"/>
                      <a:pt x="489" y="834"/>
                    </a:cubicBezTo>
                    <a:cubicBezTo>
                      <a:pt x="488" y="836"/>
                      <a:pt x="486" y="839"/>
                      <a:pt x="485" y="840"/>
                    </a:cubicBezTo>
                    <a:cubicBezTo>
                      <a:pt x="475" y="849"/>
                      <a:pt x="463" y="859"/>
                      <a:pt x="457" y="870"/>
                    </a:cubicBezTo>
                    <a:cubicBezTo>
                      <a:pt x="448" y="874"/>
                      <a:pt x="444" y="882"/>
                      <a:pt x="438" y="889"/>
                    </a:cubicBezTo>
                    <a:cubicBezTo>
                      <a:pt x="420" y="911"/>
                      <a:pt x="400" y="931"/>
                      <a:pt x="384" y="954"/>
                    </a:cubicBezTo>
                    <a:cubicBezTo>
                      <a:pt x="382" y="975"/>
                      <a:pt x="371" y="992"/>
                      <a:pt x="374" y="1015"/>
                    </a:cubicBezTo>
                    <a:cubicBezTo>
                      <a:pt x="376" y="1032"/>
                      <a:pt x="391" y="1045"/>
                      <a:pt x="394" y="1060"/>
                    </a:cubicBezTo>
                    <a:cubicBezTo>
                      <a:pt x="401" y="1065"/>
                      <a:pt x="407" y="1074"/>
                      <a:pt x="413" y="1080"/>
                    </a:cubicBezTo>
                    <a:cubicBezTo>
                      <a:pt x="415" y="1084"/>
                      <a:pt x="418" y="1085"/>
                      <a:pt x="419" y="1087"/>
                    </a:cubicBezTo>
                    <a:cubicBezTo>
                      <a:pt x="423" y="1098"/>
                      <a:pt x="422" y="1116"/>
                      <a:pt x="410" y="1118"/>
                    </a:cubicBezTo>
                    <a:cubicBezTo>
                      <a:pt x="406" y="1112"/>
                      <a:pt x="404" y="1106"/>
                      <a:pt x="400" y="1100"/>
                    </a:cubicBezTo>
                    <a:cubicBezTo>
                      <a:pt x="392" y="1096"/>
                      <a:pt x="386" y="1090"/>
                      <a:pt x="380" y="1084"/>
                    </a:cubicBezTo>
                    <a:cubicBezTo>
                      <a:pt x="381" y="1079"/>
                      <a:pt x="381" y="1072"/>
                      <a:pt x="378" y="1067"/>
                    </a:cubicBezTo>
                    <a:cubicBezTo>
                      <a:pt x="376" y="1064"/>
                      <a:pt x="372" y="1063"/>
                      <a:pt x="369" y="1059"/>
                    </a:cubicBezTo>
                    <a:cubicBezTo>
                      <a:pt x="366" y="1056"/>
                      <a:pt x="365" y="1052"/>
                      <a:pt x="362" y="1049"/>
                    </a:cubicBezTo>
                    <a:cubicBezTo>
                      <a:pt x="352" y="1039"/>
                      <a:pt x="339" y="1032"/>
                      <a:pt x="327" y="1026"/>
                    </a:cubicBezTo>
                    <a:cubicBezTo>
                      <a:pt x="323" y="1022"/>
                      <a:pt x="320" y="1018"/>
                      <a:pt x="314" y="1016"/>
                    </a:cubicBezTo>
                    <a:cubicBezTo>
                      <a:pt x="313" y="1008"/>
                      <a:pt x="307" y="1004"/>
                      <a:pt x="302" y="1000"/>
                    </a:cubicBezTo>
                    <a:cubicBezTo>
                      <a:pt x="296" y="989"/>
                      <a:pt x="290" y="977"/>
                      <a:pt x="286" y="964"/>
                    </a:cubicBezTo>
                    <a:cubicBezTo>
                      <a:pt x="291" y="963"/>
                      <a:pt x="291" y="957"/>
                      <a:pt x="294" y="954"/>
                    </a:cubicBezTo>
                    <a:cubicBezTo>
                      <a:pt x="300" y="948"/>
                      <a:pt x="308" y="945"/>
                      <a:pt x="314" y="940"/>
                    </a:cubicBezTo>
                    <a:cubicBezTo>
                      <a:pt x="314" y="936"/>
                      <a:pt x="317" y="936"/>
                      <a:pt x="317" y="932"/>
                    </a:cubicBezTo>
                    <a:cubicBezTo>
                      <a:pt x="324" y="928"/>
                      <a:pt x="329" y="920"/>
                      <a:pt x="335" y="916"/>
                    </a:cubicBezTo>
                    <a:cubicBezTo>
                      <a:pt x="348" y="896"/>
                      <a:pt x="365" y="881"/>
                      <a:pt x="373" y="858"/>
                    </a:cubicBezTo>
                    <a:cubicBezTo>
                      <a:pt x="376" y="851"/>
                      <a:pt x="378" y="844"/>
                      <a:pt x="380" y="837"/>
                    </a:cubicBezTo>
                    <a:cubicBezTo>
                      <a:pt x="385" y="822"/>
                      <a:pt x="389" y="808"/>
                      <a:pt x="393" y="794"/>
                    </a:cubicBezTo>
                    <a:cubicBezTo>
                      <a:pt x="401" y="789"/>
                      <a:pt x="400" y="779"/>
                      <a:pt x="404" y="771"/>
                    </a:cubicBezTo>
                    <a:cubicBezTo>
                      <a:pt x="406" y="767"/>
                      <a:pt x="411" y="764"/>
                      <a:pt x="414" y="760"/>
                    </a:cubicBezTo>
                    <a:cubicBezTo>
                      <a:pt x="416" y="757"/>
                      <a:pt x="417" y="753"/>
                      <a:pt x="419" y="750"/>
                    </a:cubicBezTo>
                    <a:cubicBezTo>
                      <a:pt x="420" y="749"/>
                      <a:pt x="423" y="748"/>
                      <a:pt x="425" y="746"/>
                    </a:cubicBezTo>
                    <a:cubicBezTo>
                      <a:pt x="427" y="744"/>
                      <a:pt x="427" y="741"/>
                      <a:pt x="429" y="740"/>
                    </a:cubicBezTo>
                    <a:cubicBezTo>
                      <a:pt x="433" y="734"/>
                      <a:pt x="441" y="731"/>
                      <a:pt x="444" y="724"/>
                    </a:cubicBezTo>
                    <a:cubicBezTo>
                      <a:pt x="449" y="721"/>
                      <a:pt x="457" y="719"/>
                      <a:pt x="456" y="713"/>
                    </a:cubicBezTo>
                    <a:cubicBezTo>
                      <a:pt x="456" y="708"/>
                      <a:pt x="452" y="706"/>
                      <a:pt x="448" y="707"/>
                    </a:cubicBezTo>
                    <a:cubicBezTo>
                      <a:pt x="446" y="707"/>
                      <a:pt x="439" y="715"/>
                      <a:pt x="435" y="719"/>
                    </a:cubicBezTo>
                    <a:cubicBezTo>
                      <a:pt x="426" y="729"/>
                      <a:pt x="421" y="735"/>
                      <a:pt x="414" y="743"/>
                    </a:cubicBezTo>
                    <a:cubicBezTo>
                      <a:pt x="411" y="747"/>
                      <a:pt x="408" y="751"/>
                      <a:pt x="406" y="754"/>
                    </a:cubicBezTo>
                    <a:cubicBezTo>
                      <a:pt x="384" y="784"/>
                      <a:pt x="379" y="831"/>
                      <a:pt x="361" y="867"/>
                    </a:cubicBezTo>
                    <a:cubicBezTo>
                      <a:pt x="354" y="879"/>
                      <a:pt x="346" y="889"/>
                      <a:pt x="338" y="899"/>
                    </a:cubicBezTo>
                    <a:cubicBezTo>
                      <a:pt x="333" y="906"/>
                      <a:pt x="328" y="914"/>
                      <a:pt x="323" y="918"/>
                    </a:cubicBezTo>
                    <a:cubicBezTo>
                      <a:pt x="320" y="920"/>
                      <a:pt x="317" y="923"/>
                      <a:pt x="313" y="924"/>
                    </a:cubicBezTo>
                    <a:cubicBezTo>
                      <a:pt x="313" y="929"/>
                      <a:pt x="309" y="929"/>
                      <a:pt x="308" y="933"/>
                    </a:cubicBezTo>
                    <a:cubicBezTo>
                      <a:pt x="299" y="937"/>
                      <a:pt x="293" y="949"/>
                      <a:pt x="283" y="949"/>
                    </a:cubicBezTo>
                    <a:cubicBezTo>
                      <a:pt x="280" y="919"/>
                      <a:pt x="289" y="895"/>
                      <a:pt x="298" y="874"/>
                    </a:cubicBezTo>
                    <a:cubicBezTo>
                      <a:pt x="309" y="859"/>
                      <a:pt x="316" y="843"/>
                      <a:pt x="325" y="828"/>
                    </a:cubicBezTo>
                    <a:cubicBezTo>
                      <a:pt x="335" y="813"/>
                      <a:pt x="346" y="801"/>
                      <a:pt x="359" y="788"/>
                    </a:cubicBezTo>
                    <a:cubicBezTo>
                      <a:pt x="371" y="775"/>
                      <a:pt x="381" y="762"/>
                      <a:pt x="395" y="751"/>
                    </a:cubicBezTo>
                    <a:cubicBezTo>
                      <a:pt x="409" y="740"/>
                      <a:pt x="421" y="727"/>
                      <a:pt x="432" y="715"/>
                    </a:cubicBezTo>
                    <a:cubicBezTo>
                      <a:pt x="445" y="707"/>
                      <a:pt x="458" y="690"/>
                      <a:pt x="468" y="678"/>
                    </a:cubicBezTo>
                    <a:cubicBezTo>
                      <a:pt x="474" y="670"/>
                      <a:pt x="483" y="662"/>
                      <a:pt x="487" y="654"/>
                    </a:cubicBezTo>
                    <a:cubicBezTo>
                      <a:pt x="490" y="649"/>
                      <a:pt x="494" y="637"/>
                      <a:pt x="495" y="631"/>
                    </a:cubicBezTo>
                    <a:cubicBezTo>
                      <a:pt x="496" y="629"/>
                      <a:pt x="498" y="627"/>
                      <a:pt x="493" y="625"/>
                    </a:cubicBezTo>
                    <a:cubicBezTo>
                      <a:pt x="485" y="626"/>
                      <a:pt x="487" y="636"/>
                      <a:pt x="485" y="642"/>
                    </a:cubicBezTo>
                    <a:cubicBezTo>
                      <a:pt x="482" y="645"/>
                      <a:pt x="480" y="647"/>
                      <a:pt x="479" y="652"/>
                    </a:cubicBezTo>
                    <a:cubicBezTo>
                      <a:pt x="466" y="663"/>
                      <a:pt x="459" y="679"/>
                      <a:pt x="447" y="692"/>
                    </a:cubicBezTo>
                    <a:cubicBezTo>
                      <a:pt x="435" y="703"/>
                      <a:pt x="422" y="714"/>
                      <a:pt x="409" y="727"/>
                    </a:cubicBezTo>
                    <a:cubicBezTo>
                      <a:pt x="398" y="739"/>
                      <a:pt x="384" y="750"/>
                      <a:pt x="372" y="762"/>
                    </a:cubicBezTo>
                    <a:cubicBezTo>
                      <a:pt x="369" y="765"/>
                      <a:pt x="366" y="768"/>
                      <a:pt x="363" y="772"/>
                    </a:cubicBezTo>
                    <a:cubicBezTo>
                      <a:pt x="361" y="775"/>
                      <a:pt x="357" y="777"/>
                      <a:pt x="354" y="780"/>
                    </a:cubicBezTo>
                    <a:cubicBezTo>
                      <a:pt x="341" y="795"/>
                      <a:pt x="331" y="808"/>
                      <a:pt x="319" y="824"/>
                    </a:cubicBezTo>
                    <a:cubicBezTo>
                      <a:pt x="314" y="832"/>
                      <a:pt x="309" y="840"/>
                      <a:pt x="304" y="849"/>
                    </a:cubicBezTo>
                    <a:cubicBezTo>
                      <a:pt x="300" y="859"/>
                      <a:pt x="294" y="867"/>
                      <a:pt x="290" y="876"/>
                    </a:cubicBezTo>
                    <a:cubicBezTo>
                      <a:pt x="286" y="886"/>
                      <a:pt x="281" y="896"/>
                      <a:pt x="279" y="906"/>
                    </a:cubicBezTo>
                    <a:cubicBezTo>
                      <a:pt x="277" y="912"/>
                      <a:pt x="279" y="917"/>
                      <a:pt x="279" y="923"/>
                    </a:cubicBezTo>
                    <a:cubicBezTo>
                      <a:pt x="278" y="930"/>
                      <a:pt x="276" y="938"/>
                      <a:pt x="277" y="946"/>
                    </a:cubicBezTo>
                    <a:cubicBezTo>
                      <a:pt x="278" y="962"/>
                      <a:pt x="283" y="979"/>
                      <a:pt x="289" y="994"/>
                    </a:cubicBezTo>
                    <a:cubicBezTo>
                      <a:pt x="297" y="1000"/>
                      <a:pt x="300" y="1010"/>
                      <a:pt x="306" y="1017"/>
                    </a:cubicBezTo>
                    <a:cubicBezTo>
                      <a:pt x="307" y="1020"/>
                      <a:pt x="311" y="1020"/>
                      <a:pt x="313" y="1022"/>
                    </a:cubicBezTo>
                    <a:cubicBezTo>
                      <a:pt x="315" y="1025"/>
                      <a:pt x="316" y="1027"/>
                      <a:pt x="318" y="1029"/>
                    </a:cubicBezTo>
                    <a:cubicBezTo>
                      <a:pt x="321" y="1031"/>
                      <a:pt x="325" y="1032"/>
                      <a:pt x="328" y="1034"/>
                    </a:cubicBezTo>
                    <a:cubicBezTo>
                      <a:pt x="329" y="1034"/>
                      <a:pt x="331" y="1037"/>
                      <a:pt x="332" y="1039"/>
                    </a:cubicBezTo>
                    <a:cubicBezTo>
                      <a:pt x="334" y="1040"/>
                      <a:pt x="335" y="1041"/>
                      <a:pt x="337" y="1042"/>
                    </a:cubicBezTo>
                    <a:cubicBezTo>
                      <a:pt x="339" y="1043"/>
                      <a:pt x="340" y="1044"/>
                      <a:pt x="343" y="1044"/>
                    </a:cubicBezTo>
                    <a:cubicBezTo>
                      <a:pt x="350" y="1050"/>
                      <a:pt x="362" y="1061"/>
                      <a:pt x="367" y="1069"/>
                    </a:cubicBezTo>
                    <a:cubicBezTo>
                      <a:pt x="375" y="1081"/>
                      <a:pt x="373" y="1092"/>
                      <a:pt x="358" y="1092"/>
                    </a:cubicBezTo>
                    <a:cubicBezTo>
                      <a:pt x="357" y="1081"/>
                      <a:pt x="356" y="1067"/>
                      <a:pt x="345" y="1063"/>
                    </a:cubicBezTo>
                    <a:cubicBezTo>
                      <a:pt x="338" y="1069"/>
                      <a:pt x="346" y="1075"/>
                      <a:pt x="348" y="1081"/>
                    </a:cubicBezTo>
                    <a:cubicBezTo>
                      <a:pt x="350" y="1087"/>
                      <a:pt x="350" y="1092"/>
                      <a:pt x="347" y="1098"/>
                    </a:cubicBezTo>
                    <a:cubicBezTo>
                      <a:pt x="343" y="1098"/>
                      <a:pt x="342" y="1100"/>
                      <a:pt x="339" y="1098"/>
                    </a:cubicBezTo>
                    <a:cubicBezTo>
                      <a:pt x="336" y="1090"/>
                      <a:pt x="343" y="1073"/>
                      <a:pt x="335" y="1071"/>
                    </a:cubicBezTo>
                    <a:cubicBezTo>
                      <a:pt x="322" y="1068"/>
                      <a:pt x="338" y="1095"/>
                      <a:pt x="324" y="1096"/>
                    </a:cubicBezTo>
                    <a:cubicBezTo>
                      <a:pt x="318" y="1094"/>
                      <a:pt x="321" y="1087"/>
                      <a:pt x="319" y="1082"/>
                    </a:cubicBezTo>
                    <a:cubicBezTo>
                      <a:pt x="319" y="1078"/>
                      <a:pt x="316" y="1072"/>
                      <a:pt x="315" y="1069"/>
                    </a:cubicBezTo>
                    <a:cubicBezTo>
                      <a:pt x="313" y="1065"/>
                      <a:pt x="311" y="1061"/>
                      <a:pt x="305" y="1062"/>
                    </a:cubicBezTo>
                    <a:cubicBezTo>
                      <a:pt x="299" y="1072"/>
                      <a:pt x="319" y="1082"/>
                      <a:pt x="309" y="1090"/>
                    </a:cubicBezTo>
                    <a:cubicBezTo>
                      <a:pt x="298" y="1092"/>
                      <a:pt x="293" y="1079"/>
                      <a:pt x="284" y="1076"/>
                    </a:cubicBezTo>
                    <a:cubicBezTo>
                      <a:pt x="280" y="1075"/>
                      <a:pt x="270" y="1077"/>
                      <a:pt x="265" y="1076"/>
                    </a:cubicBezTo>
                    <a:cubicBezTo>
                      <a:pt x="257" y="1075"/>
                      <a:pt x="249" y="1069"/>
                      <a:pt x="245" y="1065"/>
                    </a:cubicBezTo>
                    <a:cubicBezTo>
                      <a:pt x="241" y="1060"/>
                      <a:pt x="240" y="1055"/>
                      <a:pt x="234" y="1049"/>
                    </a:cubicBezTo>
                    <a:cubicBezTo>
                      <a:pt x="232" y="1048"/>
                      <a:pt x="230" y="1048"/>
                      <a:pt x="228" y="1047"/>
                    </a:cubicBezTo>
                    <a:cubicBezTo>
                      <a:pt x="220" y="1042"/>
                      <a:pt x="214" y="1036"/>
                      <a:pt x="207" y="1030"/>
                    </a:cubicBezTo>
                    <a:cubicBezTo>
                      <a:pt x="204" y="1028"/>
                      <a:pt x="201" y="1027"/>
                      <a:pt x="198" y="1025"/>
                    </a:cubicBezTo>
                    <a:cubicBezTo>
                      <a:pt x="192" y="1019"/>
                      <a:pt x="182" y="1011"/>
                      <a:pt x="174" y="1007"/>
                    </a:cubicBezTo>
                    <a:cubicBezTo>
                      <a:pt x="168" y="1005"/>
                      <a:pt x="164" y="999"/>
                      <a:pt x="158" y="997"/>
                    </a:cubicBezTo>
                    <a:cubicBezTo>
                      <a:pt x="153" y="987"/>
                      <a:pt x="148" y="977"/>
                      <a:pt x="152" y="964"/>
                    </a:cubicBezTo>
                    <a:cubicBezTo>
                      <a:pt x="154" y="958"/>
                      <a:pt x="160" y="953"/>
                      <a:pt x="163" y="946"/>
                    </a:cubicBezTo>
                    <a:cubicBezTo>
                      <a:pt x="171" y="932"/>
                      <a:pt x="174" y="916"/>
                      <a:pt x="181" y="902"/>
                    </a:cubicBezTo>
                    <a:cubicBezTo>
                      <a:pt x="182" y="898"/>
                      <a:pt x="184" y="895"/>
                      <a:pt x="185" y="891"/>
                    </a:cubicBezTo>
                    <a:cubicBezTo>
                      <a:pt x="187" y="887"/>
                      <a:pt x="187" y="883"/>
                      <a:pt x="189" y="880"/>
                    </a:cubicBezTo>
                    <a:cubicBezTo>
                      <a:pt x="191" y="876"/>
                      <a:pt x="196" y="872"/>
                      <a:pt x="199" y="868"/>
                    </a:cubicBezTo>
                    <a:cubicBezTo>
                      <a:pt x="202" y="864"/>
                      <a:pt x="205" y="860"/>
                      <a:pt x="206" y="855"/>
                    </a:cubicBezTo>
                    <a:cubicBezTo>
                      <a:pt x="220" y="839"/>
                      <a:pt x="230" y="818"/>
                      <a:pt x="237" y="796"/>
                    </a:cubicBezTo>
                    <a:cubicBezTo>
                      <a:pt x="238" y="791"/>
                      <a:pt x="242" y="786"/>
                      <a:pt x="243" y="782"/>
                    </a:cubicBezTo>
                    <a:cubicBezTo>
                      <a:pt x="244" y="776"/>
                      <a:pt x="242" y="768"/>
                      <a:pt x="243" y="761"/>
                    </a:cubicBezTo>
                    <a:cubicBezTo>
                      <a:pt x="244" y="758"/>
                      <a:pt x="246" y="756"/>
                      <a:pt x="246" y="753"/>
                    </a:cubicBezTo>
                    <a:cubicBezTo>
                      <a:pt x="247" y="749"/>
                      <a:pt x="245" y="745"/>
                      <a:pt x="245" y="740"/>
                    </a:cubicBezTo>
                    <a:cubicBezTo>
                      <a:pt x="246" y="729"/>
                      <a:pt x="252" y="715"/>
                      <a:pt x="255" y="708"/>
                    </a:cubicBezTo>
                    <a:cubicBezTo>
                      <a:pt x="256" y="704"/>
                      <a:pt x="255" y="700"/>
                      <a:pt x="257" y="697"/>
                    </a:cubicBezTo>
                    <a:cubicBezTo>
                      <a:pt x="258" y="694"/>
                      <a:pt x="260" y="692"/>
                      <a:pt x="261" y="689"/>
                    </a:cubicBezTo>
                    <a:cubicBezTo>
                      <a:pt x="263" y="686"/>
                      <a:pt x="263" y="682"/>
                      <a:pt x="264" y="680"/>
                    </a:cubicBezTo>
                    <a:cubicBezTo>
                      <a:pt x="266" y="676"/>
                      <a:pt x="270" y="672"/>
                      <a:pt x="273" y="668"/>
                    </a:cubicBezTo>
                    <a:cubicBezTo>
                      <a:pt x="276" y="664"/>
                      <a:pt x="278" y="660"/>
                      <a:pt x="280" y="656"/>
                    </a:cubicBezTo>
                    <a:cubicBezTo>
                      <a:pt x="290" y="643"/>
                      <a:pt x="296" y="635"/>
                      <a:pt x="307" y="628"/>
                    </a:cubicBezTo>
                    <a:cubicBezTo>
                      <a:pt x="314" y="624"/>
                      <a:pt x="320" y="620"/>
                      <a:pt x="328" y="617"/>
                    </a:cubicBezTo>
                    <a:cubicBezTo>
                      <a:pt x="335" y="615"/>
                      <a:pt x="341" y="613"/>
                      <a:pt x="347" y="613"/>
                    </a:cubicBezTo>
                    <a:cubicBezTo>
                      <a:pt x="350" y="613"/>
                      <a:pt x="350" y="618"/>
                      <a:pt x="354" y="618"/>
                    </a:cubicBezTo>
                    <a:cubicBezTo>
                      <a:pt x="359" y="615"/>
                      <a:pt x="361" y="607"/>
                      <a:pt x="355" y="604"/>
                    </a:cubicBezTo>
                    <a:cubicBezTo>
                      <a:pt x="351" y="605"/>
                      <a:pt x="350" y="607"/>
                      <a:pt x="346" y="607"/>
                    </a:cubicBezTo>
                    <a:cubicBezTo>
                      <a:pt x="339" y="609"/>
                      <a:pt x="333" y="607"/>
                      <a:pt x="327" y="608"/>
                    </a:cubicBezTo>
                    <a:cubicBezTo>
                      <a:pt x="326" y="609"/>
                      <a:pt x="324" y="611"/>
                      <a:pt x="322" y="611"/>
                    </a:cubicBezTo>
                    <a:cubicBezTo>
                      <a:pt x="311" y="615"/>
                      <a:pt x="304" y="620"/>
                      <a:pt x="297" y="626"/>
                    </a:cubicBezTo>
                    <a:cubicBezTo>
                      <a:pt x="295" y="627"/>
                      <a:pt x="292" y="628"/>
                      <a:pt x="290" y="630"/>
                    </a:cubicBezTo>
                    <a:cubicBezTo>
                      <a:pt x="288" y="631"/>
                      <a:pt x="286" y="635"/>
                      <a:pt x="285" y="636"/>
                    </a:cubicBezTo>
                    <a:cubicBezTo>
                      <a:pt x="284" y="637"/>
                      <a:pt x="282" y="636"/>
                      <a:pt x="281" y="637"/>
                    </a:cubicBezTo>
                    <a:cubicBezTo>
                      <a:pt x="280" y="638"/>
                      <a:pt x="280" y="641"/>
                      <a:pt x="279" y="642"/>
                    </a:cubicBezTo>
                    <a:cubicBezTo>
                      <a:pt x="275" y="647"/>
                      <a:pt x="271" y="652"/>
                      <a:pt x="268" y="657"/>
                    </a:cubicBezTo>
                    <a:cubicBezTo>
                      <a:pt x="268" y="658"/>
                      <a:pt x="268" y="660"/>
                      <a:pt x="268" y="661"/>
                    </a:cubicBezTo>
                    <a:cubicBezTo>
                      <a:pt x="264" y="664"/>
                      <a:pt x="260" y="669"/>
                      <a:pt x="258" y="674"/>
                    </a:cubicBezTo>
                    <a:cubicBezTo>
                      <a:pt x="255" y="678"/>
                      <a:pt x="251" y="684"/>
                      <a:pt x="250" y="689"/>
                    </a:cubicBezTo>
                    <a:cubicBezTo>
                      <a:pt x="249" y="691"/>
                      <a:pt x="250" y="693"/>
                      <a:pt x="250" y="695"/>
                    </a:cubicBezTo>
                    <a:cubicBezTo>
                      <a:pt x="247" y="705"/>
                      <a:pt x="242" y="716"/>
                      <a:pt x="239" y="728"/>
                    </a:cubicBezTo>
                    <a:cubicBezTo>
                      <a:pt x="239" y="732"/>
                      <a:pt x="239" y="736"/>
                      <a:pt x="239" y="739"/>
                    </a:cubicBezTo>
                    <a:cubicBezTo>
                      <a:pt x="237" y="745"/>
                      <a:pt x="233" y="751"/>
                      <a:pt x="233" y="757"/>
                    </a:cubicBezTo>
                    <a:cubicBezTo>
                      <a:pt x="233" y="759"/>
                      <a:pt x="235" y="763"/>
                      <a:pt x="235" y="765"/>
                    </a:cubicBezTo>
                    <a:cubicBezTo>
                      <a:pt x="235" y="767"/>
                      <a:pt x="233" y="770"/>
                      <a:pt x="233" y="772"/>
                    </a:cubicBezTo>
                    <a:cubicBezTo>
                      <a:pt x="232" y="781"/>
                      <a:pt x="232" y="784"/>
                      <a:pt x="230" y="790"/>
                    </a:cubicBezTo>
                    <a:cubicBezTo>
                      <a:pt x="228" y="798"/>
                      <a:pt x="227" y="804"/>
                      <a:pt x="223" y="811"/>
                    </a:cubicBezTo>
                    <a:cubicBezTo>
                      <a:pt x="222" y="815"/>
                      <a:pt x="218" y="818"/>
                      <a:pt x="217" y="821"/>
                    </a:cubicBezTo>
                    <a:cubicBezTo>
                      <a:pt x="213" y="829"/>
                      <a:pt x="211" y="838"/>
                      <a:pt x="204" y="842"/>
                    </a:cubicBezTo>
                    <a:cubicBezTo>
                      <a:pt x="200" y="852"/>
                      <a:pt x="194" y="860"/>
                      <a:pt x="187" y="867"/>
                    </a:cubicBezTo>
                    <a:cubicBezTo>
                      <a:pt x="174" y="890"/>
                      <a:pt x="165" y="917"/>
                      <a:pt x="155" y="943"/>
                    </a:cubicBezTo>
                    <a:cubicBezTo>
                      <a:pt x="135" y="961"/>
                      <a:pt x="142" y="998"/>
                      <a:pt x="162" y="1010"/>
                    </a:cubicBezTo>
                    <a:cubicBezTo>
                      <a:pt x="166" y="1013"/>
                      <a:pt x="170" y="1015"/>
                      <a:pt x="174" y="1017"/>
                    </a:cubicBezTo>
                    <a:cubicBezTo>
                      <a:pt x="187" y="1024"/>
                      <a:pt x="197" y="1033"/>
                      <a:pt x="208" y="1042"/>
                    </a:cubicBezTo>
                    <a:cubicBezTo>
                      <a:pt x="213" y="1046"/>
                      <a:pt x="220" y="1048"/>
                      <a:pt x="224" y="1052"/>
                    </a:cubicBezTo>
                    <a:cubicBezTo>
                      <a:pt x="233" y="1060"/>
                      <a:pt x="237" y="1071"/>
                      <a:pt x="246" y="1077"/>
                    </a:cubicBezTo>
                    <a:cubicBezTo>
                      <a:pt x="259" y="1085"/>
                      <a:pt x="278" y="1086"/>
                      <a:pt x="290" y="1091"/>
                    </a:cubicBezTo>
                    <a:cubicBezTo>
                      <a:pt x="291" y="1102"/>
                      <a:pt x="305" y="1106"/>
                      <a:pt x="315" y="1102"/>
                    </a:cubicBezTo>
                    <a:cubicBezTo>
                      <a:pt x="317" y="1106"/>
                      <a:pt x="327" y="1107"/>
                      <a:pt x="332" y="1105"/>
                    </a:cubicBezTo>
                    <a:cubicBezTo>
                      <a:pt x="335" y="1115"/>
                      <a:pt x="354" y="1112"/>
                      <a:pt x="357" y="1104"/>
                    </a:cubicBezTo>
                    <a:cubicBezTo>
                      <a:pt x="366" y="1103"/>
                      <a:pt x="371" y="1099"/>
                      <a:pt x="376" y="1095"/>
                    </a:cubicBezTo>
                    <a:cubicBezTo>
                      <a:pt x="384" y="1100"/>
                      <a:pt x="394" y="1104"/>
                      <a:pt x="398" y="1113"/>
                    </a:cubicBezTo>
                    <a:cubicBezTo>
                      <a:pt x="401" y="1119"/>
                      <a:pt x="401" y="1126"/>
                      <a:pt x="400" y="1133"/>
                    </a:cubicBezTo>
                    <a:cubicBezTo>
                      <a:pt x="410" y="1133"/>
                      <a:pt x="410" y="1133"/>
                      <a:pt x="410" y="1133"/>
                    </a:cubicBezTo>
                    <a:cubicBezTo>
                      <a:pt x="416" y="1128"/>
                      <a:pt x="422" y="1123"/>
                      <a:pt x="427" y="1118"/>
                    </a:cubicBezTo>
                    <a:cubicBezTo>
                      <a:pt x="426" y="1109"/>
                      <a:pt x="430" y="1100"/>
                      <a:pt x="428" y="1090"/>
                    </a:cubicBezTo>
                    <a:cubicBezTo>
                      <a:pt x="427" y="1083"/>
                      <a:pt x="421" y="1075"/>
                      <a:pt x="415" y="1069"/>
                    </a:cubicBezTo>
                    <a:cubicBezTo>
                      <a:pt x="413" y="1066"/>
                      <a:pt x="409" y="1065"/>
                      <a:pt x="406" y="1062"/>
                    </a:cubicBezTo>
                    <a:cubicBezTo>
                      <a:pt x="402" y="1059"/>
                      <a:pt x="397" y="1050"/>
                      <a:pt x="393" y="1042"/>
                    </a:cubicBezTo>
                    <a:cubicBezTo>
                      <a:pt x="391" y="1038"/>
                      <a:pt x="390" y="1034"/>
                      <a:pt x="388" y="1031"/>
                    </a:cubicBezTo>
                    <a:cubicBezTo>
                      <a:pt x="386" y="1024"/>
                      <a:pt x="381" y="1019"/>
                      <a:pt x="381" y="1010"/>
                    </a:cubicBezTo>
                    <a:cubicBezTo>
                      <a:pt x="380" y="1007"/>
                      <a:pt x="382" y="1005"/>
                      <a:pt x="383" y="1002"/>
                    </a:cubicBezTo>
                    <a:cubicBezTo>
                      <a:pt x="383" y="998"/>
                      <a:pt x="382" y="994"/>
                      <a:pt x="382" y="990"/>
                    </a:cubicBezTo>
                    <a:cubicBezTo>
                      <a:pt x="384" y="978"/>
                      <a:pt x="389" y="963"/>
                      <a:pt x="394" y="954"/>
                    </a:cubicBezTo>
                    <a:cubicBezTo>
                      <a:pt x="400" y="944"/>
                      <a:pt x="410" y="934"/>
                      <a:pt x="418" y="924"/>
                    </a:cubicBezTo>
                    <a:cubicBezTo>
                      <a:pt x="424" y="917"/>
                      <a:pt x="431" y="911"/>
                      <a:pt x="437" y="903"/>
                    </a:cubicBezTo>
                    <a:cubicBezTo>
                      <a:pt x="442" y="896"/>
                      <a:pt x="449" y="889"/>
                      <a:pt x="456" y="882"/>
                    </a:cubicBezTo>
                    <a:cubicBezTo>
                      <a:pt x="461" y="877"/>
                      <a:pt x="464" y="872"/>
                      <a:pt x="470" y="869"/>
                    </a:cubicBezTo>
                    <a:cubicBezTo>
                      <a:pt x="480" y="851"/>
                      <a:pt x="500" y="839"/>
                      <a:pt x="516" y="824"/>
                    </a:cubicBezTo>
                    <a:cubicBezTo>
                      <a:pt x="528" y="813"/>
                      <a:pt x="540" y="802"/>
                      <a:pt x="552" y="790"/>
                    </a:cubicBezTo>
                    <a:cubicBezTo>
                      <a:pt x="554" y="788"/>
                      <a:pt x="554" y="785"/>
                      <a:pt x="556" y="783"/>
                    </a:cubicBezTo>
                    <a:cubicBezTo>
                      <a:pt x="558" y="782"/>
                      <a:pt x="561" y="781"/>
                      <a:pt x="563" y="779"/>
                    </a:cubicBezTo>
                    <a:cubicBezTo>
                      <a:pt x="564" y="778"/>
                      <a:pt x="564" y="776"/>
                      <a:pt x="565" y="775"/>
                    </a:cubicBezTo>
                    <a:cubicBezTo>
                      <a:pt x="578" y="758"/>
                      <a:pt x="596" y="732"/>
                      <a:pt x="604" y="709"/>
                    </a:cubicBezTo>
                    <a:cubicBezTo>
                      <a:pt x="608" y="699"/>
                      <a:pt x="606" y="685"/>
                      <a:pt x="600" y="675"/>
                    </a:cubicBezTo>
                    <a:cubicBezTo>
                      <a:pt x="601" y="671"/>
                      <a:pt x="606" y="672"/>
                      <a:pt x="607" y="669"/>
                    </a:cubicBezTo>
                    <a:cubicBezTo>
                      <a:pt x="609" y="663"/>
                      <a:pt x="612" y="654"/>
                      <a:pt x="612" y="651"/>
                    </a:cubicBezTo>
                    <a:cubicBezTo>
                      <a:pt x="611" y="636"/>
                      <a:pt x="612" y="619"/>
                      <a:pt x="609" y="6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88" name="Freeform 36"/>
              <p:cNvSpPr>
                <a:spLocks/>
              </p:cNvSpPr>
              <p:nvPr/>
            </p:nvSpPr>
            <p:spPr bwMode="auto">
              <a:xfrm>
                <a:off x="1444625" y="3700463"/>
                <a:ext cx="2451100" cy="2392363"/>
              </a:xfrm>
              <a:custGeom>
                <a:avLst/>
                <a:gdLst/>
                <a:ahLst/>
                <a:cxnLst>
                  <a:cxn ang="0">
                    <a:pos x="649" y="533"/>
                  </a:cxn>
                  <a:cxn ang="0">
                    <a:pos x="607" y="479"/>
                  </a:cxn>
                  <a:cxn ang="0">
                    <a:pos x="589" y="445"/>
                  </a:cxn>
                  <a:cxn ang="0">
                    <a:pos x="595" y="375"/>
                  </a:cxn>
                  <a:cxn ang="0">
                    <a:pos x="556" y="306"/>
                  </a:cxn>
                  <a:cxn ang="0">
                    <a:pos x="555" y="247"/>
                  </a:cxn>
                  <a:cxn ang="0">
                    <a:pos x="547" y="259"/>
                  </a:cxn>
                  <a:cxn ang="0">
                    <a:pos x="558" y="341"/>
                  </a:cxn>
                  <a:cxn ang="0">
                    <a:pos x="589" y="392"/>
                  </a:cxn>
                  <a:cxn ang="0">
                    <a:pos x="582" y="428"/>
                  </a:cxn>
                  <a:cxn ang="0">
                    <a:pos x="615" y="503"/>
                  </a:cxn>
                  <a:cxn ang="0">
                    <a:pos x="637" y="528"/>
                  </a:cxn>
                  <a:cxn ang="0">
                    <a:pos x="639" y="559"/>
                  </a:cxn>
                  <a:cxn ang="0">
                    <a:pos x="631" y="598"/>
                  </a:cxn>
                  <a:cxn ang="0">
                    <a:pos x="582" y="606"/>
                  </a:cxn>
                  <a:cxn ang="0">
                    <a:pos x="504" y="616"/>
                  </a:cxn>
                  <a:cxn ang="0">
                    <a:pos x="485" y="618"/>
                  </a:cxn>
                  <a:cxn ang="0">
                    <a:pos x="403" y="619"/>
                  </a:cxn>
                  <a:cxn ang="0">
                    <a:pos x="366" y="625"/>
                  </a:cxn>
                  <a:cxn ang="0">
                    <a:pos x="332" y="625"/>
                  </a:cxn>
                  <a:cxn ang="0">
                    <a:pos x="230" y="628"/>
                  </a:cxn>
                  <a:cxn ang="0">
                    <a:pos x="124" y="610"/>
                  </a:cxn>
                  <a:cxn ang="0">
                    <a:pos x="76" y="596"/>
                  </a:cxn>
                  <a:cxn ang="0">
                    <a:pos x="41" y="584"/>
                  </a:cxn>
                  <a:cxn ang="0">
                    <a:pos x="23" y="576"/>
                  </a:cxn>
                  <a:cxn ang="0">
                    <a:pos x="14" y="561"/>
                  </a:cxn>
                  <a:cxn ang="0">
                    <a:pos x="21" y="517"/>
                  </a:cxn>
                  <a:cxn ang="0">
                    <a:pos x="35" y="426"/>
                  </a:cxn>
                  <a:cxn ang="0">
                    <a:pos x="37" y="316"/>
                  </a:cxn>
                  <a:cxn ang="0">
                    <a:pos x="78" y="236"/>
                  </a:cxn>
                  <a:cxn ang="0">
                    <a:pos x="68" y="156"/>
                  </a:cxn>
                  <a:cxn ang="0">
                    <a:pos x="88" y="118"/>
                  </a:cxn>
                  <a:cxn ang="0">
                    <a:pos x="132" y="54"/>
                  </a:cxn>
                  <a:cxn ang="0">
                    <a:pos x="127" y="0"/>
                  </a:cxn>
                  <a:cxn ang="0">
                    <a:pos x="120" y="25"/>
                  </a:cxn>
                  <a:cxn ang="0">
                    <a:pos x="119" y="60"/>
                  </a:cxn>
                  <a:cxn ang="0">
                    <a:pos x="96" y="90"/>
                  </a:cxn>
                  <a:cxn ang="0">
                    <a:pos x="62" y="176"/>
                  </a:cxn>
                  <a:cxn ang="0">
                    <a:pos x="70" y="216"/>
                  </a:cxn>
                  <a:cxn ang="0">
                    <a:pos x="38" y="276"/>
                  </a:cxn>
                  <a:cxn ang="0">
                    <a:pos x="29" y="369"/>
                  </a:cxn>
                  <a:cxn ang="0">
                    <a:pos x="16" y="479"/>
                  </a:cxn>
                  <a:cxn ang="0">
                    <a:pos x="0" y="541"/>
                  </a:cxn>
                  <a:cxn ang="0">
                    <a:pos x="0" y="541"/>
                  </a:cxn>
                  <a:cxn ang="0">
                    <a:pos x="0" y="556"/>
                  </a:cxn>
                  <a:cxn ang="0">
                    <a:pos x="2" y="571"/>
                  </a:cxn>
                  <a:cxn ang="0">
                    <a:pos x="56" y="598"/>
                  </a:cxn>
                  <a:cxn ang="0">
                    <a:pos x="98" y="611"/>
                  </a:cxn>
                  <a:cxn ang="0">
                    <a:pos x="255" y="636"/>
                  </a:cxn>
                  <a:cxn ang="0">
                    <a:pos x="318" y="637"/>
                  </a:cxn>
                  <a:cxn ang="0">
                    <a:pos x="422" y="627"/>
                  </a:cxn>
                  <a:cxn ang="0">
                    <a:pos x="565" y="612"/>
                  </a:cxn>
                  <a:cxn ang="0">
                    <a:pos x="635" y="614"/>
                  </a:cxn>
                  <a:cxn ang="0">
                    <a:pos x="649" y="601"/>
                  </a:cxn>
                </a:cxnLst>
                <a:rect l="0" t="0" r="r" b="b"/>
                <a:pathLst>
                  <a:path w="654" h="638">
                    <a:moveTo>
                      <a:pt x="645" y="566"/>
                    </a:moveTo>
                    <a:cubicBezTo>
                      <a:pt x="647" y="553"/>
                      <a:pt x="654" y="545"/>
                      <a:pt x="649" y="533"/>
                    </a:cubicBezTo>
                    <a:cubicBezTo>
                      <a:pt x="644" y="519"/>
                      <a:pt x="631" y="510"/>
                      <a:pt x="623" y="497"/>
                    </a:cubicBezTo>
                    <a:cubicBezTo>
                      <a:pt x="615" y="494"/>
                      <a:pt x="613" y="485"/>
                      <a:pt x="607" y="479"/>
                    </a:cubicBezTo>
                    <a:cubicBezTo>
                      <a:pt x="603" y="474"/>
                      <a:pt x="598" y="472"/>
                      <a:pt x="595" y="466"/>
                    </a:cubicBezTo>
                    <a:cubicBezTo>
                      <a:pt x="592" y="461"/>
                      <a:pt x="590" y="452"/>
                      <a:pt x="589" y="445"/>
                    </a:cubicBezTo>
                    <a:cubicBezTo>
                      <a:pt x="586" y="426"/>
                      <a:pt x="594" y="413"/>
                      <a:pt x="596" y="399"/>
                    </a:cubicBezTo>
                    <a:cubicBezTo>
                      <a:pt x="597" y="392"/>
                      <a:pt x="597" y="383"/>
                      <a:pt x="595" y="375"/>
                    </a:cubicBezTo>
                    <a:cubicBezTo>
                      <a:pt x="591" y="356"/>
                      <a:pt x="575" y="348"/>
                      <a:pt x="567" y="335"/>
                    </a:cubicBezTo>
                    <a:cubicBezTo>
                      <a:pt x="563" y="328"/>
                      <a:pt x="558" y="318"/>
                      <a:pt x="556" y="306"/>
                    </a:cubicBezTo>
                    <a:cubicBezTo>
                      <a:pt x="554" y="291"/>
                      <a:pt x="557" y="278"/>
                      <a:pt x="556" y="264"/>
                    </a:cubicBezTo>
                    <a:cubicBezTo>
                      <a:pt x="555" y="259"/>
                      <a:pt x="555" y="253"/>
                      <a:pt x="555" y="247"/>
                    </a:cubicBezTo>
                    <a:cubicBezTo>
                      <a:pt x="547" y="247"/>
                      <a:pt x="547" y="247"/>
                      <a:pt x="547" y="247"/>
                    </a:cubicBezTo>
                    <a:cubicBezTo>
                      <a:pt x="547" y="251"/>
                      <a:pt x="547" y="255"/>
                      <a:pt x="547" y="259"/>
                    </a:cubicBezTo>
                    <a:cubicBezTo>
                      <a:pt x="549" y="283"/>
                      <a:pt x="546" y="308"/>
                      <a:pt x="553" y="327"/>
                    </a:cubicBezTo>
                    <a:cubicBezTo>
                      <a:pt x="554" y="332"/>
                      <a:pt x="558" y="335"/>
                      <a:pt x="558" y="341"/>
                    </a:cubicBezTo>
                    <a:cubicBezTo>
                      <a:pt x="570" y="352"/>
                      <a:pt x="576" y="357"/>
                      <a:pt x="584" y="371"/>
                    </a:cubicBezTo>
                    <a:cubicBezTo>
                      <a:pt x="587" y="377"/>
                      <a:pt x="589" y="381"/>
                      <a:pt x="589" y="392"/>
                    </a:cubicBezTo>
                    <a:cubicBezTo>
                      <a:pt x="589" y="396"/>
                      <a:pt x="590" y="399"/>
                      <a:pt x="589" y="402"/>
                    </a:cubicBezTo>
                    <a:cubicBezTo>
                      <a:pt x="588" y="410"/>
                      <a:pt x="583" y="418"/>
                      <a:pt x="582" y="428"/>
                    </a:cubicBezTo>
                    <a:cubicBezTo>
                      <a:pt x="578" y="448"/>
                      <a:pt x="586" y="471"/>
                      <a:pt x="597" y="484"/>
                    </a:cubicBezTo>
                    <a:cubicBezTo>
                      <a:pt x="602" y="490"/>
                      <a:pt x="609" y="496"/>
                      <a:pt x="615" y="503"/>
                    </a:cubicBezTo>
                    <a:cubicBezTo>
                      <a:pt x="618" y="506"/>
                      <a:pt x="620" y="510"/>
                      <a:pt x="623" y="513"/>
                    </a:cubicBezTo>
                    <a:cubicBezTo>
                      <a:pt x="628" y="518"/>
                      <a:pt x="632" y="521"/>
                      <a:pt x="637" y="528"/>
                    </a:cubicBezTo>
                    <a:cubicBezTo>
                      <a:pt x="640" y="533"/>
                      <a:pt x="644" y="538"/>
                      <a:pt x="644" y="545"/>
                    </a:cubicBezTo>
                    <a:cubicBezTo>
                      <a:pt x="644" y="550"/>
                      <a:pt x="640" y="554"/>
                      <a:pt x="639" y="559"/>
                    </a:cubicBezTo>
                    <a:cubicBezTo>
                      <a:pt x="635" y="572"/>
                      <a:pt x="639" y="584"/>
                      <a:pt x="639" y="598"/>
                    </a:cubicBezTo>
                    <a:cubicBezTo>
                      <a:pt x="638" y="602"/>
                      <a:pt x="636" y="595"/>
                      <a:pt x="631" y="598"/>
                    </a:cubicBezTo>
                    <a:cubicBezTo>
                      <a:pt x="621" y="607"/>
                      <a:pt x="607" y="598"/>
                      <a:pt x="598" y="606"/>
                    </a:cubicBezTo>
                    <a:cubicBezTo>
                      <a:pt x="592" y="605"/>
                      <a:pt x="587" y="604"/>
                      <a:pt x="582" y="606"/>
                    </a:cubicBezTo>
                    <a:cubicBezTo>
                      <a:pt x="556" y="600"/>
                      <a:pt x="537" y="610"/>
                      <a:pt x="514" y="613"/>
                    </a:cubicBezTo>
                    <a:cubicBezTo>
                      <a:pt x="510" y="613"/>
                      <a:pt x="507" y="616"/>
                      <a:pt x="504" y="616"/>
                    </a:cubicBezTo>
                    <a:cubicBezTo>
                      <a:pt x="500" y="617"/>
                      <a:pt x="496" y="615"/>
                      <a:pt x="492" y="616"/>
                    </a:cubicBezTo>
                    <a:cubicBezTo>
                      <a:pt x="490" y="616"/>
                      <a:pt x="488" y="618"/>
                      <a:pt x="485" y="618"/>
                    </a:cubicBezTo>
                    <a:cubicBezTo>
                      <a:pt x="476" y="620"/>
                      <a:pt x="467" y="618"/>
                      <a:pt x="457" y="618"/>
                    </a:cubicBezTo>
                    <a:cubicBezTo>
                      <a:pt x="439" y="618"/>
                      <a:pt x="420" y="616"/>
                      <a:pt x="403" y="619"/>
                    </a:cubicBezTo>
                    <a:cubicBezTo>
                      <a:pt x="398" y="619"/>
                      <a:pt x="395" y="620"/>
                      <a:pt x="387" y="620"/>
                    </a:cubicBezTo>
                    <a:cubicBezTo>
                      <a:pt x="380" y="621"/>
                      <a:pt x="373" y="624"/>
                      <a:pt x="366" y="625"/>
                    </a:cubicBezTo>
                    <a:cubicBezTo>
                      <a:pt x="358" y="626"/>
                      <a:pt x="346" y="628"/>
                      <a:pt x="339" y="627"/>
                    </a:cubicBezTo>
                    <a:cubicBezTo>
                      <a:pt x="337" y="627"/>
                      <a:pt x="335" y="625"/>
                      <a:pt x="332" y="625"/>
                    </a:cubicBezTo>
                    <a:cubicBezTo>
                      <a:pt x="312" y="625"/>
                      <a:pt x="293" y="632"/>
                      <a:pt x="271" y="626"/>
                    </a:cubicBezTo>
                    <a:cubicBezTo>
                      <a:pt x="258" y="629"/>
                      <a:pt x="241" y="628"/>
                      <a:pt x="230" y="628"/>
                    </a:cubicBezTo>
                    <a:cubicBezTo>
                      <a:pt x="202" y="627"/>
                      <a:pt x="165" y="623"/>
                      <a:pt x="139" y="616"/>
                    </a:cubicBezTo>
                    <a:cubicBezTo>
                      <a:pt x="134" y="614"/>
                      <a:pt x="129" y="611"/>
                      <a:pt x="124" y="610"/>
                    </a:cubicBezTo>
                    <a:cubicBezTo>
                      <a:pt x="115" y="608"/>
                      <a:pt x="106" y="607"/>
                      <a:pt x="98" y="604"/>
                    </a:cubicBezTo>
                    <a:cubicBezTo>
                      <a:pt x="91" y="602"/>
                      <a:pt x="84" y="598"/>
                      <a:pt x="76" y="596"/>
                    </a:cubicBezTo>
                    <a:cubicBezTo>
                      <a:pt x="66" y="593"/>
                      <a:pt x="56" y="592"/>
                      <a:pt x="47" y="588"/>
                    </a:cubicBezTo>
                    <a:cubicBezTo>
                      <a:pt x="45" y="587"/>
                      <a:pt x="43" y="585"/>
                      <a:pt x="41" y="584"/>
                    </a:cubicBezTo>
                    <a:cubicBezTo>
                      <a:pt x="39" y="583"/>
                      <a:pt x="35" y="583"/>
                      <a:pt x="32" y="582"/>
                    </a:cubicBezTo>
                    <a:cubicBezTo>
                      <a:pt x="31" y="582"/>
                      <a:pt x="26" y="578"/>
                      <a:pt x="23" y="576"/>
                    </a:cubicBezTo>
                    <a:cubicBezTo>
                      <a:pt x="19" y="574"/>
                      <a:pt x="16" y="572"/>
                      <a:pt x="13" y="570"/>
                    </a:cubicBezTo>
                    <a:cubicBezTo>
                      <a:pt x="14" y="568"/>
                      <a:pt x="14" y="565"/>
                      <a:pt x="14" y="561"/>
                    </a:cubicBezTo>
                    <a:cubicBezTo>
                      <a:pt x="11" y="557"/>
                      <a:pt x="13" y="547"/>
                      <a:pt x="11" y="543"/>
                    </a:cubicBezTo>
                    <a:cubicBezTo>
                      <a:pt x="15" y="535"/>
                      <a:pt x="19" y="526"/>
                      <a:pt x="21" y="517"/>
                    </a:cubicBezTo>
                    <a:cubicBezTo>
                      <a:pt x="26" y="499"/>
                      <a:pt x="25" y="475"/>
                      <a:pt x="28" y="456"/>
                    </a:cubicBezTo>
                    <a:cubicBezTo>
                      <a:pt x="30" y="445"/>
                      <a:pt x="35" y="435"/>
                      <a:pt x="35" y="426"/>
                    </a:cubicBezTo>
                    <a:cubicBezTo>
                      <a:pt x="37" y="403"/>
                      <a:pt x="37" y="383"/>
                      <a:pt x="38" y="363"/>
                    </a:cubicBezTo>
                    <a:cubicBezTo>
                      <a:pt x="39" y="348"/>
                      <a:pt x="35" y="333"/>
                      <a:pt x="37" y="316"/>
                    </a:cubicBezTo>
                    <a:cubicBezTo>
                      <a:pt x="38" y="302"/>
                      <a:pt x="44" y="291"/>
                      <a:pt x="49" y="282"/>
                    </a:cubicBezTo>
                    <a:cubicBezTo>
                      <a:pt x="57" y="268"/>
                      <a:pt x="74" y="257"/>
                      <a:pt x="78" y="236"/>
                    </a:cubicBezTo>
                    <a:cubicBezTo>
                      <a:pt x="80" y="227"/>
                      <a:pt x="80" y="217"/>
                      <a:pt x="78" y="209"/>
                    </a:cubicBezTo>
                    <a:cubicBezTo>
                      <a:pt x="76" y="192"/>
                      <a:pt x="66" y="178"/>
                      <a:pt x="68" y="156"/>
                    </a:cubicBezTo>
                    <a:cubicBezTo>
                      <a:pt x="69" y="148"/>
                      <a:pt x="72" y="138"/>
                      <a:pt x="75" y="132"/>
                    </a:cubicBezTo>
                    <a:cubicBezTo>
                      <a:pt x="78" y="126"/>
                      <a:pt x="84" y="123"/>
                      <a:pt x="88" y="118"/>
                    </a:cubicBezTo>
                    <a:cubicBezTo>
                      <a:pt x="94" y="110"/>
                      <a:pt x="96" y="100"/>
                      <a:pt x="105" y="96"/>
                    </a:cubicBezTo>
                    <a:cubicBezTo>
                      <a:pt x="113" y="81"/>
                      <a:pt x="127" y="70"/>
                      <a:pt x="132" y="54"/>
                    </a:cubicBezTo>
                    <a:cubicBezTo>
                      <a:pt x="137" y="40"/>
                      <a:pt x="129" y="31"/>
                      <a:pt x="127" y="17"/>
                    </a:cubicBezTo>
                    <a:cubicBezTo>
                      <a:pt x="126" y="10"/>
                      <a:pt x="126" y="5"/>
                      <a:pt x="127" y="0"/>
                    </a:cubicBezTo>
                    <a:cubicBezTo>
                      <a:pt x="119" y="0"/>
                      <a:pt x="119" y="0"/>
                      <a:pt x="119" y="0"/>
                    </a:cubicBezTo>
                    <a:cubicBezTo>
                      <a:pt x="118" y="9"/>
                      <a:pt x="118" y="17"/>
                      <a:pt x="120" y="25"/>
                    </a:cubicBezTo>
                    <a:cubicBezTo>
                      <a:pt x="122" y="30"/>
                      <a:pt x="127" y="35"/>
                      <a:pt x="127" y="41"/>
                    </a:cubicBezTo>
                    <a:cubicBezTo>
                      <a:pt x="127" y="49"/>
                      <a:pt x="122" y="55"/>
                      <a:pt x="119" y="60"/>
                    </a:cubicBezTo>
                    <a:cubicBezTo>
                      <a:pt x="113" y="68"/>
                      <a:pt x="110" y="71"/>
                      <a:pt x="104" y="78"/>
                    </a:cubicBezTo>
                    <a:cubicBezTo>
                      <a:pt x="101" y="82"/>
                      <a:pt x="99" y="86"/>
                      <a:pt x="96" y="90"/>
                    </a:cubicBezTo>
                    <a:cubicBezTo>
                      <a:pt x="90" y="98"/>
                      <a:pt x="82" y="105"/>
                      <a:pt x="77" y="112"/>
                    </a:cubicBezTo>
                    <a:cubicBezTo>
                      <a:pt x="65" y="127"/>
                      <a:pt x="57" y="153"/>
                      <a:pt x="62" y="176"/>
                    </a:cubicBezTo>
                    <a:cubicBezTo>
                      <a:pt x="63" y="187"/>
                      <a:pt x="69" y="196"/>
                      <a:pt x="70" y="205"/>
                    </a:cubicBezTo>
                    <a:cubicBezTo>
                      <a:pt x="71" y="209"/>
                      <a:pt x="70" y="212"/>
                      <a:pt x="70" y="216"/>
                    </a:cubicBezTo>
                    <a:cubicBezTo>
                      <a:pt x="71" y="230"/>
                      <a:pt x="69" y="233"/>
                      <a:pt x="66" y="240"/>
                    </a:cubicBezTo>
                    <a:cubicBezTo>
                      <a:pt x="58" y="257"/>
                      <a:pt x="51" y="263"/>
                      <a:pt x="38" y="276"/>
                    </a:cubicBezTo>
                    <a:cubicBezTo>
                      <a:pt x="39" y="283"/>
                      <a:pt x="34" y="286"/>
                      <a:pt x="33" y="292"/>
                    </a:cubicBezTo>
                    <a:cubicBezTo>
                      <a:pt x="26" y="314"/>
                      <a:pt x="30" y="343"/>
                      <a:pt x="29" y="369"/>
                    </a:cubicBezTo>
                    <a:cubicBezTo>
                      <a:pt x="28" y="378"/>
                      <a:pt x="29" y="387"/>
                      <a:pt x="29" y="396"/>
                    </a:cubicBezTo>
                    <a:cubicBezTo>
                      <a:pt x="29" y="422"/>
                      <a:pt x="19" y="451"/>
                      <a:pt x="16" y="479"/>
                    </a:cubicBezTo>
                    <a:cubicBezTo>
                      <a:pt x="14" y="493"/>
                      <a:pt x="13" y="505"/>
                      <a:pt x="12" y="515"/>
                    </a:cubicBezTo>
                    <a:cubicBezTo>
                      <a:pt x="7" y="523"/>
                      <a:pt x="6" y="533"/>
                      <a:pt x="0" y="541"/>
                    </a:cubicBezTo>
                    <a:cubicBezTo>
                      <a:pt x="0" y="541"/>
                      <a:pt x="0" y="541"/>
                      <a:pt x="0" y="541"/>
                    </a:cubicBezTo>
                    <a:cubicBezTo>
                      <a:pt x="0" y="541"/>
                      <a:pt x="0" y="541"/>
                      <a:pt x="0" y="541"/>
                    </a:cubicBezTo>
                    <a:cubicBezTo>
                      <a:pt x="0" y="541"/>
                      <a:pt x="0" y="542"/>
                      <a:pt x="0" y="542"/>
                    </a:cubicBezTo>
                    <a:cubicBezTo>
                      <a:pt x="0" y="556"/>
                      <a:pt x="0" y="556"/>
                      <a:pt x="0" y="556"/>
                    </a:cubicBezTo>
                    <a:cubicBezTo>
                      <a:pt x="0" y="556"/>
                      <a:pt x="0" y="556"/>
                      <a:pt x="0" y="556"/>
                    </a:cubicBezTo>
                    <a:cubicBezTo>
                      <a:pt x="1" y="559"/>
                      <a:pt x="1" y="568"/>
                      <a:pt x="2" y="571"/>
                    </a:cubicBezTo>
                    <a:cubicBezTo>
                      <a:pt x="3" y="576"/>
                      <a:pt x="9" y="579"/>
                      <a:pt x="13" y="582"/>
                    </a:cubicBezTo>
                    <a:cubicBezTo>
                      <a:pt x="25" y="590"/>
                      <a:pt x="41" y="593"/>
                      <a:pt x="56" y="598"/>
                    </a:cubicBezTo>
                    <a:cubicBezTo>
                      <a:pt x="60" y="600"/>
                      <a:pt x="62" y="601"/>
                      <a:pt x="66" y="602"/>
                    </a:cubicBezTo>
                    <a:cubicBezTo>
                      <a:pt x="77" y="606"/>
                      <a:pt x="87" y="607"/>
                      <a:pt x="98" y="611"/>
                    </a:cubicBezTo>
                    <a:cubicBezTo>
                      <a:pt x="125" y="619"/>
                      <a:pt x="155" y="630"/>
                      <a:pt x="183" y="632"/>
                    </a:cubicBezTo>
                    <a:cubicBezTo>
                      <a:pt x="210" y="634"/>
                      <a:pt x="230" y="636"/>
                      <a:pt x="255" y="636"/>
                    </a:cubicBezTo>
                    <a:cubicBezTo>
                      <a:pt x="270" y="636"/>
                      <a:pt x="285" y="634"/>
                      <a:pt x="301" y="635"/>
                    </a:cubicBezTo>
                    <a:cubicBezTo>
                      <a:pt x="306" y="635"/>
                      <a:pt x="314" y="637"/>
                      <a:pt x="318" y="637"/>
                    </a:cubicBezTo>
                    <a:cubicBezTo>
                      <a:pt x="343" y="638"/>
                      <a:pt x="371" y="631"/>
                      <a:pt x="394" y="628"/>
                    </a:cubicBezTo>
                    <a:cubicBezTo>
                      <a:pt x="403" y="627"/>
                      <a:pt x="413" y="627"/>
                      <a:pt x="422" y="627"/>
                    </a:cubicBezTo>
                    <a:cubicBezTo>
                      <a:pt x="443" y="625"/>
                      <a:pt x="464" y="628"/>
                      <a:pt x="486" y="627"/>
                    </a:cubicBezTo>
                    <a:cubicBezTo>
                      <a:pt x="514" y="625"/>
                      <a:pt x="539" y="612"/>
                      <a:pt x="565" y="612"/>
                    </a:cubicBezTo>
                    <a:cubicBezTo>
                      <a:pt x="573" y="612"/>
                      <a:pt x="581" y="615"/>
                      <a:pt x="589" y="615"/>
                    </a:cubicBezTo>
                    <a:cubicBezTo>
                      <a:pt x="606" y="614"/>
                      <a:pt x="623" y="610"/>
                      <a:pt x="635" y="614"/>
                    </a:cubicBezTo>
                    <a:cubicBezTo>
                      <a:pt x="639" y="612"/>
                      <a:pt x="641" y="610"/>
                      <a:pt x="641" y="605"/>
                    </a:cubicBezTo>
                    <a:cubicBezTo>
                      <a:pt x="646" y="605"/>
                      <a:pt x="649" y="605"/>
                      <a:pt x="649" y="601"/>
                    </a:cubicBezTo>
                    <a:cubicBezTo>
                      <a:pt x="648" y="588"/>
                      <a:pt x="643" y="580"/>
                      <a:pt x="645" y="56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grpSp>
        <p:pic>
          <p:nvPicPr>
            <p:cNvPr id="89" name="Picture 4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259" y="5087757"/>
              <a:ext cx="1181100" cy="1295400"/>
            </a:xfrm>
            <a:prstGeom prst="rect">
              <a:avLst/>
            </a:prstGeom>
            <a:noFill/>
          </p:spPr>
        </p:pic>
        <p:pic>
          <p:nvPicPr>
            <p:cNvPr id="90" name="Picture 48"/>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67322" y="5454970"/>
              <a:ext cx="657225" cy="657225"/>
            </a:xfrm>
            <a:prstGeom prst="rect">
              <a:avLst/>
            </a:prstGeom>
            <a:noFill/>
          </p:spPr>
        </p:pic>
        <p:pic>
          <p:nvPicPr>
            <p:cNvPr id="91" name="Picture 49"/>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3695" y="5854269"/>
              <a:ext cx="800100" cy="628650"/>
            </a:xfrm>
            <a:prstGeom prst="rect">
              <a:avLst/>
            </a:prstGeom>
            <a:noFill/>
          </p:spPr>
        </p:pic>
        <p:pic>
          <p:nvPicPr>
            <p:cNvPr id="92" name="Picture 47"/>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06236" y="4632312"/>
              <a:ext cx="942975" cy="1323975"/>
            </a:xfrm>
            <a:prstGeom prst="rect">
              <a:avLst/>
            </a:prstGeom>
            <a:noFill/>
          </p:spPr>
        </p:pic>
        <p:pic>
          <p:nvPicPr>
            <p:cNvPr id="93" name="Picture 50"/>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02728" y="5849506"/>
              <a:ext cx="581025" cy="638175"/>
            </a:xfrm>
            <a:prstGeom prst="rect">
              <a:avLst/>
            </a:prstGeom>
            <a:noFill/>
          </p:spPr>
        </p:pic>
        <p:pic>
          <p:nvPicPr>
            <p:cNvPr id="94" name="Picture 51"/>
            <p:cNvPicPr>
              <a:picLocks noChangeAspect="1" noChangeArrowheads="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84192" y="5401330"/>
              <a:ext cx="819150" cy="828675"/>
            </a:xfrm>
            <a:prstGeom prst="rect">
              <a:avLst/>
            </a:prstGeom>
            <a:noFill/>
          </p:spPr>
        </p:pic>
        <p:pic>
          <p:nvPicPr>
            <p:cNvPr id="95" name="Picture 54"/>
            <p:cNvPicPr>
              <a:picLocks noChangeAspect="1" noChangeArrowheads="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5310" y="5523650"/>
              <a:ext cx="1247775" cy="904875"/>
            </a:xfrm>
            <a:prstGeom prst="rect">
              <a:avLst/>
            </a:prstGeom>
            <a:noFill/>
          </p:spPr>
        </p:pic>
        <p:pic>
          <p:nvPicPr>
            <p:cNvPr id="96" name="Picture 39"/>
            <p:cNvPicPr>
              <a:picLocks noChangeAspect="1" noChangeArrowheads="1"/>
            </p:cNvPicPr>
            <p:nvPr/>
          </p:nvPicPr>
          <p:blipFill>
            <a:blip r:embed="rId1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65217" y="4286154"/>
              <a:ext cx="962025" cy="1085850"/>
            </a:xfrm>
            <a:prstGeom prst="rect">
              <a:avLst/>
            </a:prstGeom>
            <a:noFill/>
          </p:spPr>
        </p:pic>
        <p:pic>
          <p:nvPicPr>
            <p:cNvPr id="97" name="Picture 41"/>
            <p:cNvPicPr>
              <a:picLocks noChangeAspect="1" noChangeArrowheads="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35238" y="4384412"/>
              <a:ext cx="657225" cy="1162050"/>
            </a:xfrm>
            <a:prstGeom prst="rect">
              <a:avLst/>
            </a:prstGeom>
            <a:noFill/>
          </p:spPr>
        </p:pic>
        <p:pic>
          <p:nvPicPr>
            <p:cNvPr id="98" name="Picture 46"/>
            <p:cNvPicPr>
              <a:picLocks noChangeAspect="1" noChangeArrowheads="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57234" y="5008048"/>
              <a:ext cx="971550" cy="781050"/>
            </a:xfrm>
            <a:prstGeom prst="rect">
              <a:avLst/>
            </a:prstGeom>
            <a:noFill/>
          </p:spPr>
        </p:pic>
        <p:pic>
          <p:nvPicPr>
            <p:cNvPr id="99" name="Picture 42"/>
            <p:cNvPicPr>
              <a:picLocks noChangeAspect="1" noChangeArrowheads="1"/>
            </p:cNvPicPr>
            <p:nvPr/>
          </p:nvPicPr>
          <p:blipFill>
            <a:blip r:embed="rId1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66557" y="5212334"/>
              <a:ext cx="714375" cy="581025"/>
            </a:xfrm>
            <a:prstGeom prst="rect">
              <a:avLst/>
            </a:prstGeom>
            <a:noFill/>
          </p:spPr>
        </p:pic>
        <p:pic>
          <p:nvPicPr>
            <p:cNvPr id="100" name="Picture 52"/>
            <p:cNvPicPr>
              <a:picLocks noChangeAspect="1" noChangeArrowheads="1"/>
            </p:cNvPicPr>
            <p:nvPr/>
          </p:nvPicPr>
          <p:blipFill>
            <a:blip r:embed="rId1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9729" y="5047151"/>
              <a:ext cx="514350" cy="895350"/>
            </a:xfrm>
            <a:prstGeom prst="rect">
              <a:avLst/>
            </a:prstGeom>
            <a:noFill/>
          </p:spPr>
        </p:pic>
        <p:pic>
          <p:nvPicPr>
            <p:cNvPr id="101" name="Picture 53"/>
            <p:cNvPicPr>
              <a:picLocks noChangeAspect="1" noChangeArrowheads="1"/>
            </p:cNvPicPr>
            <p:nvPr/>
          </p:nvPicPr>
          <p:blipFill>
            <a:blip r:embed="rId1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40952" y="4998021"/>
              <a:ext cx="638175" cy="1009650"/>
            </a:xfrm>
            <a:prstGeom prst="rect">
              <a:avLst/>
            </a:prstGeom>
            <a:noFill/>
          </p:spPr>
        </p:pic>
        <p:pic>
          <p:nvPicPr>
            <p:cNvPr id="102" name="Picture 32"/>
            <p:cNvPicPr>
              <a:picLocks noChangeAspect="1" noChangeArrowheads="1"/>
            </p:cNvPicPr>
            <p:nvPr/>
          </p:nvPicPr>
          <p:blipFill>
            <a:blip r:embed="rId1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6959" y="3533678"/>
              <a:ext cx="752475" cy="1676400"/>
            </a:xfrm>
            <a:prstGeom prst="rect">
              <a:avLst/>
            </a:prstGeom>
            <a:noFill/>
          </p:spPr>
        </p:pic>
        <p:pic>
          <p:nvPicPr>
            <p:cNvPr id="103" name="Picture 36"/>
            <p:cNvPicPr>
              <a:picLocks noChangeAspect="1" noChangeArrowheads="1"/>
            </p:cNvPicPr>
            <p:nvPr/>
          </p:nvPicPr>
          <p:blipFill>
            <a:blip r:embed="rId1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1395" y="3881841"/>
              <a:ext cx="1028700" cy="1076325"/>
            </a:xfrm>
            <a:prstGeom prst="rect">
              <a:avLst/>
            </a:prstGeom>
            <a:noFill/>
          </p:spPr>
        </p:pic>
        <p:pic>
          <p:nvPicPr>
            <p:cNvPr id="104" name="Picture 37"/>
            <p:cNvPicPr>
              <a:picLocks noChangeAspect="1" noChangeArrowheads="1"/>
            </p:cNvPicPr>
            <p:nvPr/>
          </p:nvPicPr>
          <p:blipFill>
            <a:blip r:embed="rId1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00622" y="3763531"/>
              <a:ext cx="495300" cy="1457325"/>
            </a:xfrm>
            <a:prstGeom prst="rect">
              <a:avLst/>
            </a:prstGeom>
            <a:noFill/>
          </p:spPr>
        </p:pic>
        <p:pic>
          <p:nvPicPr>
            <p:cNvPr id="105" name="Picture 40"/>
            <p:cNvPicPr>
              <a:picLocks noChangeAspect="1" noChangeArrowheads="1"/>
            </p:cNvPicPr>
            <p:nvPr/>
          </p:nvPicPr>
          <p:blipFill>
            <a:blip r:embed="rId2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08656" y="4535558"/>
              <a:ext cx="381000" cy="619125"/>
            </a:xfrm>
            <a:prstGeom prst="rect">
              <a:avLst/>
            </a:prstGeom>
            <a:noFill/>
          </p:spPr>
        </p:pic>
        <p:pic>
          <p:nvPicPr>
            <p:cNvPr id="106" name="Picture 43"/>
            <p:cNvPicPr>
              <a:picLocks noChangeAspect="1" noChangeArrowheads="1"/>
            </p:cNvPicPr>
            <p:nvPr/>
          </p:nvPicPr>
          <p:blipFill>
            <a:blip r:embed="rId2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79717" y="4094901"/>
              <a:ext cx="885825" cy="1019175"/>
            </a:xfrm>
            <a:prstGeom prst="rect">
              <a:avLst/>
            </a:prstGeom>
            <a:noFill/>
          </p:spPr>
        </p:pic>
        <p:pic>
          <p:nvPicPr>
            <p:cNvPr id="107" name="Picture 44"/>
            <p:cNvPicPr>
              <a:picLocks noChangeAspect="1" noChangeArrowheads="1"/>
            </p:cNvPicPr>
            <p:nvPr/>
          </p:nvPicPr>
          <p:blipFill>
            <a:blip r:embed="rId2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79529" y="4448328"/>
              <a:ext cx="752475" cy="809625"/>
            </a:xfrm>
            <a:prstGeom prst="rect">
              <a:avLst/>
            </a:prstGeom>
            <a:noFill/>
          </p:spPr>
        </p:pic>
        <p:pic>
          <p:nvPicPr>
            <p:cNvPr id="108" name="Picture 19"/>
            <p:cNvPicPr>
              <a:picLocks noChangeAspect="1" noChangeArrowheads="1"/>
            </p:cNvPicPr>
            <p:nvPr/>
          </p:nvPicPr>
          <p:blipFill>
            <a:blip r:embed="rId2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9992" y="3017323"/>
              <a:ext cx="923925" cy="800100"/>
            </a:xfrm>
            <a:prstGeom prst="rect">
              <a:avLst/>
            </a:prstGeom>
            <a:noFill/>
          </p:spPr>
        </p:pic>
        <p:pic>
          <p:nvPicPr>
            <p:cNvPr id="109" name="Picture 38"/>
            <p:cNvPicPr>
              <a:picLocks noChangeAspect="1" noChangeArrowheads="1"/>
            </p:cNvPicPr>
            <p:nvPr/>
          </p:nvPicPr>
          <p:blipFill>
            <a:blip r:embed="rId2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9595" y="3555737"/>
              <a:ext cx="876300" cy="990600"/>
            </a:xfrm>
            <a:prstGeom prst="rect">
              <a:avLst/>
            </a:prstGeom>
            <a:noFill/>
          </p:spPr>
        </p:pic>
        <p:pic>
          <p:nvPicPr>
            <p:cNvPr id="110" name="Picture 21"/>
            <p:cNvPicPr>
              <a:picLocks noChangeAspect="1" noChangeArrowheads="1"/>
            </p:cNvPicPr>
            <p:nvPr/>
          </p:nvPicPr>
          <p:blipFill>
            <a:blip r:embed="rId2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4255" y="2394188"/>
              <a:ext cx="685800" cy="1276350"/>
            </a:xfrm>
            <a:prstGeom prst="rect">
              <a:avLst/>
            </a:prstGeom>
            <a:noFill/>
          </p:spPr>
        </p:pic>
        <p:pic>
          <p:nvPicPr>
            <p:cNvPr id="111" name="Picture 28"/>
            <p:cNvPicPr>
              <a:picLocks noChangeAspect="1" noChangeArrowheads="1"/>
            </p:cNvPicPr>
            <p:nvPr/>
          </p:nvPicPr>
          <p:blipFill>
            <a:blip r:embed="rId2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20699" y="3036623"/>
              <a:ext cx="638175" cy="1114425"/>
            </a:xfrm>
            <a:prstGeom prst="rect">
              <a:avLst/>
            </a:prstGeom>
            <a:noFill/>
          </p:spPr>
        </p:pic>
        <p:pic>
          <p:nvPicPr>
            <p:cNvPr id="112" name="Picture 26"/>
            <p:cNvPicPr>
              <a:picLocks noChangeAspect="1" noChangeArrowheads="1"/>
            </p:cNvPicPr>
            <p:nvPr/>
          </p:nvPicPr>
          <p:blipFill>
            <a:blip r:embed="rId2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60177" y="3174986"/>
              <a:ext cx="1238250" cy="885825"/>
            </a:xfrm>
            <a:prstGeom prst="rect">
              <a:avLst/>
            </a:prstGeom>
            <a:noFill/>
          </p:spPr>
        </p:pic>
        <p:pic>
          <p:nvPicPr>
            <p:cNvPr id="113" name="Picture 27"/>
            <p:cNvPicPr>
              <a:picLocks noChangeAspect="1" noChangeArrowheads="1"/>
            </p:cNvPicPr>
            <p:nvPr/>
          </p:nvPicPr>
          <p:blipFill>
            <a:blip r:embed="rId2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288" y="3049156"/>
              <a:ext cx="552450" cy="752475"/>
            </a:xfrm>
            <a:prstGeom prst="rect">
              <a:avLst/>
            </a:prstGeom>
            <a:noFill/>
          </p:spPr>
        </p:pic>
        <p:pic>
          <p:nvPicPr>
            <p:cNvPr id="114" name="Picture 29"/>
            <p:cNvPicPr>
              <a:picLocks noChangeAspect="1" noChangeArrowheads="1"/>
            </p:cNvPicPr>
            <p:nvPr/>
          </p:nvPicPr>
          <p:blipFill>
            <a:blip r:embed="rId2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7608" y="2792482"/>
              <a:ext cx="847725" cy="1362075"/>
            </a:xfrm>
            <a:prstGeom prst="rect">
              <a:avLst/>
            </a:prstGeom>
            <a:noFill/>
          </p:spPr>
        </p:pic>
        <p:pic>
          <p:nvPicPr>
            <p:cNvPr id="115" name="Picture 33"/>
            <p:cNvPicPr>
              <a:picLocks noChangeAspect="1" noChangeArrowheads="1"/>
            </p:cNvPicPr>
            <p:nvPr/>
          </p:nvPicPr>
          <p:blipFill>
            <a:blip r:embed="rId3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48172" y="3599350"/>
              <a:ext cx="1076325" cy="1047750"/>
            </a:xfrm>
            <a:prstGeom prst="rect">
              <a:avLst/>
            </a:prstGeom>
            <a:noFill/>
          </p:spPr>
        </p:pic>
        <p:pic>
          <p:nvPicPr>
            <p:cNvPr id="116" name="Picture 34"/>
            <p:cNvPicPr>
              <a:picLocks noChangeAspect="1" noChangeArrowheads="1"/>
            </p:cNvPicPr>
            <p:nvPr/>
          </p:nvPicPr>
          <p:blipFill>
            <a:blip r:embed="rId3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7731" y="3995390"/>
              <a:ext cx="419100" cy="704850"/>
            </a:xfrm>
            <a:prstGeom prst="rect">
              <a:avLst/>
            </a:prstGeom>
            <a:noFill/>
          </p:spPr>
        </p:pic>
        <p:pic>
          <p:nvPicPr>
            <p:cNvPr id="117" name="Picture 35"/>
            <p:cNvPicPr>
              <a:picLocks noChangeAspect="1" noChangeArrowheads="1"/>
            </p:cNvPicPr>
            <p:nvPr/>
          </p:nvPicPr>
          <p:blipFill>
            <a:blip r:embed="rId3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62822" y="3866300"/>
              <a:ext cx="514350" cy="866775"/>
            </a:xfrm>
            <a:prstGeom prst="rect">
              <a:avLst/>
            </a:prstGeom>
            <a:noFill/>
          </p:spPr>
        </p:pic>
        <p:pic>
          <p:nvPicPr>
            <p:cNvPr id="118" name="Picture 23"/>
            <p:cNvPicPr>
              <a:picLocks noChangeAspect="1" noChangeArrowheads="1"/>
            </p:cNvPicPr>
            <p:nvPr/>
          </p:nvPicPr>
          <p:blipFill>
            <a:blip r:embed="rId3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64288" y="1985615"/>
              <a:ext cx="790575" cy="1371600"/>
            </a:xfrm>
            <a:prstGeom prst="rect">
              <a:avLst/>
            </a:prstGeom>
            <a:noFill/>
          </p:spPr>
        </p:pic>
        <p:pic>
          <p:nvPicPr>
            <p:cNvPr id="119" name="Picture 22"/>
            <p:cNvPicPr>
              <a:picLocks noChangeAspect="1" noChangeArrowheads="1"/>
            </p:cNvPicPr>
            <p:nvPr/>
          </p:nvPicPr>
          <p:blipFill>
            <a:blip r:embed="rId3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32205" y="1833216"/>
              <a:ext cx="790575" cy="1066800"/>
            </a:xfrm>
            <a:prstGeom prst="rect">
              <a:avLst/>
            </a:prstGeom>
            <a:noFill/>
          </p:spPr>
        </p:pic>
        <p:pic>
          <p:nvPicPr>
            <p:cNvPr id="120" name="Picture 24"/>
            <p:cNvPicPr>
              <a:picLocks noChangeAspect="1" noChangeArrowheads="1"/>
            </p:cNvPicPr>
            <p:nvPr/>
          </p:nvPicPr>
          <p:blipFill>
            <a:blip r:embed="rId3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20261" y="1871315"/>
              <a:ext cx="1066800" cy="1295400"/>
            </a:xfrm>
            <a:prstGeom prst="rect">
              <a:avLst/>
            </a:prstGeom>
            <a:noFill/>
          </p:spPr>
        </p:pic>
        <p:pic>
          <p:nvPicPr>
            <p:cNvPr id="121" name="Picture 25"/>
            <p:cNvPicPr>
              <a:picLocks noChangeAspect="1" noChangeArrowheads="1"/>
            </p:cNvPicPr>
            <p:nvPr/>
          </p:nvPicPr>
          <p:blipFill>
            <a:blip r:embed="rId3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23632" y="2031986"/>
              <a:ext cx="800100" cy="733425"/>
            </a:xfrm>
            <a:prstGeom prst="rect">
              <a:avLst/>
            </a:prstGeom>
            <a:noFill/>
          </p:spPr>
        </p:pic>
        <p:pic>
          <p:nvPicPr>
            <p:cNvPr id="122" name="Picture 30"/>
            <p:cNvPicPr>
              <a:picLocks noChangeAspect="1" noChangeArrowheads="1"/>
            </p:cNvPicPr>
            <p:nvPr/>
          </p:nvPicPr>
          <p:blipFill>
            <a:blip r:embed="rId3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30362" y="2583434"/>
              <a:ext cx="1162050" cy="962025"/>
            </a:xfrm>
            <a:prstGeom prst="rect">
              <a:avLst/>
            </a:prstGeom>
            <a:noFill/>
          </p:spPr>
        </p:pic>
        <p:pic>
          <p:nvPicPr>
            <p:cNvPr id="123" name="Picture 12"/>
            <p:cNvPicPr>
              <a:picLocks noChangeAspect="1" noChangeArrowheads="1"/>
            </p:cNvPicPr>
            <p:nvPr/>
          </p:nvPicPr>
          <p:blipFill>
            <a:blip r:embed="rId3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06588" y="1416622"/>
              <a:ext cx="695325" cy="1162050"/>
            </a:xfrm>
            <a:prstGeom prst="rect">
              <a:avLst/>
            </a:prstGeom>
            <a:noFill/>
          </p:spPr>
        </p:pic>
        <p:pic>
          <p:nvPicPr>
            <p:cNvPr id="124" name="Picture 31"/>
            <p:cNvPicPr>
              <a:picLocks noChangeAspect="1" noChangeArrowheads="1"/>
            </p:cNvPicPr>
            <p:nvPr/>
          </p:nvPicPr>
          <p:blipFill>
            <a:blip r:embed="rId3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39448" y="2425018"/>
              <a:ext cx="657225" cy="1038225"/>
            </a:xfrm>
            <a:prstGeom prst="rect">
              <a:avLst/>
            </a:prstGeom>
            <a:noFill/>
          </p:spPr>
        </p:pic>
        <p:pic>
          <p:nvPicPr>
            <p:cNvPr id="125" name="Picture 55"/>
            <p:cNvPicPr>
              <a:picLocks noChangeAspect="1" noChangeArrowheads="1"/>
            </p:cNvPicPr>
            <p:nvPr/>
          </p:nvPicPr>
          <p:blipFill>
            <a:blip r:embed="rId4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08831" y="2350573"/>
              <a:ext cx="714375" cy="914400"/>
            </a:xfrm>
            <a:prstGeom prst="rect">
              <a:avLst/>
            </a:prstGeom>
            <a:noFill/>
          </p:spPr>
        </p:pic>
        <p:pic>
          <p:nvPicPr>
            <p:cNvPr id="126" name="Picture 4"/>
            <p:cNvPicPr>
              <a:picLocks noChangeAspect="1" noChangeArrowheads="1"/>
            </p:cNvPicPr>
            <p:nvPr/>
          </p:nvPicPr>
          <p:blipFill>
            <a:blip r:embed="rId4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7514" y="983234"/>
              <a:ext cx="695325" cy="1419225"/>
            </a:xfrm>
            <a:prstGeom prst="rect">
              <a:avLst/>
            </a:prstGeom>
            <a:noFill/>
          </p:spPr>
        </p:pic>
        <p:pic>
          <p:nvPicPr>
            <p:cNvPr id="127" name="Picture 3"/>
            <p:cNvPicPr>
              <a:picLocks noChangeAspect="1" noChangeArrowheads="1"/>
            </p:cNvPicPr>
            <p:nvPr/>
          </p:nvPicPr>
          <p:blipFill>
            <a:blip r:embed="rId4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26627" y="950147"/>
              <a:ext cx="962025" cy="619125"/>
            </a:xfrm>
            <a:prstGeom prst="rect">
              <a:avLst/>
            </a:prstGeom>
            <a:noFill/>
          </p:spPr>
        </p:pic>
        <p:pic>
          <p:nvPicPr>
            <p:cNvPr id="128" name="Picture 17"/>
            <p:cNvPicPr>
              <a:picLocks noChangeAspect="1" noChangeArrowheads="1"/>
            </p:cNvPicPr>
            <p:nvPr/>
          </p:nvPicPr>
          <p:blipFill>
            <a:blip r:embed="rId4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40902" y="1523151"/>
              <a:ext cx="828675" cy="676275"/>
            </a:xfrm>
            <a:prstGeom prst="rect">
              <a:avLst/>
            </a:prstGeom>
            <a:noFill/>
          </p:spPr>
        </p:pic>
        <p:pic>
          <p:nvPicPr>
            <p:cNvPr id="129" name="Picture 18"/>
            <p:cNvPicPr>
              <a:picLocks noChangeAspect="1" noChangeArrowheads="1"/>
            </p:cNvPicPr>
            <p:nvPr/>
          </p:nvPicPr>
          <p:blipFill>
            <a:blip r:embed="rId4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82665" y="1092772"/>
              <a:ext cx="771525" cy="895350"/>
            </a:xfrm>
            <a:prstGeom prst="rect">
              <a:avLst/>
            </a:prstGeom>
            <a:noFill/>
          </p:spPr>
        </p:pic>
        <p:pic>
          <p:nvPicPr>
            <p:cNvPr id="130" name="Picture 5"/>
            <p:cNvPicPr>
              <a:picLocks noChangeAspect="1" noChangeArrowheads="1"/>
            </p:cNvPicPr>
            <p:nvPr/>
          </p:nvPicPr>
          <p:blipFill>
            <a:blip r:embed="rId4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9912" y="817800"/>
              <a:ext cx="657225" cy="676275"/>
            </a:xfrm>
            <a:prstGeom prst="rect">
              <a:avLst/>
            </a:prstGeom>
            <a:noFill/>
          </p:spPr>
        </p:pic>
        <p:pic>
          <p:nvPicPr>
            <p:cNvPr id="131" name="Picture 8"/>
            <p:cNvPicPr>
              <a:picLocks noChangeAspect="1" noChangeArrowheads="1"/>
            </p:cNvPicPr>
            <p:nvPr/>
          </p:nvPicPr>
          <p:blipFill>
            <a:blip r:embed="rId4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48121" y="857420"/>
              <a:ext cx="876300" cy="819150"/>
            </a:xfrm>
            <a:prstGeom prst="rect">
              <a:avLst/>
            </a:prstGeom>
            <a:noFill/>
          </p:spPr>
        </p:pic>
        <p:pic>
          <p:nvPicPr>
            <p:cNvPr id="132" name="Picture 9"/>
            <p:cNvPicPr>
              <a:picLocks noChangeAspect="1" noChangeArrowheads="1"/>
            </p:cNvPicPr>
            <p:nvPr/>
          </p:nvPicPr>
          <p:blipFill>
            <a:blip r:embed="rId4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60691" y="891243"/>
              <a:ext cx="523875" cy="400050"/>
            </a:xfrm>
            <a:prstGeom prst="rect">
              <a:avLst/>
            </a:prstGeom>
            <a:noFill/>
          </p:spPr>
        </p:pic>
        <p:pic>
          <p:nvPicPr>
            <p:cNvPr id="133" name="Picture 13"/>
            <p:cNvPicPr>
              <a:picLocks noChangeAspect="1" noChangeArrowheads="1"/>
            </p:cNvPicPr>
            <p:nvPr/>
          </p:nvPicPr>
          <p:blipFill>
            <a:blip r:embed="rId4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16137" y="1007799"/>
              <a:ext cx="581025" cy="904875"/>
            </a:xfrm>
            <a:prstGeom prst="rect">
              <a:avLst/>
            </a:prstGeom>
            <a:noFill/>
          </p:spPr>
        </p:pic>
        <p:pic>
          <p:nvPicPr>
            <p:cNvPr id="134" name="Picture 16"/>
            <p:cNvPicPr>
              <a:picLocks noChangeAspect="1" noChangeArrowheads="1"/>
            </p:cNvPicPr>
            <p:nvPr/>
          </p:nvPicPr>
          <p:blipFill>
            <a:blip r:embed="rId4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05149" y="1428656"/>
              <a:ext cx="1066800" cy="733425"/>
            </a:xfrm>
            <a:prstGeom prst="rect">
              <a:avLst/>
            </a:prstGeom>
            <a:noFill/>
          </p:spPr>
        </p:pic>
        <p:pic>
          <p:nvPicPr>
            <p:cNvPr id="135" name="Picture 6"/>
            <p:cNvPicPr>
              <a:picLocks noChangeAspect="1" noChangeArrowheads="1"/>
            </p:cNvPicPr>
            <p:nvPr/>
          </p:nvPicPr>
          <p:blipFill>
            <a:blip r:embed="rId5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69829" y="757642"/>
              <a:ext cx="523875" cy="828675"/>
            </a:xfrm>
            <a:prstGeom prst="rect">
              <a:avLst/>
            </a:prstGeom>
            <a:noFill/>
          </p:spPr>
        </p:pic>
        <p:pic>
          <p:nvPicPr>
            <p:cNvPr id="136" name="Picture 7"/>
            <p:cNvPicPr>
              <a:picLocks noChangeAspect="1" noChangeArrowheads="1"/>
            </p:cNvPicPr>
            <p:nvPr/>
          </p:nvPicPr>
          <p:blipFill>
            <a:blip r:embed="rId5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375" y="769673"/>
              <a:ext cx="657225" cy="676275"/>
            </a:xfrm>
            <a:prstGeom prst="rect">
              <a:avLst/>
            </a:prstGeom>
            <a:noFill/>
          </p:spPr>
        </p:pic>
        <p:pic>
          <p:nvPicPr>
            <p:cNvPr id="137" name="Picture 14"/>
            <p:cNvPicPr>
              <a:picLocks noChangeAspect="1" noChangeArrowheads="1"/>
            </p:cNvPicPr>
            <p:nvPr/>
          </p:nvPicPr>
          <p:blipFill>
            <a:blip r:embed="rId5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99644" y="1135885"/>
              <a:ext cx="600075" cy="857250"/>
            </a:xfrm>
            <a:prstGeom prst="rect">
              <a:avLst/>
            </a:prstGeom>
            <a:noFill/>
          </p:spPr>
        </p:pic>
        <p:pic>
          <p:nvPicPr>
            <p:cNvPr id="138" name="Picture 15"/>
            <p:cNvPicPr>
              <a:picLocks noChangeAspect="1" noChangeArrowheads="1"/>
            </p:cNvPicPr>
            <p:nvPr/>
          </p:nvPicPr>
          <p:blipFill>
            <a:blip r:embed="rId5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99706" y="1141901"/>
              <a:ext cx="514350" cy="781050"/>
            </a:xfrm>
            <a:prstGeom prst="rect">
              <a:avLst/>
            </a:prstGeom>
            <a:noFill/>
          </p:spPr>
        </p:pic>
        <p:pic>
          <p:nvPicPr>
            <p:cNvPr id="139" name="Picture 20"/>
            <p:cNvPicPr>
              <a:picLocks noChangeAspect="1" noChangeArrowheads="1"/>
            </p:cNvPicPr>
            <p:nvPr/>
          </p:nvPicPr>
          <p:blipFill>
            <a:blip r:embed="rId5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15423" y="1722424"/>
              <a:ext cx="447675" cy="438150"/>
            </a:xfrm>
            <a:prstGeom prst="rect">
              <a:avLst/>
            </a:prstGeom>
            <a:noFill/>
          </p:spPr>
        </p:pic>
        <p:pic>
          <p:nvPicPr>
            <p:cNvPr id="140" name="Picture 11"/>
            <p:cNvPicPr>
              <a:picLocks noChangeAspect="1" noChangeArrowheads="1"/>
            </p:cNvPicPr>
            <p:nvPr/>
          </p:nvPicPr>
          <p:blipFill>
            <a:blip r:embed="rId5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5285" y="1678810"/>
              <a:ext cx="647700" cy="990600"/>
            </a:xfrm>
            <a:prstGeom prst="rect">
              <a:avLst/>
            </a:prstGeom>
            <a:noFill/>
          </p:spPr>
        </p:pic>
      </p:grpSp>
      <p:sp>
        <p:nvSpPr>
          <p:cNvPr id="67" name="Content Placeholder 2"/>
          <p:cNvSpPr txBox="1">
            <a:spLocks/>
          </p:cNvSpPr>
          <p:nvPr/>
        </p:nvSpPr>
        <p:spPr>
          <a:xfrm>
            <a:off x="4573249" y="571305"/>
            <a:ext cx="3789599" cy="49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3600" cap="small" dirty="0" smtClean="0">
                <a:solidFill>
                  <a:schemeClr val="bg1"/>
                </a:solidFill>
                <a:latin typeface="Algerian" panose="04020705040A02060702" pitchFamily="82" charset="0"/>
              </a:rPr>
              <a:t>Does the candidate have the </a:t>
            </a:r>
            <a:r>
              <a:rPr lang="en-US" sz="3600" cap="small" dirty="0" smtClean="0">
                <a:solidFill>
                  <a:schemeClr val="accent4"/>
                </a:solidFill>
                <a:latin typeface="Algerian" panose="04020705040A02060702" pitchFamily="82" charset="0"/>
              </a:rPr>
              <a:t>concrete vocabulary </a:t>
            </a:r>
            <a:r>
              <a:rPr lang="en-US" sz="3600" cap="small" dirty="0" smtClean="0">
                <a:solidFill>
                  <a:schemeClr val="bg1"/>
                </a:solidFill>
                <a:latin typeface="Algerian" panose="04020705040A02060702" pitchFamily="82" charset="0"/>
              </a:rPr>
              <a:t>to express himself clearly?</a:t>
            </a:r>
          </a:p>
          <a:p>
            <a:pPr marL="0" indent="0">
              <a:spcBef>
                <a:spcPts val="0"/>
              </a:spcBef>
              <a:buNone/>
            </a:pPr>
            <a:endParaRPr lang="en-US" sz="3600" cap="small" dirty="0">
              <a:solidFill>
                <a:schemeClr val="bg1"/>
              </a:solidFill>
              <a:latin typeface="Algerian" panose="04020705040A02060702" pitchFamily="82" charset="0"/>
            </a:endParaRPr>
          </a:p>
          <a:p>
            <a:pPr marL="0" indent="0">
              <a:spcBef>
                <a:spcPts val="0"/>
              </a:spcBef>
              <a:buNone/>
            </a:pPr>
            <a:endParaRPr lang="en-US" dirty="0" smtClean="0">
              <a:solidFill>
                <a:schemeClr val="bg1"/>
              </a:solidFill>
              <a:latin typeface="Algerian" panose="04020705040A02060702" pitchFamily="82" charset="0"/>
            </a:endParaRPr>
          </a:p>
          <a:p>
            <a:pPr>
              <a:spcBef>
                <a:spcPts val="0"/>
              </a:spcBef>
            </a:pPr>
            <a:endParaRPr lang="en-US" dirty="0" smtClean="0"/>
          </a:p>
          <a:p>
            <a:pPr>
              <a:spcBef>
                <a:spcPts val="0"/>
              </a:spcBef>
            </a:pPr>
            <a:endParaRPr lang="en-US" dirty="0"/>
          </a:p>
        </p:txBody>
      </p:sp>
    </p:spTree>
    <p:extLst>
      <p:ext uri="{BB962C8B-B14F-4D97-AF65-F5344CB8AC3E}">
        <p14:creationId xmlns:p14="http://schemas.microsoft.com/office/powerpoint/2010/main" val="1414556305"/>
      </p:ext>
    </p:extLst>
  </p:cSld>
  <p:clrMapOvr>
    <a:masterClrMapping/>
  </p:clrMapOvr>
  <p:transition spd="slow" advClick="0" advTm="30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67" name="Picture 10"/>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4460" y="1375013"/>
            <a:ext cx="523875" cy="1181100"/>
          </a:xfrm>
          <a:prstGeom prst="rect">
            <a:avLst/>
          </a:prstGeom>
          <a:noFill/>
        </p:spPr>
      </p:pic>
      <p:grpSp>
        <p:nvGrpSpPr>
          <p:cNvPr id="70" name="Group 39"/>
          <p:cNvGrpSpPr/>
          <p:nvPr/>
        </p:nvGrpSpPr>
        <p:grpSpPr>
          <a:xfrm>
            <a:off x="1213928" y="1391304"/>
            <a:ext cx="2632075" cy="4729164"/>
            <a:chOff x="1444625" y="1363662"/>
            <a:chExt cx="2632075" cy="4729164"/>
          </a:xfrm>
        </p:grpSpPr>
        <p:sp>
          <p:nvSpPr>
            <p:cNvPr id="71" name="Freeform 28"/>
            <p:cNvSpPr>
              <a:spLocks/>
            </p:cNvSpPr>
            <p:nvPr/>
          </p:nvSpPr>
          <p:spPr bwMode="auto">
            <a:xfrm>
              <a:off x="3097213" y="1754188"/>
              <a:ext cx="180975" cy="273050"/>
            </a:xfrm>
            <a:custGeom>
              <a:avLst/>
              <a:gdLst/>
              <a:ahLst/>
              <a:cxnLst>
                <a:cxn ang="0">
                  <a:pos x="47" y="24"/>
                </a:cxn>
                <a:cxn ang="0">
                  <a:pos x="45" y="17"/>
                </a:cxn>
                <a:cxn ang="0">
                  <a:pos x="38" y="11"/>
                </a:cxn>
                <a:cxn ang="0">
                  <a:pos x="14" y="3"/>
                </a:cxn>
                <a:cxn ang="0">
                  <a:pos x="1" y="39"/>
                </a:cxn>
                <a:cxn ang="0">
                  <a:pos x="15" y="68"/>
                </a:cxn>
                <a:cxn ang="0">
                  <a:pos x="39" y="67"/>
                </a:cxn>
                <a:cxn ang="0">
                  <a:pos x="37" y="60"/>
                </a:cxn>
                <a:cxn ang="0">
                  <a:pos x="21" y="62"/>
                </a:cxn>
                <a:cxn ang="0">
                  <a:pos x="9" y="54"/>
                </a:cxn>
                <a:cxn ang="0">
                  <a:pos x="24" y="12"/>
                </a:cxn>
                <a:cxn ang="0">
                  <a:pos x="43" y="24"/>
                </a:cxn>
                <a:cxn ang="0">
                  <a:pos x="47" y="24"/>
                </a:cxn>
              </a:cxnLst>
              <a:rect l="0" t="0" r="r" b="b"/>
              <a:pathLst>
                <a:path w="48" h="73">
                  <a:moveTo>
                    <a:pt x="47" y="24"/>
                  </a:moveTo>
                  <a:cubicBezTo>
                    <a:pt x="48" y="21"/>
                    <a:pt x="46" y="19"/>
                    <a:pt x="45" y="17"/>
                  </a:cubicBezTo>
                  <a:cubicBezTo>
                    <a:pt x="43" y="14"/>
                    <a:pt x="42" y="14"/>
                    <a:pt x="38" y="11"/>
                  </a:cubicBezTo>
                  <a:cubicBezTo>
                    <a:pt x="32" y="7"/>
                    <a:pt x="22" y="0"/>
                    <a:pt x="14" y="3"/>
                  </a:cubicBezTo>
                  <a:cubicBezTo>
                    <a:pt x="4" y="7"/>
                    <a:pt x="0" y="26"/>
                    <a:pt x="1" y="39"/>
                  </a:cubicBezTo>
                  <a:cubicBezTo>
                    <a:pt x="1" y="53"/>
                    <a:pt x="5" y="63"/>
                    <a:pt x="15" y="68"/>
                  </a:cubicBezTo>
                  <a:cubicBezTo>
                    <a:pt x="25" y="67"/>
                    <a:pt x="34" y="73"/>
                    <a:pt x="39" y="67"/>
                  </a:cubicBezTo>
                  <a:cubicBezTo>
                    <a:pt x="39" y="64"/>
                    <a:pt x="38" y="62"/>
                    <a:pt x="37" y="60"/>
                  </a:cubicBezTo>
                  <a:cubicBezTo>
                    <a:pt x="31" y="60"/>
                    <a:pt x="26" y="63"/>
                    <a:pt x="21" y="62"/>
                  </a:cubicBezTo>
                  <a:cubicBezTo>
                    <a:pt x="15" y="61"/>
                    <a:pt x="13" y="57"/>
                    <a:pt x="9" y="54"/>
                  </a:cubicBezTo>
                  <a:cubicBezTo>
                    <a:pt x="8" y="35"/>
                    <a:pt x="6" y="11"/>
                    <a:pt x="24" y="12"/>
                  </a:cubicBezTo>
                  <a:cubicBezTo>
                    <a:pt x="33" y="12"/>
                    <a:pt x="36" y="19"/>
                    <a:pt x="43" y="24"/>
                  </a:cubicBezTo>
                  <a:cubicBezTo>
                    <a:pt x="44" y="24"/>
                    <a:pt x="45" y="24"/>
                    <a:pt x="47"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2" name="Freeform 29"/>
            <p:cNvSpPr>
              <a:spLocks/>
            </p:cNvSpPr>
            <p:nvPr/>
          </p:nvSpPr>
          <p:spPr bwMode="auto">
            <a:xfrm>
              <a:off x="3146425" y="1825625"/>
              <a:ext cx="71438" cy="77788"/>
            </a:xfrm>
            <a:custGeom>
              <a:avLst/>
              <a:gdLst/>
              <a:ahLst/>
              <a:cxnLst>
                <a:cxn ang="0">
                  <a:pos x="11" y="1"/>
                </a:cxn>
                <a:cxn ang="0">
                  <a:pos x="1" y="13"/>
                </a:cxn>
                <a:cxn ang="0">
                  <a:pos x="4" y="21"/>
                </a:cxn>
                <a:cxn ang="0">
                  <a:pos x="15" y="21"/>
                </a:cxn>
                <a:cxn ang="0">
                  <a:pos x="11" y="1"/>
                </a:cxn>
              </a:cxnLst>
              <a:rect l="0" t="0" r="r" b="b"/>
              <a:pathLst>
                <a:path w="19" h="21">
                  <a:moveTo>
                    <a:pt x="11" y="1"/>
                  </a:moveTo>
                  <a:cubicBezTo>
                    <a:pt x="6" y="4"/>
                    <a:pt x="6" y="11"/>
                    <a:pt x="1" y="13"/>
                  </a:cubicBezTo>
                  <a:cubicBezTo>
                    <a:pt x="0" y="17"/>
                    <a:pt x="4" y="17"/>
                    <a:pt x="4" y="21"/>
                  </a:cubicBezTo>
                  <a:cubicBezTo>
                    <a:pt x="9" y="21"/>
                    <a:pt x="11" y="21"/>
                    <a:pt x="15" y="21"/>
                  </a:cubicBezTo>
                  <a:cubicBezTo>
                    <a:pt x="19" y="14"/>
                    <a:pt x="18" y="0"/>
                    <a:pt x="11"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3" name="Freeform 30"/>
            <p:cNvSpPr>
              <a:spLocks/>
            </p:cNvSpPr>
            <p:nvPr/>
          </p:nvSpPr>
          <p:spPr bwMode="auto">
            <a:xfrm>
              <a:off x="2838450" y="2249488"/>
              <a:ext cx="296863" cy="427038"/>
            </a:xfrm>
            <a:custGeom>
              <a:avLst/>
              <a:gdLst/>
              <a:ahLst/>
              <a:cxnLst>
                <a:cxn ang="0">
                  <a:pos x="79" y="45"/>
                </a:cxn>
                <a:cxn ang="0">
                  <a:pos x="78" y="38"/>
                </a:cxn>
                <a:cxn ang="0">
                  <a:pos x="41" y="51"/>
                </a:cxn>
                <a:cxn ang="0">
                  <a:pos x="32" y="33"/>
                </a:cxn>
                <a:cxn ang="0">
                  <a:pos x="13" y="11"/>
                </a:cxn>
                <a:cxn ang="0">
                  <a:pos x="0" y="7"/>
                </a:cxn>
                <a:cxn ang="0">
                  <a:pos x="17" y="31"/>
                </a:cxn>
                <a:cxn ang="0">
                  <a:pos x="36" y="72"/>
                </a:cxn>
                <a:cxn ang="0">
                  <a:pos x="23" y="113"/>
                </a:cxn>
                <a:cxn ang="0">
                  <a:pos x="30" y="112"/>
                </a:cxn>
                <a:cxn ang="0">
                  <a:pos x="43" y="61"/>
                </a:cxn>
                <a:cxn ang="0">
                  <a:pos x="56" y="48"/>
                </a:cxn>
                <a:cxn ang="0">
                  <a:pos x="79" y="45"/>
                </a:cxn>
              </a:cxnLst>
              <a:rect l="0" t="0" r="r" b="b"/>
              <a:pathLst>
                <a:path w="79" h="114">
                  <a:moveTo>
                    <a:pt x="79" y="45"/>
                  </a:moveTo>
                  <a:cubicBezTo>
                    <a:pt x="79" y="42"/>
                    <a:pt x="77" y="42"/>
                    <a:pt x="78" y="38"/>
                  </a:cubicBezTo>
                  <a:cubicBezTo>
                    <a:pt x="63" y="35"/>
                    <a:pt x="49" y="38"/>
                    <a:pt x="41" y="51"/>
                  </a:cubicBezTo>
                  <a:cubicBezTo>
                    <a:pt x="38" y="45"/>
                    <a:pt x="33" y="40"/>
                    <a:pt x="32" y="33"/>
                  </a:cubicBezTo>
                  <a:cubicBezTo>
                    <a:pt x="23" y="27"/>
                    <a:pt x="21" y="16"/>
                    <a:pt x="13" y="11"/>
                  </a:cubicBezTo>
                  <a:cubicBezTo>
                    <a:pt x="10" y="7"/>
                    <a:pt x="4" y="0"/>
                    <a:pt x="0" y="7"/>
                  </a:cubicBezTo>
                  <a:cubicBezTo>
                    <a:pt x="4" y="17"/>
                    <a:pt x="15" y="19"/>
                    <a:pt x="17" y="31"/>
                  </a:cubicBezTo>
                  <a:cubicBezTo>
                    <a:pt x="25" y="42"/>
                    <a:pt x="37" y="51"/>
                    <a:pt x="36" y="72"/>
                  </a:cubicBezTo>
                  <a:cubicBezTo>
                    <a:pt x="35" y="87"/>
                    <a:pt x="22" y="99"/>
                    <a:pt x="23" y="113"/>
                  </a:cubicBezTo>
                  <a:cubicBezTo>
                    <a:pt x="27" y="114"/>
                    <a:pt x="27" y="112"/>
                    <a:pt x="30" y="112"/>
                  </a:cubicBezTo>
                  <a:cubicBezTo>
                    <a:pt x="37" y="99"/>
                    <a:pt x="48" y="78"/>
                    <a:pt x="43" y="61"/>
                  </a:cubicBezTo>
                  <a:cubicBezTo>
                    <a:pt x="49" y="58"/>
                    <a:pt x="52" y="53"/>
                    <a:pt x="56" y="48"/>
                  </a:cubicBezTo>
                  <a:cubicBezTo>
                    <a:pt x="63" y="45"/>
                    <a:pt x="70" y="48"/>
                    <a:pt x="79"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4" name="Freeform 31"/>
            <p:cNvSpPr>
              <a:spLocks/>
            </p:cNvSpPr>
            <p:nvPr/>
          </p:nvSpPr>
          <p:spPr bwMode="auto">
            <a:xfrm>
              <a:off x="2959100" y="2114550"/>
              <a:ext cx="82550" cy="88900"/>
            </a:xfrm>
            <a:custGeom>
              <a:avLst/>
              <a:gdLst/>
              <a:ahLst/>
              <a:cxnLst>
                <a:cxn ang="0">
                  <a:pos x="21" y="0"/>
                </a:cxn>
                <a:cxn ang="0">
                  <a:pos x="0" y="17"/>
                </a:cxn>
                <a:cxn ang="0">
                  <a:pos x="3" y="24"/>
                </a:cxn>
                <a:cxn ang="0">
                  <a:pos x="21" y="5"/>
                </a:cxn>
                <a:cxn ang="0">
                  <a:pos x="21" y="0"/>
                </a:cxn>
              </a:cxnLst>
              <a:rect l="0" t="0" r="r" b="b"/>
              <a:pathLst>
                <a:path w="22" h="24">
                  <a:moveTo>
                    <a:pt x="21" y="0"/>
                  </a:moveTo>
                  <a:cubicBezTo>
                    <a:pt x="12" y="4"/>
                    <a:pt x="7" y="11"/>
                    <a:pt x="0" y="17"/>
                  </a:cubicBezTo>
                  <a:cubicBezTo>
                    <a:pt x="0" y="20"/>
                    <a:pt x="1" y="23"/>
                    <a:pt x="3" y="24"/>
                  </a:cubicBezTo>
                  <a:cubicBezTo>
                    <a:pt x="12" y="20"/>
                    <a:pt x="14" y="10"/>
                    <a:pt x="21" y="5"/>
                  </a:cubicBezTo>
                  <a:cubicBezTo>
                    <a:pt x="22" y="3"/>
                    <a:pt x="21" y="2"/>
                    <a:pt x="2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5" name="Freeform 32"/>
            <p:cNvSpPr>
              <a:spLocks/>
            </p:cNvSpPr>
            <p:nvPr/>
          </p:nvSpPr>
          <p:spPr bwMode="auto">
            <a:xfrm>
              <a:off x="2703513" y="2286000"/>
              <a:ext cx="198438" cy="574675"/>
            </a:xfrm>
            <a:custGeom>
              <a:avLst/>
              <a:gdLst/>
              <a:ahLst/>
              <a:cxnLst>
                <a:cxn ang="0">
                  <a:pos x="0" y="5"/>
                </a:cxn>
                <a:cxn ang="0">
                  <a:pos x="8" y="13"/>
                </a:cxn>
                <a:cxn ang="0">
                  <a:pos x="12" y="45"/>
                </a:cxn>
                <a:cxn ang="0">
                  <a:pos x="23" y="69"/>
                </a:cxn>
                <a:cxn ang="0">
                  <a:pos x="45" y="109"/>
                </a:cxn>
                <a:cxn ang="0">
                  <a:pos x="42" y="139"/>
                </a:cxn>
                <a:cxn ang="0">
                  <a:pos x="43" y="153"/>
                </a:cxn>
                <a:cxn ang="0">
                  <a:pos x="50" y="130"/>
                </a:cxn>
                <a:cxn ang="0">
                  <a:pos x="53" y="114"/>
                </a:cxn>
                <a:cxn ang="0">
                  <a:pos x="50" y="93"/>
                </a:cxn>
                <a:cxn ang="0">
                  <a:pos x="33" y="72"/>
                </a:cxn>
                <a:cxn ang="0">
                  <a:pos x="32" y="63"/>
                </a:cxn>
                <a:cxn ang="0">
                  <a:pos x="22" y="50"/>
                </a:cxn>
                <a:cxn ang="0">
                  <a:pos x="23" y="47"/>
                </a:cxn>
                <a:cxn ang="0">
                  <a:pos x="21" y="45"/>
                </a:cxn>
                <a:cxn ang="0">
                  <a:pos x="22" y="28"/>
                </a:cxn>
                <a:cxn ang="0">
                  <a:pos x="11" y="2"/>
                </a:cxn>
                <a:cxn ang="0">
                  <a:pos x="0" y="5"/>
                </a:cxn>
              </a:cxnLst>
              <a:rect l="0" t="0" r="r" b="b"/>
              <a:pathLst>
                <a:path w="53" h="153">
                  <a:moveTo>
                    <a:pt x="0" y="5"/>
                  </a:moveTo>
                  <a:cubicBezTo>
                    <a:pt x="2" y="9"/>
                    <a:pt x="5" y="10"/>
                    <a:pt x="8" y="13"/>
                  </a:cubicBezTo>
                  <a:cubicBezTo>
                    <a:pt x="13" y="26"/>
                    <a:pt x="11" y="34"/>
                    <a:pt x="12" y="45"/>
                  </a:cubicBezTo>
                  <a:cubicBezTo>
                    <a:pt x="13" y="55"/>
                    <a:pt x="18" y="62"/>
                    <a:pt x="23" y="69"/>
                  </a:cubicBezTo>
                  <a:cubicBezTo>
                    <a:pt x="29" y="78"/>
                    <a:pt x="44" y="95"/>
                    <a:pt x="45" y="109"/>
                  </a:cubicBezTo>
                  <a:cubicBezTo>
                    <a:pt x="45" y="115"/>
                    <a:pt x="43" y="130"/>
                    <a:pt x="42" y="139"/>
                  </a:cubicBezTo>
                  <a:cubicBezTo>
                    <a:pt x="42" y="144"/>
                    <a:pt x="38" y="150"/>
                    <a:pt x="43" y="153"/>
                  </a:cubicBezTo>
                  <a:cubicBezTo>
                    <a:pt x="50" y="150"/>
                    <a:pt x="49" y="140"/>
                    <a:pt x="50" y="130"/>
                  </a:cubicBezTo>
                  <a:cubicBezTo>
                    <a:pt x="50" y="125"/>
                    <a:pt x="53" y="119"/>
                    <a:pt x="53" y="114"/>
                  </a:cubicBezTo>
                  <a:cubicBezTo>
                    <a:pt x="53" y="106"/>
                    <a:pt x="49" y="100"/>
                    <a:pt x="50" y="93"/>
                  </a:cubicBezTo>
                  <a:cubicBezTo>
                    <a:pt x="42" y="88"/>
                    <a:pt x="40" y="77"/>
                    <a:pt x="33" y="72"/>
                  </a:cubicBezTo>
                  <a:cubicBezTo>
                    <a:pt x="34" y="68"/>
                    <a:pt x="32" y="67"/>
                    <a:pt x="32" y="63"/>
                  </a:cubicBezTo>
                  <a:cubicBezTo>
                    <a:pt x="30" y="58"/>
                    <a:pt x="22" y="55"/>
                    <a:pt x="22" y="50"/>
                  </a:cubicBezTo>
                  <a:cubicBezTo>
                    <a:pt x="21" y="48"/>
                    <a:pt x="23" y="48"/>
                    <a:pt x="23" y="47"/>
                  </a:cubicBezTo>
                  <a:cubicBezTo>
                    <a:pt x="22" y="46"/>
                    <a:pt x="21" y="46"/>
                    <a:pt x="21" y="45"/>
                  </a:cubicBezTo>
                  <a:cubicBezTo>
                    <a:pt x="20" y="40"/>
                    <a:pt x="22" y="34"/>
                    <a:pt x="22" y="28"/>
                  </a:cubicBezTo>
                  <a:cubicBezTo>
                    <a:pt x="21" y="17"/>
                    <a:pt x="13" y="10"/>
                    <a:pt x="11" y="2"/>
                  </a:cubicBezTo>
                  <a:cubicBezTo>
                    <a:pt x="5" y="0"/>
                    <a:pt x="3" y="2"/>
                    <a:pt x="0"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6" name="Freeform 33"/>
            <p:cNvSpPr>
              <a:spLocks/>
            </p:cNvSpPr>
            <p:nvPr/>
          </p:nvSpPr>
          <p:spPr bwMode="auto">
            <a:xfrm>
              <a:off x="2673350" y="1990725"/>
              <a:ext cx="112713" cy="198438"/>
            </a:xfrm>
            <a:custGeom>
              <a:avLst/>
              <a:gdLst/>
              <a:ahLst/>
              <a:cxnLst>
                <a:cxn ang="0">
                  <a:pos x="0" y="6"/>
                </a:cxn>
                <a:cxn ang="0">
                  <a:pos x="14" y="30"/>
                </a:cxn>
                <a:cxn ang="0">
                  <a:pos x="23" y="46"/>
                </a:cxn>
                <a:cxn ang="0">
                  <a:pos x="28" y="52"/>
                </a:cxn>
                <a:cxn ang="0">
                  <a:pos x="30" y="48"/>
                </a:cxn>
                <a:cxn ang="0">
                  <a:pos x="17" y="16"/>
                </a:cxn>
                <a:cxn ang="0">
                  <a:pos x="0" y="6"/>
                </a:cxn>
              </a:cxnLst>
              <a:rect l="0" t="0" r="r" b="b"/>
              <a:pathLst>
                <a:path w="30" h="53">
                  <a:moveTo>
                    <a:pt x="0" y="6"/>
                  </a:moveTo>
                  <a:cubicBezTo>
                    <a:pt x="3" y="14"/>
                    <a:pt x="10" y="22"/>
                    <a:pt x="14" y="30"/>
                  </a:cubicBezTo>
                  <a:cubicBezTo>
                    <a:pt x="17" y="37"/>
                    <a:pt x="18" y="40"/>
                    <a:pt x="23" y="46"/>
                  </a:cubicBezTo>
                  <a:cubicBezTo>
                    <a:pt x="24" y="48"/>
                    <a:pt x="24" y="53"/>
                    <a:pt x="28" y="52"/>
                  </a:cubicBezTo>
                  <a:cubicBezTo>
                    <a:pt x="30" y="51"/>
                    <a:pt x="29" y="48"/>
                    <a:pt x="30" y="48"/>
                  </a:cubicBezTo>
                  <a:cubicBezTo>
                    <a:pt x="27" y="36"/>
                    <a:pt x="19" y="30"/>
                    <a:pt x="17" y="16"/>
                  </a:cubicBezTo>
                  <a:cubicBezTo>
                    <a:pt x="11" y="14"/>
                    <a:pt x="8" y="0"/>
                    <a:pt x="0"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7" name="Freeform 34"/>
            <p:cNvSpPr>
              <a:spLocks/>
            </p:cNvSpPr>
            <p:nvPr/>
          </p:nvSpPr>
          <p:spPr bwMode="auto">
            <a:xfrm>
              <a:off x="3333750" y="1897063"/>
              <a:ext cx="292100" cy="254000"/>
            </a:xfrm>
            <a:custGeom>
              <a:avLst/>
              <a:gdLst/>
              <a:ahLst/>
              <a:cxnLst>
                <a:cxn ang="0">
                  <a:pos x="72" y="39"/>
                </a:cxn>
                <a:cxn ang="0">
                  <a:pos x="63" y="41"/>
                </a:cxn>
                <a:cxn ang="0">
                  <a:pos x="11" y="15"/>
                </a:cxn>
                <a:cxn ang="0">
                  <a:pos x="0" y="6"/>
                </a:cxn>
                <a:cxn ang="0">
                  <a:pos x="7" y="21"/>
                </a:cxn>
                <a:cxn ang="0">
                  <a:pos x="40" y="44"/>
                </a:cxn>
                <a:cxn ang="0">
                  <a:pos x="59" y="61"/>
                </a:cxn>
                <a:cxn ang="0">
                  <a:pos x="57" y="47"/>
                </a:cxn>
                <a:cxn ang="0">
                  <a:pos x="74" y="50"/>
                </a:cxn>
                <a:cxn ang="0">
                  <a:pos x="72" y="39"/>
                </a:cxn>
              </a:cxnLst>
              <a:rect l="0" t="0" r="r" b="b"/>
              <a:pathLst>
                <a:path w="78" h="68">
                  <a:moveTo>
                    <a:pt x="72" y="39"/>
                  </a:moveTo>
                  <a:cubicBezTo>
                    <a:pt x="68" y="38"/>
                    <a:pt x="67" y="40"/>
                    <a:pt x="63" y="41"/>
                  </a:cubicBezTo>
                  <a:cubicBezTo>
                    <a:pt x="41" y="37"/>
                    <a:pt x="19" y="32"/>
                    <a:pt x="11" y="15"/>
                  </a:cubicBezTo>
                  <a:cubicBezTo>
                    <a:pt x="8" y="11"/>
                    <a:pt x="9" y="0"/>
                    <a:pt x="0" y="6"/>
                  </a:cubicBezTo>
                  <a:cubicBezTo>
                    <a:pt x="1" y="13"/>
                    <a:pt x="2" y="15"/>
                    <a:pt x="7" y="21"/>
                  </a:cubicBezTo>
                  <a:cubicBezTo>
                    <a:pt x="14" y="30"/>
                    <a:pt x="25" y="42"/>
                    <a:pt x="40" y="44"/>
                  </a:cubicBezTo>
                  <a:cubicBezTo>
                    <a:pt x="35" y="56"/>
                    <a:pt x="46" y="68"/>
                    <a:pt x="59" y="61"/>
                  </a:cubicBezTo>
                  <a:cubicBezTo>
                    <a:pt x="60" y="57"/>
                    <a:pt x="61" y="49"/>
                    <a:pt x="57" y="47"/>
                  </a:cubicBezTo>
                  <a:cubicBezTo>
                    <a:pt x="61" y="46"/>
                    <a:pt x="67" y="51"/>
                    <a:pt x="74" y="50"/>
                  </a:cubicBezTo>
                  <a:cubicBezTo>
                    <a:pt x="78" y="47"/>
                    <a:pt x="77" y="40"/>
                    <a:pt x="72"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8" name="Freeform 35"/>
            <p:cNvSpPr>
              <a:spLocks/>
            </p:cNvSpPr>
            <p:nvPr/>
          </p:nvSpPr>
          <p:spPr bwMode="auto">
            <a:xfrm>
              <a:off x="1781175" y="1363662"/>
              <a:ext cx="2295525" cy="4248150"/>
            </a:xfrm>
            <a:custGeom>
              <a:avLst/>
              <a:gdLst/>
              <a:ahLst/>
              <a:cxnLst>
                <a:cxn ang="0">
                  <a:pos x="490" y="442"/>
                </a:cxn>
                <a:cxn ang="0">
                  <a:pos x="490" y="244"/>
                </a:cxn>
                <a:cxn ang="0">
                  <a:pos x="550" y="156"/>
                </a:cxn>
                <a:cxn ang="0">
                  <a:pos x="528" y="38"/>
                </a:cxn>
                <a:cxn ang="0">
                  <a:pos x="354" y="76"/>
                </a:cxn>
                <a:cxn ang="0">
                  <a:pos x="306" y="125"/>
                </a:cxn>
                <a:cxn ang="0">
                  <a:pos x="159" y="135"/>
                </a:cxn>
                <a:cxn ang="0">
                  <a:pos x="67" y="270"/>
                </a:cxn>
                <a:cxn ang="0">
                  <a:pos x="12" y="491"/>
                </a:cxn>
                <a:cxn ang="0">
                  <a:pos x="15" y="614"/>
                </a:cxn>
                <a:cxn ang="0">
                  <a:pos x="98" y="667"/>
                </a:cxn>
                <a:cxn ang="0">
                  <a:pos x="225" y="679"/>
                </a:cxn>
                <a:cxn ang="0">
                  <a:pos x="88" y="650"/>
                </a:cxn>
                <a:cxn ang="0">
                  <a:pos x="24" y="468"/>
                </a:cxn>
                <a:cxn ang="0">
                  <a:pos x="73" y="275"/>
                </a:cxn>
                <a:cxn ang="0">
                  <a:pos x="148" y="145"/>
                </a:cxn>
                <a:cxn ang="0">
                  <a:pos x="292" y="139"/>
                </a:cxn>
                <a:cxn ang="0">
                  <a:pos x="415" y="18"/>
                </a:cxn>
                <a:cxn ang="0">
                  <a:pos x="526" y="184"/>
                </a:cxn>
                <a:cxn ang="0">
                  <a:pos x="414" y="259"/>
                </a:cxn>
                <a:cxn ang="0">
                  <a:pos x="395" y="269"/>
                </a:cxn>
                <a:cxn ang="0">
                  <a:pos x="415" y="367"/>
                </a:cxn>
                <a:cxn ang="0">
                  <a:pos x="427" y="364"/>
                </a:cxn>
                <a:cxn ang="0">
                  <a:pos x="398" y="304"/>
                </a:cxn>
                <a:cxn ang="0">
                  <a:pos x="497" y="268"/>
                </a:cxn>
                <a:cxn ang="0">
                  <a:pos x="480" y="449"/>
                </a:cxn>
                <a:cxn ang="0">
                  <a:pos x="379" y="443"/>
                </a:cxn>
                <a:cxn ang="0">
                  <a:pos x="282" y="409"/>
                </a:cxn>
                <a:cxn ang="0">
                  <a:pos x="560" y="543"/>
                </a:cxn>
                <a:cxn ang="0">
                  <a:pos x="589" y="633"/>
                </a:cxn>
                <a:cxn ang="0">
                  <a:pos x="535" y="690"/>
                </a:cxn>
                <a:cxn ang="0">
                  <a:pos x="538" y="663"/>
                </a:cxn>
                <a:cxn ang="0">
                  <a:pos x="460" y="561"/>
                </a:cxn>
                <a:cxn ang="0">
                  <a:pos x="197" y="439"/>
                </a:cxn>
                <a:cxn ang="0">
                  <a:pos x="188" y="438"/>
                </a:cxn>
                <a:cxn ang="0">
                  <a:pos x="99" y="524"/>
                </a:cxn>
                <a:cxn ang="0">
                  <a:pos x="380" y="561"/>
                </a:cxn>
                <a:cxn ang="0">
                  <a:pos x="500" y="690"/>
                </a:cxn>
                <a:cxn ang="0">
                  <a:pos x="573" y="752"/>
                </a:cxn>
                <a:cxn ang="0">
                  <a:pos x="457" y="870"/>
                </a:cxn>
                <a:cxn ang="0">
                  <a:pos x="400" y="1100"/>
                </a:cxn>
                <a:cxn ang="0">
                  <a:pos x="286" y="964"/>
                </a:cxn>
                <a:cxn ang="0">
                  <a:pos x="404" y="771"/>
                </a:cxn>
                <a:cxn ang="0">
                  <a:pos x="435" y="719"/>
                </a:cxn>
                <a:cxn ang="0">
                  <a:pos x="283" y="949"/>
                </a:cxn>
                <a:cxn ang="0">
                  <a:pos x="495" y="631"/>
                </a:cxn>
                <a:cxn ang="0">
                  <a:pos x="354" y="780"/>
                </a:cxn>
                <a:cxn ang="0">
                  <a:pos x="306" y="1017"/>
                </a:cxn>
                <a:cxn ang="0">
                  <a:pos x="358" y="1092"/>
                </a:cxn>
                <a:cxn ang="0">
                  <a:pos x="315" y="1069"/>
                </a:cxn>
                <a:cxn ang="0">
                  <a:pos x="207" y="1030"/>
                </a:cxn>
                <a:cxn ang="0">
                  <a:pos x="189" y="880"/>
                </a:cxn>
                <a:cxn ang="0">
                  <a:pos x="255" y="708"/>
                </a:cxn>
                <a:cxn ang="0">
                  <a:pos x="347" y="613"/>
                </a:cxn>
                <a:cxn ang="0">
                  <a:pos x="285" y="636"/>
                </a:cxn>
                <a:cxn ang="0">
                  <a:pos x="239" y="728"/>
                </a:cxn>
                <a:cxn ang="0">
                  <a:pos x="204" y="842"/>
                </a:cxn>
                <a:cxn ang="0">
                  <a:pos x="290" y="1091"/>
                </a:cxn>
                <a:cxn ang="0">
                  <a:pos x="427" y="1118"/>
                </a:cxn>
                <a:cxn ang="0">
                  <a:pos x="382" y="990"/>
                </a:cxn>
                <a:cxn ang="0">
                  <a:pos x="556" y="783"/>
                </a:cxn>
              </a:cxnLst>
              <a:rect l="0" t="0" r="r" b="b"/>
              <a:pathLst>
                <a:path w="612" h="1133">
                  <a:moveTo>
                    <a:pt x="609" y="605"/>
                  </a:moveTo>
                  <a:cubicBezTo>
                    <a:pt x="606" y="596"/>
                    <a:pt x="598" y="589"/>
                    <a:pt x="598" y="580"/>
                  </a:cubicBezTo>
                  <a:cubicBezTo>
                    <a:pt x="584" y="563"/>
                    <a:pt x="572" y="544"/>
                    <a:pt x="557" y="528"/>
                  </a:cubicBezTo>
                  <a:cubicBezTo>
                    <a:pt x="553" y="527"/>
                    <a:pt x="550" y="523"/>
                    <a:pt x="546" y="521"/>
                  </a:cubicBezTo>
                  <a:cubicBezTo>
                    <a:pt x="539" y="512"/>
                    <a:pt x="526" y="509"/>
                    <a:pt x="517" y="502"/>
                  </a:cubicBezTo>
                  <a:cubicBezTo>
                    <a:pt x="502" y="496"/>
                    <a:pt x="487" y="490"/>
                    <a:pt x="472" y="484"/>
                  </a:cubicBezTo>
                  <a:cubicBezTo>
                    <a:pt x="478" y="478"/>
                    <a:pt x="479" y="468"/>
                    <a:pt x="485" y="463"/>
                  </a:cubicBezTo>
                  <a:cubicBezTo>
                    <a:pt x="486" y="457"/>
                    <a:pt x="489" y="450"/>
                    <a:pt x="490" y="442"/>
                  </a:cubicBezTo>
                  <a:cubicBezTo>
                    <a:pt x="491" y="433"/>
                    <a:pt x="488" y="422"/>
                    <a:pt x="495" y="417"/>
                  </a:cubicBezTo>
                  <a:cubicBezTo>
                    <a:pt x="492" y="380"/>
                    <a:pt x="526" y="358"/>
                    <a:pt x="523" y="321"/>
                  </a:cubicBezTo>
                  <a:cubicBezTo>
                    <a:pt x="523" y="317"/>
                    <a:pt x="521" y="313"/>
                    <a:pt x="520" y="308"/>
                  </a:cubicBezTo>
                  <a:cubicBezTo>
                    <a:pt x="519" y="304"/>
                    <a:pt x="519" y="299"/>
                    <a:pt x="518" y="296"/>
                  </a:cubicBezTo>
                  <a:cubicBezTo>
                    <a:pt x="518" y="294"/>
                    <a:pt x="515" y="291"/>
                    <a:pt x="514" y="288"/>
                  </a:cubicBezTo>
                  <a:cubicBezTo>
                    <a:pt x="512" y="282"/>
                    <a:pt x="510" y="276"/>
                    <a:pt x="506" y="272"/>
                  </a:cubicBezTo>
                  <a:cubicBezTo>
                    <a:pt x="505" y="268"/>
                    <a:pt x="505" y="265"/>
                    <a:pt x="504" y="262"/>
                  </a:cubicBezTo>
                  <a:cubicBezTo>
                    <a:pt x="498" y="257"/>
                    <a:pt x="499" y="246"/>
                    <a:pt x="490" y="244"/>
                  </a:cubicBezTo>
                  <a:cubicBezTo>
                    <a:pt x="497" y="241"/>
                    <a:pt x="496" y="232"/>
                    <a:pt x="500" y="227"/>
                  </a:cubicBezTo>
                  <a:cubicBezTo>
                    <a:pt x="503" y="222"/>
                    <a:pt x="507" y="219"/>
                    <a:pt x="508" y="213"/>
                  </a:cubicBezTo>
                  <a:cubicBezTo>
                    <a:pt x="510" y="210"/>
                    <a:pt x="515" y="213"/>
                    <a:pt x="517" y="209"/>
                  </a:cubicBezTo>
                  <a:cubicBezTo>
                    <a:pt x="519" y="207"/>
                    <a:pt x="516" y="204"/>
                    <a:pt x="517" y="200"/>
                  </a:cubicBezTo>
                  <a:cubicBezTo>
                    <a:pt x="519" y="197"/>
                    <a:pt x="523" y="198"/>
                    <a:pt x="527" y="198"/>
                  </a:cubicBezTo>
                  <a:cubicBezTo>
                    <a:pt x="528" y="195"/>
                    <a:pt x="529" y="194"/>
                    <a:pt x="532" y="194"/>
                  </a:cubicBezTo>
                  <a:cubicBezTo>
                    <a:pt x="537" y="188"/>
                    <a:pt x="538" y="180"/>
                    <a:pt x="541" y="172"/>
                  </a:cubicBezTo>
                  <a:cubicBezTo>
                    <a:pt x="543" y="166"/>
                    <a:pt x="548" y="162"/>
                    <a:pt x="550" y="156"/>
                  </a:cubicBezTo>
                  <a:cubicBezTo>
                    <a:pt x="551" y="154"/>
                    <a:pt x="551" y="150"/>
                    <a:pt x="552" y="147"/>
                  </a:cubicBezTo>
                  <a:cubicBezTo>
                    <a:pt x="555" y="138"/>
                    <a:pt x="556" y="129"/>
                    <a:pt x="557" y="117"/>
                  </a:cubicBezTo>
                  <a:cubicBezTo>
                    <a:pt x="557" y="111"/>
                    <a:pt x="558" y="103"/>
                    <a:pt x="558" y="99"/>
                  </a:cubicBezTo>
                  <a:cubicBezTo>
                    <a:pt x="558" y="96"/>
                    <a:pt x="556" y="94"/>
                    <a:pt x="555" y="91"/>
                  </a:cubicBezTo>
                  <a:cubicBezTo>
                    <a:pt x="554" y="87"/>
                    <a:pt x="556" y="82"/>
                    <a:pt x="555" y="79"/>
                  </a:cubicBezTo>
                  <a:cubicBezTo>
                    <a:pt x="555" y="78"/>
                    <a:pt x="553" y="75"/>
                    <a:pt x="552" y="73"/>
                  </a:cubicBezTo>
                  <a:cubicBezTo>
                    <a:pt x="550" y="69"/>
                    <a:pt x="547" y="67"/>
                    <a:pt x="545" y="62"/>
                  </a:cubicBezTo>
                  <a:cubicBezTo>
                    <a:pt x="541" y="54"/>
                    <a:pt x="534" y="46"/>
                    <a:pt x="528" y="38"/>
                  </a:cubicBezTo>
                  <a:cubicBezTo>
                    <a:pt x="517" y="34"/>
                    <a:pt x="509" y="22"/>
                    <a:pt x="497" y="16"/>
                  </a:cubicBezTo>
                  <a:cubicBezTo>
                    <a:pt x="494" y="15"/>
                    <a:pt x="489" y="14"/>
                    <a:pt x="485" y="13"/>
                  </a:cubicBezTo>
                  <a:cubicBezTo>
                    <a:pt x="475" y="9"/>
                    <a:pt x="458" y="2"/>
                    <a:pt x="447" y="1"/>
                  </a:cubicBezTo>
                  <a:cubicBezTo>
                    <a:pt x="436" y="0"/>
                    <a:pt x="420" y="4"/>
                    <a:pt x="411" y="8"/>
                  </a:cubicBezTo>
                  <a:cubicBezTo>
                    <a:pt x="407" y="10"/>
                    <a:pt x="404" y="13"/>
                    <a:pt x="400" y="17"/>
                  </a:cubicBezTo>
                  <a:cubicBezTo>
                    <a:pt x="398" y="19"/>
                    <a:pt x="395" y="22"/>
                    <a:pt x="392" y="24"/>
                  </a:cubicBezTo>
                  <a:cubicBezTo>
                    <a:pt x="382" y="31"/>
                    <a:pt x="376" y="49"/>
                    <a:pt x="364" y="57"/>
                  </a:cubicBezTo>
                  <a:cubicBezTo>
                    <a:pt x="361" y="63"/>
                    <a:pt x="358" y="69"/>
                    <a:pt x="354" y="76"/>
                  </a:cubicBezTo>
                  <a:cubicBezTo>
                    <a:pt x="354" y="76"/>
                    <a:pt x="352" y="77"/>
                    <a:pt x="351" y="77"/>
                  </a:cubicBezTo>
                  <a:cubicBezTo>
                    <a:pt x="351" y="78"/>
                    <a:pt x="352" y="80"/>
                    <a:pt x="351" y="81"/>
                  </a:cubicBezTo>
                  <a:cubicBezTo>
                    <a:pt x="349" y="85"/>
                    <a:pt x="346" y="88"/>
                    <a:pt x="344" y="91"/>
                  </a:cubicBezTo>
                  <a:cubicBezTo>
                    <a:pt x="341" y="95"/>
                    <a:pt x="341" y="99"/>
                    <a:pt x="338" y="102"/>
                  </a:cubicBezTo>
                  <a:cubicBezTo>
                    <a:pt x="336" y="105"/>
                    <a:pt x="334" y="107"/>
                    <a:pt x="330" y="110"/>
                  </a:cubicBezTo>
                  <a:cubicBezTo>
                    <a:pt x="328" y="112"/>
                    <a:pt x="325" y="115"/>
                    <a:pt x="323" y="117"/>
                  </a:cubicBezTo>
                  <a:cubicBezTo>
                    <a:pt x="322" y="118"/>
                    <a:pt x="319" y="117"/>
                    <a:pt x="317" y="118"/>
                  </a:cubicBezTo>
                  <a:cubicBezTo>
                    <a:pt x="315" y="119"/>
                    <a:pt x="310" y="123"/>
                    <a:pt x="306" y="125"/>
                  </a:cubicBezTo>
                  <a:cubicBezTo>
                    <a:pt x="304" y="126"/>
                    <a:pt x="300" y="125"/>
                    <a:pt x="297" y="127"/>
                  </a:cubicBezTo>
                  <a:cubicBezTo>
                    <a:pt x="294" y="128"/>
                    <a:pt x="292" y="130"/>
                    <a:pt x="290" y="131"/>
                  </a:cubicBezTo>
                  <a:cubicBezTo>
                    <a:pt x="282" y="135"/>
                    <a:pt x="276" y="135"/>
                    <a:pt x="265" y="136"/>
                  </a:cubicBezTo>
                  <a:cubicBezTo>
                    <a:pt x="261" y="137"/>
                    <a:pt x="257" y="139"/>
                    <a:pt x="254" y="139"/>
                  </a:cubicBezTo>
                  <a:cubicBezTo>
                    <a:pt x="250" y="140"/>
                    <a:pt x="246" y="139"/>
                    <a:pt x="242" y="139"/>
                  </a:cubicBezTo>
                  <a:cubicBezTo>
                    <a:pt x="232" y="141"/>
                    <a:pt x="215" y="148"/>
                    <a:pt x="199" y="144"/>
                  </a:cubicBezTo>
                  <a:cubicBezTo>
                    <a:pt x="194" y="143"/>
                    <a:pt x="193" y="141"/>
                    <a:pt x="188" y="139"/>
                  </a:cubicBezTo>
                  <a:cubicBezTo>
                    <a:pt x="178" y="137"/>
                    <a:pt x="167" y="138"/>
                    <a:pt x="159" y="135"/>
                  </a:cubicBezTo>
                  <a:cubicBezTo>
                    <a:pt x="149" y="138"/>
                    <a:pt x="135" y="142"/>
                    <a:pt x="128" y="148"/>
                  </a:cubicBezTo>
                  <a:cubicBezTo>
                    <a:pt x="118" y="157"/>
                    <a:pt x="120" y="173"/>
                    <a:pt x="114" y="187"/>
                  </a:cubicBezTo>
                  <a:cubicBezTo>
                    <a:pt x="113" y="190"/>
                    <a:pt x="108" y="186"/>
                    <a:pt x="106" y="190"/>
                  </a:cubicBezTo>
                  <a:cubicBezTo>
                    <a:pt x="100" y="202"/>
                    <a:pt x="93" y="215"/>
                    <a:pt x="85" y="228"/>
                  </a:cubicBezTo>
                  <a:cubicBezTo>
                    <a:pt x="85" y="229"/>
                    <a:pt x="85" y="231"/>
                    <a:pt x="84" y="232"/>
                  </a:cubicBezTo>
                  <a:cubicBezTo>
                    <a:pt x="84" y="233"/>
                    <a:pt x="82" y="232"/>
                    <a:pt x="81" y="233"/>
                  </a:cubicBezTo>
                  <a:cubicBezTo>
                    <a:pt x="80" y="236"/>
                    <a:pt x="79" y="241"/>
                    <a:pt x="77" y="245"/>
                  </a:cubicBezTo>
                  <a:cubicBezTo>
                    <a:pt x="74" y="252"/>
                    <a:pt x="70" y="259"/>
                    <a:pt x="67" y="270"/>
                  </a:cubicBezTo>
                  <a:cubicBezTo>
                    <a:pt x="65" y="275"/>
                    <a:pt x="63" y="282"/>
                    <a:pt x="63" y="286"/>
                  </a:cubicBezTo>
                  <a:cubicBezTo>
                    <a:pt x="63" y="292"/>
                    <a:pt x="66" y="298"/>
                    <a:pt x="65" y="303"/>
                  </a:cubicBezTo>
                  <a:cubicBezTo>
                    <a:pt x="64" y="318"/>
                    <a:pt x="57" y="327"/>
                    <a:pt x="48" y="337"/>
                  </a:cubicBezTo>
                  <a:cubicBezTo>
                    <a:pt x="46" y="350"/>
                    <a:pt x="40" y="360"/>
                    <a:pt x="37" y="374"/>
                  </a:cubicBezTo>
                  <a:cubicBezTo>
                    <a:pt x="34" y="388"/>
                    <a:pt x="31" y="401"/>
                    <a:pt x="27" y="417"/>
                  </a:cubicBezTo>
                  <a:cubicBezTo>
                    <a:pt x="26" y="423"/>
                    <a:pt x="25" y="428"/>
                    <a:pt x="23" y="438"/>
                  </a:cubicBezTo>
                  <a:cubicBezTo>
                    <a:pt x="22" y="447"/>
                    <a:pt x="17" y="456"/>
                    <a:pt x="16" y="465"/>
                  </a:cubicBezTo>
                  <a:cubicBezTo>
                    <a:pt x="15" y="474"/>
                    <a:pt x="14" y="482"/>
                    <a:pt x="12" y="491"/>
                  </a:cubicBezTo>
                  <a:cubicBezTo>
                    <a:pt x="9" y="505"/>
                    <a:pt x="4" y="522"/>
                    <a:pt x="3" y="539"/>
                  </a:cubicBezTo>
                  <a:cubicBezTo>
                    <a:pt x="2" y="542"/>
                    <a:pt x="3" y="546"/>
                    <a:pt x="3" y="550"/>
                  </a:cubicBezTo>
                  <a:cubicBezTo>
                    <a:pt x="2" y="556"/>
                    <a:pt x="0" y="559"/>
                    <a:pt x="1" y="566"/>
                  </a:cubicBezTo>
                  <a:cubicBezTo>
                    <a:pt x="3" y="579"/>
                    <a:pt x="5" y="595"/>
                    <a:pt x="12" y="604"/>
                  </a:cubicBezTo>
                  <a:cubicBezTo>
                    <a:pt x="12" y="604"/>
                    <a:pt x="11" y="604"/>
                    <a:pt x="10" y="605"/>
                  </a:cubicBezTo>
                  <a:cubicBezTo>
                    <a:pt x="12" y="605"/>
                    <a:pt x="12" y="605"/>
                    <a:pt x="12" y="605"/>
                  </a:cubicBezTo>
                  <a:cubicBezTo>
                    <a:pt x="12" y="617"/>
                    <a:pt x="12" y="617"/>
                    <a:pt x="12" y="617"/>
                  </a:cubicBezTo>
                  <a:cubicBezTo>
                    <a:pt x="13" y="616"/>
                    <a:pt x="14" y="615"/>
                    <a:pt x="15" y="614"/>
                  </a:cubicBezTo>
                  <a:cubicBezTo>
                    <a:pt x="19" y="625"/>
                    <a:pt x="31" y="627"/>
                    <a:pt x="37" y="635"/>
                  </a:cubicBezTo>
                  <a:cubicBezTo>
                    <a:pt x="40" y="636"/>
                    <a:pt x="43" y="638"/>
                    <a:pt x="46" y="639"/>
                  </a:cubicBezTo>
                  <a:cubicBezTo>
                    <a:pt x="47" y="642"/>
                    <a:pt x="48" y="645"/>
                    <a:pt x="51" y="647"/>
                  </a:cubicBezTo>
                  <a:cubicBezTo>
                    <a:pt x="53" y="647"/>
                    <a:pt x="55" y="647"/>
                    <a:pt x="57" y="647"/>
                  </a:cubicBezTo>
                  <a:cubicBezTo>
                    <a:pt x="57" y="649"/>
                    <a:pt x="57" y="650"/>
                    <a:pt x="59" y="651"/>
                  </a:cubicBezTo>
                  <a:cubicBezTo>
                    <a:pt x="67" y="653"/>
                    <a:pt x="76" y="659"/>
                    <a:pt x="83" y="661"/>
                  </a:cubicBezTo>
                  <a:cubicBezTo>
                    <a:pt x="86" y="662"/>
                    <a:pt x="89" y="662"/>
                    <a:pt x="92" y="663"/>
                  </a:cubicBezTo>
                  <a:cubicBezTo>
                    <a:pt x="94" y="664"/>
                    <a:pt x="96" y="666"/>
                    <a:pt x="98" y="667"/>
                  </a:cubicBezTo>
                  <a:cubicBezTo>
                    <a:pt x="100" y="667"/>
                    <a:pt x="102" y="667"/>
                    <a:pt x="104" y="668"/>
                  </a:cubicBezTo>
                  <a:cubicBezTo>
                    <a:pt x="108" y="669"/>
                    <a:pt x="111" y="672"/>
                    <a:pt x="114" y="673"/>
                  </a:cubicBezTo>
                  <a:cubicBezTo>
                    <a:pt x="119" y="674"/>
                    <a:pt x="125" y="673"/>
                    <a:pt x="130" y="677"/>
                  </a:cubicBezTo>
                  <a:cubicBezTo>
                    <a:pt x="132" y="677"/>
                    <a:pt x="132" y="675"/>
                    <a:pt x="135" y="675"/>
                  </a:cubicBezTo>
                  <a:cubicBezTo>
                    <a:pt x="146" y="680"/>
                    <a:pt x="157" y="686"/>
                    <a:pt x="169" y="682"/>
                  </a:cubicBezTo>
                  <a:cubicBezTo>
                    <a:pt x="178" y="685"/>
                    <a:pt x="187" y="684"/>
                    <a:pt x="196" y="685"/>
                  </a:cubicBezTo>
                  <a:cubicBezTo>
                    <a:pt x="207" y="685"/>
                    <a:pt x="215" y="691"/>
                    <a:pt x="224" y="692"/>
                  </a:cubicBezTo>
                  <a:cubicBezTo>
                    <a:pt x="229" y="690"/>
                    <a:pt x="228" y="682"/>
                    <a:pt x="225" y="679"/>
                  </a:cubicBezTo>
                  <a:cubicBezTo>
                    <a:pt x="219" y="681"/>
                    <a:pt x="213" y="676"/>
                    <a:pt x="207" y="675"/>
                  </a:cubicBezTo>
                  <a:cubicBezTo>
                    <a:pt x="203" y="675"/>
                    <a:pt x="199" y="676"/>
                    <a:pt x="194" y="675"/>
                  </a:cubicBezTo>
                  <a:cubicBezTo>
                    <a:pt x="189" y="675"/>
                    <a:pt x="183" y="675"/>
                    <a:pt x="178" y="674"/>
                  </a:cubicBezTo>
                  <a:cubicBezTo>
                    <a:pt x="170" y="674"/>
                    <a:pt x="164" y="670"/>
                    <a:pt x="158" y="670"/>
                  </a:cubicBezTo>
                  <a:cubicBezTo>
                    <a:pt x="155" y="669"/>
                    <a:pt x="152" y="671"/>
                    <a:pt x="149" y="671"/>
                  </a:cubicBezTo>
                  <a:cubicBezTo>
                    <a:pt x="140" y="670"/>
                    <a:pt x="135" y="665"/>
                    <a:pt x="129" y="663"/>
                  </a:cubicBezTo>
                  <a:cubicBezTo>
                    <a:pt x="120" y="660"/>
                    <a:pt x="111" y="660"/>
                    <a:pt x="102" y="657"/>
                  </a:cubicBezTo>
                  <a:cubicBezTo>
                    <a:pt x="97" y="656"/>
                    <a:pt x="93" y="651"/>
                    <a:pt x="88" y="650"/>
                  </a:cubicBezTo>
                  <a:cubicBezTo>
                    <a:pt x="74" y="645"/>
                    <a:pt x="65" y="640"/>
                    <a:pt x="56" y="633"/>
                  </a:cubicBezTo>
                  <a:cubicBezTo>
                    <a:pt x="54" y="632"/>
                    <a:pt x="50" y="633"/>
                    <a:pt x="49" y="632"/>
                  </a:cubicBezTo>
                  <a:cubicBezTo>
                    <a:pt x="42" y="623"/>
                    <a:pt x="31" y="617"/>
                    <a:pt x="27" y="606"/>
                  </a:cubicBezTo>
                  <a:cubicBezTo>
                    <a:pt x="20" y="602"/>
                    <a:pt x="21" y="590"/>
                    <a:pt x="13" y="586"/>
                  </a:cubicBezTo>
                  <a:cubicBezTo>
                    <a:pt x="15" y="575"/>
                    <a:pt x="11" y="566"/>
                    <a:pt x="10" y="555"/>
                  </a:cubicBezTo>
                  <a:cubicBezTo>
                    <a:pt x="10" y="543"/>
                    <a:pt x="14" y="530"/>
                    <a:pt x="16" y="516"/>
                  </a:cubicBezTo>
                  <a:cubicBezTo>
                    <a:pt x="16" y="514"/>
                    <a:pt x="16" y="511"/>
                    <a:pt x="16" y="509"/>
                  </a:cubicBezTo>
                  <a:cubicBezTo>
                    <a:pt x="18" y="495"/>
                    <a:pt x="22" y="481"/>
                    <a:pt x="24" y="468"/>
                  </a:cubicBezTo>
                  <a:cubicBezTo>
                    <a:pt x="25" y="465"/>
                    <a:pt x="24" y="461"/>
                    <a:pt x="24" y="458"/>
                  </a:cubicBezTo>
                  <a:cubicBezTo>
                    <a:pt x="27" y="446"/>
                    <a:pt x="32" y="435"/>
                    <a:pt x="34" y="422"/>
                  </a:cubicBezTo>
                  <a:cubicBezTo>
                    <a:pt x="35" y="415"/>
                    <a:pt x="35" y="407"/>
                    <a:pt x="37" y="400"/>
                  </a:cubicBezTo>
                  <a:cubicBezTo>
                    <a:pt x="37" y="397"/>
                    <a:pt x="39" y="394"/>
                    <a:pt x="40" y="391"/>
                  </a:cubicBezTo>
                  <a:cubicBezTo>
                    <a:pt x="43" y="383"/>
                    <a:pt x="44" y="373"/>
                    <a:pt x="46" y="366"/>
                  </a:cubicBezTo>
                  <a:cubicBezTo>
                    <a:pt x="50" y="353"/>
                    <a:pt x="57" y="343"/>
                    <a:pt x="62" y="333"/>
                  </a:cubicBezTo>
                  <a:cubicBezTo>
                    <a:pt x="65" y="328"/>
                    <a:pt x="68" y="323"/>
                    <a:pt x="70" y="318"/>
                  </a:cubicBezTo>
                  <a:cubicBezTo>
                    <a:pt x="75" y="307"/>
                    <a:pt x="70" y="287"/>
                    <a:pt x="73" y="275"/>
                  </a:cubicBezTo>
                  <a:cubicBezTo>
                    <a:pt x="77" y="257"/>
                    <a:pt x="86" y="240"/>
                    <a:pt x="97" y="224"/>
                  </a:cubicBezTo>
                  <a:cubicBezTo>
                    <a:pt x="99" y="213"/>
                    <a:pt x="106" y="207"/>
                    <a:pt x="112" y="200"/>
                  </a:cubicBezTo>
                  <a:cubicBezTo>
                    <a:pt x="109" y="221"/>
                    <a:pt x="111" y="252"/>
                    <a:pt x="118" y="267"/>
                  </a:cubicBezTo>
                  <a:cubicBezTo>
                    <a:pt x="120" y="271"/>
                    <a:pt x="122" y="277"/>
                    <a:pt x="126" y="276"/>
                  </a:cubicBezTo>
                  <a:cubicBezTo>
                    <a:pt x="130" y="270"/>
                    <a:pt x="124" y="264"/>
                    <a:pt x="123" y="258"/>
                  </a:cubicBezTo>
                  <a:cubicBezTo>
                    <a:pt x="122" y="254"/>
                    <a:pt x="119" y="248"/>
                    <a:pt x="119" y="242"/>
                  </a:cubicBezTo>
                  <a:cubicBezTo>
                    <a:pt x="115" y="214"/>
                    <a:pt x="122" y="183"/>
                    <a:pt x="130" y="158"/>
                  </a:cubicBezTo>
                  <a:cubicBezTo>
                    <a:pt x="136" y="155"/>
                    <a:pt x="140" y="148"/>
                    <a:pt x="148" y="145"/>
                  </a:cubicBezTo>
                  <a:cubicBezTo>
                    <a:pt x="159" y="142"/>
                    <a:pt x="172" y="146"/>
                    <a:pt x="185" y="146"/>
                  </a:cubicBezTo>
                  <a:cubicBezTo>
                    <a:pt x="187" y="151"/>
                    <a:pt x="187" y="156"/>
                    <a:pt x="192" y="158"/>
                  </a:cubicBezTo>
                  <a:cubicBezTo>
                    <a:pt x="197" y="159"/>
                    <a:pt x="200" y="155"/>
                    <a:pt x="205" y="154"/>
                  </a:cubicBezTo>
                  <a:cubicBezTo>
                    <a:pt x="215" y="157"/>
                    <a:pt x="227" y="153"/>
                    <a:pt x="235" y="152"/>
                  </a:cubicBezTo>
                  <a:cubicBezTo>
                    <a:pt x="238" y="151"/>
                    <a:pt x="240" y="152"/>
                    <a:pt x="243" y="152"/>
                  </a:cubicBezTo>
                  <a:cubicBezTo>
                    <a:pt x="247" y="151"/>
                    <a:pt x="250" y="148"/>
                    <a:pt x="254" y="147"/>
                  </a:cubicBezTo>
                  <a:cubicBezTo>
                    <a:pt x="264" y="144"/>
                    <a:pt x="276" y="146"/>
                    <a:pt x="285" y="143"/>
                  </a:cubicBezTo>
                  <a:cubicBezTo>
                    <a:pt x="288" y="142"/>
                    <a:pt x="289" y="140"/>
                    <a:pt x="292" y="139"/>
                  </a:cubicBezTo>
                  <a:cubicBezTo>
                    <a:pt x="308" y="132"/>
                    <a:pt x="323" y="128"/>
                    <a:pt x="334" y="120"/>
                  </a:cubicBezTo>
                  <a:cubicBezTo>
                    <a:pt x="341" y="110"/>
                    <a:pt x="350" y="101"/>
                    <a:pt x="355" y="93"/>
                  </a:cubicBezTo>
                  <a:cubicBezTo>
                    <a:pt x="358" y="89"/>
                    <a:pt x="359" y="86"/>
                    <a:pt x="361" y="82"/>
                  </a:cubicBezTo>
                  <a:cubicBezTo>
                    <a:pt x="364" y="77"/>
                    <a:pt x="365" y="72"/>
                    <a:pt x="368" y="67"/>
                  </a:cubicBezTo>
                  <a:cubicBezTo>
                    <a:pt x="369" y="65"/>
                    <a:pt x="372" y="64"/>
                    <a:pt x="373" y="62"/>
                  </a:cubicBezTo>
                  <a:cubicBezTo>
                    <a:pt x="379" y="56"/>
                    <a:pt x="385" y="47"/>
                    <a:pt x="390" y="41"/>
                  </a:cubicBezTo>
                  <a:cubicBezTo>
                    <a:pt x="391" y="38"/>
                    <a:pt x="393" y="37"/>
                    <a:pt x="394" y="35"/>
                  </a:cubicBezTo>
                  <a:cubicBezTo>
                    <a:pt x="402" y="26"/>
                    <a:pt x="406" y="23"/>
                    <a:pt x="415" y="18"/>
                  </a:cubicBezTo>
                  <a:cubicBezTo>
                    <a:pt x="418" y="16"/>
                    <a:pt x="420" y="14"/>
                    <a:pt x="422" y="13"/>
                  </a:cubicBezTo>
                  <a:cubicBezTo>
                    <a:pt x="449" y="2"/>
                    <a:pt x="479" y="15"/>
                    <a:pt x="497" y="25"/>
                  </a:cubicBezTo>
                  <a:cubicBezTo>
                    <a:pt x="509" y="32"/>
                    <a:pt x="517" y="37"/>
                    <a:pt x="524" y="44"/>
                  </a:cubicBezTo>
                  <a:cubicBezTo>
                    <a:pt x="537" y="57"/>
                    <a:pt x="550" y="77"/>
                    <a:pt x="551" y="102"/>
                  </a:cubicBezTo>
                  <a:cubicBezTo>
                    <a:pt x="551" y="109"/>
                    <a:pt x="549" y="116"/>
                    <a:pt x="548" y="123"/>
                  </a:cubicBezTo>
                  <a:cubicBezTo>
                    <a:pt x="548" y="127"/>
                    <a:pt x="549" y="131"/>
                    <a:pt x="548" y="134"/>
                  </a:cubicBezTo>
                  <a:cubicBezTo>
                    <a:pt x="546" y="149"/>
                    <a:pt x="536" y="160"/>
                    <a:pt x="529" y="172"/>
                  </a:cubicBezTo>
                  <a:cubicBezTo>
                    <a:pt x="532" y="177"/>
                    <a:pt x="526" y="179"/>
                    <a:pt x="526" y="184"/>
                  </a:cubicBezTo>
                  <a:cubicBezTo>
                    <a:pt x="516" y="187"/>
                    <a:pt x="507" y="190"/>
                    <a:pt x="502" y="197"/>
                  </a:cubicBezTo>
                  <a:cubicBezTo>
                    <a:pt x="502" y="216"/>
                    <a:pt x="483" y="225"/>
                    <a:pt x="488" y="242"/>
                  </a:cubicBezTo>
                  <a:cubicBezTo>
                    <a:pt x="483" y="241"/>
                    <a:pt x="481" y="237"/>
                    <a:pt x="477" y="235"/>
                  </a:cubicBezTo>
                  <a:cubicBezTo>
                    <a:pt x="470" y="240"/>
                    <a:pt x="468" y="234"/>
                    <a:pt x="462" y="232"/>
                  </a:cubicBezTo>
                  <a:cubicBezTo>
                    <a:pt x="461" y="231"/>
                    <a:pt x="458" y="231"/>
                    <a:pt x="457" y="230"/>
                  </a:cubicBezTo>
                  <a:cubicBezTo>
                    <a:pt x="448" y="226"/>
                    <a:pt x="441" y="233"/>
                    <a:pt x="434" y="236"/>
                  </a:cubicBezTo>
                  <a:cubicBezTo>
                    <a:pt x="431" y="237"/>
                    <a:pt x="428" y="237"/>
                    <a:pt x="427" y="238"/>
                  </a:cubicBezTo>
                  <a:cubicBezTo>
                    <a:pt x="420" y="242"/>
                    <a:pt x="418" y="253"/>
                    <a:pt x="414" y="259"/>
                  </a:cubicBezTo>
                  <a:cubicBezTo>
                    <a:pt x="411" y="261"/>
                    <a:pt x="406" y="260"/>
                    <a:pt x="405" y="264"/>
                  </a:cubicBezTo>
                  <a:cubicBezTo>
                    <a:pt x="400" y="258"/>
                    <a:pt x="392" y="255"/>
                    <a:pt x="382" y="254"/>
                  </a:cubicBezTo>
                  <a:cubicBezTo>
                    <a:pt x="376" y="247"/>
                    <a:pt x="363" y="240"/>
                    <a:pt x="360" y="232"/>
                  </a:cubicBezTo>
                  <a:cubicBezTo>
                    <a:pt x="356" y="225"/>
                    <a:pt x="358" y="215"/>
                    <a:pt x="356" y="206"/>
                  </a:cubicBezTo>
                  <a:cubicBezTo>
                    <a:pt x="355" y="204"/>
                    <a:pt x="360" y="195"/>
                    <a:pt x="352" y="196"/>
                  </a:cubicBezTo>
                  <a:cubicBezTo>
                    <a:pt x="345" y="198"/>
                    <a:pt x="349" y="206"/>
                    <a:pt x="349" y="212"/>
                  </a:cubicBezTo>
                  <a:cubicBezTo>
                    <a:pt x="349" y="219"/>
                    <a:pt x="349" y="227"/>
                    <a:pt x="351" y="233"/>
                  </a:cubicBezTo>
                  <a:cubicBezTo>
                    <a:pt x="362" y="249"/>
                    <a:pt x="377" y="261"/>
                    <a:pt x="395" y="269"/>
                  </a:cubicBezTo>
                  <a:cubicBezTo>
                    <a:pt x="391" y="275"/>
                    <a:pt x="384" y="277"/>
                    <a:pt x="382" y="285"/>
                  </a:cubicBezTo>
                  <a:cubicBezTo>
                    <a:pt x="377" y="300"/>
                    <a:pt x="388" y="314"/>
                    <a:pt x="399" y="318"/>
                  </a:cubicBezTo>
                  <a:cubicBezTo>
                    <a:pt x="403" y="315"/>
                    <a:pt x="407" y="313"/>
                    <a:pt x="410" y="309"/>
                  </a:cubicBezTo>
                  <a:cubicBezTo>
                    <a:pt x="409" y="303"/>
                    <a:pt x="411" y="299"/>
                    <a:pt x="411" y="294"/>
                  </a:cubicBezTo>
                  <a:cubicBezTo>
                    <a:pt x="417" y="293"/>
                    <a:pt x="423" y="297"/>
                    <a:pt x="424" y="303"/>
                  </a:cubicBezTo>
                  <a:cubicBezTo>
                    <a:pt x="426" y="310"/>
                    <a:pt x="419" y="316"/>
                    <a:pt x="418" y="323"/>
                  </a:cubicBezTo>
                  <a:cubicBezTo>
                    <a:pt x="418" y="331"/>
                    <a:pt x="424" y="339"/>
                    <a:pt x="422" y="348"/>
                  </a:cubicBezTo>
                  <a:cubicBezTo>
                    <a:pt x="421" y="357"/>
                    <a:pt x="415" y="360"/>
                    <a:pt x="415" y="367"/>
                  </a:cubicBezTo>
                  <a:cubicBezTo>
                    <a:pt x="408" y="372"/>
                    <a:pt x="403" y="379"/>
                    <a:pt x="398" y="385"/>
                  </a:cubicBezTo>
                  <a:cubicBezTo>
                    <a:pt x="392" y="384"/>
                    <a:pt x="391" y="389"/>
                    <a:pt x="385" y="392"/>
                  </a:cubicBezTo>
                  <a:cubicBezTo>
                    <a:pt x="383" y="394"/>
                    <a:pt x="379" y="394"/>
                    <a:pt x="376" y="395"/>
                  </a:cubicBezTo>
                  <a:cubicBezTo>
                    <a:pt x="368" y="398"/>
                    <a:pt x="352" y="404"/>
                    <a:pt x="358" y="414"/>
                  </a:cubicBezTo>
                  <a:cubicBezTo>
                    <a:pt x="366" y="413"/>
                    <a:pt x="372" y="406"/>
                    <a:pt x="377" y="403"/>
                  </a:cubicBezTo>
                  <a:cubicBezTo>
                    <a:pt x="382" y="401"/>
                    <a:pt x="388" y="400"/>
                    <a:pt x="393" y="398"/>
                  </a:cubicBezTo>
                  <a:cubicBezTo>
                    <a:pt x="398" y="395"/>
                    <a:pt x="403" y="391"/>
                    <a:pt x="408" y="386"/>
                  </a:cubicBezTo>
                  <a:cubicBezTo>
                    <a:pt x="416" y="380"/>
                    <a:pt x="424" y="373"/>
                    <a:pt x="427" y="364"/>
                  </a:cubicBezTo>
                  <a:cubicBezTo>
                    <a:pt x="429" y="361"/>
                    <a:pt x="428" y="356"/>
                    <a:pt x="429" y="352"/>
                  </a:cubicBezTo>
                  <a:cubicBezTo>
                    <a:pt x="430" y="347"/>
                    <a:pt x="432" y="345"/>
                    <a:pt x="432" y="340"/>
                  </a:cubicBezTo>
                  <a:cubicBezTo>
                    <a:pt x="432" y="336"/>
                    <a:pt x="427" y="331"/>
                    <a:pt x="427" y="326"/>
                  </a:cubicBezTo>
                  <a:cubicBezTo>
                    <a:pt x="428" y="321"/>
                    <a:pt x="433" y="320"/>
                    <a:pt x="435" y="314"/>
                  </a:cubicBezTo>
                  <a:cubicBezTo>
                    <a:pt x="433" y="308"/>
                    <a:pt x="436" y="304"/>
                    <a:pt x="435" y="300"/>
                  </a:cubicBezTo>
                  <a:cubicBezTo>
                    <a:pt x="431" y="289"/>
                    <a:pt x="417" y="288"/>
                    <a:pt x="409" y="281"/>
                  </a:cubicBezTo>
                  <a:cubicBezTo>
                    <a:pt x="406" y="283"/>
                    <a:pt x="403" y="285"/>
                    <a:pt x="401" y="290"/>
                  </a:cubicBezTo>
                  <a:cubicBezTo>
                    <a:pt x="400" y="295"/>
                    <a:pt x="404" y="302"/>
                    <a:pt x="398" y="304"/>
                  </a:cubicBezTo>
                  <a:cubicBezTo>
                    <a:pt x="395" y="303"/>
                    <a:pt x="388" y="296"/>
                    <a:pt x="390" y="287"/>
                  </a:cubicBezTo>
                  <a:cubicBezTo>
                    <a:pt x="397" y="279"/>
                    <a:pt x="408" y="274"/>
                    <a:pt x="415" y="266"/>
                  </a:cubicBezTo>
                  <a:cubicBezTo>
                    <a:pt x="419" y="266"/>
                    <a:pt x="421" y="265"/>
                    <a:pt x="424" y="263"/>
                  </a:cubicBezTo>
                  <a:cubicBezTo>
                    <a:pt x="425" y="255"/>
                    <a:pt x="429" y="250"/>
                    <a:pt x="434" y="245"/>
                  </a:cubicBezTo>
                  <a:cubicBezTo>
                    <a:pt x="445" y="247"/>
                    <a:pt x="446" y="239"/>
                    <a:pt x="454" y="237"/>
                  </a:cubicBezTo>
                  <a:cubicBezTo>
                    <a:pt x="458" y="240"/>
                    <a:pt x="460" y="242"/>
                    <a:pt x="465" y="244"/>
                  </a:cubicBezTo>
                  <a:cubicBezTo>
                    <a:pt x="471" y="246"/>
                    <a:pt x="476" y="245"/>
                    <a:pt x="481" y="246"/>
                  </a:cubicBezTo>
                  <a:cubicBezTo>
                    <a:pt x="491" y="249"/>
                    <a:pt x="493" y="258"/>
                    <a:pt x="497" y="268"/>
                  </a:cubicBezTo>
                  <a:cubicBezTo>
                    <a:pt x="503" y="281"/>
                    <a:pt x="509" y="289"/>
                    <a:pt x="512" y="302"/>
                  </a:cubicBezTo>
                  <a:cubicBezTo>
                    <a:pt x="516" y="318"/>
                    <a:pt x="516" y="326"/>
                    <a:pt x="513" y="339"/>
                  </a:cubicBezTo>
                  <a:cubicBezTo>
                    <a:pt x="510" y="349"/>
                    <a:pt x="507" y="355"/>
                    <a:pt x="503" y="362"/>
                  </a:cubicBezTo>
                  <a:cubicBezTo>
                    <a:pt x="501" y="366"/>
                    <a:pt x="501" y="369"/>
                    <a:pt x="499" y="373"/>
                  </a:cubicBezTo>
                  <a:cubicBezTo>
                    <a:pt x="497" y="377"/>
                    <a:pt x="493" y="380"/>
                    <a:pt x="492" y="384"/>
                  </a:cubicBezTo>
                  <a:cubicBezTo>
                    <a:pt x="489" y="391"/>
                    <a:pt x="490" y="399"/>
                    <a:pt x="488" y="405"/>
                  </a:cubicBezTo>
                  <a:cubicBezTo>
                    <a:pt x="487" y="410"/>
                    <a:pt x="483" y="414"/>
                    <a:pt x="482" y="419"/>
                  </a:cubicBezTo>
                  <a:cubicBezTo>
                    <a:pt x="480" y="429"/>
                    <a:pt x="483" y="440"/>
                    <a:pt x="480" y="449"/>
                  </a:cubicBezTo>
                  <a:cubicBezTo>
                    <a:pt x="478" y="456"/>
                    <a:pt x="472" y="460"/>
                    <a:pt x="472" y="469"/>
                  </a:cubicBezTo>
                  <a:cubicBezTo>
                    <a:pt x="469" y="473"/>
                    <a:pt x="465" y="469"/>
                    <a:pt x="464" y="475"/>
                  </a:cubicBezTo>
                  <a:cubicBezTo>
                    <a:pt x="464" y="479"/>
                    <a:pt x="466" y="480"/>
                    <a:pt x="468" y="482"/>
                  </a:cubicBezTo>
                  <a:cubicBezTo>
                    <a:pt x="458" y="479"/>
                    <a:pt x="445" y="474"/>
                    <a:pt x="437" y="471"/>
                  </a:cubicBezTo>
                  <a:cubicBezTo>
                    <a:pt x="436" y="470"/>
                    <a:pt x="434" y="469"/>
                    <a:pt x="432" y="469"/>
                  </a:cubicBezTo>
                  <a:cubicBezTo>
                    <a:pt x="422" y="465"/>
                    <a:pt x="411" y="462"/>
                    <a:pt x="402" y="457"/>
                  </a:cubicBezTo>
                  <a:cubicBezTo>
                    <a:pt x="397" y="455"/>
                    <a:pt x="393" y="450"/>
                    <a:pt x="387" y="451"/>
                  </a:cubicBezTo>
                  <a:cubicBezTo>
                    <a:pt x="385" y="447"/>
                    <a:pt x="381" y="446"/>
                    <a:pt x="379" y="443"/>
                  </a:cubicBezTo>
                  <a:cubicBezTo>
                    <a:pt x="374" y="445"/>
                    <a:pt x="371" y="438"/>
                    <a:pt x="365" y="438"/>
                  </a:cubicBezTo>
                  <a:cubicBezTo>
                    <a:pt x="351" y="433"/>
                    <a:pt x="340" y="423"/>
                    <a:pt x="327" y="416"/>
                  </a:cubicBezTo>
                  <a:cubicBezTo>
                    <a:pt x="325" y="416"/>
                    <a:pt x="323" y="417"/>
                    <a:pt x="322" y="416"/>
                  </a:cubicBezTo>
                  <a:cubicBezTo>
                    <a:pt x="321" y="416"/>
                    <a:pt x="320" y="414"/>
                    <a:pt x="319" y="414"/>
                  </a:cubicBezTo>
                  <a:cubicBezTo>
                    <a:pt x="317" y="413"/>
                    <a:pt x="316" y="412"/>
                    <a:pt x="314" y="412"/>
                  </a:cubicBezTo>
                  <a:cubicBezTo>
                    <a:pt x="308" y="409"/>
                    <a:pt x="302" y="406"/>
                    <a:pt x="294" y="406"/>
                  </a:cubicBezTo>
                  <a:cubicBezTo>
                    <a:pt x="292" y="404"/>
                    <a:pt x="291" y="401"/>
                    <a:pt x="285" y="402"/>
                  </a:cubicBezTo>
                  <a:cubicBezTo>
                    <a:pt x="284" y="404"/>
                    <a:pt x="283" y="406"/>
                    <a:pt x="282" y="409"/>
                  </a:cubicBezTo>
                  <a:cubicBezTo>
                    <a:pt x="285" y="412"/>
                    <a:pt x="290" y="412"/>
                    <a:pt x="296" y="412"/>
                  </a:cubicBezTo>
                  <a:cubicBezTo>
                    <a:pt x="312" y="418"/>
                    <a:pt x="328" y="426"/>
                    <a:pt x="342" y="434"/>
                  </a:cubicBezTo>
                  <a:cubicBezTo>
                    <a:pt x="347" y="436"/>
                    <a:pt x="353" y="438"/>
                    <a:pt x="358" y="440"/>
                  </a:cubicBezTo>
                  <a:cubicBezTo>
                    <a:pt x="368" y="445"/>
                    <a:pt x="377" y="453"/>
                    <a:pt x="387" y="458"/>
                  </a:cubicBezTo>
                  <a:cubicBezTo>
                    <a:pt x="403" y="465"/>
                    <a:pt x="421" y="470"/>
                    <a:pt x="437" y="477"/>
                  </a:cubicBezTo>
                  <a:cubicBezTo>
                    <a:pt x="443" y="479"/>
                    <a:pt x="447" y="482"/>
                    <a:pt x="453" y="484"/>
                  </a:cubicBezTo>
                  <a:cubicBezTo>
                    <a:pt x="485" y="497"/>
                    <a:pt x="523" y="508"/>
                    <a:pt x="547" y="528"/>
                  </a:cubicBezTo>
                  <a:cubicBezTo>
                    <a:pt x="552" y="532"/>
                    <a:pt x="556" y="539"/>
                    <a:pt x="560" y="543"/>
                  </a:cubicBezTo>
                  <a:cubicBezTo>
                    <a:pt x="562" y="545"/>
                    <a:pt x="565" y="546"/>
                    <a:pt x="566" y="547"/>
                  </a:cubicBezTo>
                  <a:cubicBezTo>
                    <a:pt x="568" y="550"/>
                    <a:pt x="570" y="554"/>
                    <a:pt x="572" y="558"/>
                  </a:cubicBezTo>
                  <a:cubicBezTo>
                    <a:pt x="574" y="561"/>
                    <a:pt x="578" y="563"/>
                    <a:pt x="580" y="566"/>
                  </a:cubicBezTo>
                  <a:cubicBezTo>
                    <a:pt x="588" y="579"/>
                    <a:pt x="593" y="592"/>
                    <a:pt x="601" y="606"/>
                  </a:cubicBezTo>
                  <a:cubicBezTo>
                    <a:pt x="602" y="620"/>
                    <a:pt x="608" y="643"/>
                    <a:pt x="603" y="655"/>
                  </a:cubicBezTo>
                  <a:cubicBezTo>
                    <a:pt x="602" y="658"/>
                    <a:pt x="599" y="664"/>
                    <a:pt x="595" y="663"/>
                  </a:cubicBezTo>
                  <a:cubicBezTo>
                    <a:pt x="595" y="656"/>
                    <a:pt x="598" y="645"/>
                    <a:pt x="595" y="635"/>
                  </a:cubicBezTo>
                  <a:cubicBezTo>
                    <a:pt x="591" y="636"/>
                    <a:pt x="592" y="632"/>
                    <a:pt x="589" y="633"/>
                  </a:cubicBezTo>
                  <a:cubicBezTo>
                    <a:pt x="583" y="644"/>
                    <a:pt x="594" y="666"/>
                    <a:pt x="578" y="671"/>
                  </a:cubicBezTo>
                  <a:cubicBezTo>
                    <a:pt x="576" y="675"/>
                    <a:pt x="579" y="677"/>
                    <a:pt x="577" y="681"/>
                  </a:cubicBezTo>
                  <a:cubicBezTo>
                    <a:pt x="570" y="682"/>
                    <a:pt x="560" y="687"/>
                    <a:pt x="554" y="687"/>
                  </a:cubicBezTo>
                  <a:cubicBezTo>
                    <a:pt x="554" y="683"/>
                    <a:pt x="561" y="679"/>
                    <a:pt x="565" y="676"/>
                  </a:cubicBezTo>
                  <a:cubicBezTo>
                    <a:pt x="565" y="670"/>
                    <a:pt x="582" y="649"/>
                    <a:pt x="567" y="649"/>
                  </a:cubicBezTo>
                  <a:cubicBezTo>
                    <a:pt x="561" y="649"/>
                    <a:pt x="563" y="656"/>
                    <a:pt x="562" y="662"/>
                  </a:cubicBezTo>
                  <a:cubicBezTo>
                    <a:pt x="559" y="667"/>
                    <a:pt x="556" y="671"/>
                    <a:pt x="552" y="675"/>
                  </a:cubicBezTo>
                  <a:cubicBezTo>
                    <a:pt x="547" y="681"/>
                    <a:pt x="541" y="688"/>
                    <a:pt x="535" y="690"/>
                  </a:cubicBezTo>
                  <a:cubicBezTo>
                    <a:pt x="528" y="693"/>
                    <a:pt x="513" y="695"/>
                    <a:pt x="507" y="687"/>
                  </a:cubicBezTo>
                  <a:cubicBezTo>
                    <a:pt x="511" y="685"/>
                    <a:pt x="520" y="685"/>
                    <a:pt x="527" y="684"/>
                  </a:cubicBezTo>
                  <a:cubicBezTo>
                    <a:pt x="532" y="677"/>
                    <a:pt x="542" y="674"/>
                    <a:pt x="546" y="665"/>
                  </a:cubicBezTo>
                  <a:cubicBezTo>
                    <a:pt x="548" y="663"/>
                    <a:pt x="547" y="660"/>
                    <a:pt x="548" y="657"/>
                  </a:cubicBezTo>
                  <a:cubicBezTo>
                    <a:pt x="550" y="651"/>
                    <a:pt x="559" y="644"/>
                    <a:pt x="552" y="638"/>
                  </a:cubicBezTo>
                  <a:cubicBezTo>
                    <a:pt x="551" y="638"/>
                    <a:pt x="550" y="638"/>
                    <a:pt x="549" y="637"/>
                  </a:cubicBezTo>
                  <a:cubicBezTo>
                    <a:pt x="543" y="638"/>
                    <a:pt x="545" y="646"/>
                    <a:pt x="544" y="650"/>
                  </a:cubicBezTo>
                  <a:cubicBezTo>
                    <a:pt x="542" y="655"/>
                    <a:pt x="538" y="659"/>
                    <a:pt x="538" y="663"/>
                  </a:cubicBezTo>
                  <a:cubicBezTo>
                    <a:pt x="530" y="666"/>
                    <a:pt x="527" y="673"/>
                    <a:pt x="520" y="677"/>
                  </a:cubicBezTo>
                  <a:cubicBezTo>
                    <a:pt x="514" y="674"/>
                    <a:pt x="508" y="679"/>
                    <a:pt x="505" y="675"/>
                  </a:cubicBezTo>
                  <a:cubicBezTo>
                    <a:pt x="503" y="663"/>
                    <a:pt x="523" y="667"/>
                    <a:pt x="530" y="661"/>
                  </a:cubicBezTo>
                  <a:cubicBezTo>
                    <a:pt x="535" y="654"/>
                    <a:pt x="532" y="644"/>
                    <a:pt x="536" y="637"/>
                  </a:cubicBezTo>
                  <a:cubicBezTo>
                    <a:pt x="528" y="633"/>
                    <a:pt x="521" y="628"/>
                    <a:pt x="512" y="625"/>
                  </a:cubicBezTo>
                  <a:cubicBezTo>
                    <a:pt x="500" y="613"/>
                    <a:pt x="489" y="599"/>
                    <a:pt x="484" y="580"/>
                  </a:cubicBezTo>
                  <a:cubicBezTo>
                    <a:pt x="480" y="578"/>
                    <a:pt x="477" y="576"/>
                    <a:pt x="476" y="572"/>
                  </a:cubicBezTo>
                  <a:cubicBezTo>
                    <a:pt x="469" y="570"/>
                    <a:pt x="466" y="564"/>
                    <a:pt x="460" y="561"/>
                  </a:cubicBezTo>
                  <a:cubicBezTo>
                    <a:pt x="453" y="558"/>
                    <a:pt x="443" y="556"/>
                    <a:pt x="436" y="555"/>
                  </a:cubicBezTo>
                  <a:cubicBezTo>
                    <a:pt x="415" y="553"/>
                    <a:pt x="397" y="554"/>
                    <a:pt x="381" y="554"/>
                  </a:cubicBezTo>
                  <a:cubicBezTo>
                    <a:pt x="370" y="555"/>
                    <a:pt x="360" y="558"/>
                    <a:pt x="350" y="558"/>
                  </a:cubicBezTo>
                  <a:cubicBezTo>
                    <a:pt x="344" y="559"/>
                    <a:pt x="336" y="556"/>
                    <a:pt x="329" y="557"/>
                  </a:cubicBezTo>
                  <a:cubicBezTo>
                    <a:pt x="326" y="557"/>
                    <a:pt x="324" y="558"/>
                    <a:pt x="321" y="558"/>
                  </a:cubicBezTo>
                  <a:cubicBezTo>
                    <a:pt x="289" y="555"/>
                    <a:pt x="272" y="536"/>
                    <a:pt x="255" y="519"/>
                  </a:cubicBezTo>
                  <a:cubicBezTo>
                    <a:pt x="244" y="519"/>
                    <a:pt x="238" y="512"/>
                    <a:pt x="228" y="511"/>
                  </a:cubicBezTo>
                  <a:cubicBezTo>
                    <a:pt x="207" y="496"/>
                    <a:pt x="204" y="468"/>
                    <a:pt x="197" y="439"/>
                  </a:cubicBezTo>
                  <a:cubicBezTo>
                    <a:pt x="193" y="430"/>
                    <a:pt x="187" y="422"/>
                    <a:pt x="182" y="413"/>
                  </a:cubicBezTo>
                  <a:cubicBezTo>
                    <a:pt x="159" y="400"/>
                    <a:pt x="149" y="375"/>
                    <a:pt x="142" y="346"/>
                  </a:cubicBezTo>
                  <a:cubicBezTo>
                    <a:pt x="143" y="336"/>
                    <a:pt x="146" y="326"/>
                    <a:pt x="142" y="320"/>
                  </a:cubicBezTo>
                  <a:cubicBezTo>
                    <a:pt x="136" y="321"/>
                    <a:pt x="138" y="327"/>
                    <a:pt x="137" y="330"/>
                  </a:cubicBezTo>
                  <a:cubicBezTo>
                    <a:pt x="134" y="345"/>
                    <a:pt x="137" y="358"/>
                    <a:pt x="141" y="372"/>
                  </a:cubicBezTo>
                  <a:cubicBezTo>
                    <a:pt x="144" y="381"/>
                    <a:pt x="148" y="391"/>
                    <a:pt x="152" y="397"/>
                  </a:cubicBezTo>
                  <a:cubicBezTo>
                    <a:pt x="155" y="402"/>
                    <a:pt x="161" y="405"/>
                    <a:pt x="165" y="409"/>
                  </a:cubicBezTo>
                  <a:cubicBezTo>
                    <a:pt x="173" y="417"/>
                    <a:pt x="183" y="428"/>
                    <a:pt x="188" y="438"/>
                  </a:cubicBezTo>
                  <a:cubicBezTo>
                    <a:pt x="189" y="443"/>
                    <a:pt x="189" y="447"/>
                    <a:pt x="190" y="452"/>
                  </a:cubicBezTo>
                  <a:cubicBezTo>
                    <a:pt x="193" y="460"/>
                    <a:pt x="199" y="467"/>
                    <a:pt x="197" y="477"/>
                  </a:cubicBezTo>
                  <a:cubicBezTo>
                    <a:pt x="201" y="483"/>
                    <a:pt x="203" y="490"/>
                    <a:pt x="204" y="498"/>
                  </a:cubicBezTo>
                  <a:cubicBezTo>
                    <a:pt x="209" y="505"/>
                    <a:pt x="215" y="511"/>
                    <a:pt x="222" y="516"/>
                  </a:cubicBezTo>
                  <a:cubicBezTo>
                    <a:pt x="218" y="515"/>
                    <a:pt x="214" y="514"/>
                    <a:pt x="210" y="514"/>
                  </a:cubicBezTo>
                  <a:cubicBezTo>
                    <a:pt x="201" y="514"/>
                    <a:pt x="192" y="517"/>
                    <a:pt x="183" y="517"/>
                  </a:cubicBezTo>
                  <a:cubicBezTo>
                    <a:pt x="156" y="517"/>
                    <a:pt x="130" y="517"/>
                    <a:pt x="108" y="522"/>
                  </a:cubicBezTo>
                  <a:cubicBezTo>
                    <a:pt x="105" y="522"/>
                    <a:pt x="99" y="520"/>
                    <a:pt x="99" y="524"/>
                  </a:cubicBezTo>
                  <a:cubicBezTo>
                    <a:pt x="98" y="529"/>
                    <a:pt x="100" y="532"/>
                    <a:pt x="103" y="533"/>
                  </a:cubicBezTo>
                  <a:cubicBezTo>
                    <a:pt x="126" y="526"/>
                    <a:pt x="153" y="523"/>
                    <a:pt x="179" y="523"/>
                  </a:cubicBezTo>
                  <a:cubicBezTo>
                    <a:pt x="201" y="522"/>
                    <a:pt x="219" y="521"/>
                    <a:pt x="239" y="523"/>
                  </a:cubicBezTo>
                  <a:cubicBezTo>
                    <a:pt x="247" y="528"/>
                    <a:pt x="256" y="532"/>
                    <a:pt x="262" y="537"/>
                  </a:cubicBezTo>
                  <a:cubicBezTo>
                    <a:pt x="274" y="547"/>
                    <a:pt x="285" y="557"/>
                    <a:pt x="301" y="561"/>
                  </a:cubicBezTo>
                  <a:cubicBezTo>
                    <a:pt x="311" y="564"/>
                    <a:pt x="323" y="564"/>
                    <a:pt x="333" y="564"/>
                  </a:cubicBezTo>
                  <a:cubicBezTo>
                    <a:pt x="337" y="564"/>
                    <a:pt x="340" y="566"/>
                    <a:pt x="344" y="566"/>
                  </a:cubicBezTo>
                  <a:cubicBezTo>
                    <a:pt x="356" y="566"/>
                    <a:pt x="368" y="562"/>
                    <a:pt x="380" y="561"/>
                  </a:cubicBezTo>
                  <a:cubicBezTo>
                    <a:pt x="414" y="559"/>
                    <a:pt x="450" y="559"/>
                    <a:pt x="468" y="577"/>
                  </a:cubicBezTo>
                  <a:cubicBezTo>
                    <a:pt x="483" y="591"/>
                    <a:pt x="486" y="613"/>
                    <a:pt x="504" y="629"/>
                  </a:cubicBezTo>
                  <a:cubicBezTo>
                    <a:pt x="512" y="632"/>
                    <a:pt x="518" y="636"/>
                    <a:pt x="524" y="639"/>
                  </a:cubicBezTo>
                  <a:cubicBezTo>
                    <a:pt x="525" y="644"/>
                    <a:pt x="527" y="650"/>
                    <a:pt x="523" y="654"/>
                  </a:cubicBezTo>
                  <a:cubicBezTo>
                    <a:pt x="519" y="658"/>
                    <a:pt x="512" y="655"/>
                    <a:pt x="506" y="658"/>
                  </a:cubicBezTo>
                  <a:cubicBezTo>
                    <a:pt x="502" y="659"/>
                    <a:pt x="499" y="663"/>
                    <a:pt x="497" y="667"/>
                  </a:cubicBezTo>
                  <a:cubicBezTo>
                    <a:pt x="492" y="677"/>
                    <a:pt x="500" y="681"/>
                    <a:pt x="502" y="687"/>
                  </a:cubicBezTo>
                  <a:cubicBezTo>
                    <a:pt x="502" y="687"/>
                    <a:pt x="500" y="689"/>
                    <a:pt x="500" y="690"/>
                  </a:cubicBezTo>
                  <a:cubicBezTo>
                    <a:pt x="500" y="695"/>
                    <a:pt x="504" y="697"/>
                    <a:pt x="506" y="700"/>
                  </a:cubicBezTo>
                  <a:cubicBezTo>
                    <a:pt x="513" y="700"/>
                    <a:pt x="517" y="702"/>
                    <a:pt x="523" y="703"/>
                  </a:cubicBezTo>
                  <a:cubicBezTo>
                    <a:pt x="532" y="698"/>
                    <a:pt x="547" y="696"/>
                    <a:pt x="557" y="700"/>
                  </a:cubicBezTo>
                  <a:cubicBezTo>
                    <a:pt x="563" y="692"/>
                    <a:pt x="574" y="693"/>
                    <a:pt x="582" y="688"/>
                  </a:cubicBezTo>
                  <a:cubicBezTo>
                    <a:pt x="587" y="685"/>
                    <a:pt x="589" y="678"/>
                    <a:pt x="595" y="678"/>
                  </a:cubicBezTo>
                  <a:cubicBezTo>
                    <a:pt x="604" y="694"/>
                    <a:pt x="597" y="708"/>
                    <a:pt x="592" y="721"/>
                  </a:cubicBezTo>
                  <a:cubicBezTo>
                    <a:pt x="589" y="727"/>
                    <a:pt x="587" y="732"/>
                    <a:pt x="583" y="737"/>
                  </a:cubicBezTo>
                  <a:cubicBezTo>
                    <a:pt x="580" y="742"/>
                    <a:pt x="576" y="747"/>
                    <a:pt x="573" y="752"/>
                  </a:cubicBezTo>
                  <a:cubicBezTo>
                    <a:pt x="569" y="757"/>
                    <a:pt x="567" y="763"/>
                    <a:pt x="563" y="768"/>
                  </a:cubicBezTo>
                  <a:cubicBezTo>
                    <a:pt x="557" y="775"/>
                    <a:pt x="548" y="780"/>
                    <a:pt x="541" y="787"/>
                  </a:cubicBezTo>
                  <a:cubicBezTo>
                    <a:pt x="539" y="790"/>
                    <a:pt x="538" y="793"/>
                    <a:pt x="535" y="796"/>
                  </a:cubicBezTo>
                  <a:cubicBezTo>
                    <a:pt x="527" y="805"/>
                    <a:pt x="516" y="813"/>
                    <a:pt x="508" y="821"/>
                  </a:cubicBezTo>
                  <a:cubicBezTo>
                    <a:pt x="506" y="822"/>
                    <a:pt x="505" y="825"/>
                    <a:pt x="503" y="827"/>
                  </a:cubicBezTo>
                  <a:cubicBezTo>
                    <a:pt x="499" y="830"/>
                    <a:pt x="493" y="831"/>
                    <a:pt x="489" y="834"/>
                  </a:cubicBezTo>
                  <a:cubicBezTo>
                    <a:pt x="488" y="836"/>
                    <a:pt x="486" y="839"/>
                    <a:pt x="485" y="840"/>
                  </a:cubicBezTo>
                  <a:cubicBezTo>
                    <a:pt x="475" y="849"/>
                    <a:pt x="463" y="859"/>
                    <a:pt x="457" y="870"/>
                  </a:cubicBezTo>
                  <a:cubicBezTo>
                    <a:pt x="448" y="874"/>
                    <a:pt x="444" y="882"/>
                    <a:pt x="438" y="889"/>
                  </a:cubicBezTo>
                  <a:cubicBezTo>
                    <a:pt x="420" y="911"/>
                    <a:pt x="400" y="931"/>
                    <a:pt x="384" y="954"/>
                  </a:cubicBezTo>
                  <a:cubicBezTo>
                    <a:pt x="382" y="975"/>
                    <a:pt x="371" y="992"/>
                    <a:pt x="374" y="1015"/>
                  </a:cubicBezTo>
                  <a:cubicBezTo>
                    <a:pt x="376" y="1032"/>
                    <a:pt x="391" y="1045"/>
                    <a:pt x="394" y="1060"/>
                  </a:cubicBezTo>
                  <a:cubicBezTo>
                    <a:pt x="401" y="1065"/>
                    <a:pt x="407" y="1074"/>
                    <a:pt x="413" y="1080"/>
                  </a:cubicBezTo>
                  <a:cubicBezTo>
                    <a:pt x="415" y="1084"/>
                    <a:pt x="418" y="1085"/>
                    <a:pt x="419" y="1087"/>
                  </a:cubicBezTo>
                  <a:cubicBezTo>
                    <a:pt x="423" y="1098"/>
                    <a:pt x="422" y="1116"/>
                    <a:pt x="410" y="1118"/>
                  </a:cubicBezTo>
                  <a:cubicBezTo>
                    <a:pt x="406" y="1112"/>
                    <a:pt x="404" y="1106"/>
                    <a:pt x="400" y="1100"/>
                  </a:cubicBezTo>
                  <a:cubicBezTo>
                    <a:pt x="392" y="1096"/>
                    <a:pt x="386" y="1090"/>
                    <a:pt x="380" y="1084"/>
                  </a:cubicBezTo>
                  <a:cubicBezTo>
                    <a:pt x="381" y="1079"/>
                    <a:pt x="381" y="1072"/>
                    <a:pt x="378" y="1067"/>
                  </a:cubicBezTo>
                  <a:cubicBezTo>
                    <a:pt x="376" y="1064"/>
                    <a:pt x="372" y="1063"/>
                    <a:pt x="369" y="1059"/>
                  </a:cubicBezTo>
                  <a:cubicBezTo>
                    <a:pt x="366" y="1056"/>
                    <a:pt x="365" y="1052"/>
                    <a:pt x="362" y="1049"/>
                  </a:cubicBezTo>
                  <a:cubicBezTo>
                    <a:pt x="352" y="1039"/>
                    <a:pt x="339" y="1032"/>
                    <a:pt x="327" y="1026"/>
                  </a:cubicBezTo>
                  <a:cubicBezTo>
                    <a:pt x="323" y="1022"/>
                    <a:pt x="320" y="1018"/>
                    <a:pt x="314" y="1016"/>
                  </a:cubicBezTo>
                  <a:cubicBezTo>
                    <a:pt x="313" y="1008"/>
                    <a:pt x="307" y="1004"/>
                    <a:pt x="302" y="1000"/>
                  </a:cubicBezTo>
                  <a:cubicBezTo>
                    <a:pt x="296" y="989"/>
                    <a:pt x="290" y="977"/>
                    <a:pt x="286" y="964"/>
                  </a:cubicBezTo>
                  <a:cubicBezTo>
                    <a:pt x="291" y="963"/>
                    <a:pt x="291" y="957"/>
                    <a:pt x="294" y="954"/>
                  </a:cubicBezTo>
                  <a:cubicBezTo>
                    <a:pt x="300" y="948"/>
                    <a:pt x="308" y="945"/>
                    <a:pt x="314" y="940"/>
                  </a:cubicBezTo>
                  <a:cubicBezTo>
                    <a:pt x="314" y="936"/>
                    <a:pt x="317" y="936"/>
                    <a:pt x="317" y="932"/>
                  </a:cubicBezTo>
                  <a:cubicBezTo>
                    <a:pt x="324" y="928"/>
                    <a:pt x="329" y="920"/>
                    <a:pt x="335" y="916"/>
                  </a:cubicBezTo>
                  <a:cubicBezTo>
                    <a:pt x="348" y="896"/>
                    <a:pt x="365" y="881"/>
                    <a:pt x="373" y="858"/>
                  </a:cubicBezTo>
                  <a:cubicBezTo>
                    <a:pt x="376" y="851"/>
                    <a:pt x="378" y="844"/>
                    <a:pt x="380" y="837"/>
                  </a:cubicBezTo>
                  <a:cubicBezTo>
                    <a:pt x="385" y="822"/>
                    <a:pt x="389" y="808"/>
                    <a:pt x="393" y="794"/>
                  </a:cubicBezTo>
                  <a:cubicBezTo>
                    <a:pt x="401" y="789"/>
                    <a:pt x="400" y="779"/>
                    <a:pt x="404" y="771"/>
                  </a:cubicBezTo>
                  <a:cubicBezTo>
                    <a:pt x="406" y="767"/>
                    <a:pt x="411" y="764"/>
                    <a:pt x="414" y="760"/>
                  </a:cubicBezTo>
                  <a:cubicBezTo>
                    <a:pt x="416" y="757"/>
                    <a:pt x="417" y="753"/>
                    <a:pt x="419" y="750"/>
                  </a:cubicBezTo>
                  <a:cubicBezTo>
                    <a:pt x="420" y="749"/>
                    <a:pt x="423" y="748"/>
                    <a:pt x="425" y="746"/>
                  </a:cubicBezTo>
                  <a:cubicBezTo>
                    <a:pt x="427" y="744"/>
                    <a:pt x="427" y="741"/>
                    <a:pt x="429" y="740"/>
                  </a:cubicBezTo>
                  <a:cubicBezTo>
                    <a:pt x="433" y="734"/>
                    <a:pt x="441" y="731"/>
                    <a:pt x="444" y="724"/>
                  </a:cubicBezTo>
                  <a:cubicBezTo>
                    <a:pt x="449" y="721"/>
                    <a:pt x="457" y="719"/>
                    <a:pt x="456" y="713"/>
                  </a:cubicBezTo>
                  <a:cubicBezTo>
                    <a:pt x="456" y="708"/>
                    <a:pt x="452" y="706"/>
                    <a:pt x="448" y="707"/>
                  </a:cubicBezTo>
                  <a:cubicBezTo>
                    <a:pt x="446" y="707"/>
                    <a:pt x="439" y="715"/>
                    <a:pt x="435" y="719"/>
                  </a:cubicBezTo>
                  <a:cubicBezTo>
                    <a:pt x="426" y="729"/>
                    <a:pt x="421" y="735"/>
                    <a:pt x="414" y="743"/>
                  </a:cubicBezTo>
                  <a:cubicBezTo>
                    <a:pt x="411" y="747"/>
                    <a:pt x="408" y="751"/>
                    <a:pt x="406" y="754"/>
                  </a:cubicBezTo>
                  <a:cubicBezTo>
                    <a:pt x="384" y="784"/>
                    <a:pt x="379" y="831"/>
                    <a:pt x="361" y="867"/>
                  </a:cubicBezTo>
                  <a:cubicBezTo>
                    <a:pt x="354" y="879"/>
                    <a:pt x="346" y="889"/>
                    <a:pt x="338" y="899"/>
                  </a:cubicBezTo>
                  <a:cubicBezTo>
                    <a:pt x="333" y="906"/>
                    <a:pt x="328" y="914"/>
                    <a:pt x="323" y="918"/>
                  </a:cubicBezTo>
                  <a:cubicBezTo>
                    <a:pt x="320" y="920"/>
                    <a:pt x="317" y="923"/>
                    <a:pt x="313" y="924"/>
                  </a:cubicBezTo>
                  <a:cubicBezTo>
                    <a:pt x="313" y="929"/>
                    <a:pt x="309" y="929"/>
                    <a:pt x="308" y="933"/>
                  </a:cubicBezTo>
                  <a:cubicBezTo>
                    <a:pt x="299" y="937"/>
                    <a:pt x="293" y="949"/>
                    <a:pt x="283" y="949"/>
                  </a:cubicBezTo>
                  <a:cubicBezTo>
                    <a:pt x="280" y="919"/>
                    <a:pt x="289" y="895"/>
                    <a:pt x="298" y="874"/>
                  </a:cubicBezTo>
                  <a:cubicBezTo>
                    <a:pt x="309" y="859"/>
                    <a:pt x="316" y="843"/>
                    <a:pt x="325" y="828"/>
                  </a:cubicBezTo>
                  <a:cubicBezTo>
                    <a:pt x="335" y="813"/>
                    <a:pt x="346" y="801"/>
                    <a:pt x="359" y="788"/>
                  </a:cubicBezTo>
                  <a:cubicBezTo>
                    <a:pt x="371" y="775"/>
                    <a:pt x="381" y="762"/>
                    <a:pt x="395" y="751"/>
                  </a:cubicBezTo>
                  <a:cubicBezTo>
                    <a:pt x="409" y="740"/>
                    <a:pt x="421" y="727"/>
                    <a:pt x="432" y="715"/>
                  </a:cubicBezTo>
                  <a:cubicBezTo>
                    <a:pt x="445" y="707"/>
                    <a:pt x="458" y="690"/>
                    <a:pt x="468" y="678"/>
                  </a:cubicBezTo>
                  <a:cubicBezTo>
                    <a:pt x="474" y="670"/>
                    <a:pt x="483" y="662"/>
                    <a:pt x="487" y="654"/>
                  </a:cubicBezTo>
                  <a:cubicBezTo>
                    <a:pt x="490" y="649"/>
                    <a:pt x="494" y="637"/>
                    <a:pt x="495" y="631"/>
                  </a:cubicBezTo>
                  <a:cubicBezTo>
                    <a:pt x="496" y="629"/>
                    <a:pt x="498" y="627"/>
                    <a:pt x="493" y="625"/>
                  </a:cubicBezTo>
                  <a:cubicBezTo>
                    <a:pt x="485" y="626"/>
                    <a:pt x="487" y="636"/>
                    <a:pt x="485" y="642"/>
                  </a:cubicBezTo>
                  <a:cubicBezTo>
                    <a:pt x="482" y="645"/>
                    <a:pt x="480" y="647"/>
                    <a:pt x="479" y="652"/>
                  </a:cubicBezTo>
                  <a:cubicBezTo>
                    <a:pt x="466" y="663"/>
                    <a:pt x="459" y="679"/>
                    <a:pt x="447" y="692"/>
                  </a:cubicBezTo>
                  <a:cubicBezTo>
                    <a:pt x="435" y="703"/>
                    <a:pt x="422" y="714"/>
                    <a:pt x="409" y="727"/>
                  </a:cubicBezTo>
                  <a:cubicBezTo>
                    <a:pt x="398" y="739"/>
                    <a:pt x="384" y="750"/>
                    <a:pt x="372" y="762"/>
                  </a:cubicBezTo>
                  <a:cubicBezTo>
                    <a:pt x="369" y="765"/>
                    <a:pt x="366" y="768"/>
                    <a:pt x="363" y="772"/>
                  </a:cubicBezTo>
                  <a:cubicBezTo>
                    <a:pt x="361" y="775"/>
                    <a:pt x="357" y="777"/>
                    <a:pt x="354" y="780"/>
                  </a:cubicBezTo>
                  <a:cubicBezTo>
                    <a:pt x="341" y="795"/>
                    <a:pt x="331" y="808"/>
                    <a:pt x="319" y="824"/>
                  </a:cubicBezTo>
                  <a:cubicBezTo>
                    <a:pt x="314" y="832"/>
                    <a:pt x="309" y="840"/>
                    <a:pt x="304" y="849"/>
                  </a:cubicBezTo>
                  <a:cubicBezTo>
                    <a:pt x="300" y="859"/>
                    <a:pt x="294" y="867"/>
                    <a:pt x="290" y="876"/>
                  </a:cubicBezTo>
                  <a:cubicBezTo>
                    <a:pt x="286" y="886"/>
                    <a:pt x="281" y="896"/>
                    <a:pt x="279" y="906"/>
                  </a:cubicBezTo>
                  <a:cubicBezTo>
                    <a:pt x="277" y="912"/>
                    <a:pt x="279" y="917"/>
                    <a:pt x="279" y="923"/>
                  </a:cubicBezTo>
                  <a:cubicBezTo>
                    <a:pt x="278" y="930"/>
                    <a:pt x="276" y="938"/>
                    <a:pt x="277" y="946"/>
                  </a:cubicBezTo>
                  <a:cubicBezTo>
                    <a:pt x="278" y="962"/>
                    <a:pt x="283" y="979"/>
                    <a:pt x="289" y="994"/>
                  </a:cubicBezTo>
                  <a:cubicBezTo>
                    <a:pt x="297" y="1000"/>
                    <a:pt x="300" y="1010"/>
                    <a:pt x="306" y="1017"/>
                  </a:cubicBezTo>
                  <a:cubicBezTo>
                    <a:pt x="307" y="1020"/>
                    <a:pt x="311" y="1020"/>
                    <a:pt x="313" y="1022"/>
                  </a:cubicBezTo>
                  <a:cubicBezTo>
                    <a:pt x="315" y="1025"/>
                    <a:pt x="316" y="1027"/>
                    <a:pt x="318" y="1029"/>
                  </a:cubicBezTo>
                  <a:cubicBezTo>
                    <a:pt x="321" y="1031"/>
                    <a:pt x="325" y="1032"/>
                    <a:pt x="328" y="1034"/>
                  </a:cubicBezTo>
                  <a:cubicBezTo>
                    <a:pt x="329" y="1034"/>
                    <a:pt x="331" y="1037"/>
                    <a:pt x="332" y="1039"/>
                  </a:cubicBezTo>
                  <a:cubicBezTo>
                    <a:pt x="334" y="1040"/>
                    <a:pt x="335" y="1041"/>
                    <a:pt x="337" y="1042"/>
                  </a:cubicBezTo>
                  <a:cubicBezTo>
                    <a:pt x="339" y="1043"/>
                    <a:pt x="340" y="1044"/>
                    <a:pt x="343" y="1044"/>
                  </a:cubicBezTo>
                  <a:cubicBezTo>
                    <a:pt x="350" y="1050"/>
                    <a:pt x="362" y="1061"/>
                    <a:pt x="367" y="1069"/>
                  </a:cubicBezTo>
                  <a:cubicBezTo>
                    <a:pt x="375" y="1081"/>
                    <a:pt x="373" y="1092"/>
                    <a:pt x="358" y="1092"/>
                  </a:cubicBezTo>
                  <a:cubicBezTo>
                    <a:pt x="357" y="1081"/>
                    <a:pt x="356" y="1067"/>
                    <a:pt x="345" y="1063"/>
                  </a:cubicBezTo>
                  <a:cubicBezTo>
                    <a:pt x="338" y="1069"/>
                    <a:pt x="346" y="1075"/>
                    <a:pt x="348" y="1081"/>
                  </a:cubicBezTo>
                  <a:cubicBezTo>
                    <a:pt x="350" y="1087"/>
                    <a:pt x="350" y="1092"/>
                    <a:pt x="347" y="1098"/>
                  </a:cubicBezTo>
                  <a:cubicBezTo>
                    <a:pt x="343" y="1098"/>
                    <a:pt x="342" y="1100"/>
                    <a:pt x="339" y="1098"/>
                  </a:cubicBezTo>
                  <a:cubicBezTo>
                    <a:pt x="336" y="1090"/>
                    <a:pt x="343" y="1073"/>
                    <a:pt x="335" y="1071"/>
                  </a:cubicBezTo>
                  <a:cubicBezTo>
                    <a:pt x="322" y="1068"/>
                    <a:pt x="338" y="1095"/>
                    <a:pt x="324" y="1096"/>
                  </a:cubicBezTo>
                  <a:cubicBezTo>
                    <a:pt x="318" y="1094"/>
                    <a:pt x="321" y="1087"/>
                    <a:pt x="319" y="1082"/>
                  </a:cubicBezTo>
                  <a:cubicBezTo>
                    <a:pt x="319" y="1078"/>
                    <a:pt x="316" y="1072"/>
                    <a:pt x="315" y="1069"/>
                  </a:cubicBezTo>
                  <a:cubicBezTo>
                    <a:pt x="313" y="1065"/>
                    <a:pt x="311" y="1061"/>
                    <a:pt x="305" y="1062"/>
                  </a:cubicBezTo>
                  <a:cubicBezTo>
                    <a:pt x="299" y="1072"/>
                    <a:pt x="319" y="1082"/>
                    <a:pt x="309" y="1090"/>
                  </a:cubicBezTo>
                  <a:cubicBezTo>
                    <a:pt x="298" y="1092"/>
                    <a:pt x="293" y="1079"/>
                    <a:pt x="284" y="1076"/>
                  </a:cubicBezTo>
                  <a:cubicBezTo>
                    <a:pt x="280" y="1075"/>
                    <a:pt x="270" y="1077"/>
                    <a:pt x="265" y="1076"/>
                  </a:cubicBezTo>
                  <a:cubicBezTo>
                    <a:pt x="257" y="1075"/>
                    <a:pt x="249" y="1069"/>
                    <a:pt x="245" y="1065"/>
                  </a:cubicBezTo>
                  <a:cubicBezTo>
                    <a:pt x="241" y="1060"/>
                    <a:pt x="240" y="1055"/>
                    <a:pt x="234" y="1049"/>
                  </a:cubicBezTo>
                  <a:cubicBezTo>
                    <a:pt x="232" y="1048"/>
                    <a:pt x="230" y="1048"/>
                    <a:pt x="228" y="1047"/>
                  </a:cubicBezTo>
                  <a:cubicBezTo>
                    <a:pt x="220" y="1042"/>
                    <a:pt x="214" y="1036"/>
                    <a:pt x="207" y="1030"/>
                  </a:cubicBezTo>
                  <a:cubicBezTo>
                    <a:pt x="204" y="1028"/>
                    <a:pt x="201" y="1027"/>
                    <a:pt x="198" y="1025"/>
                  </a:cubicBezTo>
                  <a:cubicBezTo>
                    <a:pt x="192" y="1019"/>
                    <a:pt x="182" y="1011"/>
                    <a:pt x="174" y="1007"/>
                  </a:cubicBezTo>
                  <a:cubicBezTo>
                    <a:pt x="168" y="1005"/>
                    <a:pt x="164" y="999"/>
                    <a:pt x="158" y="997"/>
                  </a:cubicBezTo>
                  <a:cubicBezTo>
                    <a:pt x="153" y="987"/>
                    <a:pt x="148" y="977"/>
                    <a:pt x="152" y="964"/>
                  </a:cubicBezTo>
                  <a:cubicBezTo>
                    <a:pt x="154" y="958"/>
                    <a:pt x="160" y="953"/>
                    <a:pt x="163" y="946"/>
                  </a:cubicBezTo>
                  <a:cubicBezTo>
                    <a:pt x="171" y="932"/>
                    <a:pt x="174" y="916"/>
                    <a:pt x="181" y="902"/>
                  </a:cubicBezTo>
                  <a:cubicBezTo>
                    <a:pt x="182" y="898"/>
                    <a:pt x="184" y="895"/>
                    <a:pt x="185" y="891"/>
                  </a:cubicBezTo>
                  <a:cubicBezTo>
                    <a:pt x="187" y="887"/>
                    <a:pt x="187" y="883"/>
                    <a:pt x="189" y="880"/>
                  </a:cubicBezTo>
                  <a:cubicBezTo>
                    <a:pt x="191" y="876"/>
                    <a:pt x="196" y="872"/>
                    <a:pt x="199" y="868"/>
                  </a:cubicBezTo>
                  <a:cubicBezTo>
                    <a:pt x="202" y="864"/>
                    <a:pt x="205" y="860"/>
                    <a:pt x="206" y="855"/>
                  </a:cubicBezTo>
                  <a:cubicBezTo>
                    <a:pt x="220" y="839"/>
                    <a:pt x="230" y="818"/>
                    <a:pt x="237" y="796"/>
                  </a:cubicBezTo>
                  <a:cubicBezTo>
                    <a:pt x="238" y="791"/>
                    <a:pt x="242" y="786"/>
                    <a:pt x="243" y="782"/>
                  </a:cubicBezTo>
                  <a:cubicBezTo>
                    <a:pt x="244" y="776"/>
                    <a:pt x="242" y="768"/>
                    <a:pt x="243" y="761"/>
                  </a:cubicBezTo>
                  <a:cubicBezTo>
                    <a:pt x="244" y="758"/>
                    <a:pt x="246" y="756"/>
                    <a:pt x="246" y="753"/>
                  </a:cubicBezTo>
                  <a:cubicBezTo>
                    <a:pt x="247" y="749"/>
                    <a:pt x="245" y="745"/>
                    <a:pt x="245" y="740"/>
                  </a:cubicBezTo>
                  <a:cubicBezTo>
                    <a:pt x="246" y="729"/>
                    <a:pt x="252" y="715"/>
                    <a:pt x="255" y="708"/>
                  </a:cubicBezTo>
                  <a:cubicBezTo>
                    <a:pt x="256" y="704"/>
                    <a:pt x="255" y="700"/>
                    <a:pt x="257" y="697"/>
                  </a:cubicBezTo>
                  <a:cubicBezTo>
                    <a:pt x="258" y="694"/>
                    <a:pt x="260" y="692"/>
                    <a:pt x="261" y="689"/>
                  </a:cubicBezTo>
                  <a:cubicBezTo>
                    <a:pt x="263" y="686"/>
                    <a:pt x="263" y="682"/>
                    <a:pt x="264" y="680"/>
                  </a:cubicBezTo>
                  <a:cubicBezTo>
                    <a:pt x="266" y="676"/>
                    <a:pt x="270" y="672"/>
                    <a:pt x="273" y="668"/>
                  </a:cubicBezTo>
                  <a:cubicBezTo>
                    <a:pt x="276" y="664"/>
                    <a:pt x="278" y="660"/>
                    <a:pt x="280" y="656"/>
                  </a:cubicBezTo>
                  <a:cubicBezTo>
                    <a:pt x="290" y="643"/>
                    <a:pt x="296" y="635"/>
                    <a:pt x="307" y="628"/>
                  </a:cubicBezTo>
                  <a:cubicBezTo>
                    <a:pt x="314" y="624"/>
                    <a:pt x="320" y="620"/>
                    <a:pt x="328" y="617"/>
                  </a:cubicBezTo>
                  <a:cubicBezTo>
                    <a:pt x="335" y="615"/>
                    <a:pt x="341" y="613"/>
                    <a:pt x="347" y="613"/>
                  </a:cubicBezTo>
                  <a:cubicBezTo>
                    <a:pt x="350" y="613"/>
                    <a:pt x="350" y="618"/>
                    <a:pt x="354" y="618"/>
                  </a:cubicBezTo>
                  <a:cubicBezTo>
                    <a:pt x="359" y="615"/>
                    <a:pt x="361" y="607"/>
                    <a:pt x="355" y="604"/>
                  </a:cubicBezTo>
                  <a:cubicBezTo>
                    <a:pt x="351" y="605"/>
                    <a:pt x="350" y="607"/>
                    <a:pt x="346" y="607"/>
                  </a:cubicBezTo>
                  <a:cubicBezTo>
                    <a:pt x="339" y="609"/>
                    <a:pt x="333" y="607"/>
                    <a:pt x="327" y="608"/>
                  </a:cubicBezTo>
                  <a:cubicBezTo>
                    <a:pt x="326" y="609"/>
                    <a:pt x="324" y="611"/>
                    <a:pt x="322" y="611"/>
                  </a:cubicBezTo>
                  <a:cubicBezTo>
                    <a:pt x="311" y="615"/>
                    <a:pt x="304" y="620"/>
                    <a:pt x="297" y="626"/>
                  </a:cubicBezTo>
                  <a:cubicBezTo>
                    <a:pt x="295" y="627"/>
                    <a:pt x="292" y="628"/>
                    <a:pt x="290" y="630"/>
                  </a:cubicBezTo>
                  <a:cubicBezTo>
                    <a:pt x="288" y="631"/>
                    <a:pt x="286" y="635"/>
                    <a:pt x="285" y="636"/>
                  </a:cubicBezTo>
                  <a:cubicBezTo>
                    <a:pt x="284" y="637"/>
                    <a:pt x="282" y="636"/>
                    <a:pt x="281" y="637"/>
                  </a:cubicBezTo>
                  <a:cubicBezTo>
                    <a:pt x="280" y="638"/>
                    <a:pt x="280" y="641"/>
                    <a:pt x="279" y="642"/>
                  </a:cubicBezTo>
                  <a:cubicBezTo>
                    <a:pt x="275" y="647"/>
                    <a:pt x="271" y="652"/>
                    <a:pt x="268" y="657"/>
                  </a:cubicBezTo>
                  <a:cubicBezTo>
                    <a:pt x="268" y="658"/>
                    <a:pt x="268" y="660"/>
                    <a:pt x="268" y="661"/>
                  </a:cubicBezTo>
                  <a:cubicBezTo>
                    <a:pt x="264" y="664"/>
                    <a:pt x="260" y="669"/>
                    <a:pt x="258" y="674"/>
                  </a:cubicBezTo>
                  <a:cubicBezTo>
                    <a:pt x="255" y="678"/>
                    <a:pt x="251" y="684"/>
                    <a:pt x="250" y="689"/>
                  </a:cubicBezTo>
                  <a:cubicBezTo>
                    <a:pt x="249" y="691"/>
                    <a:pt x="250" y="693"/>
                    <a:pt x="250" y="695"/>
                  </a:cubicBezTo>
                  <a:cubicBezTo>
                    <a:pt x="247" y="705"/>
                    <a:pt x="242" y="716"/>
                    <a:pt x="239" y="728"/>
                  </a:cubicBezTo>
                  <a:cubicBezTo>
                    <a:pt x="239" y="732"/>
                    <a:pt x="239" y="736"/>
                    <a:pt x="239" y="739"/>
                  </a:cubicBezTo>
                  <a:cubicBezTo>
                    <a:pt x="237" y="745"/>
                    <a:pt x="233" y="751"/>
                    <a:pt x="233" y="757"/>
                  </a:cubicBezTo>
                  <a:cubicBezTo>
                    <a:pt x="233" y="759"/>
                    <a:pt x="235" y="763"/>
                    <a:pt x="235" y="765"/>
                  </a:cubicBezTo>
                  <a:cubicBezTo>
                    <a:pt x="235" y="767"/>
                    <a:pt x="233" y="770"/>
                    <a:pt x="233" y="772"/>
                  </a:cubicBezTo>
                  <a:cubicBezTo>
                    <a:pt x="232" y="781"/>
                    <a:pt x="232" y="784"/>
                    <a:pt x="230" y="790"/>
                  </a:cubicBezTo>
                  <a:cubicBezTo>
                    <a:pt x="228" y="798"/>
                    <a:pt x="227" y="804"/>
                    <a:pt x="223" y="811"/>
                  </a:cubicBezTo>
                  <a:cubicBezTo>
                    <a:pt x="222" y="815"/>
                    <a:pt x="218" y="818"/>
                    <a:pt x="217" y="821"/>
                  </a:cubicBezTo>
                  <a:cubicBezTo>
                    <a:pt x="213" y="829"/>
                    <a:pt x="211" y="838"/>
                    <a:pt x="204" y="842"/>
                  </a:cubicBezTo>
                  <a:cubicBezTo>
                    <a:pt x="200" y="852"/>
                    <a:pt x="194" y="860"/>
                    <a:pt x="187" y="867"/>
                  </a:cubicBezTo>
                  <a:cubicBezTo>
                    <a:pt x="174" y="890"/>
                    <a:pt x="165" y="917"/>
                    <a:pt x="155" y="943"/>
                  </a:cubicBezTo>
                  <a:cubicBezTo>
                    <a:pt x="135" y="961"/>
                    <a:pt x="142" y="998"/>
                    <a:pt x="162" y="1010"/>
                  </a:cubicBezTo>
                  <a:cubicBezTo>
                    <a:pt x="166" y="1013"/>
                    <a:pt x="170" y="1015"/>
                    <a:pt x="174" y="1017"/>
                  </a:cubicBezTo>
                  <a:cubicBezTo>
                    <a:pt x="187" y="1024"/>
                    <a:pt x="197" y="1033"/>
                    <a:pt x="208" y="1042"/>
                  </a:cubicBezTo>
                  <a:cubicBezTo>
                    <a:pt x="213" y="1046"/>
                    <a:pt x="220" y="1048"/>
                    <a:pt x="224" y="1052"/>
                  </a:cubicBezTo>
                  <a:cubicBezTo>
                    <a:pt x="233" y="1060"/>
                    <a:pt x="237" y="1071"/>
                    <a:pt x="246" y="1077"/>
                  </a:cubicBezTo>
                  <a:cubicBezTo>
                    <a:pt x="259" y="1085"/>
                    <a:pt x="278" y="1086"/>
                    <a:pt x="290" y="1091"/>
                  </a:cubicBezTo>
                  <a:cubicBezTo>
                    <a:pt x="291" y="1102"/>
                    <a:pt x="305" y="1106"/>
                    <a:pt x="315" y="1102"/>
                  </a:cubicBezTo>
                  <a:cubicBezTo>
                    <a:pt x="317" y="1106"/>
                    <a:pt x="327" y="1107"/>
                    <a:pt x="332" y="1105"/>
                  </a:cubicBezTo>
                  <a:cubicBezTo>
                    <a:pt x="335" y="1115"/>
                    <a:pt x="354" y="1112"/>
                    <a:pt x="357" y="1104"/>
                  </a:cubicBezTo>
                  <a:cubicBezTo>
                    <a:pt x="366" y="1103"/>
                    <a:pt x="371" y="1099"/>
                    <a:pt x="376" y="1095"/>
                  </a:cubicBezTo>
                  <a:cubicBezTo>
                    <a:pt x="384" y="1100"/>
                    <a:pt x="394" y="1104"/>
                    <a:pt x="398" y="1113"/>
                  </a:cubicBezTo>
                  <a:cubicBezTo>
                    <a:pt x="401" y="1119"/>
                    <a:pt x="401" y="1126"/>
                    <a:pt x="400" y="1133"/>
                  </a:cubicBezTo>
                  <a:cubicBezTo>
                    <a:pt x="410" y="1133"/>
                    <a:pt x="410" y="1133"/>
                    <a:pt x="410" y="1133"/>
                  </a:cubicBezTo>
                  <a:cubicBezTo>
                    <a:pt x="416" y="1128"/>
                    <a:pt x="422" y="1123"/>
                    <a:pt x="427" y="1118"/>
                  </a:cubicBezTo>
                  <a:cubicBezTo>
                    <a:pt x="426" y="1109"/>
                    <a:pt x="430" y="1100"/>
                    <a:pt x="428" y="1090"/>
                  </a:cubicBezTo>
                  <a:cubicBezTo>
                    <a:pt x="427" y="1083"/>
                    <a:pt x="421" y="1075"/>
                    <a:pt x="415" y="1069"/>
                  </a:cubicBezTo>
                  <a:cubicBezTo>
                    <a:pt x="413" y="1066"/>
                    <a:pt x="409" y="1065"/>
                    <a:pt x="406" y="1062"/>
                  </a:cubicBezTo>
                  <a:cubicBezTo>
                    <a:pt x="402" y="1059"/>
                    <a:pt x="397" y="1050"/>
                    <a:pt x="393" y="1042"/>
                  </a:cubicBezTo>
                  <a:cubicBezTo>
                    <a:pt x="391" y="1038"/>
                    <a:pt x="390" y="1034"/>
                    <a:pt x="388" y="1031"/>
                  </a:cubicBezTo>
                  <a:cubicBezTo>
                    <a:pt x="386" y="1024"/>
                    <a:pt x="381" y="1019"/>
                    <a:pt x="381" y="1010"/>
                  </a:cubicBezTo>
                  <a:cubicBezTo>
                    <a:pt x="380" y="1007"/>
                    <a:pt x="382" y="1005"/>
                    <a:pt x="383" y="1002"/>
                  </a:cubicBezTo>
                  <a:cubicBezTo>
                    <a:pt x="383" y="998"/>
                    <a:pt x="382" y="994"/>
                    <a:pt x="382" y="990"/>
                  </a:cubicBezTo>
                  <a:cubicBezTo>
                    <a:pt x="384" y="978"/>
                    <a:pt x="389" y="963"/>
                    <a:pt x="394" y="954"/>
                  </a:cubicBezTo>
                  <a:cubicBezTo>
                    <a:pt x="400" y="944"/>
                    <a:pt x="410" y="934"/>
                    <a:pt x="418" y="924"/>
                  </a:cubicBezTo>
                  <a:cubicBezTo>
                    <a:pt x="424" y="917"/>
                    <a:pt x="431" y="911"/>
                    <a:pt x="437" y="903"/>
                  </a:cubicBezTo>
                  <a:cubicBezTo>
                    <a:pt x="442" y="896"/>
                    <a:pt x="449" y="889"/>
                    <a:pt x="456" y="882"/>
                  </a:cubicBezTo>
                  <a:cubicBezTo>
                    <a:pt x="461" y="877"/>
                    <a:pt x="464" y="872"/>
                    <a:pt x="470" y="869"/>
                  </a:cubicBezTo>
                  <a:cubicBezTo>
                    <a:pt x="480" y="851"/>
                    <a:pt x="500" y="839"/>
                    <a:pt x="516" y="824"/>
                  </a:cubicBezTo>
                  <a:cubicBezTo>
                    <a:pt x="528" y="813"/>
                    <a:pt x="540" y="802"/>
                    <a:pt x="552" y="790"/>
                  </a:cubicBezTo>
                  <a:cubicBezTo>
                    <a:pt x="554" y="788"/>
                    <a:pt x="554" y="785"/>
                    <a:pt x="556" y="783"/>
                  </a:cubicBezTo>
                  <a:cubicBezTo>
                    <a:pt x="558" y="782"/>
                    <a:pt x="561" y="781"/>
                    <a:pt x="563" y="779"/>
                  </a:cubicBezTo>
                  <a:cubicBezTo>
                    <a:pt x="564" y="778"/>
                    <a:pt x="564" y="776"/>
                    <a:pt x="565" y="775"/>
                  </a:cubicBezTo>
                  <a:cubicBezTo>
                    <a:pt x="578" y="758"/>
                    <a:pt x="596" y="732"/>
                    <a:pt x="604" y="709"/>
                  </a:cubicBezTo>
                  <a:cubicBezTo>
                    <a:pt x="608" y="699"/>
                    <a:pt x="606" y="685"/>
                    <a:pt x="600" y="675"/>
                  </a:cubicBezTo>
                  <a:cubicBezTo>
                    <a:pt x="601" y="671"/>
                    <a:pt x="606" y="672"/>
                    <a:pt x="607" y="669"/>
                  </a:cubicBezTo>
                  <a:cubicBezTo>
                    <a:pt x="609" y="663"/>
                    <a:pt x="612" y="654"/>
                    <a:pt x="612" y="651"/>
                  </a:cubicBezTo>
                  <a:cubicBezTo>
                    <a:pt x="611" y="636"/>
                    <a:pt x="612" y="619"/>
                    <a:pt x="609" y="6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sp>
          <p:nvSpPr>
            <p:cNvPr id="79" name="Freeform 36"/>
            <p:cNvSpPr>
              <a:spLocks/>
            </p:cNvSpPr>
            <p:nvPr/>
          </p:nvSpPr>
          <p:spPr bwMode="auto">
            <a:xfrm>
              <a:off x="1444625" y="3700463"/>
              <a:ext cx="2451100" cy="2392363"/>
            </a:xfrm>
            <a:custGeom>
              <a:avLst/>
              <a:gdLst/>
              <a:ahLst/>
              <a:cxnLst>
                <a:cxn ang="0">
                  <a:pos x="649" y="533"/>
                </a:cxn>
                <a:cxn ang="0">
                  <a:pos x="607" y="479"/>
                </a:cxn>
                <a:cxn ang="0">
                  <a:pos x="589" y="445"/>
                </a:cxn>
                <a:cxn ang="0">
                  <a:pos x="595" y="375"/>
                </a:cxn>
                <a:cxn ang="0">
                  <a:pos x="556" y="306"/>
                </a:cxn>
                <a:cxn ang="0">
                  <a:pos x="555" y="247"/>
                </a:cxn>
                <a:cxn ang="0">
                  <a:pos x="547" y="259"/>
                </a:cxn>
                <a:cxn ang="0">
                  <a:pos x="558" y="341"/>
                </a:cxn>
                <a:cxn ang="0">
                  <a:pos x="589" y="392"/>
                </a:cxn>
                <a:cxn ang="0">
                  <a:pos x="582" y="428"/>
                </a:cxn>
                <a:cxn ang="0">
                  <a:pos x="615" y="503"/>
                </a:cxn>
                <a:cxn ang="0">
                  <a:pos x="637" y="528"/>
                </a:cxn>
                <a:cxn ang="0">
                  <a:pos x="639" y="559"/>
                </a:cxn>
                <a:cxn ang="0">
                  <a:pos x="631" y="598"/>
                </a:cxn>
                <a:cxn ang="0">
                  <a:pos x="582" y="606"/>
                </a:cxn>
                <a:cxn ang="0">
                  <a:pos x="504" y="616"/>
                </a:cxn>
                <a:cxn ang="0">
                  <a:pos x="485" y="618"/>
                </a:cxn>
                <a:cxn ang="0">
                  <a:pos x="403" y="619"/>
                </a:cxn>
                <a:cxn ang="0">
                  <a:pos x="366" y="625"/>
                </a:cxn>
                <a:cxn ang="0">
                  <a:pos x="332" y="625"/>
                </a:cxn>
                <a:cxn ang="0">
                  <a:pos x="230" y="628"/>
                </a:cxn>
                <a:cxn ang="0">
                  <a:pos x="124" y="610"/>
                </a:cxn>
                <a:cxn ang="0">
                  <a:pos x="76" y="596"/>
                </a:cxn>
                <a:cxn ang="0">
                  <a:pos x="41" y="584"/>
                </a:cxn>
                <a:cxn ang="0">
                  <a:pos x="23" y="576"/>
                </a:cxn>
                <a:cxn ang="0">
                  <a:pos x="14" y="561"/>
                </a:cxn>
                <a:cxn ang="0">
                  <a:pos x="21" y="517"/>
                </a:cxn>
                <a:cxn ang="0">
                  <a:pos x="35" y="426"/>
                </a:cxn>
                <a:cxn ang="0">
                  <a:pos x="37" y="316"/>
                </a:cxn>
                <a:cxn ang="0">
                  <a:pos x="78" y="236"/>
                </a:cxn>
                <a:cxn ang="0">
                  <a:pos x="68" y="156"/>
                </a:cxn>
                <a:cxn ang="0">
                  <a:pos x="88" y="118"/>
                </a:cxn>
                <a:cxn ang="0">
                  <a:pos x="132" y="54"/>
                </a:cxn>
                <a:cxn ang="0">
                  <a:pos x="127" y="0"/>
                </a:cxn>
                <a:cxn ang="0">
                  <a:pos x="120" y="25"/>
                </a:cxn>
                <a:cxn ang="0">
                  <a:pos x="119" y="60"/>
                </a:cxn>
                <a:cxn ang="0">
                  <a:pos x="96" y="90"/>
                </a:cxn>
                <a:cxn ang="0">
                  <a:pos x="62" y="176"/>
                </a:cxn>
                <a:cxn ang="0">
                  <a:pos x="70" y="216"/>
                </a:cxn>
                <a:cxn ang="0">
                  <a:pos x="38" y="276"/>
                </a:cxn>
                <a:cxn ang="0">
                  <a:pos x="29" y="369"/>
                </a:cxn>
                <a:cxn ang="0">
                  <a:pos x="16" y="479"/>
                </a:cxn>
                <a:cxn ang="0">
                  <a:pos x="0" y="541"/>
                </a:cxn>
                <a:cxn ang="0">
                  <a:pos x="0" y="541"/>
                </a:cxn>
                <a:cxn ang="0">
                  <a:pos x="0" y="556"/>
                </a:cxn>
                <a:cxn ang="0">
                  <a:pos x="2" y="571"/>
                </a:cxn>
                <a:cxn ang="0">
                  <a:pos x="56" y="598"/>
                </a:cxn>
                <a:cxn ang="0">
                  <a:pos x="98" y="611"/>
                </a:cxn>
                <a:cxn ang="0">
                  <a:pos x="255" y="636"/>
                </a:cxn>
                <a:cxn ang="0">
                  <a:pos x="318" y="637"/>
                </a:cxn>
                <a:cxn ang="0">
                  <a:pos x="422" y="627"/>
                </a:cxn>
                <a:cxn ang="0">
                  <a:pos x="565" y="612"/>
                </a:cxn>
                <a:cxn ang="0">
                  <a:pos x="635" y="614"/>
                </a:cxn>
                <a:cxn ang="0">
                  <a:pos x="649" y="601"/>
                </a:cxn>
              </a:cxnLst>
              <a:rect l="0" t="0" r="r" b="b"/>
              <a:pathLst>
                <a:path w="654" h="638">
                  <a:moveTo>
                    <a:pt x="645" y="566"/>
                  </a:moveTo>
                  <a:cubicBezTo>
                    <a:pt x="647" y="553"/>
                    <a:pt x="654" y="545"/>
                    <a:pt x="649" y="533"/>
                  </a:cubicBezTo>
                  <a:cubicBezTo>
                    <a:pt x="644" y="519"/>
                    <a:pt x="631" y="510"/>
                    <a:pt x="623" y="497"/>
                  </a:cubicBezTo>
                  <a:cubicBezTo>
                    <a:pt x="615" y="494"/>
                    <a:pt x="613" y="485"/>
                    <a:pt x="607" y="479"/>
                  </a:cubicBezTo>
                  <a:cubicBezTo>
                    <a:pt x="603" y="474"/>
                    <a:pt x="598" y="472"/>
                    <a:pt x="595" y="466"/>
                  </a:cubicBezTo>
                  <a:cubicBezTo>
                    <a:pt x="592" y="461"/>
                    <a:pt x="590" y="452"/>
                    <a:pt x="589" y="445"/>
                  </a:cubicBezTo>
                  <a:cubicBezTo>
                    <a:pt x="586" y="426"/>
                    <a:pt x="594" y="413"/>
                    <a:pt x="596" y="399"/>
                  </a:cubicBezTo>
                  <a:cubicBezTo>
                    <a:pt x="597" y="392"/>
                    <a:pt x="597" y="383"/>
                    <a:pt x="595" y="375"/>
                  </a:cubicBezTo>
                  <a:cubicBezTo>
                    <a:pt x="591" y="356"/>
                    <a:pt x="575" y="348"/>
                    <a:pt x="567" y="335"/>
                  </a:cubicBezTo>
                  <a:cubicBezTo>
                    <a:pt x="563" y="328"/>
                    <a:pt x="558" y="318"/>
                    <a:pt x="556" y="306"/>
                  </a:cubicBezTo>
                  <a:cubicBezTo>
                    <a:pt x="554" y="291"/>
                    <a:pt x="557" y="278"/>
                    <a:pt x="556" y="264"/>
                  </a:cubicBezTo>
                  <a:cubicBezTo>
                    <a:pt x="555" y="259"/>
                    <a:pt x="555" y="253"/>
                    <a:pt x="555" y="247"/>
                  </a:cubicBezTo>
                  <a:cubicBezTo>
                    <a:pt x="547" y="247"/>
                    <a:pt x="547" y="247"/>
                    <a:pt x="547" y="247"/>
                  </a:cubicBezTo>
                  <a:cubicBezTo>
                    <a:pt x="547" y="251"/>
                    <a:pt x="547" y="255"/>
                    <a:pt x="547" y="259"/>
                  </a:cubicBezTo>
                  <a:cubicBezTo>
                    <a:pt x="549" y="283"/>
                    <a:pt x="546" y="308"/>
                    <a:pt x="553" y="327"/>
                  </a:cubicBezTo>
                  <a:cubicBezTo>
                    <a:pt x="554" y="332"/>
                    <a:pt x="558" y="335"/>
                    <a:pt x="558" y="341"/>
                  </a:cubicBezTo>
                  <a:cubicBezTo>
                    <a:pt x="570" y="352"/>
                    <a:pt x="576" y="357"/>
                    <a:pt x="584" y="371"/>
                  </a:cubicBezTo>
                  <a:cubicBezTo>
                    <a:pt x="587" y="377"/>
                    <a:pt x="589" y="381"/>
                    <a:pt x="589" y="392"/>
                  </a:cubicBezTo>
                  <a:cubicBezTo>
                    <a:pt x="589" y="396"/>
                    <a:pt x="590" y="399"/>
                    <a:pt x="589" y="402"/>
                  </a:cubicBezTo>
                  <a:cubicBezTo>
                    <a:pt x="588" y="410"/>
                    <a:pt x="583" y="418"/>
                    <a:pt x="582" y="428"/>
                  </a:cubicBezTo>
                  <a:cubicBezTo>
                    <a:pt x="578" y="448"/>
                    <a:pt x="586" y="471"/>
                    <a:pt x="597" y="484"/>
                  </a:cubicBezTo>
                  <a:cubicBezTo>
                    <a:pt x="602" y="490"/>
                    <a:pt x="609" y="496"/>
                    <a:pt x="615" y="503"/>
                  </a:cubicBezTo>
                  <a:cubicBezTo>
                    <a:pt x="618" y="506"/>
                    <a:pt x="620" y="510"/>
                    <a:pt x="623" y="513"/>
                  </a:cubicBezTo>
                  <a:cubicBezTo>
                    <a:pt x="628" y="518"/>
                    <a:pt x="632" y="521"/>
                    <a:pt x="637" y="528"/>
                  </a:cubicBezTo>
                  <a:cubicBezTo>
                    <a:pt x="640" y="533"/>
                    <a:pt x="644" y="538"/>
                    <a:pt x="644" y="545"/>
                  </a:cubicBezTo>
                  <a:cubicBezTo>
                    <a:pt x="644" y="550"/>
                    <a:pt x="640" y="554"/>
                    <a:pt x="639" y="559"/>
                  </a:cubicBezTo>
                  <a:cubicBezTo>
                    <a:pt x="635" y="572"/>
                    <a:pt x="639" y="584"/>
                    <a:pt x="639" y="598"/>
                  </a:cubicBezTo>
                  <a:cubicBezTo>
                    <a:pt x="638" y="602"/>
                    <a:pt x="636" y="595"/>
                    <a:pt x="631" y="598"/>
                  </a:cubicBezTo>
                  <a:cubicBezTo>
                    <a:pt x="621" y="607"/>
                    <a:pt x="607" y="598"/>
                    <a:pt x="598" y="606"/>
                  </a:cubicBezTo>
                  <a:cubicBezTo>
                    <a:pt x="592" y="605"/>
                    <a:pt x="587" y="604"/>
                    <a:pt x="582" y="606"/>
                  </a:cubicBezTo>
                  <a:cubicBezTo>
                    <a:pt x="556" y="600"/>
                    <a:pt x="537" y="610"/>
                    <a:pt x="514" y="613"/>
                  </a:cubicBezTo>
                  <a:cubicBezTo>
                    <a:pt x="510" y="613"/>
                    <a:pt x="507" y="616"/>
                    <a:pt x="504" y="616"/>
                  </a:cubicBezTo>
                  <a:cubicBezTo>
                    <a:pt x="500" y="617"/>
                    <a:pt x="496" y="615"/>
                    <a:pt x="492" y="616"/>
                  </a:cubicBezTo>
                  <a:cubicBezTo>
                    <a:pt x="490" y="616"/>
                    <a:pt x="488" y="618"/>
                    <a:pt x="485" y="618"/>
                  </a:cubicBezTo>
                  <a:cubicBezTo>
                    <a:pt x="476" y="620"/>
                    <a:pt x="467" y="618"/>
                    <a:pt x="457" y="618"/>
                  </a:cubicBezTo>
                  <a:cubicBezTo>
                    <a:pt x="439" y="618"/>
                    <a:pt x="420" y="616"/>
                    <a:pt x="403" y="619"/>
                  </a:cubicBezTo>
                  <a:cubicBezTo>
                    <a:pt x="398" y="619"/>
                    <a:pt x="395" y="620"/>
                    <a:pt x="387" y="620"/>
                  </a:cubicBezTo>
                  <a:cubicBezTo>
                    <a:pt x="380" y="621"/>
                    <a:pt x="373" y="624"/>
                    <a:pt x="366" y="625"/>
                  </a:cubicBezTo>
                  <a:cubicBezTo>
                    <a:pt x="358" y="626"/>
                    <a:pt x="346" y="628"/>
                    <a:pt x="339" y="627"/>
                  </a:cubicBezTo>
                  <a:cubicBezTo>
                    <a:pt x="337" y="627"/>
                    <a:pt x="335" y="625"/>
                    <a:pt x="332" y="625"/>
                  </a:cubicBezTo>
                  <a:cubicBezTo>
                    <a:pt x="312" y="625"/>
                    <a:pt x="293" y="632"/>
                    <a:pt x="271" y="626"/>
                  </a:cubicBezTo>
                  <a:cubicBezTo>
                    <a:pt x="258" y="629"/>
                    <a:pt x="241" y="628"/>
                    <a:pt x="230" y="628"/>
                  </a:cubicBezTo>
                  <a:cubicBezTo>
                    <a:pt x="202" y="627"/>
                    <a:pt x="165" y="623"/>
                    <a:pt x="139" y="616"/>
                  </a:cubicBezTo>
                  <a:cubicBezTo>
                    <a:pt x="134" y="614"/>
                    <a:pt x="129" y="611"/>
                    <a:pt x="124" y="610"/>
                  </a:cubicBezTo>
                  <a:cubicBezTo>
                    <a:pt x="115" y="608"/>
                    <a:pt x="106" y="607"/>
                    <a:pt x="98" y="604"/>
                  </a:cubicBezTo>
                  <a:cubicBezTo>
                    <a:pt x="91" y="602"/>
                    <a:pt x="84" y="598"/>
                    <a:pt x="76" y="596"/>
                  </a:cubicBezTo>
                  <a:cubicBezTo>
                    <a:pt x="66" y="593"/>
                    <a:pt x="56" y="592"/>
                    <a:pt x="47" y="588"/>
                  </a:cubicBezTo>
                  <a:cubicBezTo>
                    <a:pt x="45" y="587"/>
                    <a:pt x="43" y="585"/>
                    <a:pt x="41" y="584"/>
                  </a:cubicBezTo>
                  <a:cubicBezTo>
                    <a:pt x="39" y="583"/>
                    <a:pt x="35" y="583"/>
                    <a:pt x="32" y="582"/>
                  </a:cubicBezTo>
                  <a:cubicBezTo>
                    <a:pt x="31" y="582"/>
                    <a:pt x="26" y="578"/>
                    <a:pt x="23" y="576"/>
                  </a:cubicBezTo>
                  <a:cubicBezTo>
                    <a:pt x="19" y="574"/>
                    <a:pt x="16" y="572"/>
                    <a:pt x="13" y="570"/>
                  </a:cubicBezTo>
                  <a:cubicBezTo>
                    <a:pt x="14" y="568"/>
                    <a:pt x="14" y="565"/>
                    <a:pt x="14" y="561"/>
                  </a:cubicBezTo>
                  <a:cubicBezTo>
                    <a:pt x="11" y="557"/>
                    <a:pt x="13" y="547"/>
                    <a:pt x="11" y="543"/>
                  </a:cubicBezTo>
                  <a:cubicBezTo>
                    <a:pt x="15" y="535"/>
                    <a:pt x="19" y="526"/>
                    <a:pt x="21" y="517"/>
                  </a:cubicBezTo>
                  <a:cubicBezTo>
                    <a:pt x="26" y="499"/>
                    <a:pt x="25" y="475"/>
                    <a:pt x="28" y="456"/>
                  </a:cubicBezTo>
                  <a:cubicBezTo>
                    <a:pt x="30" y="445"/>
                    <a:pt x="35" y="435"/>
                    <a:pt x="35" y="426"/>
                  </a:cubicBezTo>
                  <a:cubicBezTo>
                    <a:pt x="37" y="403"/>
                    <a:pt x="37" y="383"/>
                    <a:pt x="38" y="363"/>
                  </a:cubicBezTo>
                  <a:cubicBezTo>
                    <a:pt x="39" y="348"/>
                    <a:pt x="35" y="333"/>
                    <a:pt x="37" y="316"/>
                  </a:cubicBezTo>
                  <a:cubicBezTo>
                    <a:pt x="38" y="302"/>
                    <a:pt x="44" y="291"/>
                    <a:pt x="49" y="282"/>
                  </a:cubicBezTo>
                  <a:cubicBezTo>
                    <a:pt x="57" y="268"/>
                    <a:pt x="74" y="257"/>
                    <a:pt x="78" y="236"/>
                  </a:cubicBezTo>
                  <a:cubicBezTo>
                    <a:pt x="80" y="227"/>
                    <a:pt x="80" y="217"/>
                    <a:pt x="78" y="209"/>
                  </a:cubicBezTo>
                  <a:cubicBezTo>
                    <a:pt x="76" y="192"/>
                    <a:pt x="66" y="178"/>
                    <a:pt x="68" y="156"/>
                  </a:cubicBezTo>
                  <a:cubicBezTo>
                    <a:pt x="69" y="148"/>
                    <a:pt x="72" y="138"/>
                    <a:pt x="75" y="132"/>
                  </a:cubicBezTo>
                  <a:cubicBezTo>
                    <a:pt x="78" y="126"/>
                    <a:pt x="84" y="123"/>
                    <a:pt x="88" y="118"/>
                  </a:cubicBezTo>
                  <a:cubicBezTo>
                    <a:pt x="94" y="110"/>
                    <a:pt x="96" y="100"/>
                    <a:pt x="105" y="96"/>
                  </a:cubicBezTo>
                  <a:cubicBezTo>
                    <a:pt x="113" y="81"/>
                    <a:pt x="127" y="70"/>
                    <a:pt x="132" y="54"/>
                  </a:cubicBezTo>
                  <a:cubicBezTo>
                    <a:pt x="137" y="40"/>
                    <a:pt x="129" y="31"/>
                    <a:pt x="127" y="17"/>
                  </a:cubicBezTo>
                  <a:cubicBezTo>
                    <a:pt x="126" y="10"/>
                    <a:pt x="126" y="5"/>
                    <a:pt x="127" y="0"/>
                  </a:cubicBezTo>
                  <a:cubicBezTo>
                    <a:pt x="119" y="0"/>
                    <a:pt x="119" y="0"/>
                    <a:pt x="119" y="0"/>
                  </a:cubicBezTo>
                  <a:cubicBezTo>
                    <a:pt x="118" y="9"/>
                    <a:pt x="118" y="17"/>
                    <a:pt x="120" y="25"/>
                  </a:cubicBezTo>
                  <a:cubicBezTo>
                    <a:pt x="122" y="30"/>
                    <a:pt x="127" y="35"/>
                    <a:pt x="127" y="41"/>
                  </a:cubicBezTo>
                  <a:cubicBezTo>
                    <a:pt x="127" y="49"/>
                    <a:pt x="122" y="55"/>
                    <a:pt x="119" y="60"/>
                  </a:cubicBezTo>
                  <a:cubicBezTo>
                    <a:pt x="113" y="68"/>
                    <a:pt x="110" y="71"/>
                    <a:pt x="104" y="78"/>
                  </a:cubicBezTo>
                  <a:cubicBezTo>
                    <a:pt x="101" y="82"/>
                    <a:pt x="99" y="86"/>
                    <a:pt x="96" y="90"/>
                  </a:cubicBezTo>
                  <a:cubicBezTo>
                    <a:pt x="90" y="98"/>
                    <a:pt x="82" y="105"/>
                    <a:pt x="77" y="112"/>
                  </a:cubicBezTo>
                  <a:cubicBezTo>
                    <a:pt x="65" y="127"/>
                    <a:pt x="57" y="153"/>
                    <a:pt x="62" y="176"/>
                  </a:cubicBezTo>
                  <a:cubicBezTo>
                    <a:pt x="63" y="187"/>
                    <a:pt x="69" y="196"/>
                    <a:pt x="70" y="205"/>
                  </a:cubicBezTo>
                  <a:cubicBezTo>
                    <a:pt x="71" y="209"/>
                    <a:pt x="70" y="212"/>
                    <a:pt x="70" y="216"/>
                  </a:cubicBezTo>
                  <a:cubicBezTo>
                    <a:pt x="71" y="230"/>
                    <a:pt x="69" y="233"/>
                    <a:pt x="66" y="240"/>
                  </a:cubicBezTo>
                  <a:cubicBezTo>
                    <a:pt x="58" y="257"/>
                    <a:pt x="51" y="263"/>
                    <a:pt x="38" y="276"/>
                  </a:cubicBezTo>
                  <a:cubicBezTo>
                    <a:pt x="39" y="283"/>
                    <a:pt x="34" y="286"/>
                    <a:pt x="33" y="292"/>
                  </a:cubicBezTo>
                  <a:cubicBezTo>
                    <a:pt x="26" y="314"/>
                    <a:pt x="30" y="343"/>
                    <a:pt x="29" y="369"/>
                  </a:cubicBezTo>
                  <a:cubicBezTo>
                    <a:pt x="28" y="378"/>
                    <a:pt x="29" y="387"/>
                    <a:pt x="29" y="396"/>
                  </a:cubicBezTo>
                  <a:cubicBezTo>
                    <a:pt x="29" y="422"/>
                    <a:pt x="19" y="451"/>
                    <a:pt x="16" y="479"/>
                  </a:cubicBezTo>
                  <a:cubicBezTo>
                    <a:pt x="14" y="493"/>
                    <a:pt x="13" y="505"/>
                    <a:pt x="12" y="515"/>
                  </a:cubicBezTo>
                  <a:cubicBezTo>
                    <a:pt x="7" y="523"/>
                    <a:pt x="6" y="533"/>
                    <a:pt x="0" y="541"/>
                  </a:cubicBezTo>
                  <a:cubicBezTo>
                    <a:pt x="0" y="541"/>
                    <a:pt x="0" y="541"/>
                    <a:pt x="0" y="541"/>
                  </a:cubicBezTo>
                  <a:cubicBezTo>
                    <a:pt x="0" y="541"/>
                    <a:pt x="0" y="541"/>
                    <a:pt x="0" y="541"/>
                  </a:cubicBezTo>
                  <a:cubicBezTo>
                    <a:pt x="0" y="541"/>
                    <a:pt x="0" y="542"/>
                    <a:pt x="0" y="542"/>
                  </a:cubicBezTo>
                  <a:cubicBezTo>
                    <a:pt x="0" y="556"/>
                    <a:pt x="0" y="556"/>
                    <a:pt x="0" y="556"/>
                  </a:cubicBezTo>
                  <a:cubicBezTo>
                    <a:pt x="0" y="556"/>
                    <a:pt x="0" y="556"/>
                    <a:pt x="0" y="556"/>
                  </a:cubicBezTo>
                  <a:cubicBezTo>
                    <a:pt x="1" y="559"/>
                    <a:pt x="1" y="568"/>
                    <a:pt x="2" y="571"/>
                  </a:cubicBezTo>
                  <a:cubicBezTo>
                    <a:pt x="3" y="576"/>
                    <a:pt x="9" y="579"/>
                    <a:pt x="13" y="582"/>
                  </a:cubicBezTo>
                  <a:cubicBezTo>
                    <a:pt x="25" y="590"/>
                    <a:pt x="41" y="593"/>
                    <a:pt x="56" y="598"/>
                  </a:cubicBezTo>
                  <a:cubicBezTo>
                    <a:pt x="60" y="600"/>
                    <a:pt x="62" y="601"/>
                    <a:pt x="66" y="602"/>
                  </a:cubicBezTo>
                  <a:cubicBezTo>
                    <a:pt x="77" y="606"/>
                    <a:pt x="87" y="607"/>
                    <a:pt x="98" y="611"/>
                  </a:cubicBezTo>
                  <a:cubicBezTo>
                    <a:pt x="125" y="619"/>
                    <a:pt x="155" y="630"/>
                    <a:pt x="183" y="632"/>
                  </a:cubicBezTo>
                  <a:cubicBezTo>
                    <a:pt x="210" y="634"/>
                    <a:pt x="230" y="636"/>
                    <a:pt x="255" y="636"/>
                  </a:cubicBezTo>
                  <a:cubicBezTo>
                    <a:pt x="270" y="636"/>
                    <a:pt x="285" y="634"/>
                    <a:pt x="301" y="635"/>
                  </a:cubicBezTo>
                  <a:cubicBezTo>
                    <a:pt x="306" y="635"/>
                    <a:pt x="314" y="637"/>
                    <a:pt x="318" y="637"/>
                  </a:cubicBezTo>
                  <a:cubicBezTo>
                    <a:pt x="343" y="638"/>
                    <a:pt x="371" y="631"/>
                    <a:pt x="394" y="628"/>
                  </a:cubicBezTo>
                  <a:cubicBezTo>
                    <a:pt x="403" y="627"/>
                    <a:pt x="413" y="627"/>
                    <a:pt x="422" y="627"/>
                  </a:cubicBezTo>
                  <a:cubicBezTo>
                    <a:pt x="443" y="625"/>
                    <a:pt x="464" y="628"/>
                    <a:pt x="486" y="627"/>
                  </a:cubicBezTo>
                  <a:cubicBezTo>
                    <a:pt x="514" y="625"/>
                    <a:pt x="539" y="612"/>
                    <a:pt x="565" y="612"/>
                  </a:cubicBezTo>
                  <a:cubicBezTo>
                    <a:pt x="573" y="612"/>
                    <a:pt x="581" y="615"/>
                    <a:pt x="589" y="615"/>
                  </a:cubicBezTo>
                  <a:cubicBezTo>
                    <a:pt x="606" y="614"/>
                    <a:pt x="623" y="610"/>
                    <a:pt x="635" y="614"/>
                  </a:cubicBezTo>
                  <a:cubicBezTo>
                    <a:pt x="639" y="612"/>
                    <a:pt x="641" y="610"/>
                    <a:pt x="641" y="605"/>
                  </a:cubicBezTo>
                  <a:cubicBezTo>
                    <a:pt x="646" y="605"/>
                    <a:pt x="649" y="605"/>
                    <a:pt x="649" y="601"/>
                  </a:cubicBezTo>
                  <a:cubicBezTo>
                    <a:pt x="648" y="588"/>
                    <a:pt x="643" y="580"/>
                    <a:pt x="645" y="56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dirty="0">
                <a:solidFill>
                  <a:prstClr val="black"/>
                </a:solidFill>
                <a:latin typeface="Calibri"/>
                <a:ea typeface="+mn-ea"/>
                <a:cs typeface="+mn-cs"/>
              </a:endParaRPr>
            </a:p>
          </p:txBody>
        </p:sp>
      </p:grpSp>
      <p:pic>
        <p:nvPicPr>
          <p:cNvPr id="80" name="Picture 4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259" y="5087757"/>
            <a:ext cx="1181100" cy="1295400"/>
          </a:xfrm>
          <a:prstGeom prst="rect">
            <a:avLst/>
          </a:prstGeom>
          <a:noFill/>
        </p:spPr>
      </p:pic>
      <p:pic>
        <p:nvPicPr>
          <p:cNvPr id="81" name="Picture 48"/>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67322" y="5454970"/>
            <a:ext cx="657225" cy="657225"/>
          </a:xfrm>
          <a:prstGeom prst="rect">
            <a:avLst/>
          </a:prstGeom>
          <a:noFill/>
        </p:spPr>
      </p:pic>
      <p:pic>
        <p:nvPicPr>
          <p:cNvPr id="82" name="Picture 49"/>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3695" y="5854269"/>
            <a:ext cx="800100" cy="628650"/>
          </a:xfrm>
          <a:prstGeom prst="rect">
            <a:avLst/>
          </a:prstGeom>
          <a:noFill/>
        </p:spPr>
      </p:pic>
      <p:pic>
        <p:nvPicPr>
          <p:cNvPr id="83" name="Picture 47"/>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06236" y="4632312"/>
            <a:ext cx="942975" cy="1323975"/>
          </a:xfrm>
          <a:prstGeom prst="rect">
            <a:avLst/>
          </a:prstGeom>
          <a:noFill/>
        </p:spPr>
      </p:pic>
      <p:pic>
        <p:nvPicPr>
          <p:cNvPr id="84" name="Picture 50"/>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02728" y="5849506"/>
            <a:ext cx="581025" cy="638175"/>
          </a:xfrm>
          <a:prstGeom prst="rect">
            <a:avLst/>
          </a:prstGeom>
          <a:noFill/>
        </p:spPr>
      </p:pic>
      <p:pic>
        <p:nvPicPr>
          <p:cNvPr id="85" name="Picture 51"/>
          <p:cNvPicPr>
            <a:picLocks noChangeAspect="1" noChangeArrowheads="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84192" y="5401330"/>
            <a:ext cx="819150" cy="828675"/>
          </a:xfrm>
          <a:prstGeom prst="rect">
            <a:avLst/>
          </a:prstGeom>
          <a:noFill/>
        </p:spPr>
      </p:pic>
      <p:pic>
        <p:nvPicPr>
          <p:cNvPr id="86" name="Picture 54"/>
          <p:cNvPicPr>
            <a:picLocks noChangeAspect="1" noChangeArrowheads="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5310" y="5523650"/>
            <a:ext cx="1247775" cy="904875"/>
          </a:xfrm>
          <a:prstGeom prst="rect">
            <a:avLst/>
          </a:prstGeom>
          <a:noFill/>
        </p:spPr>
      </p:pic>
      <p:pic>
        <p:nvPicPr>
          <p:cNvPr id="87" name="Picture 39"/>
          <p:cNvPicPr>
            <a:picLocks noChangeAspect="1" noChangeArrowheads="1"/>
          </p:cNvPicPr>
          <p:nvPr/>
        </p:nvPicPr>
        <p:blipFill>
          <a:blip r:embed="rId1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65217" y="4286154"/>
            <a:ext cx="962025" cy="1085850"/>
          </a:xfrm>
          <a:prstGeom prst="rect">
            <a:avLst/>
          </a:prstGeom>
          <a:noFill/>
        </p:spPr>
      </p:pic>
      <p:pic>
        <p:nvPicPr>
          <p:cNvPr id="88" name="Picture 41"/>
          <p:cNvPicPr>
            <a:picLocks noChangeAspect="1" noChangeArrowheads="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35238" y="4384412"/>
            <a:ext cx="657225" cy="1162050"/>
          </a:xfrm>
          <a:prstGeom prst="rect">
            <a:avLst/>
          </a:prstGeom>
          <a:noFill/>
        </p:spPr>
      </p:pic>
      <p:pic>
        <p:nvPicPr>
          <p:cNvPr id="99" name="Picture 46"/>
          <p:cNvPicPr>
            <a:picLocks noChangeAspect="1" noChangeArrowheads="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57234" y="5008048"/>
            <a:ext cx="971550" cy="781050"/>
          </a:xfrm>
          <a:prstGeom prst="rect">
            <a:avLst/>
          </a:prstGeom>
          <a:noFill/>
        </p:spPr>
      </p:pic>
      <p:pic>
        <p:nvPicPr>
          <p:cNvPr id="100" name="Picture 42"/>
          <p:cNvPicPr>
            <a:picLocks noChangeAspect="1" noChangeArrowheads="1"/>
          </p:cNvPicPr>
          <p:nvPr/>
        </p:nvPicPr>
        <p:blipFill>
          <a:blip r:embed="rId1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66557" y="5212334"/>
            <a:ext cx="714375" cy="581025"/>
          </a:xfrm>
          <a:prstGeom prst="rect">
            <a:avLst/>
          </a:prstGeom>
          <a:noFill/>
        </p:spPr>
      </p:pic>
      <p:pic>
        <p:nvPicPr>
          <p:cNvPr id="101" name="Picture 52"/>
          <p:cNvPicPr>
            <a:picLocks noChangeAspect="1" noChangeArrowheads="1"/>
          </p:cNvPicPr>
          <p:nvPr/>
        </p:nvPicPr>
        <p:blipFill>
          <a:blip r:embed="rId1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9729" y="5047151"/>
            <a:ext cx="514350" cy="895350"/>
          </a:xfrm>
          <a:prstGeom prst="rect">
            <a:avLst/>
          </a:prstGeom>
          <a:noFill/>
        </p:spPr>
      </p:pic>
      <p:pic>
        <p:nvPicPr>
          <p:cNvPr id="102" name="Picture 53"/>
          <p:cNvPicPr>
            <a:picLocks noChangeAspect="1" noChangeArrowheads="1"/>
          </p:cNvPicPr>
          <p:nvPr/>
        </p:nvPicPr>
        <p:blipFill>
          <a:blip r:embed="rId1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40952" y="4998021"/>
            <a:ext cx="638175" cy="1009650"/>
          </a:xfrm>
          <a:prstGeom prst="rect">
            <a:avLst/>
          </a:prstGeom>
          <a:noFill/>
        </p:spPr>
      </p:pic>
      <p:pic>
        <p:nvPicPr>
          <p:cNvPr id="103" name="Picture 32"/>
          <p:cNvPicPr>
            <a:picLocks noChangeAspect="1" noChangeArrowheads="1"/>
          </p:cNvPicPr>
          <p:nvPr/>
        </p:nvPicPr>
        <p:blipFill>
          <a:blip r:embed="rId1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6959" y="3533678"/>
            <a:ext cx="752475" cy="1676400"/>
          </a:xfrm>
          <a:prstGeom prst="rect">
            <a:avLst/>
          </a:prstGeom>
          <a:noFill/>
        </p:spPr>
      </p:pic>
      <p:pic>
        <p:nvPicPr>
          <p:cNvPr id="104" name="Picture 36"/>
          <p:cNvPicPr>
            <a:picLocks noChangeAspect="1" noChangeArrowheads="1"/>
          </p:cNvPicPr>
          <p:nvPr/>
        </p:nvPicPr>
        <p:blipFill>
          <a:blip r:embed="rId1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1395" y="3881841"/>
            <a:ext cx="1028700" cy="1076325"/>
          </a:xfrm>
          <a:prstGeom prst="rect">
            <a:avLst/>
          </a:prstGeom>
          <a:noFill/>
        </p:spPr>
      </p:pic>
      <p:pic>
        <p:nvPicPr>
          <p:cNvPr id="105" name="Picture 37"/>
          <p:cNvPicPr>
            <a:picLocks noChangeAspect="1" noChangeArrowheads="1"/>
          </p:cNvPicPr>
          <p:nvPr/>
        </p:nvPicPr>
        <p:blipFill>
          <a:blip r:embed="rId1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00622" y="3763531"/>
            <a:ext cx="495300" cy="1457325"/>
          </a:xfrm>
          <a:prstGeom prst="rect">
            <a:avLst/>
          </a:prstGeom>
          <a:noFill/>
        </p:spPr>
      </p:pic>
      <p:pic>
        <p:nvPicPr>
          <p:cNvPr id="106" name="Picture 40"/>
          <p:cNvPicPr>
            <a:picLocks noChangeAspect="1" noChangeArrowheads="1"/>
          </p:cNvPicPr>
          <p:nvPr/>
        </p:nvPicPr>
        <p:blipFill>
          <a:blip r:embed="rId2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08656" y="4535558"/>
            <a:ext cx="381000" cy="619125"/>
          </a:xfrm>
          <a:prstGeom prst="rect">
            <a:avLst/>
          </a:prstGeom>
          <a:noFill/>
        </p:spPr>
      </p:pic>
      <p:pic>
        <p:nvPicPr>
          <p:cNvPr id="107" name="Picture 43"/>
          <p:cNvPicPr>
            <a:picLocks noChangeAspect="1" noChangeArrowheads="1"/>
          </p:cNvPicPr>
          <p:nvPr/>
        </p:nvPicPr>
        <p:blipFill>
          <a:blip r:embed="rId2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79717" y="4094901"/>
            <a:ext cx="885825" cy="1019175"/>
          </a:xfrm>
          <a:prstGeom prst="rect">
            <a:avLst/>
          </a:prstGeom>
          <a:noFill/>
        </p:spPr>
      </p:pic>
      <p:pic>
        <p:nvPicPr>
          <p:cNvPr id="108" name="Picture 44"/>
          <p:cNvPicPr>
            <a:picLocks noChangeAspect="1" noChangeArrowheads="1"/>
          </p:cNvPicPr>
          <p:nvPr/>
        </p:nvPicPr>
        <p:blipFill>
          <a:blip r:embed="rId2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79529" y="4448328"/>
            <a:ext cx="752475" cy="809625"/>
          </a:xfrm>
          <a:prstGeom prst="rect">
            <a:avLst/>
          </a:prstGeom>
          <a:noFill/>
        </p:spPr>
      </p:pic>
      <p:pic>
        <p:nvPicPr>
          <p:cNvPr id="109" name="Picture 19"/>
          <p:cNvPicPr>
            <a:picLocks noChangeAspect="1" noChangeArrowheads="1"/>
          </p:cNvPicPr>
          <p:nvPr/>
        </p:nvPicPr>
        <p:blipFill>
          <a:blip r:embed="rId2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9992" y="3017323"/>
            <a:ext cx="923925" cy="800100"/>
          </a:xfrm>
          <a:prstGeom prst="rect">
            <a:avLst/>
          </a:prstGeom>
          <a:noFill/>
        </p:spPr>
      </p:pic>
      <p:pic>
        <p:nvPicPr>
          <p:cNvPr id="110" name="Picture 38"/>
          <p:cNvPicPr>
            <a:picLocks noChangeAspect="1" noChangeArrowheads="1"/>
          </p:cNvPicPr>
          <p:nvPr/>
        </p:nvPicPr>
        <p:blipFill>
          <a:blip r:embed="rId2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9595" y="3555737"/>
            <a:ext cx="876300" cy="990600"/>
          </a:xfrm>
          <a:prstGeom prst="rect">
            <a:avLst/>
          </a:prstGeom>
          <a:noFill/>
        </p:spPr>
      </p:pic>
      <p:pic>
        <p:nvPicPr>
          <p:cNvPr id="111" name="Picture 21"/>
          <p:cNvPicPr>
            <a:picLocks noChangeAspect="1" noChangeArrowheads="1"/>
          </p:cNvPicPr>
          <p:nvPr/>
        </p:nvPicPr>
        <p:blipFill>
          <a:blip r:embed="rId2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4255" y="2394188"/>
            <a:ext cx="685800" cy="1276350"/>
          </a:xfrm>
          <a:prstGeom prst="rect">
            <a:avLst/>
          </a:prstGeom>
          <a:noFill/>
        </p:spPr>
      </p:pic>
      <p:pic>
        <p:nvPicPr>
          <p:cNvPr id="112" name="Picture 28"/>
          <p:cNvPicPr>
            <a:picLocks noChangeAspect="1" noChangeArrowheads="1"/>
          </p:cNvPicPr>
          <p:nvPr/>
        </p:nvPicPr>
        <p:blipFill>
          <a:blip r:embed="rId2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20699" y="3036623"/>
            <a:ext cx="638175" cy="1114425"/>
          </a:xfrm>
          <a:prstGeom prst="rect">
            <a:avLst/>
          </a:prstGeom>
          <a:noFill/>
        </p:spPr>
      </p:pic>
      <p:pic>
        <p:nvPicPr>
          <p:cNvPr id="113" name="Picture 26"/>
          <p:cNvPicPr>
            <a:picLocks noChangeAspect="1" noChangeArrowheads="1"/>
          </p:cNvPicPr>
          <p:nvPr/>
        </p:nvPicPr>
        <p:blipFill>
          <a:blip r:embed="rId2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60177" y="3174986"/>
            <a:ext cx="1238250" cy="885825"/>
          </a:xfrm>
          <a:prstGeom prst="rect">
            <a:avLst/>
          </a:prstGeom>
          <a:noFill/>
        </p:spPr>
      </p:pic>
      <p:pic>
        <p:nvPicPr>
          <p:cNvPr id="114" name="Picture 27"/>
          <p:cNvPicPr>
            <a:picLocks noChangeAspect="1" noChangeArrowheads="1"/>
          </p:cNvPicPr>
          <p:nvPr/>
        </p:nvPicPr>
        <p:blipFill>
          <a:blip r:embed="rId2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288" y="3049156"/>
            <a:ext cx="552450" cy="752475"/>
          </a:xfrm>
          <a:prstGeom prst="rect">
            <a:avLst/>
          </a:prstGeom>
          <a:noFill/>
        </p:spPr>
      </p:pic>
      <p:pic>
        <p:nvPicPr>
          <p:cNvPr id="115" name="Picture 29"/>
          <p:cNvPicPr>
            <a:picLocks noChangeAspect="1" noChangeArrowheads="1"/>
          </p:cNvPicPr>
          <p:nvPr/>
        </p:nvPicPr>
        <p:blipFill>
          <a:blip r:embed="rId2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7608" y="2792482"/>
            <a:ext cx="847725" cy="1362075"/>
          </a:xfrm>
          <a:prstGeom prst="rect">
            <a:avLst/>
          </a:prstGeom>
          <a:noFill/>
        </p:spPr>
      </p:pic>
      <p:pic>
        <p:nvPicPr>
          <p:cNvPr id="116" name="Picture 33"/>
          <p:cNvPicPr>
            <a:picLocks noChangeAspect="1" noChangeArrowheads="1"/>
          </p:cNvPicPr>
          <p:nvPr/>
        </p:nvPicPr>
        <p:blipFill>
          <a:blip r:embed="rId3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48172" y="3599350"/>
            <a:ext cx="1076325" cy="1047750"/>
          </a:xfrm>
          <a:prstGeom prst="rect">
            <a:avLst/>
          </a:prstGeom>
          <a:noFill/>
        </p:spPr>
      </p:pic>
      <p:pic>
        <p:nvPicPr>
          <p:cNvPr id="117" name="Picture 34"/>
          <p:cNvPicPr>
            <a:picLocks noChangeAspect="1" noChangeArrowheads="1"/>
          </p:cNvPicPr>
          <p:nvPr/>
        </p:nvPicPr>
        <p:blipFill>
          <a:blip r:embed="rId3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7731" y="3995390"/>
            <a:ext cx="419100" cy="704850"/>
          </a:xfrm>
          <a:prstGeom prst="rect">
            <a:avLst/>
          </a:prstGeom>
          <a:noFill/>
        </p:spPr>
      </p:pic>
      <p:pic>
        <p:nvPicPr>
          <p:cNvPr id="118" name="Picture 35"/>
          <p:cNvPicPr>
            <a:picLocks noChangeAspect="1" noChangeArrowheads="1"/>
          </p:cNvPicPr>
          <p:nvPr/>
        </p:nvPicPr>
        <p:blipFill>
          <a:blip r:embed="rId3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62822" y="3866300"/>
            <a:ext cx="514350" cy="866775"/>
          </a:xfrm>
          <a:prstGeom prst="rect">
            <a:avLst/>
          </a:prstGeom>
          <a:noFill/>
        </p:spPr>
      </p:pic>
      <p:pic>
        <p:nvPicPr>
          <p:cNvPr id="119" name="Picture 23"/>
          <p:cNvPicPr>
            <a:picLocks noChangeAspect="1" noChangeArrowheads="1"/>
          </p:cNvPicPr>
          <p:nvPr/>
        </p:nvPicPr>
        <p:blipFill>
          <a:blip r:embed="rId3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64288" y="1985615"/>
            <a:ext cx="790575" cy="1371600"/>
          </a:xfrm>
          <a:prstGeom prst="rect">
            <a:avLst/>
          </a:prstGeom>
          <a:noFill/>
        </p:spPr>
      </p:pic>
      <p:pic>
        <p:nvPicPr>
          <p:cNvPr id="120" name="Picture 22"/>
          <p:cNvPicPr>
            <a:picLocks noChangeAspect="1" noChangeArrowheads="1"/>
          </p:cNvPicPr>
          <p:nvPr/>
        </p:nvPicPr>
        <p:blipFill>
          <a:blip r:embed="rId3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32205" y="1833216"/>
            <a:ext cx="790575" cy="1066800"/>
          </a:xfrm>
          <a:prstGeom prst="rect">
            <a:avLst/>
          </a:prstGeom>
          <a:noFill/>
        </p:spPr>
      </p:pic>
      <p:pic>
        <p:nvPicPr>
          <p:cNvPr id="121" name="Picture 24"/>
          <p:cNvPicPr>
            <a:picLocks noChangeAspect="1" noChangeArrowheads="1"/>
          </p:cNvPicPr>
          <p:nvPr/>
        </p:nvPicPr>
        <p:blipFill>
          <a:blip r:embed="rId3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20261" y="1871315"/>
            <a:ext cx="1066800" cy="1295400"/>
          </a:xfrm>
          <a:prstGeom prst="rect">
            <a:avLst/>
          </a:prstGeom>
          <a:noFill/>
        </p:spPr>
      </p:pic>
      <p:pic>
        <p:nvPicPr>
          <p:cNvPr id="122" name="Picture 25"/>
          <p:cNvPicPr>
            <a:picLocks noChangeAspect="1" noChangeArrowheads="1"/>
          </p:cNvPicPr>
          <p:nvPr/>
        </p:nvPicPr>
        <p:blipFill>
          <a:blip r:embed="rId3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23632" y="2031986"/>
            <a:ext cx="800100" cy="733425"/>
          </a:xfrm>
          <a:prstGeom prst="rect">
            <a:avLst/>
          </a:prstGeom>
          <a:noFill/>
        </p:spPr>
      </p:pic>
      <p:pic>
        <p:nvPicPr>
          <p:cNvPr id="123" name="Picture 30"/>
          <p:cNvPicPr>
            <a:picLocks noChangeAspect="1" noChangeArrowheads="1"/>
          </p:cNvPicPr>
          <p:nvPr/>
        </p:nvPicPr>
        <p:blipFill>
          <a:blip r:embed="rId3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30362" y="2583434"/>
            <a:ext cx="1162050" cy="962025"/>
          </a:xfrm>
          <a:prstGeom prst="rect">
            <a:avLst/>
          </a:prstGeom>
          <a:noFill/>
        </p:spPr>
      </p:pic>
      <p:pic>
        <p:nvPicPr>
          <p:cNvPr id="124" name="Picture 12"/>
          <p:cNvPicPr>
            <a:picLocks noChangeAspect="1" noChangeArrowheads="1"/>
          </p:cNvPicPr>
          <p:nvPr/>
        </p:nvPicPr>
        <p:blipFill>
          <a:blip r:embed="rId3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06588" y="1416622"/>
            <a:ext cx="695325" cy="1162050"/>
          </a:xfrm>
          <a:prstGeom prst="rect">
            <a:avLst/>
          </a:prstGeom>
          <a:noFill/>
        </p:spPr>
      </p:pic>
      <p:pic>
        <p:nvPicPr>
          <p:cNvPr id="125" name="Picture 31"/>
          <p:cNvPicPr>
            <a:picLocks noChangeAspect="1" noChangeArrowheads="1"/>
          </p:cNvPicPr>
          <p:nvPr/>
        </p:nvPicPr>
        <p:blipFill>
          <a:blip r:embed="rId3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39448" y="2425018"/>
            <a:ext cx="657225" cy="1038225"/>
          </a:xfrm>
          <a:prstGeom prst="rect">
            <a:avLst/>
          </a:prstGeom>
          <a:noFill/>
        </p:spPr>
      </p:pic>
      <p:pic>
        <p:nvPicPr>
          <p:cNvPr id="126" name="Picture 55"/>
          <p:cNvPicPr>
            <a:picLocks noChangeAspect="1" noChangeArrowheads="1"/>
          </p:cNvPicPr>
          <p:nvPr/>
        </p:nvPicPr>
        <p:blipFill>
          <a:blip r:embed="rId4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08831" y="2350573"/>
            <a:ext cx="714375" cy="914400"/>
          </a:xfrm>
          <a:prstGeom prst="rect">
            <a:avLst/>
          </a:prstGeom>
          <a:noFill/>
        </p:spPr>
      </p:pic>
      <p:pic>
        <p:nvPicPr>
          <p:cNvPr id="127" name="Picture 4"/>
          <p:cNvPicPr>
            <a:picLocks noChangeAspect="1" noChangeArrowheads="1"/>
          </p:cNvPicPr>
          <p:nvPr/>
        </p:nvPicPr>
        <p:blipFill>
          <a:blip r:embed="rId4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7514" y="983234"/>
            <a:ext cx="695325" cy="1419225"/>
          </a:xfrm>
          <a:prstGeom prst="rect">
            <a:avLst/>
          </a:prstGeom>
          <a:noFill/>
        </p:spPr>
      </p:pic>
      <p:pic>
        <p:nvPicPr>
          <p:cNvPr id="128" name="Picture 3"/>
          <p:cNvPicPr>
            <a:picLocks noChangeAspect="1" noChangeArrowheads="1"/>
          </p:cNvPicPr>
          <p:nvPr/>
        </p:nvPicPr>
        <p:blipFill>
          <a:blip r:embed="rId4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26627" y="950147"/>
            <a:ext cx="962025" cy="619125"/>
          </a:xfrm>
          <a:prstGeom prst="rect">
            <a:avLst/>
          </a:prstGeom>
          <a:noFill/>
        </p:spPr>
      </p:pic>
      <p:pic>
        <p:nvPicPr>
          <p:cNvPr id="129" name="Picture 17"/>
          <p:cNvPicPr>
            <a:picLocks noChangeAspect="1" noChangeArrowheads="1"/>
          </p:cNvPicPr>
          <p:nvPr/>
        </p:nvPicPr>
        <p:blipFill>
          <a:blip r:embed="rId4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40902" y="1523151"/>
            <a:ext cx="828675" cy="676275"/>
          </a:xfrm>
          <a:prstGeom prst="rect">
            <a:avLst/>
          </a:prstGeom>
          <a:noFill/>
        </p:spPr>
      </p:pic>
      <p:pic>
        <p:nvPicPr>
          <p:cNvPr id="130" name="Picture 18"/>
          <p:cNvPicPr>
            <a:picLocks noChangeAspect="1" noChangeArrowheads="1"/>
          </p:cNvPicPr>
          <p:nvPr/>
        </p:nvPicPr>
        <p:blipFill>
          <a:blip r:embed="rId4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82665" y="1092772"/>
            <a:ext cx="771525" cy="895350"/>
          </a:xfrm>
          <a:prstGeom prst="rect">
            <a:avLst/>
          </a:prstGeom>
          <a:noFill/>
        </p:spPr>
      </p:pic>
      <p:pic>
        <p:nvPicPr>
          <p:cNvPr id="131" name="Picture 5"/>
          <p:cNvPicPr>
            <a:picLocks noChangeAspect="1" noChangeArrowheads="1"/>
          </p:cNvPicPr>
          <p:nvPr/>
        </p:nvPicPr>
        <p:blipFill>
          <a:blip r:embed="rId4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9912" y="817800"/>
            <a:ext cx="657225" cy="676275"/>
          </a:xfrm>
          <a:prstGeom prst="rect">
            <a:avLst/>
          </a:prstGeom>
          <a:noFill/>
        </p:spPr>
      </p:pic>
      <p:pic>
        <p:nvPicPr>
          <p:cNvPr id="132" name="Picture 8"/>
          <p:cNvPicPr>
            <a:picLocks noChangeAspect="1" noChangeArrowheads="1"/>
          </p:cNvPicPr>
          <p:nvPr/>
        </p:nvPicPr>
        <p:blipFill>
          <a:blip r:embed="rId4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48121" y="857420"/>
            <a:ext cx="876300" cy="819150"/>
          </a:xfrm>
          <a:prstGeom prst="rect">
            <a:avLst/>
          </a:prstGeom>
          <a:noFill/>
        </p:spPr>
      </p:pic>
      <p:pic>
        <p:nvPicPr>
          <p:cNvPr id="133" name="Picture 9"/>
          <p:cNvPicPr>
            <a:picLocks noChangeAspect="1" noChangeArrowheads="1"/>
          </p:cNvPicPr>
          <p:nvPr/>
        </p:nvPicPr>
        <p:blipFill>
          <a:blip r:embed="rId4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60691" y="891243"/>
            <a:ext cx="523875" cy="400050"/>
          </a:xfrm>
          <a:prstGeom prst="rect">
            <a:avLst/>
          </a:prstGeom>
          <a:noFill/>
        </p:spPr>
      </p:pic>
      <p:pic>
        <p:nvPicPr>
          <p:cNvPr id="134" name="Picture 13"/>
          <p:cNvPicPr>
            <a:picLocks noChangeAspect="1" noChangeArrowheads="1"/>
          </p:cNvPicPr>
          <p:nvPr/>
        </p:nvPicPr>
        <p:blipFill>
          <a:blip r:embed="rId4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16137" y="1007799"/>
            <a:ext cx="581025" cy="904875"/>
          </a:xfrm>
          <a:prstGeom prst="rect">
            <a:avLst/>
          </a:prstGeom>
          <a:noFill/>
        </p:spPr>
      </p:pic>
      <p:pic>
        <p:nvPicPr>
          <p:cNvPr id="135" name="Picture 16"/>
          <p:cNvPicPr>
            <a:picLocks noChangeAspect="1" noChangeArrowheads="1"/>
          </p:cNvPicPr>
          <p:nvPr/>
        </p:nvPicPr>
        <p:blipFill>
          <a:blip r:embed="rId4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05149" y="1428656"/>
            <a:ext cx="1066800" cy="733425"/>
          </a:xfrm>
          <a:prstGeom prst="rect">
            <a:avLst/>
          </a:prstGeom>
          <a:noFill/>
        </p:spPr>
      </p:pic>
      <p:pic>
        <p:nvPicPr>
          <p:cNvPr id="136" name="Picture 6"/>
          <p:cNvPicPr>
            <a:picLocks noChangeAspect="1" noChangeArrowheads="1"/>
          </p:cNvPicPr>
          <p:nvPr/>
        </p:nvPicPr>
        <p:blipFill>
          <a:blip r:embed="rId5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69829" y="757642"/>
            <a:ext cx="523875" cy="828675"/>
          </a:xfrm>
          <a:prstGeom prst="rect">
            <a:avLst/>
          </a:prstGeom>
          <a:noFill/>
        </p:spPr>
      </p:pic>
      <p:pic>
        <p:nvPicPr>
          <p:cNvPr id="137" name="Picture 7"/>
          <p:cNvPicPr>
            <a:picLocks noChangeAspect="1" noChangeArrowheads="1"/>
          </p:cNvPicPr>
          <p:nvPr/>
        </p:nvPicPr>
        <p:blipFill>
          <a:blip r:embed="rId5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375" y="769673"/>
            <a:ext cx="657225" cy="676275"/>
          </a:xfrm>
          <a:prstGeom prst="rect">
            <a:avLst/>
          </a:prstGeom>
          <a:noFill/>
        </p:spPr>
      </p:pic>
      <p:pic>
        <p:nvPicPr>
          <p:cNvPr id="138" name="Picture 14"/>
          <p:cNvPicPr>
            <a:picLocks noChangeAspect="1" noChangeArrowheads="1"/>
          </p:cNvPicPr>
          <p:nvPr/>
        </p:nvPicPr>
        <p:blipFill>
          <a:blip r:embed="rId5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99644" y="1135885"/>
            <a:ext cx="600075" cy="857250"/>
          </a:xfrm>
          <a:prstGeom prst="rect">
            <a:avLst/>
          </a:prstGeom>
          <a:noFill/>
        </p:spPr>
      </p:pic>
      <p:pic>
        <p:nvPicPr>
          <p:cNvPr id="139" name="Picture 15"/>
          <p:cNvPicPr>
            <a:picLocks noChangeAspect="1" noChangeArrowheads="1"/>
          </p:cNvPicPr>
          <p:nvPr/>
        </p:nvPicPr>
        <p:blipFill>
          <a:blip r:embed="rId5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99706" y="1141901"/>
            <a:ext cx="514350" cy="781050"/>
          </a:xfrm>
          <a:prstGeom prst="rect">
            <a:avLst/>
          </a:prstGeom>
          <a:noFill/>
        </p:spPr>
      </p:pic>
      <p:pic>
        <p:nvPicPr>
          <p:cNvPr id="140" name="Picture 20"/>
          <p:cNvPicPr>
            <a:picLocks noChangeAspect="1" noChangeArrowheads="1"/>
          </p:cNvPicPr>
          <p:nvPr/>
        </p:nvPicPr>
        <p:blipFill>
          <a:blip r:embed="rId5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15423" y="1722424"/>
            <a:ext cx="447675" cy="438150"/>
          </a:xfrm>
          <a:prstGeom prst="rect">
            <a:avLst/>
          </a:prstGeom>
          <a:noFill/>
        </p:spPr>
      </p:pic>
      <p:pic>
        <p:nvPicPr>
          <p:cNvPr id="141" name="Picture 11"/>
          <p:cNvPicPr>
            <a:picLocks noChangeAspect="1" noChangeArrowheads="1"/>
          </p:cNvPicPr>
          <p:nvPr/>
        </p:nvPicPr>
        <p:blipFill>
          <a:blip r:embed="rId5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5285" y="1678810"/>
            <a:ext cx="647700" cy="990600"/>
          </a:xfrm>
          <a:prstGeom prst="rect">
            <a:avLst/>
          </a:prstGeom>
          <a:noFill/>
        </p:spPr>
      </p:pic>
      <p:sp>
        <p:nvSpPr>
          <p:cNvPr id="2" name="TextBox 1"/>
          <p:cNvSpPr txBox="1"/>
          <p:nvPr/>
        </p:nvSpPr>
        <p:spPr>
          <a:xfrm>
            <a:off x="5063217" y="6007671"/>
            <a:ext cx="3443955" cy="461665"/>
          </a:xfrm>
          <a:prstGeom prst="rect">
            <a:avLst/>
          </a:prstGeom>
          <a:noFill/>
        </p:spPr>
        <p:txBody>
          <a:bodyPr wrap="square" rtlCol="0">
            <a:spAutoFit/>
          </a:bodyPr>
          <a:lstStyle/>
          <a:p>
            <a:r>
              <a:rPr lang="en-US" sz="1200" dirty="0" smtClean="0"/>
              <a:t>Graphic and animation on this slide are from </a:t>
            </a:r>
            <a:r>
              <a:rPr lang="en-US" sz="1200" i="1" dirty="0" smtClean="0"/>
              <a:t>Duarte</a:t>
            </a:r>
            <a:r>
              <a:rPr lang="en-US" sz="1200" dirty="0" smtClean="0"/>
              <a:t> – a U.S. based marketing firm</a:t>
            </a:r>
            <a:endParaRPr lang="en-US" sz="1200" dirty="0"/>
          </a:p>
        </p:txBody>
      </p:sp>
      <p:sp>
        <p:nvSpPr>
          <p:cNvPr id="143" name="Content Placeholder 2"/>
          <p:cNvSpPr txBox="1">
            <a:spLocks/>
          </p:cNvSpPr>
          <p:nvPr/>
        </p:nvSpPr>
        <p:spPr>
          <a:xfrm>
            <a:off x="4216904" y="4249733"/>
            <a:ext cx="3782818" cy="738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3200" dirty="0" smtClean="0">
                <a:solidFill>
                  <a:schemeClr val="accent4"/>
                </a:solidFill>
                <a:latin typeface="Algerian" panose="04020705040A02060702" pitchFamily="82" charset="0"/>
              </a:rPr>
              <a:t>THINK ABOUT IT</a:t>
            </a:r>
          </a:p>
          <a:p>
            <a:pPr marL="0" indent="0" algn="ctr">
              <a:spcBef>
                <a:spcPts val="0"/>
              </a:spcBef>
              <a:buNone/>
            </a:pPr>
            <a:r>
              <a:rPr lang="en-US" sz="3200" cap="small" dirty="0">
                <a:solidFill>
                  <a:schemeClr val="bg1"/>
                </a:solidFill>
                <a:latin typeface="Algerian" panose="04020705040A02060702" pitchFamily="82" charset="0"/>
              </a:rPr>
              <a:t>Before you rate . </a:t>
            </a:r>
          </a:p>
          <a:p>
            <a:pPr marL="0" indent="0" algn="ctr">
              <a:spcBef>
                <a:spcPts val="0"/>
              </a:spcBef>
              <a:buNone/>
            </a:pPr>
            <a:endParaRPr lang="en-US" sz="2000" dirty="0" smtClean="0">
              <a:latin typeface="Algerian" panose="04020705040A02060702" pitchFamily="82" charset="0"/>
            </a:endParaRPr>
          </a:p>
          <a:p>
            <a:pPr algn="ctr">
              <a:spcBef>
                <a:spcPts val="0"/>
              </a:spcBef>
            </a:pPr>
            <a:endParaRPr lang="en-US" sz="2000" dirty="0" smtClean="0"/>
          </a:p>
          <a:p>
            <a:pPr algn="ctr">
              <a:spcBef>
                <a:spcPts val="0"/>
              </a:spcBef>
            </a:pPr>
            <a:endParaRPr lang="en-US" sz="2000" dirty="0"/>
          </a:p>
        </p:txBody>
      </p:sp>
      <p:sp>
        <p:nvSpPr>
          <p:cNvPr id="68" name="Content Placeholder 2"/>
          <p:cNvSpPr txBox="1">
            <a:spLocks/>
          </p:cNvSpPr>
          <p:nvPr/>
        </p:nvSpPr>
        <p:spPr>
          <a:xfrm>
            <a:off x="4573249" y="571305"/>
            <a:ext cx="3789599" cy="49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3600" cap="small" dirty="0" smtClean="0">
                <a:solidFill>
                  <a:schemeClr val="bg1"/>
                </a:solidFill>
                <a:latin typeface="Algerian" panose="04020705040A02060702" pitchFamily="82" charset="0"/>
              </a:rPr>
              <a:t>Does the candidate have the </a:t>
            </a:r>
            <a:r>
              <a:rPr lang="en-US" sz="3600" cap="small" dirty="0" smtClean="0">
                <a:solidFill>
                  <a:schemeClr val="accent4"/>
                </a:solidFill>
                <a:latin typeface="Algerian" panose="04020705040A02060702" pitchFamily="82" charset="0"/>
              </a:rPr>
              <a:t>concrete vocabulary </a:t>
            </a:r>
            <a:r>
              <a:rPr lang="en-US" sz="3600" cap="small" dirty="0" smtClean="0">
                <a:solidFill>
                  <a:schemeClr val="bg1"/>
                </a:solidFill>
                <a:latin typeface="Algerian" panose="04020705040A02060702" pitchFamily="82" charset="0"/>
              </a:rPr>
              <a:t>to express himself clearly?</a:t>
            </a:r>
          </a:p>
          <a:p>
            <a:pPr marL="0" indent="0">
              <a:spcBef>
                <a:spcPts val="0"/>
              </a:spcBef>
              <a:buNone/>
            </a:pPr>
            <a:endParaRPr lang="en-US" sz="3600" cap="small" dirty="0">
              <a:solidFill>
                <a:schemeClr val="bg1"/>
              </a:solidFill>
              <a:latin typeface="Algerian" panose="04020705040A02060702" pitchFamily="82" charset="0"/>
            </a:endParaRPr>
          </a:p>
          <a:p>
            <a:pPr marL="0" indent="0">
              <a:spcBef>
                <a:spcPts val="0"/>
              </a:spcBef>
              <a:buNone/>
            </a:pPr>
            <a:endParaRPr lang="en-US" dirty="0" smtClean="0">
              <a:solidFill>
                <a:schemeClr val="bg1"/>
              </a:solidFill>
              <a:latin typeface="Algerian" panose="04020705040A02060702" pitchFamily="82" charset="0"/>
            </a:endParaRPr>
          </a:p>
          <a:p>
            <a:pPr>
              <a:spcBef>
                <a:spcPts val="0"/>
              </a:spcBef>
            </a:pPr>
            <a:endParaRPr lang="en-US" dirty="0" smtClean="0"/>
          </a:p>
          <a:p>
            <a:pPr>
              <a:spcBef>
                <a:spcPts val="0"/>
              </a:spcBef>
            </a:pPr>
            <a:endParaRPr lang="en-US" dirty="0"/>
          </a:p>
        </p:txBody>
      </p:sp>
    </p:spTree>
    <p:extLst>
      <p:ext uri="{BB962C8B-B14F-4D97-AF65-F5344CB8AC3E}">
        <p14:creationId xmlns:p14="http://schemas.microsoft.com/office/powerpoint/2010/main" val="3035941971"/>
      </p:ext>
    </p:extLst>
  </p:cSld>
  <p:clrMapOvr>
    <a:masterClrMapping/>
  </p:clrMapOvr>
  <mc:AlternateContent xmlns:mc="http://schemas.openxmlformats.org/markup-compatibility/2006" xmlns:p14="http://schemas.microsoft.com/office/powerpoint/2010/main">
    <mc:Choice Requires="p14">
      <p:transition spd="slow" p14:dur="9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111E-6 7.40741E-7 C -0.00833 0.25532 -0.01667 0.51065 -0.02587 0.61319 C -0.03507 0.71643 -0.04878 0.61111 -0.05555 0.6169 C -0.06233 0.62268 -0.06476 0.64375 -0.06667 0.64815 " pathEditMode="relative" rAng="0" ptsTypes="AAAA">
                                      <p:cBhvr>
                                        <p:cTn id="6" dur="500" fill="hold"/>
                                        <p:tgtEl>
                                          <p:spTgt spid="127"/>
                                        </p:tgtEl>
                                        <p:attrNameLst>
                                          <p:attrName>ppt_x</p:attrName>
                                          <p:attrName>ppt_y</p:attrName>
                                        </p:attrNameLst>
                                      </p:cBhvr>
                                      <p:rCtr x="-3333" y="32917"/>
                                    </p:animMotion>
                                  </p:childTnLst>
                                </p:cTn>
                              </p:par>
                              <p:par>
                                <p:cTn id="7" presetID="8" presetClass="emph" presetSubtype="0" accel="50000" fill="hold" nodeType="withEffect">
                                  <p:stCondLst>
                                    <p:cond delay="0"/>
                                  </p:stCondLst>
                                  <p:childTnLst>
                                    <p:animRot by="-5400000">
                                      <p:cBhvr>
                                        <p:cTn id="8" dur="500" fill="hold"/>
                                        <p:tgtEl>
                                          <p:spTgt spid="127"/>
                                        </p:tgtEl>
                                        <p:attrNameLst>
                                          <p:attrName>r</p:attrName>
                                        </p:attrNameLst>
                                      </p:cBhvr>
                                    </p:animRot>
                                  </p:childTnLst>
                                </p:cTn>
                              </p:par>
                              <p:par>
                                <p:cTn id="9" presetID="0" presetClass="path" presetSubtype="0" accel="50000" decel="50000" fill="hold" nodeType="withEffect">
                                  <p:stCondLst>
                                    <p:cond delay="0"/>
                                  </p:stCondLst>
                                  <p:childTnLst>
                                    <p:animMotion origin="layout" path="M -1.11111E-6 -0.00255 C -0.00451 0.11551 -0.02621 0.58472 -0.02673 0.70555 C -0.02726 0.82639 -0.00833 0.71157 -0.00364 0.72245 C 0.00104 0.7331 0.00017 0.75926 0.00104 0.76898 " pathEditMode="relative" rAng="0" ptsTypes="AAAA">
                                      <p:cBhvr>
                                        <p:cTn id="10" dur="500" fill="hold"/>
                                        <p:tgtEl>
                                          <p:spTgt spid="131"/>
                                        </p:tgtEl>
                                        <p:attrNameLst>
                                          <p:attrName>ppt_x</p:attrName>
                                          <p:attrName>ppt_y</p:attrName>
                                        </p:attrNameLst>
                                      </p:cBhvr>
                                      <p:rCtr x="-1302" y="38565"/>
                                    </p:animMotion>
                                  </p:childTnLst>
                                </p:cTn>
                              </p:par>
                              <p:par>
                                <p:cTn id="11" presetID="8" presetClass="emph" presetSubtype="0" fill="hold" nodeType="withEffect">
                                  <p:stCondLst>
                                    <p:cond delay="0"/>
                                  </p:stCondLst>
                                  <p:childTnLst>
                                    <p:animRot by="-5400000">
                                      <p:cBhvr>
                                        <p:cTn id="12" dur="500" fill="hold"/>
                                        <p:tgtEl>
                                          <p:spTgt spid="131"/>
                                        </p:tgtEl>
                                        <p:attrNameLst>
                                          <p:attrName>r</p:attrName>
                                        </p:attrNameLst>
                                      </p:cBhvr>
                                    </p:animRot>
                                  </p:childTnLst>
                                </p:cTn>
                              </p:par>
                              <p:par>
                                <p:cTn id="13" presetID="0" presetClass="path" presetSubtype="0" accel="50000" decel="50000" fill="hold" nodeType="withEffect">
                                  <p:stCondLst>
                                    <p:cond delay="0"/>
                                  </p:stCondLst>
                                  <p:childTnLst>
                                    <p:animMotion origin="layout" path="M 2.5E-6 -2.22222E-6 C 0.00156 0.28565 0.0033 0.5713 0.00833 0.69236 C 0.01337 0.81366 0.02587 0.7169 0.03055 0.72685 C 0.03524 0.73704 0.03559 0.74422 0.03611 0.75162 " pathEditMode="relative" rAng="0" ptsTypes="AAAA">
                                      <p:cBhvr>
                                        <p:cTn id="14" dur="500" fill="hold"/>
                                        <p:tgtEl>
                                          <p:spTgt spid="132"/>
                                        </p:tgtEl>
                                        <p:attrNameLst>
                                          <p:attrName>ppt_x</p:attrName>
                                          <p:attrName>ppt_y</p:attrName>
                                        </p:attrNameLst>
                                      </p:cBhvr>
                                      <p:rCtr x="1806" y="37685"/>
                                    </p:animMotion>
                                  </p:childTnLst>
                                </p:cTn>
                              </p:par>
                              <p:par>
                                <p:cTn id="15" presetID="8" presetClass="emph" presetSubtype="0" fill="hold" nodeType="withEffect">
                                  <p:stCondLst>
                                    <p:cond delay="0"/>
                                  </p:stCondLst>
                                  <p:childTnLst>
                                    <p:animRot by="8100000">
                                      <p:cBhvr>
                                        <p:cTn id="16" dur="500" fill="hold"/>
                                        <p:tgtEl>
                                          <p:spTgt spid="132"/>
                                        </p:tgtEl>
                                        <p:attrNameLst>
                                          <p:attrName>r</p:attrName>
                                        </p:attrNameLst>
                                      </p:cBhvr>
                                    </p:animRot>
                                  </p:childTnLst>
                                </p:cTn>
                              </p:par>
                              <p:par>
                                <p:cTn id="17" presetID="0" presetClass="path" presetSubtype="0" accel="50000" decel="50000" fill="hold" nodeType="withEffect">
                                  <p:stCondLst>
                                    <p:cond delay="0"/>
                                  </p:stCondLst>
                                  <p:childTnLst>
                                    <p:animMotion origin="layout" path="M -2.77778E-7 1.85185E-6 C -0.0026 0.19028 -0.00521 0.38055 -0.00087 0.45926 C 0.00347 0.53796 0.02014 0.46666 0.02604 0.47291 C 0.03194 0.47916 0.03316 0.48819 0.03438 0.49745 " pathEditMode="relative" rAng="0" ptsTypes="AAAA">
                                      <p:cBhvr>
                                        <p:cTn id="18" dur="500" fill="hold"/>
                                        <p:tgtEl>
                                          <p:spTgt spid="125"/>
                                        </p:tgtEl>
                                        <p:attrNameLst>
                                          <p:attrName>ppt_x</p:attrName>
                                          <p:attrName>ppt_y</p:attrName>
                                        </p:attrNameLst>
                                      </p:cBhvr>
                                      <p:rCtr x="1545" y="24861"/>
                                    </p:animMotion>
                                  </p:childTnLst>
                                </p:cTn>
                              </p:par>
                              <p:par>
                                <p:cTn id="19" presetID="8" presetClass="emph" presetSubtype="0" fill="hold" nodeType="withEffect">
                                  <p:stCondLst>
                                    <p:cond delay="0"/>
                                  </p:stCondLst>
                                  <p:childTnLst>
                                    <p:animRot by="5400000">
                                      <p:cBhvr>
                                        <p:cTn id="20" dur="500" fill="hold"/>
                                        <p:tgtEl>
                                          <p:spTgt spid="125"/>
                                        </p:tgtEl>
                                        <p:attrNameLst>
                                          <p:attrName>r</p:attrName>
                                        </p:attrNameLst>
                                      </p:cBhvr>
                                    </p:animRot>
                                  </p:childTnLst>
                                </p:cTn>
                              </p:par>
                              <p:par>
                                <p:cTn id="21" presetID="0" presetClass="path" presetSubtype="0" accel="50000" decel="50000" fill="hold" nodeType="withEffect">
                                  <p:stCondLst>
                                    <p:cond delay="0"/>
                                  </p:stCondLst>
                                  <p:childTnLst>
                                    <p:animMotion origin="layout" path="M -1.11111E-6 -3.33333E-6 C -0.00833 0.21528 -0.01667 0.43102 -0.02587 0.51736 C -0.03507 0.60486 -0.04878 0.51551 -0.05555 0.52061 C -0.06233 0.52547 -0.06476 0.54306 -0.06667 0.54699 " pathEditMode="relative" rAng="0" ptsTypes="AAAA">
                                      <p:cBhvr>
                                        <p:cTn id="22" dur="500" fill="hold"/>
                                        <p:tgtEl>
                                          <p:spTgt spid="119"/>
                                        </p:tgtEl>
                                        <p:attrNameLst>
                                          <p:attrName>ppt_x</p:attrName>
                                          <p:attrName>ppt_y</p:attrName>
                                        </p:attrNameLst>
                                      </p:cBhvr>
                                      <p:rCtr x="-3333" y="27778"/>
                                    </p:animMotion>
                                  </p:childTnLst>
                                </p:cTn>
                              </p:par>
                              <p:par>
                                <p:cTn id="23" presetID="8" presetClass="emph" presetSubtype="0" accel="50000" fill="hold" nodeType="withEffect">
                                  <p:stCondLst>
                                    <p:cond delay="0"/>
                                  </p:stCondLst>
                                  <p:childTnLst>
                                    <p:animRot by="-5400000">
                                      <p:cBhvr>
                                        <p:cTn id="24" dur="500" fill="hold"/>
                                        <p:tgtEl>
                                          <p:spTgt spid="119"/>
                                        </p:tgtEl>
                                        <p:attrNameLst>
                                          <p:attrName>r</p:attrName>
                                        </p:attrNameLst>
                                      </p:cBhvr>
                                    </p:animRot>
                                  </p:childTnLst>
                                </p:cTn>
                              </p:par>
                              <p:par>
                                <p:cTn id="25" presetID="0" presetClass="path" presetSubtype="0" accel="50000" decel="50000" fill="hold" nodeType="withEffect">
                                  <p:stCondLst>
                                    <p:cond delay="0"/>
                                  </p:stCondLst>
                                  <p:childTnLst>
                                    <p:animMotion origin="layout" path="M -2.5E-6 -4.44444E-6 C -0.00833 0.10996 -0.01666 0.22037 -0.02587 0.26459 C -0.03507 0.3095 -0.04878 0.26389 -0.05555 0.26644 C -0.06232 0.26899 -0.06475 0.27801 -0.06666 0.2801 " pathEditMode="relative" rAng="0" ptsTypes="AAAA">
                                      <p:cBhvr>
                                        <p:cTn id="26" dur="500" fill="hold"/>
                                        <p:tgtEl>
                                          <p:spTgt spid="104"/>
                                        </p:tgtEl>
                                        <p:attrNameLst>
                                          <p:attrName>ppt_x</p:attrName>
                                          <p:attrName>ppt_y</p:attrName>
                                        </p:attrNameLst>
                                      </p:cBhvr>
                                      <p:rCtr x="-3333" y="14213"/>
                                    </p:animMotion>
                                  </p:childTnLst>
                                </p:cTn>
                              </p:par>
                              <p:par>
                                <p:cTn id="27" presetID="8" presetClass="emph" presetSubtype="0" accel="50000" fill="hold" nodeType="withEffect">
                                  <p:stCondLst>
                                    <p:cond delay="0"/>
                                  </p:stCondLst>
                                  <p:childTnLst>
                                    <p:animRot by="2700000">
                                      <p:cBhvr>
                                        <p:cTn id="28" dur="500" fill="hold"/>
                                        <p:tgtEl>
                                          <p:spTgt spid="104"/>
                                        </p:tgtEl>
                                        <p:attrNameLst>
                                          <p:attrName>r</p:attrName>
                                        </p:attrNameLst>
                                      </p:cBhvr>
                                    </p:animRot>
                                  </p:childTnLst>
                                </p:cTn>
                              </p:par>
                              <p:par>
                                <p:cTn id="29" presetID="0" presetClass="path" presetSubtype="0" accel="50000" decel="50000" fill="hold" nodeType="withEffect">
                                  <p:stCondLst>
                                    <p:cond delay="0"/>
                                  </p:stCondLst>
                                  <p:childTnLst>
                                    <p:animMotion origin="layout" path="M -5.55556E-7 -7.40741E-7 C 0.00313 0.20278 0.0066 0.40579 0.01667 0.49213 C 0.02674 0.57824 0.05191 0.50949 0.06129 0.51667 C 0.07066 0.52361 0.07135 0.5287 0.07257 0.53403 " pathEditMode="relative" rAng="0" ptsTypes="AAAA">
                                      <p:cBhvr>
                                        <p:cTn id="30" dur="500" fill="hold"/>
                                        <p:tgtEl>
                                          <p:spTgt spid="126"/>
                                        </p:tgtEl>
                                        <p:attrNameLst>
                                          <p:attrName>ppt_x</p:attrName>
                                          <p:attrName>ppt_y</p:attrName>
                                        </p:attrNameLst>
                                      </p:cBhvr>
                                      <p:rCtr x="3628" y="26782"/>
                                    </p:animMotion>
                                  </p:childTnLst>
                                </p:cTn>
                              </p:par>
                              <p:par>
                                <p:cTn id="31" presetID="8" presetClass="emph" presetSubtype="0" fill="hold" nodeType="withEffect">
                                  <p:stCondLst>
                                    <p:cond delay="0"/>
                                  </p:stCondLst>
                                  <p:childTnLst>
                                    <p:animRot by="8100000">
                                      <p:cBhvr>
                                        <p:cTn id="32" dur="500" fill="hold"/>
                                        <p:tgtEl>
                                          <p:spTgt spid="126"/>
                                        </p:tgtEl>
                                        <p:attrNameLst>
                                          <p:attrName>r</p:attrName>
                                        </p:attrNameLst>
                                      </p:cBhvr>
                                    </p:animRot>
                                  </p:childTnLst>
                                </p:cTn>
                              </p:par>
                              <p:par>
                                <p:cTn id="33" presetID="0" presetClass="path" presetSubtype="0" accel="50000" decel="50000" fill="hold" nodeType="withEffect">
                                  <p:stCondLst>
                                    <p:cond delay="0"/>
                                  </p:stCondLst>
                                  <p:childTnLst>
                                    <p:animMotion origin="layout" path="M -3.05556E-6 3.7037E-7 C -0.0026 0.19028 -0.00521 0.38056 -0.00086 0.45926 C 0.00348 0.53796 0.02014 0.46667 0.02604 0.47292 C 0.03195 0.47917 0.03316 0.48819 0.03438 0.49745 " pathEditMode="relative" rAng="0" ptsTypes="AAAA">
                                      <p:cBhvr>
                                        <p:cTn id="34" dur="500" fill="hold"/>
                                        <p:tgtEl>
                                          <p:spTgt spid="111"/>
                                        </p:tgtEl>
                                        <p:attrNameLst>
                                          <p:attrName>ppt_x</p:attrName>
                                          <p:attrName>ppt_y</p:attrName>
                                        </p:attrNameLst>
                                      </p:cBhvr>
                                      <p:rCtr x="1545" y="24861"/>
                                    </p:animMotion>
                                  </p:childTnLst>
                                </p:cTn>
                              </p:par>
                              <p:par>
                                <p:cTn id="35" presetID="8" presetClass="emph" presetSubtype="0" fill="hold" nodeType="withEffect">
                                  <p:stCondLst>
                                    <p:cond delay="0"/>
                                  </p:stCondLst>
                                  <p:childTnLst>
                                    <p:animRot by="5400000">
                                      <p:cBhvr>
                                        <p:cTn id="36" dur="500" fill="hold"/>
                                        <p:tgtEl>
                                          <p:spTgt spid="111"/>
                                        </p:tgtEl>
                                        <p:attrNameLst>
                                          <p:attrName>r</p:attrName>
                                        </p:attrNameLst>
                                      </p:cBhvr>
                                    </p:animRot>
                                  </p:childTnLst>
                                </p:cTn>
                              </p:par>
                              <p:par>
                                <p:cTn id="37" presetID="0" presetClass="path" presetSubtype="0" accel="50000" decel="50000" fill="hold" nodeType="withEffect">
                                  <p:stCondLst>
                                    <p:cond delay="0"/>
                                  </p:stCondLst>
                                  <p:childTnLst>
                                    <p:animMotion origin="layout" path="M 4.16667E-6 -7.40741E-7 C 0.01111 0.11551 0.02222 0.23195 0.03437 0.27847 C 0.0467 0.32546 0.06493 0.27755 0.07395 0.28009 C 0.08298 0.28264 0.08628 0.29236 0.08888 0.29445 " pathEditMode="relative" rAng="0" ptsTypes="AAAA">
                                      <p:cBhvr>
                                        <p:cTn id="38" dur="500" fill="hold"/>
                                        <p:tgtEl>
                                          <p:spTgt spid="110"/>
                                        </p:tgtEl>
                                        <p:attrNameLst>
                                          <p:attrName>ppt_x</p:attrName>
                                          <p:attrName>ppt_y</p:attrName>
                                        </p:attrNameLst>
                                      </p:cBhvr>
                                      <p:rCtr x="4444" y="14954"/>
                                    </p:animMotion>
                                  </p:childTnLst>
                                </p:cTn>
                              </p:par>
                              <p:par>
                                <p:cTn id="39" presetID="8" presetClass="emph" presetSubtype="0" accel="50000" fill="hold" nodeType="withEffect">
                                  <p:stCondLst>
                                    <p:cond delay="0"/>
                                  </p:stCondLst>
                                  <p:childTnLst>
                                    <p:animRot by="-5400000">
                                      <p:cBhvr>
                                        <p:cTn id="40" dur="500" fill="hold"/>
                                        <p:tgtEl>
                                          <p:spTgt spid="110"/>
                                        </p:tgtEl>
                                        <p:attrNameLst>
                                          <p:attrName>r</p:attrName>
                                        </p:attrNameLst>
                                      </p:cBhvr>
                                    </p:animRot>
                                  </p:childTnLst>
                                </p:cTn>
                              </p:par>
                              <p:par>
                                <p:cTn id="41" presetID="0" presetClass="path" presetSubtype="0" accel="50000" decel="50000" fill="hold" nodeType="withEffect">
                                  <p:stCondLst>
                                    <p:cond delay="0"/>
                                  </p:stCondLst>
                                  <p:childTnLst>
                                    <p:animMotion origin="layout" path="M 5E-6 3.7037E-7 C -0.01042 0.23819 -0.02066 0.47662 -0.03212 0.57245 C -0.04358 0.66921 -0.06042 0.5706 -0.06858 0.57616 C -0.07709 0.58125 -0.08004 0.60116 -0.0823 0.60532 " pathEditMode="relative" rAng="0" ptsTypes="AAAA">
                                      <p:cBhvr>
                                        <p:cTn id="42" dur="500" fill="hold"/>
                                        <p:tgtEl>
                                          <p:spTgt spid="141"/>
                                        </p:tgtEl>
                                        <p:attrNameLst>
                                          <p:attrName>ppt_x</p:attrName>
                                          <p:attrName>ppt_y</p:attrName>
                                        </p:attrNameLst>
                                      </p:cBhvr>
                                      <p:rCtr x="-4115" y="30741"/>
                                    </p:animMotion>
                                  </p:childTnLst>
                                </p:cTn>
                              </p:par>
                              <p:par>
                                <p:cTn id="43" presetID="8" presetClass="emph" presetSubtype="0" accel="50000" fill="hold" nodeType="withEffect">
                                  <p:stCondLst>
                                    <p:cond delay="0"/>
                                  </p:stCondLst>
                                  <p:childTnLst>
                                    <p:animRot by="-5400000">
                                      <p:cBhvr>
                                        <p:cTn id="44" dur="500" fill="hold"/>
                                        <p:tgtEl>
                                          <p:spTgt spid="141"/>
                                        </p:tgtEl>
                                        <p:attrNameLst>
                                          <p:attrName>r</p:attrName>
                                        </p:attrNameLst>
                                      </p:cBhvr>
                                    </p:animRot>
                                  </p:childTnLst>
                                </p:cTn>
                              </p:par>
                              <p:par>
                                <p:cTn id="45" presetID="0" presetClass="path" presetSubtype="0" accel="50000" decel="50000" fill="hold" nodeType="withEffect">
                                  <p:stCondLst>
                                    <p:cond delay="0"/>
                                  </p:stCondLst>
                                  <p:childTnLst>
                                    <p:animMotion origin="layout" path="M -2.77778E-7 -1.11111E-6 C 0.00903 0.2132 0.01806 0.42685 0.02778 0.51273 C 0.03785 0.59931 0.0526 0.51088 0.06007 0.51574 C 0.06736 0.5206 0.06997 0.53843 0.07222 0.5419 " pathEditMode="relative" rAng="0" ptsTypes="AAAA">
                                      <p:cBhvr>
                                        <p:cTn id="46" dur="500" fill="hold"/>
                                        <p:tgtEl>
                                          <p:spTgt spid="121"/>
                                        </p:tgtEl>
                                        <p:attrNameLst>
                                          <p:attrName>ppt_x</p:attrName>
                                          <p:attrName>ppt_y</p:attrName>
                                        </p:attrNameLst>
                                      </p:cBhvr>
                                      <p:rCtr x="3611" y="27523"/>
                                    </p:animMotion>
                                  </p:childTnLst>
                                </p:cTn>
                              </p:par>
                              <p:par>
                                <p:cTn id="47" presetID="8" presetClass="emph" presetSubtype="0" accel="50000" fill="hold" nodeType="withEffect">
                                  <p:stCondLst>
                                    <p:cond delay="0"/>
                                  </p:stCondLst>
                                  <p:childTnLst>
                                    <p:animRot by="-5400000">
                                      <p:cBhvr>
                                        <p:cTn id="48" dur="500" fill="hold"/>
                                        <p:tgtEl>
                                          <p:spTgt spid="121"/>
                                        </p:tgtEl>
                                        <p:attrNameLst>
                                          <p:attrName>r</p:attrName>
                                        </p:attrNameLst>
                                      </p:cBhvr>
                                    </p:animRot>
                                  </p:childTnLst>
                                </p:cTn>
                              </p:par>
                              <p:par>
                                <p:cTn id="49" presetID="0" presetClass="path" presetSubtype="0" accel="50000" decel="50000" fill="hold" nodeType="withEffect">
                                  <p:stCondLst>
                                    <p:cond delay="0"/>
                                  </p:stCondLst>
                                  <p:childTnLst>
                                    <p:animMotion origin="layout" path="M -0.00017 -3.7037E-6 C -0.01597 0.2294 -0.03194 0.45926 -0.0493 0.55162 C -0.06666 0.64468 -0.09271 0.54954 -0.10555 0.55486 C -0.1184 0.55996 -0.12309 0.57894 -0.12656 0.58287 " pathEditMode="relative" rAng="0" ptsTypes="AAAA">
                                      <p:cBhvr>
                                        <p:cTn id="50" dur="500" fill="hold"/>
                                        <p:tgtEl>
                                          <p:spTgt spid="124"/>
                                        </p:tgtEl>
                                        <p:attrNameLst>
                                          <p:attrName>ppt_x</p:attrName>
                                          <p:attrName>ppt_y</p:attrName>
                                        </p:attrNameLst>
                                      </p:cBhvr>
                                      <p:rCtr x="-6319" y="29630"/>
                                    </p:animMotion>
                                  </p:childTnLst>
                                </p:cTn>
                              </p:par>
                              <p:par>
                                <p:cTn id="51" presetID="8" presetClass="emph" presetSubtype="0" accel="50000" fill="hold" nodeType="withEffect">
                                  <p:stCondLst>
                                    <p:cond delay="0"/>
                                  </p:stCondLst>
                                  <p:childTnLst>
                                    <p:animRot by="-5400000">
                                      <p:cBhvr>
                                        <p:cTn id="52" dur="500" fill="hold"/>
                                        <p:tgtEl>
                                          <p:spTgt spid="124"/>
                                        </p:tgtEl>
                                        <p:attrNameLst>
                                          <p:attrName>r</p:attrName>
                                        </p:attrNameLst>
                                      </p:cBhvr>
                                    </p:animRot>
                                  </p:childTnLst>
                                </p:cTn>
                              </p:par>
                              <p:par>
                                <p:cTn id="53" presetID="0" presetClass="path" presetSubtype="0" accel="50000" decel="50000" fill="hold" nodeType="withEffect">
                                  <p:stCondLst>
                                    <p:cond delay="0"/>
                                  </p:stCondLst>
                                  <p:childTnLst>
                                    <p:animMotion origin="layout" path="M 5E-6 3.7037E-7 C -0.00834 0.28171 -0.01667 0.56343 -0.02587 0.67662 C -0.03507 0.79074 -0.04879 0.67431 -0.05556 0.68079 C -0.06233 0.68681 -0.06476 0.71042 -0.06667 0.71528 " pathEditMode="relative" rAng="0" ptsTypes="AAAA">
                                      <p:cBhvr>
                                        <p:cTn id="54" dur="500" fill="hold"/>
                                        <p:tgtEl>
                                          <p:spTgt spid="139"/>
                                        </p:tgtEl>
                                        <p:attrNameLst>
                                          <p:attrName>ppt_x</p:attrName>
                                          <p:attrName>ppt_y</p:attrName>
                                        </p:attrNameLst>
                                      </p:cBhvr>
                                      <p:rCtr x="-3333" y="36343"/>
                                    </p:animMotion>
                                  </p:childTnLst>
                                </p:cTn>
                              </p:par>
                              <p:par>
                                <p:cTn id="55" presetID="8" presetClass="emph" presetSubtype="0" accel="50000" fill="hold" nodeType="withEffect">
                                  <p:stCondLst>
                                    <p:cond delay="0"/>
                                  </p:stCondLst>
                                  <p:childTnLst>
                                    <p:animRot by="-5400000">
                                      <p:cBhvr>
                                        <p:cTn id="56" dur="500" fill="hold"/>
                                        <p:tgtEl>
                                          <p:spTgt spid="139"/>
                                        </p:tgtEl>
                                        <p:attrNameLst>
                                          <p:attrName>r</p:attrName>
                                        </p:attrNameLst>
                                      </p:cBhvr>
                                    </p:animRot>
                                  </p:childTnLst>
                                </p:cTn>
                              </p:par>
                              <p:par>
                                <p:cTn id="57" presetID="0" presetClass="path" presetSubtype="0" accel="50000" decel="50000" fill="hold" nodeType="withEffect">
                                  <p:stCondLst>
                                    <p:cond delay="0"/>
                                  </p:stCondLst>
                                  <p:childTnLst>
                                    <p:animMotion origin="layout" path="M 4.72222E-6 -4.07407E-6 C 0.00208 0.31505 0.00434 0.63033 0.00677 0.75741 C 0.00954 0.88588 0.01302 0.75371 0.01493 0.76088 C 0.01666 0.76922 0.01753 0.79468 0.01822 0.80093 " pathEditMode="relative" rAng="0" ptsTypes="AAAA">
                                      <p:cBhvr>
                                        <p:cTn id="58" dur="500" fill="hold"/>
                                        <p:tgtEl>
                                          <p:spTgt spid="137"/>
                                        </p:tgtEl>
                                        <p:attrNameLst>
                                          <p:attrName>ppt_x</p:attrName>
                                          <p:attrName>ppt_y</p:attrName>
                                        </p:attrNameLst>
                                      </p:cBhvr>
                                      <p:rCtr x="903" y="40671"/>
                                    </p:animMotion>
                                  </p:childTnLst>
                                </p:cTn>
                              </p:par>
                              <p:par>
                                <p:cTn id="59" presetID="8" presetClass="emph" presetSubtype="0" accel="50000" fill="hold" nodeType="withEffect">
                                  <p:stCondLst>
                                    <p:cond delay="0"/>
                                  </p:stCondLst>
                                  <p:childTnLst>
                                    <p:animRot by="-5400000">
                                      <p:cBhvr>
                                        <p:cTn id="60" dur="500" fill="hold"/>
                                        <p:tgtEl>
                                          <p:spTgt spid="137"/>
                                        </p:tgtEl>
                                        <p:attrNameLst>
                                          <p:attrName>r</p:attrName>
                                        </p:attrNameLst>
                                      </p:cBhvr>
                                    </p:animRot>
                                  </p:childTnLst>
                                </p:cTn>
                              </p:par>
                              <p:par>
                                <p:cTn id="61" presetID="0" presetClass="path" presetSubtype="0" accel="50000" decel="50000" fill="hold" nodeType="withEffect">
                                  <p:stCondLst>
                                    <p:cond delay="0"/>
                                  </p:stCondLst>
                                  <p:childTnLst>
                                    <p:animMotion origin="layout" path="M 5.55556E-7 -2.96296E-6 C -0.02188 0.26644 -0.04358 0.53264 -0.06754 0.63982 C -0.09149 0.74792 -0.12708 0.6375 -0.14479 0.64375 C -0.16233 0.64977 -0.16875 0.67199 -0.17344 0.67639 " pathEditMode="relative" rAng="0" ptsTypes="AAAA">
                                      <p:cBhvr>
                                        <p:cTn id="62" dur="500" fill="hold"/>
                                        <p:tgtEl>
                                          <p:spTgt spid="134"/>
                                        </p:tgtEl>
                                        <p:attrNameLst>
                                          <p:attrName>ppt_x</p:attrName>
                                          <p:attrName>ppt_y</p:attrName>
                                        </p:attrNameLst>
                                      </p:cBhvr>
                                      <p:rCtr x="-8681" y="34352"/>
                                    </p:animMotion>
                                  </p:childTnLst>
                                </p:cTn>
                              </p:par>
                              <p:par>
                                <p:cTn id="63" presetID="8" presetClass="emph" presetSubtype="0" accel="50000" fill="hold" nodeType="withEffect">
                                  <p:stCondLst>
                                    <p:cond delay="0"/>
                                  </p:stCondLst>
                                  <p:childTnLst>
                                    <p:animRot by="-8100000">
                                      <p:cBhvr>
                                        <p:cTn id="64" dur="500" fill="hold"/>
                                        <p:tgtEl>
                                          <p:spTgt spid="134"/>
                                        </p:tgtEl>
                                        <p:attrNameLst>
                                          <p:attrName>r</p:attrName>
                                        </p:attrNameLst>
                                      </p:cBhvr>
                                    </p:animRot>
                                  </p:childTnLst>
                                </p:cTn>
                              </p:par>
                              <p:par>
                                <p:cTn id="65" presetID="0" presetClass="path" presetSubtype="0" accel="50000" decel="50000" fill="hold" nodeType="withEffect">
                                  <p:stCondLst>
                                    <p:cond delay="0"/>
                                  </p:stCondLst>
                                  <p:childTnLst>
                                    <p:animMotion origin="layout" path="M 2.77778E-6 -3.33333E-6 C -0.00834 0.29954 -0.01667 0.59908 -0.02587 0.71968 C -0.03507 0.84098 -0.04879 0.71713 -0.05556 0.72408 C -0.06233 0.73079 -0.06476 0.75556 -0.06667 0.76065 " pathEditMode="relative" rAng="0" ptsTypes="AAAA">
                                      <p:cBhvr>
                                        <p:cTn id="66" dur="500" fill="hold"/>
                                        <p:tgtEl>
                                          <p:spTgt spid="136"/>
                                        </p:tgtEl>
                                        <p:attrNameLst>
                                          <p:attrName>ppt_x</p:attrName>
                                          <p:attrName>ppt_y</p:attrName>
                                        </p:attrNameLst>
                                      </p:cBhvr>
                                      <p:rCtr x="-3333" y="38657"/>
                                    </p:animMotion>
                                  </p:childTnLst>
                                </p:cTn>
                              </p:par>
                              <p:par>
                                <p:cTn id="67" presetID="8" presetClass="emph" presetSubtype="0" accel="50000" fill="hold" nodeType="withEffect">
                                  <p:stCondLst>
                                    <p:cond delay="0"/>
                                  </p:stCondLst>
                                  <p:childTnLst>
                                    <p:animRot by="-5400000">
                                      <p:cBhvr>
                                        <p:cTn id="68" dur="500" fill="hold"/>
                                        <p:tgtEl>
                                          <p:spTgt spid="136"/>
                                        </p:tgtEl>
                                        <p:attrNameLst>
                                          <p:attrName>r</p:attrName>
                                        </p:attrNameLst>
                                      </p:cBhvr>
                                    </p:animRot>
                                  </p:childTnLst>
                                </p:cTn>
                              </p:par>
                              <p:par>
                                <p:cTn id="69" presetID="0" presetClass="path" presetSubtype="0" accel="50000" decel="50000" fill="hold" nodeType="withEffect">
                                  <p:stCondLst>
                                    <p:cond delay="0"/>
                                  </p:stCondLst>
                                  <p:childTnLst>
                                    <p:animMotion origin="layout" path="M 1.94444E-6 2.22222E-6 C 0.00278 0.29328 0.00555 0.58889 0.00851 0.70648 C 0.01163 0.82662 0.01614 0.70393 0.0184 0.71041 C 0.02066 0.7169 0.02153 0.74166 0.02222 0.74699 " pathEditMode="relative" rAng="0" ptsTypes="AAAA">
                                      <p:cBhvr>
                                        <p:cTn id="70" dur="500" fill="hold"/>
                                        <p:tgtEl>
                                          <p:spTgt spid="133"/>
                                        </p:tgtEl>
                                        <p:attrNameLst>
                                          <p:attrName>ppt_x</p:attrName>
                                          <p:attrName>ppt_y</p:attrName>
                                        </p:attrNameLst>
                                      </p:cBhvr>
                                      <p:rCtr x="1111" y="37963"/>
                                    </p:animMotion>
                                  </p:childTnLst>
                                </p:cTn>
                              </p:par>
                              <p:par>
                                <p:cTn id="71" presetID="8" presetClass="emph" presetSubtype="0" accel="50000" fill="hold" nodeType="withEffect">
                                  <p:stCondLst>
                                    <p:cond delay="0"/>
                                  </p:stCondLst>
                                  <p:childTnLst>
                                    <p:animRot by="-5400000">
                                      <p:cBhvr>
                                        <p:cTn id="72" dur="500" fill="hold"/>
                                        <p:tgtEl>
                                          <p:spTgt spid="133"/>
                                        </p:tgtEl>
                                        <p:attrNameLst>
                                          <p:attrName>r</p:attrName>
                                        </p:attrNameLst>
                                      </p:cBhvr>
                                    </p:animRot>
                                  </p:childTnLst>
                                </p:cTn>
                              </p:par>
                              <p:par>
                                <p:cTn id="73" presetID="0" presetClass="path" presetSubtype="0" accel="50000" decel="50000" fill="hold" nodeType="withEffect">
                                  <p:stCondLst>
                                    <p:cond delay="0"/>
                                  </p:stCondLst>
                                  <p:childTnLst>
                                    <p:animMotion origin="layout" path="M -2.77778E-7 2.96296E-6 C 0.00156 0.27731 0.0033 0.55486 0.00833 0.67245 C 0.01337 0.79004 0.02587 0.69629 0.03056 0.70578 C 0.03524 0.71551 0.03559 0.72268 0.03611 0.72986 " pathEditMode="relative" rAng="0" ptsTypes="AAAA">
                                      <p:cBhvr>
                                        <p:cTn id="74" dur="500" fill="hold"/>
                                        <p:tgtEl>
                                          <p:spTgt spid="130"/>
                                        </p:tgtEl>
                                        <p:attrNameLst>
                                          <p:attrName>ppt_x</p:attrName>
                                          <p:attrName>ppt_y</p:attrName>
                                        </p:attrNameLst>
                                      </p:cBhvr>
                                      <p:rCtr x="1806" y="36597"/>
                                    </p:animMotion>
                                  </p:childTnLst>
                                </p:cTn>
                              </p:par>
                              <p:par>
                                <p:cTn id="75" presetID="8" presetClass="emph" presetSubtype="0" fill="hold" nodeType="withEffect">
                                  <p:stCondLst>
                                    <p:cond delay="0"/>
                                  </p:stCondLst>
                                  <p:childTnLst>
                                    <p:animRot by="2700000">
                                      <p:cBhvr>
                                        <p:cTn id="76" dur="500" fill="hold"/>
                                        <p:tgtEl>
                                          <p:spTgt spid="130"/>
                                        </p:tgtEl>
                                        <p:attrNameLst>
                                          <p:attrName>r</p:attrName>
                                        </p:attrNameLst>
                                      </p:cBhvr>
                                    </p:animRot>
                                  </p:childTnLst>
                                </p:cTn>
                              </p:par>
                              <p:par>
                                <p:cTn id="77" presetID="0" presetClass="path" presetSubtype="0" accel="50000" decel="50000" fill="hold" nodeType="withEffect">
                                  <p:stCondLst>
                                    <p:cond delay="0"/>
                                  </p:stCondLst>
                                  <p:childTnLst>
                                    <p:animMotion origin="layout" path="M 4.44444E-6 3.7037E-6 C -0.00365 0.29606 -0.0073 0.59213 -0.01146 0.71111 C -0.01546 0.83101 -0.02136 0.70879 -0.02431 0.71551 C -0.02743 0.72222 -0.02848 0.74652 -0.02917 0.75162 " pathEditMode="relative" rAng="0" ptsTypes="AAAA">
                                      <p:cBhvr>
                                        <p:cTn id="78" dur="500" fill="hold"/>
                                        <p:tgtEl>
                                          <p:spTgt spid="128"/>
                                        </p:tgtEl>
                                        <p:attrNameLst>
                                          <p:attrName>ppt_x</p:attrName>
                                          <p:attrName>ppt_y</p:attrName>
                                        </p:attrNameLst>
                                      </p:cBhvr>
                                      <p:rCtr x="-1458" y="38194"/>
                                    </p:animMotion>
                                  </p:childTnLst>
                                </p:cTn>
                              </p:par>
                              <p:par>
                                <p:cTn id="79" presetID="8" presetClass="emph" presetSubtype="0" accel="50000" fill="hold" nodeType="withEffect">
                                  <p:stCondLst>
                                    <p:cond delay="0"/>
                                  </p:stCondLst>
                                  <p:childTnLst>
                                    <p:animRot by="-5400000">
                                      <p:cBhvr>
                                        <p:cTn id="80" dur="500" fill="hold"/>
                                        <p:tgtEl>
                                          <p:spTgt spid="128"/>
                                        </p:tgtEl>
                                        <p:attrNameLst>
                                          <p:attrName>r</p:attrName>
                                        </p:attrNameLst>
                                      </p:cBhvr>
                                    </p:animRot>
                                  </p:childTnLst>
                                </p:cTn>
                              </p:par>
                              <p:par>
                                <p:cTn id="81" presetID="0" presetClass="path" presetSubtype="0" accel="50000" decel="50000" fill="hold" nodeType="withEffect">
                                  <p:stCondLst>
                                    <p:cond delay="0"/>
                                  </p:stCondLst>
                                  <p:childTnLst>
                                    <p:animMotion origin="layout" path="M 0.00208 -4.07407E-6 C -0.00156 0.22107 -0.00521 0.44237 0.00087 0.5338 C 0.00712 0.62524 0.03073 0.54237 0.03906 0.54954 C 0.04757 0.55695 0.0493 0.5676 0.05104 0.57801 " pathEditMode="relative" rAng="0" ptsTypes="AAAA">
                                      <p:cBhvr>
                                        <p:cTn id="82" dur="500" fill="hold"/>
                                        <p:tgtEl>
                                          <p:spTgt spid="67"/>
                                        </p:tgtEl>
                                        <p:attrNameLst>
                                          <p:attrName>ppt_x</p:attrName>
                                          <p:attrName>ppt_y</p:attrName>
                                        </p:attrNameLst>
                                      </p:cBhvr>
                                      <p:rCtr x="2222" y="28889"/>
                                    </p:animMotion>
                                  </p:childTnLst>
                                </p:cTn>
                              </p:par>
                              <p:par>
                                <p:cTn id="83" presetID="8" presetClass="emph" presetSubtype="0" fill="hold" nodeType="withEffect">
                                  <p:stCondLst>
                                    <p:cond delay="0"/>
                                  </p:stCondLst>
                                  <p:childTnLst>
                                    <p:animRot by="5400000">
                                      <p:cBhvr>
                                        <p:cTn id="84" dur="500" fill="hold"/>
                                        <p:tgtEl>
                                          <p:spTgt spid="67"/>
                                        </p:tgtEl>
                                        <p:attrNameLst>
                                          <p:attrName>r</p:attrName>
                                        </p:attrNameLst>
                                      </p:cBhvr>
                                    </p:animRot>
                                  </p:childTnLst>
                                </p:cTn>
                              </p:par>
                              <p:par>
                                <p:cTn id="85" presetID="0" presetClass="path" presetSubtype="0" accel="50000" decel="50000" fill="hold" nodeType="withEffect">
                                  <p:stCondLst>
                                    <p:cond delay="0"/>
                                  </p:stCondLst>
                                  <p:childTnLst>
                                    <p:animMotion origin="layout" path="M 5E-6 -7.40741E-7 C -0.00364 0.28009 -0.00729 0.56042 -0.01146 0.67245 C -0.01546 0.78657 -0.02136 0.67083 -0.02431 0.67639 C -0.02744 0.68333 -0.02848 0.70625 -0.02917 0.71134 " pathEditMode="relative" rAng="0" ptsTypes="AAAA">
                                      <p:cBhvr>
                                        <p:cTn id="86" dur="500" fill="hold"/>
                                        <p:tgtEl>
                                          <p:spTgt spid="138"/>
                                        </p:tgtEl>
                                        <p:attrNameLst>
                                          <p:attrName>ppt_x</p:attrName>
                                          <p:attrName>ppt_y</p:attrName>
                                        </p:attrNameLst>
                                      </p:cBhvr>
                                      <p:rCtr x="-1458" y="36134"/>
                                    </p:animMotion>
                                  </p:childTnLst>
                                </p:cTn>
                              </p:par>
                              <p:par>
                                <p:cTn id="87" presetID="8" presetClass="emph" presetSubtype="0" accel="50000" fill="hold" nodeType="withEffect">
                                  <p:stCondLst>
                                    <p:cond delay="0"/>
                                  </p:stCondLst>
                                  <p:childTnLst>
                                    <p:animRot by="-5400000">
                                      <p:cBhvr>
                                        <p:cTn id="88" dur="500" fill="hold"/>
                                        <p:tgtEl>
                                          <p:spTgt spid="138"/>
                                        </p:tgtEl>
                                        <p:attrNameLst>
                                          <p:attrName>r</p:attrName>
                                        </p:attrNameLst>
                                      </p:cBhvr>
                                    </p:animRot>
                                  </p:childTnLst>
                                </p:cTn>
                              </p:par>
                              <p:par>
                                <p:cTn id="89" presetID="0" presetClass="path" presetSubtype="0" accel="50000" decel="50000" fill="hold" nodeType="withEffect">
                                  <p:stCondLst>
                                    <p:cond delay="0"/>
                                  </p:stCondLst>
                                  <p:childTnLst>
                                    <p:animMotion origin="layout" path="M -4.16667E-6 4.44444E-6 C 0.0033 0.25925 0.00678 0.51875 0.01042 0.62291 C 0.01424 0.72824 0.0198 0.62083 0.02257 0.62685 C 0.02518 0.6324 0.02622 0.65393 0.02709 0.65856 " pathEditMode="relative" rAng="0" ptsTypes="AAAA">
                                      <p:cBhvr>
                                        <p:cTn id="90" dur="500" fill="hold"/>
                                        <p:tgtEl>
                                          <p:spTgt spid="135"/>
                                        </p:tgtEl>
                                        <p:attrNameLst>
                                          <p:attrName>ppt_x</p:attrName>
                                          <p:attrName>ppt_y</p:attrName>
                                        </p:attrNameLst>
                                      </p:cBhvr>
                                      <p:rCtr x="1354" y="33449"/>
                                    </p:animMotion>
                                  </p:childTnLst>
                                </p:cTn>
                              </p:par>
                              <p:par>
                                <p:cTn id="91" presetID="8" presetClass="emph" presetSubtype="0" accel="50000" fill="hold" nodeType="withEffect">
                                  <p:stCondLst>
                                    <p:cond delay="0"/>
                                  </p:stCondLst>
                                  <p:childTnLst>
                                    <p:animRot by="-1200000">
                                      <p:cBhvr>
                                        <p:cTn id="92" dur="500" fill="hold"/>
                                        <p:tgtEl>
                                          <p:spTgt spid="135"/>
                                        </p:tgtEl>
                                        <p:attrNameLst>
                                          <p:attrName>r</p:attrName>
                                        </p:attrNameLst>
                                      </p:cBhvr>
                                    </p:animRot>
                                  </p:childTnLst>
                                </p:cTn>
                              </p:par>
                              <p:par>
                                <p:cTn id="93" presetID="0" presetClass="path" presetSubtype="0" accel="50000" decel="50000" fill="hold" nodeType="withEffect">
                                  <p:stCondLst>
                                    <p:cond delay="0"/>
                                  </p:stCondLst>
                                  <p:childTnLst>
                                    <p:animMotion origin="layout" path="M -2.77778E-7 -1.85185E-6 C -0.01042 0.2382 -0.02066 0.47662 -0.03212 0.57246 C -0.04358 0.66921 -0.06042 0.5706 -0.06858 0.57616 C -0.07708 0.58125 -0.08003 0.60116 -0.08229 0.60533 " pathEditMode="relative" rAng="0" ptsTypes="AAAA">
                                      <p:cBhvr>
                                        <p:cTn id="94" dur="500" fill="hold"/>
                                        <p:tgtEl>
                                          <p:spTgt spid="140"/>
                                        </p:tgtEl>
                                        <p:attrNameLst>
                                          <p:attrName>ppt_x</p:attrName>
                                          <p:attrName>ppt_y</p:attrName>
                                        </p:attrNameLst>
                                      </p:cBhvr>
                                      <p:rCtr x="-4115" y="30741"/>
                                    </p:animMotion>
                                  </p:childTnLst>
                                </p:cTn>
                              </p:par>
                              <p:par>
                                <p:cTn id="95" presetID="8" presetClass="emph" presetSubtype="0" accel="50000" fill="hold" nodeType="withEffect">
                                  <p:stCondLst>
                                    <p:cond delay="0"/>
                                  </p:stCondLst>
                                  <p:childTnLst>
                                    <p:animRot by="-5400000">
                                      <p:cBhvr>
                                        <p:cTn id="96" dur="500" fill="hold"/>
                                        <p:tgtEl>
                                          <p:spTgt spid="140"/>
                                        </p:tgtEl>
                                        <p:attrNameLst>
                                          <p:attrName>r</p:attrName>
                                        </p:attrNameLst>
                                      </p:cBhvr>
                                    </p:animRot>
                                  </p:childTnLst>
                                </p:cTn>
                              </p:par>
                              <p:par>
                                <p:cTn id="97" presetID="0" presetClass="path" presetSubtype="0" accel="50000" decel="50000" fill="hold" nodeType="withEffect">
                                  <p:stCondLst>
                                    <p:cond delay="0"/>
                                  </p:stCondLst>
                                  <p:childTnLst>
                                    <p:animMotion origin="layout" path="M 1.11111E-6 3.7037E-6 C -0.00399 0.2412 -0.00799 0.48287 -0.00139 0.58264 C 0.00555 0.6831 0.03194 0.59213 0.04114 0.60023 C 0.05052 0.60787 0.05243 0.61967 0.05451 0.63125 " pathEditMode="relative" rAng="0" ptsTypes="AAAA">
                                      <p:cBhvr>
                                        <p:cTn id="98" dur="500" fill="hold"/>
                                        <p:tgtEl>
                                          <p:spTgt spid="129"/>
                                        </p:tgtEl>
                                        <p:attrNameLst>
                                          <p:attrName>ppt_x</p:attrName>
                                          <p:attrName>ppt_y</p:attrName>
                                        </p:attrNameLst>
                                      </p:cBhvr>
                                      <p:rCtr x="2465" y="31551"/>
                                    </p:animMotion>
                                  </p:childTnLst>
                                </p:cTn>
                              </p:par>
                              <p:par>
                                <p:cTn id="99" presetID="8" presetClass="emph" presetSubtype="0" fill="hold" nodeType="withEffect">
                                  <p:stCondLst>
                                    <p:cond delay="0"/>
                                  </p:stCondLst>
                                  <p:childTnLst>
                                    <p:animRot by="8100000">
                                      <p:cBhvr>
                                        <p:cTn id="100" dur="500" fill="hold"/>
                                        <p:tgtEl>
                                          <p:spTgt spid="129"/>
                                        </p:tgtEl>
                                        <p:attrNameLst>
                                          <p:attrName>r</p:attrName>
                                        </p:attrNameLst>
                                      </p:cBhvr>
                                    </p:animRot>
                                  </p:childTnLst>
                                </p:cTn>
                              </p:par>
                              <p:par>
                                <p:cTn id="101" presetID="0" presetClass="path" presetSubtype="0" accel="50000" decel="50000" fill="hold" nodeType="withEffect">
                                  <p:stCondLst>
                                    <p:cond delay="0"/>
                                  </p:stCondLst>
                                  <p:childTnLst>
                                    <p:animMotion origin="layout" path="M 4.72222E-6 -4.07407E-6 C -0.00834 0.16065 -0.01667 0.32153 -0.02587 0.38612 C -0.03507 0.45139 -0.04879 0.38496 -0.05556 0.38843 C -0.06233 0.39213 -0.06476 0.40533 -0.06667 0.40811 " pathEditMode="relative" rAng="0" ptsTypes="AAAA">
                                      <p:cBhvr>
                                        <p:cTn id="102" dur="500" fill="hold"/>
                                        <p:tgtEl>
                                          <p:spTgt spid="112"/>
                                        </p:tgtEl>
                                        <p:attrNameLst>
                                          <p:attrName>ppt_x</p:attrName>
                                          <p:attrName>ppt_y</p:attrName>
                                        </p:attrNameLst>
                                      </p:cBhvr>
                                      <p:rCtr x="-3333" y="20741"/>
                                    </p:animMotion>
                                  </p:childTnLst>
                                </p:cTn>
                              </p:par>
                              <p:par>
                                <p:cTn id="103" presetID="8" presetClass="emph" presetSubtype="0" accel="50000" fill="hold" nodeType="withEffect">
                                  <p:stCondLst>
                                    <p:cond delay="0"/>
                                  </p:stCondLst>
                                  <p:childTnLst>
                                    <p:animRot by="-5400000">
                                      <p:cBhvr>
                                        <p:cTn id="104" dur="500" fill="hold"/>
                                        <p:tgtEl>
                                          <p:spTgt spid="112"/>
                                        </p:tgtEl>
                                        <p:attrNameLst>
                                          <p:attrName>r</p:attrName>
                                        </p:attrNameLst>
                                      </p:cBhvr>
                                    </p:animRot>
                                  </p:childTnLst>
                                </p:cTn>
                              </p:par>
                              <p:par>
                                <p:cTn id="105" presetID="0" presetClass="path" presetSubtype="0" accel="50000" decel="50000" fill="hold" nodeType="withEffect">
                                  <p:stCondLst>
                                    <p:cond delay="0"/>
                                  </p:stCondLst>
                                  <p:childTnLst>
                                    <p:animMotion origin="layout" path="M 1.11111E-6 1.11111E-6 C -0.01372 0.23264 -0.02726 0.46528 -0.04219 0.5588 C -0.05712 0.65301 -0.07934 0.55671 -0.09028 0.56204 C -0.10139 0.56736 -0.10538 0.58634 -0.10833 0.59051 " pathEditMode="relative" rAng="0" ptsTypes="AAAA">
                                      <p:cBhvr>
                                        <p:cTn id="106" dur="500" fill="hold"/>
                                        <p:tgtEl>
                                          <p:spTgt spid="120"/>
                                        </p:tgtEl>
                                        <p:attrNameLst>
                                          <p:attrName>ppt_x</p:attrName>
                                          <p:attrName>ppt_y</p:attrName>
                                        </p:attrNameLst>
                                      </p:cBhvr>
                                      <p:rCtr x="-5417" y="30000"/>
                                    </p:animMotion>
                                  </p:childTnLst>
                                </p:cTn>
                              </p:par>
                              <p:par>
                                <p:cTn id="107" presetID="8" presetClass="emph" presetSubtype="0" accel="50000" fill="hold" nodeType="withEffect">
                                  <p:stCondLst>
                                    <p:cond delay="0"/>
                                  </p:stCondLst>
                                  <p:childTnLst>
                                    <p:animRot by="-8100000">
                                      <p:cBhvr>
                                        <p:cTn id="108" dur="500" fill="hold"/>
                                        <p:tgtEl>
                                          <p:spTgt spid="120"/>
                                        </p:tgtEl>
                                        <p:attrNameLst>
                                          <p:attrName>r</p:attrName>
                                        </p:attrNameLst>
                                      </p:cBhvr>
                                    </p:animRot>
                                  </p:childTnLst>
                                </p:cTn>
                              </p:par>
                              <p:par>
                                <p:cTn id="109" presetID="0" presetClass="path" presetSubtype="0" accel="50000" decel="50000" fill="hold" nodeType="withEffect">
                                  <p:stCondLst>
                                    <p:cond delay="0"/>
                                  </p:stCondLst>
                                  <p:childTnLst>
                                    <p:animMotion origin="layout" path="M -1.66667E-6 1.48148E-6 C -0.01371 0.23264 -0.02726 0.46528 -0.04219 0.55879 C -0.05712 0.65301 -0.07934 0.55671 -0.09028 0.56204 C -0.10139 0.56736 -0.10538 0.58634 -0.10833 0.59051 " pathEditMode="relative" rAng="0" ptsTypes="AAAA">
                                      <p:cBhvr>
                                        <p:cTn id="110" dur="500" fill="hold"/>
                                        <p:tgtEl>
                                          <p:spTgt spid="122"/>
                                        </p:tgtEl>
                                        <p:attrNameLst>
                                          <p:attrName>ppt_x</p:attrName>
                                          <p:attrName>ppt_y</p:attrName>
                                        </p:attrNameLst>
                                      </p:cBhvr>
                                      <p:rCtr x="-5417" y="30000"/>
                                    </p:animMotion>
                                  </p:childTnLst>
                                </p:cTn>
                              </p:par>
                              <p:par>
                                <p:cTn id="111" presetID="8" presetClass="emph" presetSubtype="0" accel="50000" fill="hold" nodeType="withEffect">
                                  <p:stCondLst>
                                    <p:cond delay="0"/>
                                  </p:stCondLst>
                                  <p:childTnLst>
                                    <p:animRot by="-8100000">
                                      <p:cBhvr>
                                        <p:cTn id="112" dur="500" fill="hold"/>
                                        <p:tgtEl>
                                          <p:spTgt spid="122"/>
                                        </p:tgtEl>
                                        <p:attrNameLst>
                                          <p:attrName>r</p:attrName>
                                        </p:attrNameLst>
                                      </p:cBhvr>
                                    </p:animRot>
                                  </p:childTnLst>
                                </p:cTn>
                              </p:par>
                              <p:par>
                                <p:cTn id="113" presetID="0" presetClass="path" presetSubtype="0" accel="50000" decel="50000" fill="hold" nodeType="withEffect">
                                  <p:stCondLst>
                                    <p:cond delay="0"/>
                                  </p:stCondLst>
                                  <p:childTnLst>
                                    <p:animMotion origin="layout" path="M 4.72222E-6 7.40741E-7 C -0.00261 0.18472 -0.00521 0.36968 -0.00087 0.44606 C 0.00347 0.52268 0.02013 0.45324 0.02604 0.45926 C 0.03194 0.46551 0.03316 0.4743 0.03437 0.4831 " pathEditMode="relative" rAng="0" ptsTypes="AAAA">
                                      <p:cBhvr>
                                        <p:cTn id="114" dur="500" fill="hold"/>
                                        <p:tgtEl>
                                          <p:spTgt spid="123"/>
                                        </p:tgtEl>
                                        <p:attrNameLst>
                                          <p:attrName>ppt_x</p:attrName>
                                          <p:attrName>ppt_y</p:attrName>
                                        </p:attrNameLst>
                                      </p:cBhvr>
                                      <p:rCtr x="1545" y="24144"/>
                                    </p:animMotion>
                                  </p:childTnLst>
                                </p:cTn>
                              </p:par>
                              <p:par>
                                <p:cTn id="115" presetID="8" presetClass="emph" presetSubtype="0" fill="hold" nodeType="withEffect">
                                  <p:stCondLst>
                                    <p:cond delay="0"/>
                                  </p:stCondLst>
                                  <p:childTnLst>
                                    <p:animRot by="-2700000">
                                      <p:cBhvr>
                                        <p:cTn id="116" dur="500" fill="hold"/>
                                        <p:tgtEl>
                                          <p:spTgt spid="123"/>
                                        </p:tgtEl>
                                        <p:attrNameLst>
                                          <p:attrName>r</p:attrName>
                                        </p:attrNameLst>
                                      </p:cBhvr>
                                    </p:animRot>
                                  </p:childTnLst>
                                </p:cTn>
                              </p:par>
                              <p:par>
                                <p:cTn id="117" presetID="0" presetClass="path" presetSubtype="0" accel="50000" decel="50000" fill="hold" nodeType="withEffect">
                                  <p:stCondLst>
                                    <p:cond delay="0"/>
                                  </p:stCondLst>
                                  <p:childTnLst>
                                    <p:animMotion origin="layout" path="M -4.16667E-6 -1.48148E-6 C 0.0099 0.15579 0.0198 0.31181 0.03073 0.375 C 0.04167 0.43843 0.05799 0.37361 0.06598 0.37708 C 0.07414 0.38056 0.07691 0.39375 0.07934 0.3963 " pathEditMode="relative" rAng="0" ptsTypes="AAAA">
                                      <p:cBhvr>
                                        <p:cTn id="118" dur="500" fill="hold"/>
                                        <p:tgtEl>
                                          <p:spTgt spid="115"/>
                                        </p:tgtEl>
                                        <p:attrNameLst>
                                          <p:attrName>ppt_x</p:attrName>
                                          <p:attrName>ppt_y</p:attrName>
                                        </p:attrNameLst>
                                      </p:cBhvr>
                                      <p:rCtr x="3958" y="20139"/>
                                    </p:animMotion>
                                  </p:childTnLst>
                                </p:cTn>
                              </p:par>
                              <p:par>
                                <p:cTn id="119" presetID="8" presetClass="emph" presetSubtype="0" accel="50000" fill="hold" nodeType="withEffect">
                                  <p:stCondLst>
                                    <p:cond delay="0"/>
                                  </p:stCondLst>
                                  <p:childTnLst>
                                    <p:animRot by="-5400000">
                                      <p:cBhvr>
                                        <p:cTn id="120" dur="500" fill="hold"/>
                                        <p:tgtEl>
                                          <p:spTgt spid="115"/>
                                        </p:tgtEl>
                                        <p:attrNameLst>
                                          <p:attrName>r</p:attrName>
                                        </p:attrNameLst>
                                      </p:cBhvr>
                                    </p:animRot>
                                  </p:childTnLst>
                                </p:cTn>
                              </p:par>
                              <p:par>
                                <p:cTn id="121" presetID="0" presetClass="path" presetSubtype="0" accel="50000" decel="50000" fill="hold" nodeType="withEffect">
                                  <p:stCondLst>
                                    <p:cond delay="0"/>
                                  </p:stCondLst>
                                  <p:childTnLst>
                                    <p:animMotion origin="layout" path="M -3.05556E-6 3.7037E-6 C 0.0099 0.15578 0.01979 0.3118 0.03073 0.375 C 0.04167 0.43842 0.05799 0.37361 0.06598 0.37708 C 0.07414 0.38055 0.07691 0.39375 0.07934 0.39629 " pathEditMode="relative" rAng="0" ptsTypes="AAAA">
                                      <p:cBhvr>
                                        <p:cTn id="122" dur="500" fill="hold"/>
                                        <p:tgtEl>
                                          <p:spTgt spid="113"/>
                                        </p:tgtEl>
                                        <p:attrNameLst>
                                          <p:attrName>ppt_x</p:attrName>
                                          <p:attrName>ppt_y</p:attrName>
                                        </p:attrNameLst>
                                      </p:cBhvr>
                                      <p:rCtr x="3958" y="20139"/>
                                    </p:animMotion>
                                  </p:childTnLst>
                                </p:cTn>
                              </p:par>
                              <p:par>
                                <p:cTn id="123" presetID="8" presetClass="emph" presetSubtype="0" accel="50000" fill="hold" nodeType="withEffect">
                                  <p:stCondLst>
                                    <p:cond delay="0"/>
                                  </p:stCondLst>
                                  <p:childTnLst>
                                    <p:animRot by="-10800000">
                                      <p:cBhvr>
                                        <p:cTn id="124" dur="500" fill="hold"/>
                                        <p:tgtEl>
                                          <p:spTgt spid="113"/>
                                        </p:tgtEl>
                                        <p:attrNameLst>
                                          <p:attrName>r</p:attrName>
                                        </p:attrNameLst>
                                      </p:cBhvr>
                                    </p:animRot>
                                  </p:childTnLst>
                                </p:cTn>
                              </p:par>
                              <p:par>
                                <p:cTn id="125" presetID="0" presetClass="path" presetSubtype="0" accel="50000" decel="50000" fill="hold" nodeType="withEffect">
                                  <p:stCondLst>
                                    <p:cond delay="0"/>
                                  </p:stCondLst>
                                  <p:childTnLst>
                                    <p:animMotion origin="layout" path="M 3.61111E-6 3.7037E-7 C -0.01007 0.16806 -0.02014 0.33681 -0.03125 0.40509 C -0.04236 0.47384 -0.05903 0.40347 -0.06702 0.40741 C -0.07535 0.41111 -0.07813 0.42523 -0.08056 0.42801 " pathEditMode="relative" rAng="0" ptsTypes="AAAA">
                                      <p:cBhvr>
                                        <p:cTn id="126" dur="500" fill="hold"/>
                                        <p:tgtEl>
                                          <p:spTgt spid="109"/>
                                        </p:tgtEl>
                                        <p:attrNameLst>
                                          <p:attrName>ppt_x</p:attrName>
                                          <p:attrName>ppt_y</p:attrName>
                                        </p:attrNameLst>
                                      </p:cBhvr>
                                      <p:rCtr x="-4028" y="21759"/>
                                    </p:animMotion>
                                  </p:childTnLst>
                                </p:cTn>
                              </p:par>
                              <p:par>
                                <p:cTn id="127" presetID="8" presetClass="emph" presetSubtype="0" accel="50000" fill="hold" nodeType="withEffect">
                                  <p:stCondLst>
                                    <p:cond delay="0"/>
                                  </p:stCondLst>
                                  <p:childTnLst>
                                    <p:animRot by="-10800000">
                                      <p:cBhvr>
                                        <p:cTn id="128" dur="500" fill="hold"/>
                                        <p:tgtEl>
                                          <p:spTgt spid="109"/>
                                        </p:tgtEl>
                                        <p:attrNameLst>
                                          <p:attrName>r</p:attrName>
                                        </p:attrNameLst>
                                      </p:cBhvr>
                                    </p:animRot>
                                  </p:childTnLst>
                                </p:cTn>
                              </p:par>
                              <p:par>
                                <p:cTn id="129" presetID="0" presetClass="path" presetSubtype="0" accel="50000" decel="50000" fill="hold" nodeType="withEffect">
                                  <p:stCondLst>
                                    <p:cond delay="0"/>
                                  </p:stCondLst>
                                  <p:childTnLst>
                                    <p:animMotion origin="layout" path="M 8.33333E-7 0 C -0.00851 0.10417 -0.01684 0.2088 -0.02622 0.25116 C -0.03524 0.29421 -0.04896 0.25023 -0.05556 0.25278 C -0.0625 0.25486 -0.06476 0.26389 -0.06649 0.26551 " pathEditMode="relative" rAng="0" ptsTypes="AAAA">
                                      <p:cBhvr>
                                        <p:cTn id="130" dur="500" fill="hold"/>
                                        <p:tgtEl>
                                          <p:spTgt spid="103"/>
                                        </p:tgtEl>
                                        <p:attrNameLst>
                                          <p:attrName>ppt_x</p:attrName>
                                          <p:attrName>ppt_y</p:attrName>
                                        </p:attrNameLst>
                                      </p:cBhvr>
                                      <p:rCtr x="-3333" y="13495"/>
                                    </p:animMotion>
                                  </p:childTnLst>
                                </p:cTn>
                              </p:par>
                              <p:par>
                                <p:cTn id="131" presetID="8" presetClass="emph" presetSubtype="0" accel="50000" fill="hold" nodeType="withEffect">
                                  <p:stCondLst>
                                    <p:cond delay="0"/>
                                  </p:stCondLst>
                                  <p:childTnLst>
                                    <p:animRot by="-5400000">
                                      <p:cBhvr>
                                        <p:cTn id="132" dur="500" fill="hold"/>
                                        <p:tgtEl>
                                          <p:spTgt spid="103"/>
                                        </p:tgtEl>
                                        <p:attrNameLst>
                                          <p:attrName>r</p:attrName>
                                        </p:attrNameLst>
                                      </p:cBhvr>
                                    </p:animRot>
                                  </p:childTnLst>
                                </p:cTn>
                              </p:par>
                              <p:par>
                                <p:cTn id="133" presetID="0" presetClass="path" presetSubtype="0" accel="50000" decel="50000" fill="hold" nodeType="withEffect">
                                  <p:stCondLst>
                                    <p:cond delay="0"/>
                                  </p:stCondLst>
                                  <p:childTnLst>
                                    <p:animMotion origin="layout" path="M -8.33333E-7 -2.59259E-6 C 0.00868 0.10787 0.01736 0.21667 0.02691 0.26042 C 0.03629 0.30533 0.05035 0.25949 0.05729 0.26227 C 0.06441 0.26435 0.06667 0.27385 0.06858 0.27547 " pathEditMode="relative" rAng="0" ptsTypes="AAAA">
                                      <p:cBhvr>
                                        <p:cTn id="134" dur="500" fill="hold"/>
                                        <p:tgtEl>
                                          <p:spTgt spid="105"/>
                                        </p:tgtEl>
                                        <p:attrNameLst>
                                          <p:attrName>ppt_x</p:attrName>
                                          <p:attrName>ppt_y</p:attrName>
                                        </p:attrNameLst>
                                      </p:cBhvr>
                                      <p:rCtr x="3420" y="14005"/>
                                    </p:animMotion>
                                  </p:childTnLst>
                                </p:cTn>
                              </p:par>
                              <p:par>
                                <p:cTn id="135" presetID="8" presetClass="emph" presetSubtype="0" accel="50000" fill="hold" nodeType="withEffect">
                                  <p:stCondLst>
                                    <p:cond delay="0"/>
                                  </p:stCondLst>
                                  <p:childTnLst>
                                    <p:animRot by="5400000">
                                      <p:cBhvr>
                                        <p:cTn id="136" dur="500" fill="hold"/>
                                        <p:tgtEl>
                                          <p:spTgt spid="105"/>
                                        </p:tgtEl>
                                        <p:attrNameLst>
                                          <p:attrName>r</p:attrName>
                                        </p:attrNameLst>
                                      </p:cBhvr>
                                    </p:animRot>
                                  </p:childTnLst>
                                </p:cTn>
                              </p:par>
                              <p:par>
                                <p:cTn id="137" presetID="0" presetClass="path" presetSubtype="0" accel="50000" decel="50000" fill="hold" nodeType="withEffect">
                                  <p:stCondLst>
                                    <p:cond delay="0"/>
                                  </p:stCondLst>
                                  <p:childTnLst>
                                    <p:animMotion origin="layout" path="M 3.05556E-6 2.96296E-6 C -0.02032 0.13102 -0.04045 0.2625 -0.06268 0.31574 C -0.08507 0.36944 -0.11841 0.31435 -0.13438 0.31759 C -0.15104 0.32037 -0.1566 0.33148 -0.16146 0.33356 " pathEditMode="relative" rAng="0" ptsTypes="AAAA">
                                      <p:cBhvr>
                                        <p:cTn id="138" dur="500" fill="hold"/>
                                        <p:tgtEl>
                                          <p:spTgt spid="114"/>
                                        </p:tgtEl>
                                        <p:attrNameLst>
                                          <p:attrName>ppt_x</p:attrName>
                                          <p:attrName>ppt_y</p:attrName>
                                        </p:attrNameLst>
                                      </p:cBhvr>
                                      <p:rCtr x="-8073" y="16968"/>
                                    </p:animMotion>
                                  </p:childTnLst>
                                </p:cTn>
                              </p:par>
                              <p:par>
                                <p:cTn id="139" presetID="8" presetClass="emph" presetSubtype="0" accel="50000" fill="hold" nodeType="withEffect">
                                  <p:stCondLst>
                                    <p:cond delay="0"/>
                                  </p:stCondLst>
                                  <p:childTnLst>
                                    <p:animRot by="3600000">
                                      <p:cBhvr>
                                        <p:cTn id="140" dur="500" fill="hold"/>
                                        <p:tgtEl>
                                          <p:spTgt spid="114"/>
                                        </p:tgtEl>
                                        <p:attrNameLst>
                                          <p:attrName>r</p:attrName>
                                        </p:attrNameLst>
                                      </p:cBhvr>
                                    </p:animRot>
                                  </p:childTnLst>
                                </p:cTn>
                              </p:par>
                              <p:par>
                                <p:cTn id="141" presetID="0" presetClass="path" presetSubtype="0" accel="50000" decel="50000" fill="hold" nodeType="withEffect">
                                  <p:stCondLst>
                                    <p:cond delay="0"/>
                                  </p:stCondLst>
                                  <p:childTnLst>
                                    <p:animMotion origin="layout" path="M 5E-6 2.59259E-6 C -0.00556 0.10023 -0.01112 0.20069 -0.01719 0.24143 C -0.02327 0.2824 -0.03247 0.24028 -0.03681 0.24282 C -0.04132 0.2449 -0.04289 0.25324 -0.0441 0.25509 " pathEditMode="relative" rAng="0" ptsTypes="AAAA">
                                      <p:cBhvr>
                                        <p:cTn id="142" dur="500" fill="hold"/>
                                        <p:tgtEl>
                                          <p:spTgt spid="116"/>
                                        </p:tgtEl>
                                        <p:attrNameLst>
                                          <p:attrName>ppt_x</p:attrName>
                                          <p:attrName>ppt_y</p:attrName>
                                        </p:attrNameLst>
                                      </p:cBhvr>
                                      <p:rCtr x="-2205" y="12963"/>
                                    </p:animMotion>
                                  </p:childTnLst>
                                </p:cTn>
                              </p:par>
                              <p:par>
                                <p:cTn id="143" presetID="8" presetClass="emph" presetSubtype="0" accel="50000" fill="hold" nodeType="withEffect">
                                  <p:stCondLst>
                                    <p:cond delay="0"/>
                                  </p:stCondLst>
                                  <p:childTnLst>
                                    <p:animRot by="-10800000">
                                      <p:cBhvr>
                                        <p:cTn id="144" dur="500" fill="hold"/>
                                        <p:tgtEl>
                                          <p:spTgt spid="116"/>
                                        </p:tgtEl>
                                        <p:attrNameLst>
                                          <p:attrName>r</p:attrName>
                                        </p:attrNameLst>
                                      </p:cBhvr>
                                    </p:animRot>
                                  </p:childTnLst>
                                </p:cTn>
                              </p:par>
                              <p:par>
                                <p:cTn id="145" presetID="0" presetClass="path" presetSubtype="0" accel="50000" decel="50000" fill="hold" nodeType="withEffect">
                                  <p:stCondLst>
                                    <p:cond delay="0"/>
                                  </p:stCondLst>
                                  <p:childTnLst>
                                    <p:animMotion origin="layout" path="M -4.72222E-6 3.33333E-6 C -0.00086 0.06551 -0.00156 0.13148 -0.00225 0.1581 C -0.00295 0.18518 -0.00416 0.1574 -0.00468 0.15902 C -0.0052 0.16018 -0.00555 0.16574 -0.00555 0.16713 " pathEditMode="relative" rAng="0" ptsTypes="AAAA">
                                      <p:cBhvr>
                                        <p:cTn id="146" dur="500" fill="hold"/>
                                        <p:tgtEl>
                                          <p:spTgt spid="87"/>
                                        </p:tgtEl>
                                        <p:attrNameLst>
                                          <p:attrName>ppt_x</p:attrName>
                                          <p:attrName>ppt_y</p:attrName>
                                        </p:attrNameLst>
                                      </p:cBhvr>
                                      <p:rCtr x="-278" y="8495"/>
                                    </p:animMotion>
                                  </p:childTnLst>
                                </p:cTn>
                              </p:par>
                              <p:par>
                                <p:cTn id="147" presetID="8" presetClass="emph" presetSubtype="0" accel="50000" fill="hold" nodeType="withEffect">
                                  <p:stCondLst>
                                    <p:cond delay="0"/>
                                  </p:stCondLst>
                                  <p:childTnLst>
                                    <p:animRot by="-5400000">
                                      <p:cBhvr>
                                        <p:cTn id="148" dur="500" fill="hold"/>
                                        <p:tgtEl>
                                          <p:spTgt spid="87"/>
                                        </p:tgtEl>
                                        <p:attrNameLst>
                                          <p:attrName>r</p:attrName>
                                        </p:attrNameLst>
                                      </p:cBhvr>
                                    </p:animRot>
                                  </p:childTnLst>
                                </p:cTn>
                              </p:par>
                              <p:par>
                                <p:cTn id="149" presetID="0" presetClass="path" presetSubtype="0" accel="50000" decel="50000" fill="hold" nodeType="withEffect">
                                  <p:stCondLst>
                                    <p:cond delay="0"/>
                                  </p:stCondLst>
                                  <p:childTnLst>
                                    <p:animMotion origin="layout" path="M 4.16667E-6 -1.85185E-6 C 0.00156 0.10116 0.00329 0.20278 0.0052 0.24398 C 0.00694 0.28565 0.00972 0.24283 0.01111 0.24537 C 0.0125 0.24746 0.01284 0.25602 0.01336 0.25787 " pathEditMode="relative" rAng="0" ptsTypes="AAAA">
                                      <p:cBhvr>
                                        <p:cTn id="150" dur="500" fill="hold"/>
                                        <p:tgtEl>
                                          <p:spTgt spid="118"/>
                                        </p:tgtEl>
                                        <p:attrNameLst>
                                          <p:attrName>ppt_x</p:attrName>
                                          <p:attrName>ppt_y</p:attrName>
                                        </p:attrNameLst>
                                      </p:cBhvr>
                                      <p:rCtr x="660" y="13102"/>
                                    </p:animMotion>
                                  </p:childTnLst>
                                </p:cTn>
                              </p:par>
                              <p:par>
                                <p:cTn id="151" presetID="8" presetClass="emph" presetSubtype="0" accel="50000" fill="hold" nodeType="withEffect">
                                  <p:stCondLst>
                                    <p:cond delay="0"/>
                                  </p:stCondLst>
                                  <p:childTnLst>
                                    <p:animRot by="5400000">
                                      <p:cBhvr>
                                        <p:cTn id="152" dur="500" fill="hold"/>
                                        <p:tgtEl>
                                          <p:spTgt spid="118"/>
                                        </p:tgtEl>
                                        <p:attrNameLst>
                                          <p:attrName>r</p:attrName>
                                        </p:attrNameLst>
                                      </p:cBhvr>
                                    </p:animRot>
                                  </p:childTnLst>
                                </p:cTn>
                              </p:par>
                              <p:par>
                                <p:cTn id="153" presetID="0" presetClass="path" presetSubtype="0" accel="50000" decel="50000" fill="hold" nodeType="withEffect">
                                  <p:stCondLst>
                                    <p:cond delay="0"/>
                                  </p:stCondLst>
                                  <p:childTnLst>
                                    <p:animMotion origin="layout" path="M 1.66667E-6 2.22222E-6 C 0.00156 0.10116 0.0033 0.20278 0.00521 0.24398 C 0.00694 0.28565 0.00972 0.24282 0.01111 0.24537 C 0.0125 0.24745 0.01285 0.25602 0.01337 0.25787 " pathEditMode="relative" rAng="0" ptsTypes="AAAA">
                                      <p:cBhvr>
                                        <p:cTn id="154" dur="500" fill="hold"/>
                                        <p:tgtEl>
                                          <p:spTgt spid="117"/>
                                        </p:tgtEl>
                                        <p:attrNameLst>
                                          <p:attrName>ppt_x</p:attrName>
                                          <p:attrName>ppt_y</p:attrName>
                                        </p:attrNameLst>
                                      </p:cBhvr>
                                      <p:rCtr x="660" y="13102"/>
                                    </p:animMotion>
                                  </p:childTnLst>
                                </p:cTn>
                              </p:par>
                              <p:par>
                                <p:cTn id="155" presetID="8" presetClass="emph" presetSubtype="0" accel="50000" fill="hold" nodeType="withEffect">
                                  <p:stCondLst>
                                    <p:cond delay="0"/>
                                  </p:stCondLst>
                                  <p:childTnLst>
                                    <p:animRot by="5400000">
                                      <p:cBhvr>
                                        <p:cTn id="156" dur="500" fill="hold"/>
                                        <p:tgtEl>
                                          <p:spTgt spid="117"/>
                                        </p:tgtEl>
                                        <p:attrNameLst>
                                          <p:attrName>r</p:attrName>
                                        </p:attrNameLst>
                                      </p:cBhvr>
                                    </p:animRot>
                                  </p:childTnLst>
                                </p:cTn>
                              </p:par>
                              <p:par>
                                <p:cTn id="157" presetID="0" presetClass="path" presetSubtype="0" accel="50000" decel="50000" fill="hold" nodeType="withEffect">
                                  <p:stCondLst>
                                    <p:cond delay="0"/>
                                  </p:stCondLst>
                                  <p:childTnLst>
                                    <p:animMotion origin="layout" path="M 1.94444E-6 3.7037E-6 C 0.00781 0.10393 0.01562 0.2081 0.0243 0.25 C 0.03298 0.29259 0.04583 0.2493 0.05226 0.25185 C 0.05868 0.25416 0.06094 0.26273 0.06285 0.26458 " pathEditMode="relative" rAng="0" ptsTypes="AAAA">
                                      <p:cBhvr>
                                        <p:cTn id="158" dur="500" fill="hold"/>
                                        <p:tgtEl>
                                          <p:spTgt spid="107"/>
                                        </p:tgtEl>
                                        <p:attrNameLst>
                                          <p:attrName>ppt_x</p:attrName>
                                          <p:attrName>ppt_y</p:attrName>
                                        </p:attrNameLst>
                                      </p:cBhvr>
                                      <p:rCtr x="3142" y="13426"/>
                                    </p:animMotion>
                                  </p:childTnLst>
                                </p:cTn>
                              </p:par>
                              <p:par>
                                <p:cTn id="159" presetID="8" presetClass="emph" presetSubtype="0" accel="50000" fill="hold" nodeType="withEffect">
                                  <p:stCondLst>
                                    <p:cond delay="0"/>
                                  </p:stCondLst>
                                  <p:childTnLst>
                                    <p:animRot by="2700000">
                                      <p:cBhvr>
                                        <p:cTn id="160" dur="500" fill="hold"/>
                                        <p:tgtEl>
                                          <p:spTgt spid="107"/>
                                        </p:tgtEl>
                                        <p:attrNameLst>
                                          <p:attrName>r</p:attrName>
                                        </p:attrNameLst>
                                      </p:cBhvr>
                                    </p:animRot>
                                  </p:childTnLst>
                                </p:cTn>
                              </p:par>
                              <p:par>
                                <p:cTn id="161" presetID="0" presetClass="path" presetSubtype="0" accel="50000" decel="50000" fill="hold" nodeType="withEffect">
                                  <p:stCondLst>
                                    <p:cond delay="0"/>
                                  </p:stCondLst>
                                  <p:childTnLst>
                                    <p:animMotion origin="layout" path="M -4.44444E-6 -7.40741E-7 C 0.00382 0.04583 0.00764 0.09213 0.01164 0.11088 C 0.01598 0.13009 0.02205 0.11065 0.02535 0.11157 C 0.0283 0.11273 0.02934 0.11644 0.03056 0.11736 " pathEditMode="relative" rAng="0" ptsTypes="AAAA">
                                      <p:cBhvr>
                                        <p:cTn id="162" dur="500" fill="hold"/>
                                        <p:tgtEl>
                                          <p:spTgt spid="83"/>
                                        </p:tgtEl>
                                        <p:attrNameLst>
                                          <p:attrName>ppt_x</p:attrName>
                                          <p:attrName>ppt_y</p:attrName>
                                        </p:attrNameLst>
                                      </p:cBhvr>
                                      <p:rCtr x="1528" y="5949"/>
                                    </p:animMotion>
                                  </p:childTnLst>
                                </p:cTn>
                              </p:par>
                              <p:par>
                                <p:cTn id="163" presetID="8" presetClass="emph" presetSubtype="0" accel="50000" fill="hold" nodeType="withEffect">
                                  <p:stCondLst>
                                    <p:cond delay="0"/>
                                  </p:stCondLst>
                                  <p:childTnLst>
                                    <p:animRot by="2700000">
                                      <p:cBhvr>
                                        <p:cTn id="164" dur="500" fill="hold"/>
                                        <p:tgtEl>
                                          <p:spTgt spid="83"/>
                                        </p:tgtEl>
                                        <p:attrNameLst>
                                          <p:attrName>r</p:attrName>
                                        </p:attrNameLst>
                                      </p:cBhvr>
                                    </p:animRot>
                                  </p:childTnLst>
                                </p:cTn>
                              </p:par>
                              <p:par>
                                <p:cTn id="165" presetID="0" presetClass="path" presetSubtype="0" accel="50000" decel="50000" fill="hold" nodeType="withEffect">
                                  <p:stCondLst>
                                    <p:cond delay="0"/>
                                  </p:stCondLst>
                                  <p:childTnLst>
                                    <p:animMotion origin="layout" path="M 5.55556E-7 -4.07407E-6 C -0.00347 0.05903 -0.00677 0.11852 -0.01024 0.14283 C -0.01406 0.1676 -0.01944 0.14237 -0.02222 0.14352 C -0.02483 0.14514 -0.02569 0.14977 -0.02674 0.15116 " pathEditMode="relative" rAng="0" ptsTypes="AAAA">
                                      <p:cBhvr>
                                        <p:cTn id="166" dur="500" fill="hold"/>
                                        <p:tgtEl>
                                          <p:spTgt spid="88"/>
                                        </p:tgtEl>
                                        <p:attrNameLst>
                                          <p:attrName>ppt_x</p:attrName>
                                          <p:attrName>ppt_y</p:attrName>
                                        </p:attrNameLst>
                                      </p:cBhvr>
                                      <p:rCtr x="-1337" y="7685"/>
                                    </p:animMotion>
                                  </p:childTnLst>
                                </p:cTn>
                              </p:par>
                              <p:par>
                                <p:cTn id="167" presetID="8" presetClass="emph" presetSubtype="0" accel="50000" fill="hold" nodeType="withEffect">
                                  <p:stCondLst>
                                    <p:cond delay="0"/>
                                  </p:stCondLst>
                                  <p:childTnLst>
                                    <p:animRot by="-2700000">
                                      <p:cBhvr>
                                        <p:cTn id="168" dur="500" fill="hold"/>
                                        <p:tgtEl>
                                          <p:spTgt spid="88"/>
                                        </p:tgtEl>
                                        <p:attrNameLst>
                                          <p:attrName>r</p:attrName>
                                        </p:attrNameLst>
                                      </p:cBhvr>
                                    </p:animRot>
                                  </p:childTnLst>
                                </p:cTn>
                              </p:par>
                              <p:par>
                                <p:cTn id="169" presetID="0" presetClass="path" presetSubtype="0" accel="50000" decel="50000" fill="hold" nodeType="withEffect">
                                  <p:stCondLst>
                                    <p:cond delay="0"/>
                                  </p:stCondLst>
                                  <p:childTnLst>
                                    <p:animMotion origin="layout" path="M 3.61111E-6 -1.48148E-6 C -0.00348 0.05903 -0.00677 0.11852 -0.01025 0.14283 C -0.01407 0.16759 -0.01945 0.14236 -0.02223 0.14352 C -0.02483 0.14514 -0.0257 0.14977 -0.02674 0.15116 " pathEditMode="relative" rAng="0" ptsTypes="AAAA">
                                      <p:cBhvr>
                                        <p:cTn id="170" dur="500" fill="hold"/>
                                        <p:tgtEl>
                                          <p:spTgt spid="106"/>
                                        </p:tgtEl>
                                        <p:attrNameLst>
                                          <p:attrName>ppt_x</p:attrName>
                                          <p:attrName>ppt_y</p:attrName>
                                        </p:attrNameLst>
                                      </p:cBhvr>
                                      <p:rCtr x="-1337" y="7685"/>
                                    </p:animMotion>
                                  </p:childTnLst>
                                </p:cTn>
                              </p:par>
                              <p:par>
                                <p:cTn id="171" presetID="8" presetClass="emph" presetSubtype="0" accel="50000" fill="hold" nodeType="withEffect">
                                  <p:stCondLst>
                                    <p:cond delay="0"/>
                                  </p:stCondLst>
                                  <p:childTnLst>
                                    <p:animRot by="-2700000">
                                      <p:cBhvr>
                                        <p:cTn id="172" dur="500" fill="hold"/>
                                        <p:tgtEl>
                                          <p:spTgt spid="106"/>
                                        </p:tgtEl>
                                        <p:attrNameLst>
                                          <p:attrName>r</p:attrName>
                                        </p:attrNameLst>
                                      </p:cBhvr>
                                    </p:animRot>
                                  </p:childTnLst>
                                </p:cTn>
                              </p:par>
                              <p:par>
                                <p:cTn id="173" presetID="0" presetClass="path" presetSubtype="0" accel="50000" decel="50000" fill="hold" nodeType="withEffect">
                                  <p:stCondLst>
                                    <p:cond delay="0"/>
                                  </p:stCondLst>
                                  <p:childTnLst>
                                    <p:animMotion origin="layout" path="M -3.88889E-6 1.11111E-6 C 0.00469 0.07592 0.00903 0.15347 0.01372 0.18472 C 0.01893 0.21736 0.02622 0.18426 0.02987 0.18588 C 0.03351 0.18796 0.03455 0.19398 0.03612 0.1956 " pathEditMode="relative" rAng="0" ptsTypes="AAAA">
                                      <p:cBhvr>
                                        <p:cTn id="174" dur="500" fill="hold"/>
                                        <p:tgtEl>
                                          <p:spTgt spid="108"/>
                                        </p:tgtEl>
                                        <p:attrNameLst>
                                          <p:attrName>ppt_x</p:attrName>
                                          <p:attrName>ppt_y</p:attrName>
                                        </p:attrNameLst>
                                      </p:cBhvr>
                                      <p:rCtr x="1806" y="9954"/>
                                    </p:animMotion>
                                  </p:childTnLst>
                                </p:cTn>
                              </p:par>
                              <p:par>
                                <p:cTn id="175" presetID="8" presetClass="emph" presetSubtype="0" accel="50000" fill="hold" nodeType="withEffect">
                                  <p:stCondLst>
                                    <p:cond delay="0"/>
                                  </p:stCondLst>
                                  <p:childTnLst>
                                    <p:animRot by="-5400000">
                                      <p:cBhvr>
                                        <p:cTn id="176" dur="500" fill="hold"/>
                                        <p:tgtEl>
                                          <p:spTgt spid="108"/>
                                        </p:tgtEl>
                                        <p:attrNameLst>
                                          <p:attrName>r</p:attrName>
                                        </p:attrNameLst>
                                      </p:cBhvr>
                                    </p:animRot>
                                  </p:childTnLst>
                                </p:cTn>
                              </p:par>
                              <p:par>
                                <p:cTn id="177" presetID="0" presetClass="path" presetSubtype="0" accel="50000" decel="50000" fill="hold" nodeType="withEffect">
                                  <p:stCondLst>
                                    <p:cond delay="0"/>
                                  </p:stCondLst>
                                  <p:childTnLst>
                                    <p:animMotion origin="layout" path="M 2.77556E-17 1.48148E-6 C -0.00295 0.04491 -0.00573 0.09004 -0.00868 0.10856 C -0.01198 0.12754 -0.01649 0.10833 -0.01892 0.10903 C -0.02101 0.11042 -0.0217 0.11389 -0.02257 0.11481 " pathEditMode="relative" rAng="0" ptsTypes="AAAA">
                                      <p:cBhvr>
                                        <p:cTn id="178" dur="500" fill="hold"/>
                                        <p:tgtEl>
                                          <p:spTgt spid="99"/>
                                        </p:tgtEl>
                                        <p:attrNameLst>
                                          <p:attrName>ppt_x</p:attrName>
                                          <p:attrName>ppt_y</p:attrName>
                                        </p:attrNameLst>
                                      </p:cBhvr>
                                      <p:rCtr x="-1128" y="5833"/>
                                    </p:animMotion>
                                  </p:childTnLst>
                                </p:cTn>
                              </p:par>
                              <p:par>
                                <p:cTn id="179" presetID="8" presetClass="emph" presetSubtype="0" accel="50000" fill="hold" nodeType="withEffect">
                                  <p:stCondLst>
                                    <p:cond delay="0"/>
                                  </p:stCondLst>
                                  <p:childTnLst>
                                    <p:animRot by="-2700000">
                                      <p:cBhvr>
                                        <p:cTn id="180" dur="500" fill="hold"/>
                                        <p:tgtEl>
                                          <p:spTgt spid="99"/>
                                        </p:tgtEl>
                                        <p:attrNameLst>
                                          <p:attrName>r</p:attrName>
                                        </p:attrNameLst>
                                      </p:cBhvr>
                                    </p:animRot>
                                  </p:childTnLst>
                                </p:cTn>
                              </p:par>
                              <p:par>
                                <p:cTn id="181" presetID="0" presetClass="path" presetSubtype="0" accel="50000" decel="50000" fill="hold" nodeType="withEffect">
                                  <p:stCondLst>
                                    <p:cond delay="0"/>
                                  </p:stCondLst>
                                  <p:childTnLst>
                                    <p:animMotion origin="layout" path="M 8.33333E-7 -4.81481E-6 C -0.00295 0.04491 -0.00573 0.09005 -0.00868 0.10857 C -0.01198 0.12755 -0.01649 0.10834 -0.01892 0.10903 C -0.02101 0.11042 -0.0217 0.11389 -0.02257 0.11482 " pathEditMode="relative" rAng="0" ptsTypes="AAAA">
                                      <p:cBhvr>
                                        <p:cTn id="182" dur="500" fill="hold"/>
                                        <p:tgtEl>
                                          <p:spTgt spid="100"/>
                                        </p:tgtEl>
                                        <p:attrNameLst>
                                          <p:attrName>ppt_x</p:attrName>
                                          <p:attrName>ppt_y</p:attrName>
                                        </p:attrNameLst>
                                      </p:cBhvr>
                                      <p:rCtr x="-1128" y="5833"/>
                                    </p:animMotion>
                                  </p:childTnLst>
                                </p:cTn>
                              </p:par>
                              <p:par>
                                <p:cTn id="183" presetID="8" presetClass="emph" presetSubtype="0" accel="50000" fill="hold" nodeType="withEffect">
                                  <p:stCondLst>
                                    <p:cond delay="0"/>
                                  </p:stCondLst>
                                  <p:childTnLst>
                                    <p:animRot by="-2700000">
                                      <p:cBhvr>
                                        <p:cTn id="184" dur="500" fill="hold"/>
                                        <p:tgtEl>
                                          <p:spTgt spid="100"/>
                                        </p:tgtEl>
                                        <p:attrNameLst>
                                          <p:attrName>r</p:attrName>
                                        </p:attrNameLst>
                                      </p:cBhvr>
                                    </p:animRot>
                                  </p:childTnLst>
                                </p:cTn>
                              </p:par>
                              <p:par>
                                <p:cTn id="185" presetID="0" presetClass="path" presetSubtype="0" accel="50000" decel="50000" fill="hold" nodeType="withEffect">
                                  <p:stCondLst>
                                    <p:cond delay="0"/>
                                  </p:stCondLst>
                                  <p:childTnLst>
                                    <p:animMotion origin="layout" path="M 3.61111E-6 2.59259E-6 C 0.00468 0.06018 0.00902 0.12129 0.01371 0.14606 C 0.01892 0.17129 0.02621 0.1456 0.02986 0.14676 C 0.0335 0.14838 0.03455 0.15324 0.03611 0.15463 " pathEditMode="relative" rAng="0" ptsTypes="AAAA">
                                      <p:cBhvr>
                                        <p:cTn id="186" dur="500" fill="hold"/>
                                        <p:tgtEl>
                                          <p:spTgt spid="101"/>
                                        </p:tgtEl>
                                        <p:attrNameLst>
                                          <p:attrName>ppt_x</p:attrName>
                                          <p:attrName>ppt_y</p:attrName>
                                        </p:attrNameLst>
                                      </p:cBhvr>
                                      <p:rCtr x="1806" y="7847"/>
                                    </p:animMotion>
                                  </p:childTnLst>
                                </p:cTn>
                              </p:par>
                              <p:par>
                                <p:cTn id="187" presetID="8" presetClass="emph" presetSubtype="0" accel="50000" fill="hold" nodeType="withEffect">
                                  <p:stCondLst>
                                    <p:cond delay="0"/>
                                  </p:stCondLst>
                                  <p:childTnLst>
                                    <p:animRot by="-5400000">
                                      <p:cBhvr>
                                        <p:cTn id="188" dur="500" fill="hold"/>
                                        <p:tgtEl>
                                          <p:spTgt spid="101"/>
                                        </p:tgtEl>
                                        <p:attrNameLst>
                                          <p:attrName>r</p:attrName>
                                        </p:attrNameLst>
                                      </p:cBhvr>
                                    </p:animRot>
                                  </p:childTnLst>
                                </p:cTn>
                              </p:par>
                              <p:par>
                                <p:cTn id="189" presetID="0" presetClass="path" presetSubtype="0" accel="50000" decel="50000" fill="hold" nodeType="withEffect">
                                  <p:stCondLst>
                                    <p:cond delay="0"/>
                                  </p:stCondLst>
                                  <p:childTnLst>
                                    <p:animMotion origin="layout" path="M -2.22222E-6 -4.81481E-6 C 0.00382 0.04584 0.00764 0.09213 0.01163 0.11088 C 0.01597 0.1301 0.02205 0.11065 0.02535 0.11158 C 0.0283 0.11274 0.02934 0.11644 0.03056 0.11737 " pathEditMode="relative" rAng="0" ptsTypes="AAAA">
                                      <p:cBhvr>
                                        <p:cTn id="190" dur="500" fill="hold"/>
                                        <p:tgtEl>
                                          <p:spTgt spid="102"/>
                                        </p:tgtEl>
                                        <p:attrNameLst>
                                          <p:attrName>ppt_x</p:attrName>
                                          <p:attrName>ppt_y</p:attrName>
                                        </p:attrNameLst>
                                      </p:cBhvr>
                                      <p:rCtr x="1528" y="5949"/>
                                    </p:animMotion>
                                  </p:childTnLst>
                                </p:cTn>
                              </p:par>
                              <p:par>
                                <p:cTn id="191" presetID="8" presetClass="emph" presetSubtype="0" accel="50000" fill="hold" nodeType="withEffect">
                                  <p:stCondLst>
                                    <p:cond delay="0"/>
                                  </p:stCondLst>
                                  <p:childTnLst>
                                    <p:animRot by="5400000">
                                      <p:cBhvr>
                                        <p:cTn id="192" dur="500" fill="hold"/>
                                        <p:tgtEl>
                                          <p:spTgt spid="102"/>
                                        </p:tgtEl>
                                        <p:attrNameLst>
                                          <p:attrName>r</p:attrName>
                                        </p:attrNameLst>
                                      </p:cBhvr>
                                    </p:animRot>
                                  </p:childTnLst>
                                </p:cTn>
                              </p:par>
                              <p:par>
                                <p:cTn id="193" presetID="0" presetClass="path" presetSubtype="0" accel="50000" decel="50000" fill="hold" nodeType="withEffect">
                                  <p:stCondLst>
                                    <p:cond delay="0"/>
                                  </p:stCondLst>
                                  <p:childTnLst>
                                    <p:animMotion origin="layout" path="M -1.66667E-6 2.96296E-6 C -0.00295 0.03727 -0.00573 0.07477 -0.00868 0.09004 C -0.01198 0.10602 -0.01649 0.09004 -0.01892 0.09051 C -0.02101 0.09166 -0.0217 0.09444 -0.02257 0.09537 " pathEditMode="relative" rAng="0" ptsTypes="AAAA">
                                      <p:cBhvr>
                                        <p:cTn id="194" dur="500" fill="hold"/>
                                        <p:tgtEl>
                                          <p:spTgt spid="81"/>
                                        </p:tgtEl>
                                        <p:attrNameLst>
                                          <p:attrName>ppt_x</p:attrName>
                                          <p:attrName>ppt_y</p:attrName>
                                        </p:attrNameLst>
                                      </p:cBhvr>
                                      <p:rCtr x="-1128" y="4838"/>
                                    </p:animMotion>
                                  </p:childTnLst>
                                </p:cTn>
                              </p:par>
                              <p:par>
                                <p:cTn id="195" presetID="8" presetClass="emph" presetSubtype="0" accel="50000" fill="hold" nodeType="withEffect">
                                  <p:stCondLst>
                                    <p:cond delay="0"/>
                                  </p:stCondLst>
                                  <p:childTnLst>
                                    <p:animRot by="-2700000">
                                      <p:cBhvr>
                                        <p:cTn id="196" dur="500" fill="hold"/>
                                        <p:tgtEl>
                                          <p:spTgt spid="81"/>
                                        </p:tgtEl>
                                        <p:attrNameLst>
                                          <p:attrName>r</p:attrName>
                                        </p:attrNameLst>
                                      </p:cBhvr>
                                    </p:animRot>
                                  </p:childTnLst>
                                </p:cTn>
                              </p:par>
                              <p:par>
                                <p:cTn id="197" presetID="0" presetClass="path" presetSubtype="0" accel="50000" decel="50000" fill="hold" nodeType="withEffect">
                                  <p:stCondLst>
                                    <p:cond delay="0"/>
                                  </p:stCondLst>
                                  <p:childTnLst>
                                    <p:animMotion origin="layout" path="M 2.77556E-17 -2.59259E-6 C -0.00573 0.01551 -0.01128 0.03125 -0.01771 0.03773 C -0.02361 0.04422 -0.03281 0.0375 -0.03715 0.03773 C -0.04167 0.0382 -0.04323 0.03959 -0.04427 0.03959 " pathEditMode="relative" rAng="0" ptsTypes="AAAA">
                                      <p:cBhvr>
                                        <p:cTn id="198" dur="500" fill="hold"/>
                                        <p:tgtEl>
                                          <p:spTgt spid="80"/>
                                        </p:tgtEl>
                                        <p:attrNameLst>
                                          <p:attrName>ppt_x</p:attrName>
                                          <p:attrName>ppt_y</p:attrName>
                                        </p:attrNameLst>
                                      </p:cBhvr>
                                      <p:rCtr x="-2222" y="2014"/>
                                    </p:animMotion>
                                  </p:childTnLst>
                                </p:cTn>
                              </p:par>
                              <p:par>
                                <p:cTn id="199" presetID="8" presetClass="emph" presetSubtype="0" accel="50000" fill="hold" nodeType="withEffect">
                                  <p:stCondLst>
                                    <p:cond delay="0"/>
                                  </p:stCondLst>
                                  <p:childTnLst>
                                    <p:animRot by="-5400000">
                                      <p:cBhvr>
                                        <p:cTn id="200" dur="500" fill="hold"/>
                                        <p:tgtEl>
                                          <p:spTgt spid="80"/>
                                        </p:tgtEl>
                                        <p:attrNameLst>
                                          <p:attrName>r</p:attrName>
                                        </p:attrNameLst>
                                      </p:cBhvr>
                                    </p:animRot>
                                  </p:childTnLst>
                                </p:cTn>
                              </p:par>
                              <p:par>
                                <p:cTn id="201" presetID="0" presetClass="path" presetSubtype="0" accel="50000" decel="50000" fill="hold" nodeType="withEffect">
                                  <p:stCondLst>
                                    <p:cond delay="0"/>
                                  </p:stCondLst>
                                  <p:childTnLst>
                                    <p:animMotion origin="layout" path="M -5.55556E-7 3.33333E-6 C 0.00382 0.02407 0.00764 0.04884 0.01163 0.05879 C 0.01597 0.06921 0.02205 0.05856 0.02535 0.05926 C 0.0283 0.05995 0.02934 0.0618 0.03056 0.06227 " pathEditMode="relative" rAng="0" ptsTypes="AAAA">
                                      <p:cBhvr>
                                        <p:cTn id="202" dur="500" fill="hold"/>
                                        <p:tgtEl>
                                          <p:spTgt spid="85"/>
                                        </p:tgtEl>
                                        <p:attrNameLst>
                                          <p:attrName>ppt_x</p:attrName>
                                          <p:attrName>ppt_y</p:attrName>
                                        </p:attrNameLst>
                                      </p:cBhvr>
                                      <p:rCtr x="1528" y="3148"/>
                                    </p:animMotion>
                                  </p:childTnLst>
                                </p:cTn>
                              </p:par>
                              <p:par>
                                <p:cTn id="203" presetID="8" presetClass="emph" presetSubtype="0" accel="50000" fill="hold" nodeType="withEffect">
                                  <p:stCondLst>
                                    <p:cond delay="0"/>
                                  </p:stCondLst>
                                  <p:childTnLst>
                                    <p:animRot by="2700000">
                                      <p:cBhvr>
                                        <p:cTn id="204" dur="500" fill="hold"/>
                                        <p:tgtEl>
                                          <p:spTgt spid="85"/>
                                        </p:tgtEl>
                                        <p:attrNameLst>
                                          <p:attrName>r</p:attrName>
                                        </p:attrNameLst>
                                      </p:cBhvr>
                                    </p:animRot>
                                  </p:childTnLst>
                                </p:cTn>
                              </p:par>
                              <p:par>
                                <p:cTn id="205" presetID="0" presetClass="path" presetSubtype="0" accel="50000" decel="50000" fill="hold" nodeType="withEffect">
                                  <p:stCondLst>
                                    <p:cond delay="0"/>
                                  </p:stCondLst>
                                  <p:childTnLst>
                                    <p:animMotion origin="layout" path="M 8.33333E-7 3.7037E-6 C 0.00382 0.02407 0.00764 0.04884 0.01163 0.05879 C 0.01597 0.06921 0.02205 0.05856 0.02535 0.05926 C 0.0283 0.05995 0.02934 0.0618 0.03055 0.06226 " pathEditMode="relative" rAng="0" ptsTypes="AAAA">
                                      <p:cBhvr>
                                        <p:cTn id="206" dur="500" fill="hold"/>
                                        <p:tgtEl>
                                          <p:spTgt spid="86"/>
                                        </p:tgtEl>
                                        <p:attrNameLst>
                                          <p:attrName>ppt_x</p:attrName>
                                          <p:attrName>ppt_y</p:attrName>
                                        </p:attrNameLst>
                                      </p:cBhvr>
                                      <p:rCtr x="1528" y="3148"/>
                                    </p:animMotion>
                                  </p:childTnLst>
                                </p:cTn>
                              </p:par>
                              <p:par>
                                <p:cTn id="207" presetID="8" presetClass="emph" presetSubtype="0" accel="50000" fill="hold" nodeType="withEffect">
                                  <p:stCondLst>
                                    <p:cond delay="0"/>
                                  </p:stCondLst>
                                  <p:childTnLst>
                                    <p:animRot by="2700000">
                                      <p:cBhvr>
                                        <p:cTn id="208" dur="500" fill="hold"/>
                                        <p:tgtEl>
                                          <p:spTgt spid="86"/>
                                        </p:tgtEl>
                                        <p:attrNameLst>
                                          <p:attrName>r</p:attrName>
                                        </p:attrNameLst>
                                      </p:cBhvr>
                                    </p:animRot>
                                  </p:childTnLst>
                                </p:cTn>
                              </p:par>
                              <p:par>
                                <p:cTn id="209" presetID="1" presetClass="entr" presetSubtype="0" fill="hold" nodeType="withEffect">
                                  <p:stCondLst>
                                    <p:cond delay="0"/>
                                  </p:stCondLst>
                                  <p:childTnLst>
                                    <p:set>
                                      <p:cBhvr>
                                        <p:cTn id="210" dur="1" fill="hold">
                                          <p:stCondLst>
                                            <p:cond delay="0"/>
                                          </p:stCondLst>
                                        </p:cTn>
                                        <p:tgtEl>
                                          <p:spTgt spid="143">
                                            <p:txEl>
                                              <p:pRg st="0" end="0"/>
                                            </p:txEl>
                                          </p:spTgt>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87453" y="-4059316"/>
            <a:ext cx="19699704" cy="13619747"/>
          </a:xfrm>
          <a:prstGeom prst="ellipse">
            <a:avLst/>
          </a:prstGeom>
          <a:solidFill>
            <a:schemeClr val="tx1">
              <a:lumMod val="75000"/>
              <a:lumOff val="25000"/>
            </a:schemeClr>
          </a:solidFill>
          <a:effectLst>
            <a:softEdge rad="127000"/>
          </a:effectLst>
        </p:spPr>
        <p:txBody>
          <a:bodyPr wrap="square" rtlCol="0">
            <a:noAutofit/>
          </a:bodyPr>
          <a:lstStyle/>
          <a:p>
            <a:endParaRPr lang="en-US" dirty="0"/>
          </a:p>
        </p:txBody>
      </p:sp>
      <p:sp>
        <p:nvSpPr>
          <p:cNvPr id="52" name="Content Placeholder 2"/>
          <p:cNvSpPr txBox="1">
            <a:spLocks/>
          </p:cNvSpPr>
          <p:nvPr/>
        </p:nvSpPr>
        <p:spPr>
          <a:xfrm rot="16200000">
            <a:off x="-2380332" y="1745346"/>
            <a:ext cx="6798445" cy="596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400" b="1" dirty="0" smtClean="0">
                <a:solidFill>
                  <a:schemeClr val="bg1"/>
                </a:solidFill>
                <a:latin typeface="Franklin Gothic Demi" panose="020B0703020102020204" pitchFamily="34" charset="0"/>
                <a:cs typeface="Arial" panose="020B0604020202020204" pitchFamily="34" charset="0"/>
              </a:rPr>
              <a:t>Make it engaging.</a:t>
            </a:r>
          </a:p>
          <a:p>
            <a:pPr>
              <a:spcBef>
                <a:spcPts val="0"/>
              </a:spcBef>
            </a:pPr>
            <a:endParaRPr lang="en-US" dirty="0" smtClean="0">
              <a:solidFill>
                <a:schemeClr val="bg1"/>
              </a:solidFill>
            </a:endParaRPr>
          </a:p>
          <a:p>
            <a:pPr>
              <a:spcBef>
                <a:spcPts val="0"/>
              </a:spcBef>
            </a:pPr>
            <a:endParaRPr lang="en-US" dirty="0" smtClean="0">
              <a:solidFill>
                <a:schemeClr val="bg1"/>
              </a:solidFill>
            </a:endParaRPr>
          </a:p>
          <a:p>
            <a:pPr>
              <a:spcBef>
                <a:spcPts val="0"/>
              </a:spcBef>
            </a:pPr>
            <a:endParaRPr lang="en-US" dirty="0">
              <a:solidFill>
                <a:schemeClr val="bg1"/>
              </a:solidFill>
            </a:endParaRPr>
          </a:p>
        </p:txBody>
      </p:sp>
      <p:sp>
        <p:nvSpPr>
          <p:cNvPr id="3" name="Content Placeholder 2"/>
          <p:cNvSpPr>
            <a:spLocks noGrp="1"/>
          </p:cNvSpPr>
          <p:nvPr>
            <p:ph idx="1"/>
          </p:nvPr>
        </p:nvSpPr>
        <p:spPr>
          <a:xfrm>
            <a:off x="844954" y="1760788"/>
            <a:ext cx="3789599" cy="3682040"/>
          </a:xfrm>
        </p:spPr>
        <p:txBody>
          <a:bodyPr>
            <a:normAutofit/>
          </a:bodyPr>
          <a:lstStyle/>
          <a:p>
            <a:pPr>
              <a:spcBef>
                <a:spcPts val="0"/>
              </a:spcBef>
            </a:pPr>
            <a:endParaRPr lang="en-US" dirty="0" smtClean="0">
              <a:solidFill>
                <a:schemeClr val="accent4"/>
              </a:solidFill>
            </a:endParaRPr>
          </a:p>
          <a:p>
            <a:pPr>
              <a:spcBef>
                <a:spcPts val="0"/>
              </a:spcBef>
            </a:pPr>
            <a:endParaRPr lang="en-US" dirty="0" smtClean="0"/>
          </a:p>
          <a:p>
            <a:pPr>
              <a:spcBef>
                <a:spcPts val="0"/>
              </a:spcBef>
            </a:pPr>
            <a:endParaRPr lang="en-US" dirty="0"/>
          </a:p>
        </p:txBody>
      </p:sp>
      <p:sp>
        <p:nvSpPr>
          <p:cNvPr id="77" name="TextBox 76"/>
          <p:cNvSpPr txBox="1"/>
          <p:nvPr/>
        </p:nvSpPr>
        <p:spPr>
          <a:xfrm rot="20347393">
            <a:off x="7823966" y="2119663"/>
            <a:ext cx="667621" cy="830997"/>
          </a:xfrm>
          <a:prstGeom prst="rect">
            <a:avLst/>
          </a:prstGeom>
          <a:noFill/>
        </p:spPr>
        <p:txBody>
          <a:bodyPr wrap="square" rtlCol="0">
            <a:spAutoFit/>
          </a:bodyPr>
          <a:lstStyle/>
          <a:p>
            <a:r>
              <a:rPr lang="en-US" sz="4800" dirty="0" smtClean="0"/>
              <a:t>Z</a:t>
            </a:r>
            <a:endParaRPr lang="en-US" sz="4800" dirty="0"/>
          </a:p>
        </p:txBody>
      </p:sp>
      <p:sp>
        <p:nvSpPr>
          <p:cNvPr id="78" name="TextBox 77"/>
          <p:cNvSpPr txBox="1"/>
          <p:nvPr/>
        </p:nvSpPr>
        <p:spPr>
          <a:xfrm rot="19825949">
            <a:off x="6960277" y="2262868"/>
            <a:ext cx="667621" cy="707886"/>
          </a:xfrm>
          <a:prstGeom prst="rect">
            <a:avLst/>
          </a:prstGeom>
          <a:noFill/>
        </p:spPr>
        <p:txBody>
          <a:bodyPr wrap="square" rtlCol="0">
            <a:spAutoFit/>
          </a:bodyPr>
          <a:lstStyle/>
          <a:p>
            <a:r>
              <a:rPr lang="en-US" sz="4000" dirty="0" smtClean="0"/>
              <a:t>Z</a:t>
            </a:r>
            <a:endParaRPr lang="en-US" sz="4000" dirty="0"/>
          </a:p>
        </p:txBody>
      </p:sp>
      <p:sp>
        <p:nvSpPr>
          <p:cNvPr id="79" name="TextBox 78"/>
          <p:cNvSpPr txBox="1"/>
          <p:nvPr/>
        </p:nvSpPr>
        <p:spPr>
          <a:xfrm rot="19496859">
            <a:off x="6306250" y="2469259"/>
            <a:ext cx="667621" cy="584775"/>
          </a:xfrm>
          <a:prstGeom prst="rect">
            <a:avLst/>
          </a:prstGeom>
          <a:noFill/>
        </p:spPr>
        <p:txBody>
          <a:bodyPr wrap="square" rtlCol="0">
            <a:spAutoFit/>
          </a:bodyPr>
          <a:lstStyle/>
          <a:p>
            <a:r>
              <a:rPr lang="en-US" sz="3200" dirty="0" smtClean="0"/>
              <a:t>Z</a:t>
            </a:r>
            <a:endParaRPr lang="en-US" sz="3200" dirty="0"/>
          </a:p>
        </p:txBody>
      </p:sp>
      <p:sp>
        <p:nvSpPr>
          <p:cNvPr id="80" name="TextBox 79"/>
          <p:cNvSpPr txBox="1"/>
          <p:nvPr/>
        </p:nvSpPr>
        <p:spPr>
          <a:xfrm rot="19110526">
            <a:off x="5865310" y="2846490"/>
            <a:ext cx="667621" cy="523220"/>
          </a:xfrm>
          <a:prstGeom prst="rect">
            <a:avLst/>
          </a:prstGeom>
          <a:noFill/>
        </p:spPr>
        <p:txBody>
          <a:bodyPr wrap="square" rtlCol="0">
            <a:spAutoFit/>
          </a:bodyPr>
          <a:lstStyle/>
          <a:p>
            <a:r>
              <a:rPr lang="en-US" sz="2800" dirty="0" smtClean="0"/>
              <a:t>Z</a:t>
            </a:r>
            <a:endParaRPr lang="en-US" sz="2800" dirty="0"/>
          </a:p>
        </p:txBody>
      </p:sp>
      <p:sp>
        <p:nvSpPr>
          <p:cNvPr id="81" name="TextBox 80"/>
          <p:cNvSpPr txBox="1"/>
          <p:nvPr/>
        </p:nvSpPr>
        <p:spPr>
          <a:xfrm rot="19110526">
            <a:off x="5606173" y="3313280"/>
            <a:ext cx="667621" cy="400110"/>
          </a:xfrm>
          <a:prstGeom prst="rect">
            <a:avLst/>
          </a:prstGeom>
          <a:noFill/>
        </p:spPr>
        <p:txBody>
          <a:bodyPr wrap="square" rtlCol="0">
            <a:spAutoFit/>
          </a:bodyPr>
          <a:lstStyle/>
          <a:p>
            <a:r>
              <a:rPr lang="en-US" sz="2000" dirty="0" smtClean="0"/>
              <a:t>Z</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68" y="3169173"/>
            <a:ext cx="2024047" cy="4608975"/>
          </a:xfrm>
          <a:prstGeom prst="rect">
            <a:avLst/>
          </a:prstGeom>
        </p:spPr>
      </p:pic>
      <p:sp>
        <p:nvSpPr>
          <p:cNvPr id="54" name="Rectangle 53"/>
          <p:cNvSpPr/>
          <p:nvPr/>
        </p:nvSpPr>
        <p:spPr>
          <a:xfrm rot="16200000">
            <a:off x="-1701165" y="2261565"/>
            <a:ext cx="5660796" cy="701731"/>
          </a:xfrm>
          <a:prstGeom prst="rect">
            <a:avLst/>
          </a:prstGeom>
        </p:spPr>
        <p:txBody>
          <a:bodyPr wrap="square">
            <a:spAutoFit/>
          </a:bodyPr>
          <a:lstStyle/>
          <a:p>
            <a:pPr lvl="0">
              <a:lnSpc>
                <a:spcPct val="90000"/>
              </a:lnSpc>
              <a:spcBef>
                <a:spcPts val="1000"/>
              </a:spcBef>
            </a:pPr>
            <a:r>
              <a:rPr lang="en-US" sz="4400" dirty="0" smtClean="0">
                <a:solidFill>
                  <a:schemeClr val="bg1"/>
                </a:solidFill>
                <a:latin typeface="Franklin Gothic Heavy" panose="020B0903020102020204" pitchFamily="34" charset="0"/>
              </a:rPr>
              <a:t>Keep it short.</a:t>
            </a:r>
            <a:endParaRPr lang="en-US" sz="4400" dirty="0">
              <a:solidFill>
                <a:schemeClr val="bg1"/>
              </a:solidFill>
              <a:latin typeface="Franklin Gothic Heavy" panose="020B0903020102020204" pitchFamily="34" charset="0"/>
            </a:endParaRPr>
          </a:p>
        </p:txBody>
      </p:sp>
      <p:grpSp>
        <p:nvGrpSpPr>
          <p:cNvPr id="60" name="Group 59"/>
          <p:cNvGrpSpPr/>
          <p:nvPr/>
        </p:nvGrpSpPr>
        <p:grpSpPr>
          <a:xfrm>
            <a:off x="5003167" y="2390488"/>
            <a:ext cx="3558433" cy="1964088"/>
            <a:chOff x="3849198" y="3335819"/>
            <a:chExt cx="4658583" cy="2969360"/>
          </a:xfrm>
        </p:grpSpPr>
        <p:sp>
          <p:nvSpPr>
            <p:cNvPr id="11" name="Oval 5"/>
            <p:cNvSpPr/>
            <p:nvPr/>
          </p:nvSpPr>
          <p:spPr>
            <a:xfrm rot="10952492">
              <a:off x="4165641" y="3873890"/>
              <a:ext cx="4342140" cy="2431289"/>
            </a:xfrm>
            <a:custGeom>
              <a:avLst/>
              <a:gdLst>
                <a:gd name="connsiteX0" fmla="*/ 0 w 2483224"/>
                <a:gd name="connsiteY0" fmla="*/ 268694 h 537388"/>
                <a:gd name="connsiteX1" fmla="*/ 1241612 w 2483224"/>
                <a:gd name="connsiteY1" fmla="*/ 0 h 537388"/>
                <a:gd name="connsiteX2" fmla="*/ 2483224 w 2483224"/>
                <a:gd name="connsiteY2" fmla="*/ 268694 h 537388"/>
                <a:gd name="connsiteX3" fmla="*/ 1241612 w 2483224"/>
                <a:gd name="connsiteY3" fmla="*/ 537388 h 537388"/>
                <a:gd name="connsiteX4" fmla="*/ 0 w 2483224"/>
                <a:gd name="connsiteY4" fmla="*/ 268694 h 537388"/>
                <a:gd name="connsiteX0" fmla="*/ 0 w 2635624"/>
                <a:gd name="connsiteY0" fmla="*/ 304756 h 537870"/>
                <a:gd name="connsiteX1" fmla="*/ 1394012 w 2635624"/>
                <a:gd name="connsiteY1" fmla="*/ 203 h 537870"/>
                <a:gd name="connsiteX2" fmla="*/ 2635624 w 2635624"/>
                <a:gd name="connsiteY2" fmla="*/ 268897 h 537870"/>
                <a:gd name="connsiteX3" fmla="*/ 1394012 w 2635624"/>
                <a:gd name="connsiteY3" fmla="*/ 537591 h 537870"/>
                <a:gd name="connsiteX4" fmla="*/ 0 w 2635624"/>
                <a:gd name="connsiteY4" fmla="*/ 304756 h 537870"/>
                <a:gd name="connsiteX0" fmla="*/ 0 w 2770094"/>
                <a:gd name="connsiteY0" fmla="*/ 304600 h 537509"/>
                <a:gd name="connsiteX1" fmla="*/ 1394012 w 2770094"/>
                <a:gd name="connsiteY1" fmla="*/ 47 h 537509"/>
                <a:gd name="connsiteX2" fmla="*/ 2770094 w 2770094"/>
                <a:gd name="connsiteY2" fmla="*/ 286670 h 537509"/>
                <a:gd name="connsiteX3" fmla="*/ 1394012 w 2770094"/>
                <a:gd name="connsiteY3" fmla="*/ 537435 h 537509"/>
                <a:gd name="connsiteX4" fmla="*/ 0 w 2770094"/>
                <a:gd name="connsiteY4" fmla="*/ 304600 h 537509"/>
                <a:gd name="connsiteX0" fmla="*/ 0 w 2770094"/>
                <a:gd name="connsiteY0" fmla="*/ 304600 h 537509"/>
                <a:gd name="connsiteX1" fmla="*/ 1394012 w 2770094"/>
                <a:gd name="connsiteY1" fmla="*/ 47 h 537509"/>
                <a:gd name="connsiteX2" fmla="*/ 2770094 w 2770094"/>
                <a:gd name="connsiteY2" fmla="*/ 286670 h 537509"/>
                <a:gd name="connsiteX3" fmla="*/ 1394012 w 2770094"/>
                <a:gd name="connsiteY3" fmla="*/ 537435 h 537509"/>
                <a:gd name="connsiteX4" fmla="*/ 0 w 2770094"/>
                <a:gd name="connsiteY4" fmla="*/ 304600 h 537509"/>
                <a:gd name="connsiteX0" fmla="*/ 0 w 2770094"/>
                <a:gd name="connsiteY0" fmla="*/ 304591 h 537500"/>
                <a:gd name="connsiteX1" fmla="*/ 1394012 w 2770094"/>
                <a:gd name="connsiteY1" fmla="*/ 38 h 537500"/>
                <a:gd name="connsiteX2" fmla="*/ 2770094 w 2770094"/>
                <a:gd name="connsiteY2" fmla="*/ 286661 h 537500"/>
                <a:gd name="connsiteX3" fmla="*/ 1394012 w 2770094"/>
                <a:gd name="connsiteY3" fmla="*/ 537426 h 537500"/>
                <a:gd name="connsiteX4" fmla="*/ 0 w 2770094"/>
                <a:gd name="connsiteY4" fmla="*/ 304591 h 537500"/>
                <a:gd name="connsiteX0" fmla="*/ 14548 w 2784642"/>
                <a:gd name="connsiteY0" fmla="*/ 304591 h 537483"/>
                <a:gd name="connsiteX1" fmla="*/ 1408560 w 2784642"/>
                <a:gd name="connsiteY1" fmla="*/ 38 h 537483"/>
                <a:gd name="connsiteX2" fmla="*/ 2784642 w 2784642"/>
                <a:gd name="connsiteY2" fmla="*/ 286661 h 537483"/>
                <a:gd name="connsiteX3" fmla="*/ 1408560 w 2784642"/>
                <a:gd name="connsiteY3" fmla="*/ 537426 h 537483"/>
                <a:gd name="connsiteX4" fmla="*/ 14548 w 2784642"/>
                <a:gd name="connsiteY4" fmla="*/ 304591 h 537483"/>
                <a:gd name="connsiteX0" fmla="*/ 22884 w 2792978"/>
                <a:gd name="connsiteY0" fmla="*/ 304591 h 537488"/>
                <a:gd name="connsiteX1" fmla="*/ 1416896 w 2792978"/>
                <a:gd name="connsiteY1" fmla="*/ 38 h 537488"/>
                <a:gd name="connsiteX2" fmla="*/ 2792978 w 2792978"/>
                <a:gd name="connsiteY2" fmla="*/ 286661 h 537488"/>
                <a:gd name="connsiteX3" fmla="*/ 1416896 w 2792978"/>
                <a:gd name="connsiteY3" fmla="*/ 537426 h 537488"/>
                <a:gd name="connsiteX4" fmla="*/ 22884 w 2792978"/>
                <a:gd name="connsiteY4" fmla="*/ 304591 h 537488"/>
                <a:gd name="connsiteX0" fmla="*/ 21108 w 2791202"/>
                <a:gd name="connsiteY0" fmla="*/ 304591 h 537463"/>
                <a:gd name="connsiteX1" fmla="*/ 1415120 w 2791202"/>
                <a:gd name="connsiteY1" fmla="*/ 38 h 537463"/>
                <a:gd name="connsiteX2" fmla="*/ 2791202 w 2791202"/>
                <a:gd name="connsiteY2" fmla="*/ 286661 h 537463"/>
                <a:gd name="connsiteX3" fmla="*/ 1415120 w 2791202"/>
                <a:gd name="connsiteY3" fmla="*/ 537426 h 537463"/>
                <a:gd name="connsiteX4" fmla="*/ 21108 w 2791202"/>
                <a:gd name="connsiteY4" fmla="*/ 304591 h 537463"/>
                <a:gd name="connsiteX0" fmla="*/ 172903 w 2942997"/>
                <a:gd name="connsiteY0" fmla="*/ 304591 h 537706"/>
                <a:gd name="connsiteX1" fmla="*/ 1566915 w 2942997"/>
                <a:gd name="connsiteY1" fmla="*/ 38 h 537706"/>
                <a:gd name="connsiteX2" fmla="*/ 2942997 w 2942997"/>
                <a:gd name="connsiteY2" fmla="*/ 286661 h 537706"/>
                <a:gd name="connsiteX3" fmla="*/ 1566915 w 2942997"/>
                <a:gd name="connsiteY3" fmla="*/ 537426 h 537706"/>
                <a:gd name="connsiteX4" fmla="*/ 175306 w 2942997"/>
                <a:gd name="connsiteY4" fmla="*/ 335443 h 537706"/>
                <a:gd name="connsiteX5" fmla="*/ 172903 w 2942997"/>
                <a:gd name="connsiteY5" fmla="*/ 304591 h 537706"/>
                <a:gd name="connsiteX0" fmla="*/ 827815 w 3597909"/>
                <a:gd name="connsiteY0" fmla="*/ 304591 h 539098"/>
                <a:gd name="connsiteX1" fmla="*/ 2221827 w 3597909"/>
                <a:gd name="connsiteY1" fmla="*/ 38 h 539098"/>
                <a:gd name="connsiteX2" fmla="*/ 3597909 w 3597909"/>
                <a:gd name="connsiteY2" fmla="*/ 286661 h 539098"/>
                <a:gd name="connsiteX3" fmla="*/ 2221827 w 3597909"/>
                <a:gd name="connsiteY3" fmla="*/ 537426 h 539098"/>
                <a:gd name="connsiteX4" fmla="*/ 49039 w 3597909"/>
                <a:gd name="connsiteY4" fmla="*/ 165489 h 539098"/>
                <a:gd name="connsiteX5" fmla="*/ 827815 w 3597909"/>
                <a:gd name="connsiteY5" fmla="*/ 304591 h 539098"/>
                <a:gd name="connsiteX0" fmla="*/ 313419 w 3694680"/>
                <a:gd name="connsiteY0" fmla="*/ 453867 h 541601"/>
                <a:gd name="connsiteX1" fmla="*/ 2318598 w 3694680"/>
                <a:gd name="connsiteY1" fmla="*/ 2541 h 541601"/>
                <a:gd name="connsiteX2" fmla="*/ 3694680 w 3694680"/>
                <a:gd name="connsiteY2" fmla="*/ 289164 h 541601"/>
                <a:gd name="connsiteX3" fmla="*/ 2318598 w 3694680"/>
                <a:gd name="connsiteY3" fmla="*/ 539929 h 541601"/>
                <a:gd name="connsiteX4" fmla="*/ 145810 w 3694680"/>
                <a:gd name="connsiteY4" fmla="*/ 167992 h 541601"/>
                <a:gd name="connsiteX5" fmla="*/ 313419 w 3694680"/>
                <a:gd name="connsiteY5" fmla="*/ 453867 h 541601"/>
                <a:gd name="connsiteX0" fmla="*/ 105870 w 3487131"/>
                <a:gd name="connsiteY0" fmla="*/ 453867 h 540060"/>
                <a:gd name="connsiteX1" fmla="*/ 2111049 w 3487131"/>
                <a:gd name="connsiteY1" fmla="*/ 2541 h 540060"/>
                <a:gd name="connsiteX2" fmla="*/ 3487131 w 3487131"/>
                <a:gd name="connsiteY2" fmla="*/ 289164 h 540060"/>
                <a:gd name="connsiteX3" fmla="*/ 2111049 w 3487131"/>
                <a:gd name="connsiteY3" fmla="*/ 539929 h 540060"/>
                <a:gd name="connsiteX4" fmla="*/ 406384 w 3487131"/>
                <a:gd name="connsiteY4" fmla="*/ 257754 h 540060"/>
                <a:gd name="connsiteX5" fmla="*/ 105870 w 3487131"/>
                <a:gd name="connsiteY5" fmla="*/ 453867 h 540060"/>
                <a:gd name="connsiteX0" fmla="*/ 135012 w 3381318"/>
                <a:gd name="connsiteY0" fmla="*/ 424772 h 539328"/>
                <a:gd name="connsiteX1" fmla="*/ 2005236 w 3381318"/>
                <a:gd name="connsiteY1" fmla="*/ 1809 h 539328"/>
                <a:gd name="connsiteX2" fmla="*/ 3381318 w 3381318"/>
                <a:gd name="connsiteY2" fmla="*/ 288432 h 539328"/>
                <a:gd name="connsiteX3" fmla="*/ 2005236 w 3381318"/>
                <a:gd name="connsiteY3" fmla="*/ 539197 h 539328"/>
                <a:gd name="connsiteX4" fmla="*/ 300571 w 3381318"/>
                <a:gd name="connsiteY4" fmla="*/ 257022 h 539328"/>
                <a:gd name="connsiteX5" fmla="*/ 135012 w 3381318"/>
                <a:gd name="connsiteY5" fmla="*/ 424772 h 539328"/>
                <a:gd name="connsiteX0" fmla="*/ 15585 w 3261891"/>
                <a:gd name="connsiteY0" fmla="*/ 424772 h 539328"/>
                <a:gd name="connsiteX1" fmla="*/ 1885809 w 3261891"/>
                <a:gd name="connsiteY1" fmla="*/ 1809 h 539328"/>
                <a:gd name="connsiteX2" fmla="*/ 3261891 w 3261891"/>
                <a:gd name="connsiteY2" fmla="*/ 288432 h 539328"/>
                <a:gd name="connsiteX3" fmla="*/ 1885809 w 3261891"/>
                <a:gd name="connsiteY3" fmla="*/ 539197 h 539328"/>
                <a:gd name="connsiteX4" fmla="*/ 181144 w 3261891"/>
                <a:gd name="connsiteY4" fmla="*/ 257022 h 539328"/>
                <a:gd name="connsiteX5" fmla="*/ 15585 w 3261891"/>
                <a:gd name="connsiteY5" fmla="*/ 424772 h 539328"/>
                <a:gd name="connsiteX0" fmla="*/ 210235 w 3456541"/>
                <a:gd name="connsiteY0" fmla="*/ 424772 h 539992"/>
                <a:gd name="connsiteX1" fmla="*/ 2080459 w 3456541"/>
                <a:gd name="connsiteY1" fmla="*/ 1809 h 539992"/>
                <a:gd name="connsiteX2" fmla="*/ 3456541 w 3456541"/>
                <a:gd name="connsiteY2" fmla="*/ 288432 h 539992"/>
                <a:gd name="connsiteX3" fmla="*/ 2080459 w 3456541"/>
                <a:gd name="connsiteY3" fmla="*/ 539197 h 539992"/>
                <a:gd name="connsiteX4" fmla="*/ 200310 w 3456541"/>
                <a:gd name="connsiteY4" fmla="*/ 207612 h 539992"/>
                <a:gd name="connsiteX5" fmla="*/ 210235 w 3456541"/>
                <a:gd name="connsiteY5" fmla="*/ 424772 h 539992"/>
                <a:gd name="connsiteX0" fmla="*/ 227701 w 3474007"/>
                <a:gd name="connsiteY0" fmla="*/ 424772 h 539992"/>
                <a:gd name="connsiteX1" fmla="*/ 2097925 w 3474007"/>
                <a:gd name="connsiteY1" fmla="*/ 1809 h 539992"/>
                <a:gd name="connsiteX2" fmla="*/ 3474007 w 3474007"/>
                <a:gd name="connsiteY2" fmla="*/ 288432 h 539992"/>
                <a:gd name="connsiteX3" fmla="*/ 2097925 w 3474007"/>
                <a:gd name="connsiteY3" fmla="*/ 539197 h 539992"/>
                <a:gd name="connsiteX4" fmla="*/ 217776 w 3474007"/>
                <a:gd name="connsiteY4" fmla="*/ 207612 h 539992"/>
                <a:gd name="connsiteX5" fmla="*/ 40708 w 3474007"/>
                <a:gd name="connsiteY5" fmla="*/ 320480 h 539992"/>
                <a:gd name="connsiteX6" fmla="*/ 227701 w 3474007"/>
                <a:gd name="connsiteY6" fmla="*/ 424772 h 539992"/>
                <a:gd name="connsiteX0" fmla="*/ 130142 w 3376448"/>
                <a:gd name="connsiteY0" fmla="*/ 424772 h 539992"/>
                <a:gd name="connsiteX1" fmla="*/ 2000366 w 3376448"/>
                <a:gd name="connsiteY1" fmla="*/ 1809 h 539992"/>
                <a:gd name="connsiteX2" fmla="*/ 3376448 w 3376448"/>
                <a:gd name="connsiteY2" fmla="*/ 288432 h 539992"/>
                <a:gd name="connsiteX3" fmla="*/ 2000366 w 3376448"/>
                <a:gd name="connsiteY3" fmla="*/ 539197 h 539992"/>
                <a:gd name="connsiteX4" fmla="*/ 120217 w 3376448"/>
                <a:gd name="connsiteY4" fmla="*/ 207612 h 539992"/>
                <a:gd name="connsiteX5" fmla="*/ 278354 w 3376448"/>
                <a:gd name="connsiteY5" fmla="*/ 322136 h 539992"/>
                <a:gd name="connsiteX6" fmla="*/ 130142 w 3376448"/>
                <a:gd name="connsiteY6" fmla="*/ 424772 h 5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6448" h="539992">
                  <a:moveTo>
                    <a:pt x="130142" y="424772"/>
                  </a:moveTo>
                  <a:cubicBezTo>
                    <a:pt x="417144" y="371384"/>
                    <a:pt x="1459315" y="24532"/>
                    <a:pt x="2000366" y="1809"/>
                  </a:cubicBezTo>
                  <a:cubicBezTo>
                    <a:pt x="2541417" y="-20914"/>
                    <a:pt x="3206119" y="175895"/>
                    <a:pt x="3376448" y="288432"/>
                  </a:cubicBezTo>
                  <a:cubicBezTo>
                    <a:pt x="3197154" y="392005"/>
                    <a:pt x="2543071" y="552667"/>
                    <a:pt x="2000366" y="539197"/>
                  </a:cubicBezTo>
                  <a:cubicBezTo>
                    <a:pt x="1457661" y="525727"/>
                    <a:pt x="463086" y="244065"/>
                    <a:pt x="120217" y="207612"/>
                  </a:cubicBezTo>
                  <a:cubicBezTo>
                    <a:pt x="-222652" y="171159"/>
                    <a:pt x="276700" y="285943"/>
                    <a:pt x="278354" y="322136"/>
                  </a:cubicBezTo>
                  <a:cubicBezTo>
                    <a:pt x="280008" y="358329"/>
                    <a:pt x="-156860" y="478160"/>
                    <a:pt x="130142" y="42477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Isosceles Triangle 14"/>
            <p:cNvSpPr/>
            <p:nvPr/>
          </p:nvSpPr>
          <p:spPr>
            <a:xfrm rot="21165947" flipH="1">
              <a:off x="3849198" y="4033016"/>
              <a:ext cx="3049735" cy="2258198"/>
            </a:xfrm>
            <a:custGeom>
              <a:avLst/>
              <a:gdLst>
                <a:gd name="connsiteX0" fmla="*/ 0 w 1407459"/>
                <a:gd name="connsiteY0" fmla="*/ 2922818 h 2922818"/>
                <a:gd name="connsiteX1" fmla="*/ 703730 w 1407459"/>
                <a:gd name="connsiteY1" fmla="*/ 0 h 2922818"/>
                <a:gd name="connsiteX2" fmla="*/ 1407459 w 1407459"/>
                <a:gd name="connsiteY2" fmla="*/ 2922818 h 2922818"/>
                <a:gd name="connsiteX3" fmla="*/ 0 w 1407459"/>
                <a:gd name="connsiteY3" fmla="*/ 2922818 h 2922818"/>
                <a:gd name="connsiteX0" fmla="*/ 0 w 1407459"/>
                <a:gd name="connsiteY0" fmla="*/ 2922818 h 2922818"/>
                <a:gd name="connsiteX1" fmla="*/ 438412 w 1407459"/>
                <a:gd name="connsiteY1" fmla="*/ 1012537 h 2922818"/>
                <a:gd name="connsiteX2" fmla="*/ 703730 w 1407459"/>
                <a:gd name="connsiteY2" fmla="*/ 0 h 2922818"/>
                <a:gd name="connsiteX3" fmla="*/ 1407459 w 1407459"/>
                <a:gd name="connsiteY3" fmla="*/ 2922818 h 2922818"/>
                <a:gd name="connsiteX4" fmla="*/ 0 w 1407459"/>
                <a:gd name="connsiteY4" fmla="*/ 2922818 h 2922818"/>
                <a:gd name="connsiteX0" fmla="*/ 0 w 1407459"/>
                <a:gd name="connsiteY0" fmla="*/ 2922818 h 2922818"/>
                <a:gd name="connsiteX1" fmla="*/ 187153 w 1407459"/>
                <a:gd name="connsiteY1" fmla="*/ 2190447 h 2922818"/>
                <a:gd name="connsiteX2" fmla="*/ 438412 w 1407459"/>
                <a:gd name="connsiteY2" fmla="*/ 1012537 h 2922818"/>
                <a:gd name="connsiteX3" fmla="*/ 703730 w 1407459"/>
                <a:gd name="connsiteY3" fmla="*/ 0 h 2922818"/>
                <a:gd name="connsiteX4" fmla="*/ 1407459 w 1407459"/>
                <a:gd name="connsiteY4" fmla="*/ 2922818 h 2922818"/>
                <a:gd name="connsiteX5" fmla="*/ 0 w 1407459"/>
                <a:gd name="connsiteY5" fmla="*/ 2922818 h 2922818"/>
                <a:gd name="connsiteX0" fmla="*/ 0 w 1407459"/>
                <a:gd name="connsiteY0" fmla="*/ 2922818 h 2922818"/>
                <a:gd name="connsiteX1" fmla="*/ 187153 w 1407459"/>
                <a:gd name="connsiteY1" fmla="*/ 2190447 h 2922818"/>
                <a:gd name="connsiteX2" fmla="*/ 438412 w 1407459"/>
                <a:gd name="connsiteY2" fmla="*/ 1012537 h 2922818"/>
                <a:gd name="connsiteX3" fmla="*/ 703730 w 1407459"/>
                <a:gd name="connsiteY3" fmla="*/ 0 h 2922818"/>
                <a:gd name="connsiteX4" fmla="*/ 867562 w 1407459"/>
                <a:gd name="connsiteY4" fmla="*/ 781293 h 2922818"/>
                <a:gd name="connsiteX5" fmla="*/ 1407459 w 1407459"/>
                <a:gd name="connsiteY5" fmla="*/ 2922818 h 2922818"/>
                <a:gd name="connsiteX6" fmla="*/ 0 w 1407459"/>
                <a:gd name="connsiteY6" fmla="*/ 2922818 h 2922818"/>
                <a:gd name="connsiteX0" fmla="*/ 0 w 1407459"/>
                <a:gd name="connsiteY0" fmla="*/ 2922818 h 2922818"/>
                <a:gd name="connsiteX1" fmla="*/ 187153 w 1407459"/>
                <a:gd name="connsiteY1" fmla="*/ 2190447 h 2922818"/>
                <a:gd name="connsiteX2" fmla="*/ 438412 w 1407459"/>
                <a:gd name="connsiteY2" fmla="*/ 1012537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365419 w 1407459"/>
                <a:gd name="connsiteY1" fmla="*/ 2211619 h 2922818"/>
                <a:gd name="connsiteX2" fmla="*/ 438412 w 1407459"/>
                <a:gd name="connsiteY2" fmla="*/ 1012537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365419 w 1407459"/>
                <a:gd name="connsiteY1" fmla="*/ 2211619 h 2922818"/>
                <a:gd name="connsiteX2" fmla="*/ 658950 w 1407459"/>
                <a:gd name="connsiteY2" fmla="*/ 1072542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573956 w 1407459"/>
                <a:gd name="connsiteY1" fmla="*/ 2315733 h 2922818"/>
                <a:gd name="connsiteX2" fmla="*/ 658950 w 1407459"/>
                <a:gd name="connsiteY2" fmla="*/ 1072542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573956 w 1407459"/>
                <a:gd name="connsiteY1" fmla="*/ 2315733 h 2922818"/>
                <a:gd name="connsiteX2" fmla="*/ 658950 w 1407459"/>
                <a:gd name="connsiteY2" fmla="*/ 1072542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573956 w 1407459"/>
                <a:gd name="connsiteY1" fmla="*/ 2315733 h 2922818"/>
                <a:gd name="connsiteX2" fmla="*/ 749000 w 1407459"/>
                <a:gd name="connsiteY2" fmla="*/ 1069713 h 2922818"/>
                <a:gd name="connsiteX3" fmla="*/ 703730 w 1407459"/>
                <a:gd name="connsiteY3" fmla="*/ 0 h 2922818"/>
                <a:gd name="connsiteX4" fmla="*/ 867562 w 1407459"/>
                <a:gd name="connsiteY4" fmla="*/ 781293 h 2922818"/>
                <a:gd name="connsiteX5" fmla="*/ 1179763 w 1407459"/>
                <a:gd name="connsiteY5" fmla="*/ 1997728 h 2922818"/>
                <a:gd name="connsiteX6" fmla="*/ 1407459 w 1407459"/>
                <a:gd name="connsiteY6" fmla="*/ 2922818 h 2922818"/>
                <a:gd name="connsiteX7" fmla="*/ 0 w 1407459"/>
                <a:gd name="connsiteY7" fmla="*/ 2922818 h 2922818"/>
                <a:gd name="connsiteX0" fmla="*/ 0 w 1407459"/>
                <a:gd name="connsiteY0" fmla="*/ 2922818 h 2922818"/>
                <a:gd name="connsiteX1" fmla="*/ 573956 w 1407459"/>
                <a:gd name="connsiteY1" fmla="*/ 2315733 h 2922818"/>
                <a:gd name="connsiteX2" fmla="*/ 694749 w 1407459"/>
                <a:gd name="connsiteY2" fmla="*/ 1790267 h 2922818"/>
                <a:gd name="connsiteX3" fmla="*/ 749000 w 1407459"/>
                <a:gd name="connsiteY3" fmla="*/ 1069713 h 2922818"/>
                <a:gd name="connsiteX4" fmla="*/ 703730 w 1407459"/>
                <a:gd name="connsiteY4" fmla="*/ 0 h 2922818"/>
                <a:gd name="connsiteX5" fmla="*/ 867562 w 1407459"/>
                <a:gd name="connsiteY5" fmla="*/ 781293 h 2922818"/>
                <a:gd name="connsiteX6" fmla="*/ 1179763 w 1407459"/>
                <a:gd name="connsiteY6" fmla="*/ 1997728 h 2922818"/>
                <a:gd name="connsiteX7" fmla="*/ 1407459 w 1407459"/>
                <a:gd name="connsiteY7" fmla="*/ 2922818 h 2922818"/>
                <a:gd name="connsiteX8" fmla="*/ 0 w 1407459"/>
                <a:gd name="connsiteY8" fmla="*/ 2922818 h 2922818"/>
                <a:gd name="connsiteX0" fmla="*/ 0 w 1407459"/>
                <a:gd name="connsiteY0" fmla="*/ 2922818 h 2922818"/>
                <a:gd name="connsiteX1" fmla="*/ 573956 w 1407459"/>
                <a:gd name="connsiteY1" fmla="*/ 2315733 h 2922818"/>
                <a:gd name="connsiteX2" fmla="*/ 636586 w 1407459"/>
                <a:gd name="connsiteY2" fmla="*/ 1677438 h 2922818"/>
                <a:gd name="connsiteX3" fmla="*/ 749000 w 1407459"/>
                <a:gd name="connsiteY3" fmla="*/ 1069713 h 2922818"/>
                <a:gd name="connsiteX4" fmla="*/ 703730 w 1407459"/>
                <a:gd name="connsiteY4" fmla="*/ 0 h 2922818"/>
                <a:gd name="connsiteX5" fmla="*/ 867562 w 1407459"/>
                <a:gd name="connsiteY5" fmla="*/ 781293 h 2922818"/>
                <a:gd name="connsiteX6" fmla="*/ 1179763 w 1407459"/>
                <a:gd name="connsiteY6" fmla="*/ 1997728 h 2922818"/>
                <a:gd name="connsiteX7" fmla="*/ 1407459 w 1407459"/>
                <a:gd name="connsiteY7" fmla="*/ 2922818 h 2922818"/>
                <a:gd name="connsiteX8" fmla="*/ 0 w 1407459"/>
                <a:gd name="connsiteY8" fmla="*/ 2922818 h 2922818"/>
                <a:gd name="connsiteX0" fmla="*/ 0 w 1407459"/>
                <a:gd name="connsiteY0" fmla="*/ 2922818 h 2922818"/>
                <a:gd name="connsiteX1" fmla="*/ 452280 w 1407459"/>
                <a:gd name="connsiteY1" fmla="*/ 2188455 h 2922818"/>
                <a:gd name="connsiteX2" fmla="*/ 636586 w 1407459"/>
                <a:gd name="connsiteY2" fmla="*/ 1677438 h 2922818"/>
                <a:gd name="connsiteX3" fmla="*/ 749000 w 1407459"/>
                <a:gd name="connsiteY3" fmla="*/ 1069713 h 2922818"/>
                <a:gd name="connsiteX4" fmla="*/ 703730 w 1407459"/>
                <a:gd name="connsiteY4" fmla="*/ 0 h 2922818"/>
                <a:gd name="connsiteX5" fmla="*/ 867562 w 1407459"/>
                <a:gd name="connsiteY5" fmla="*/ 781293 h 2922818"/>
                <a:gd name="connsiteX6" fmla="*/ 1179763 w 1407459"/>
                <a:gd name="connsiteY6" fmla="*/ 1997728 h 2922818"/>
                <a:gd name="connsiteX7" fmla="*/ 1407459 w 1407459"/>
                <a:gd name="connsiteY7" fmla="*/ 2922818 h 2922818"/>
                <a:gd name="connsiteX8" fmla="*/ 0 w 1407459"/>
                <a:gd name="connsiteY8" fmla="*/ 2922818 h 2922818"/>
                <a:gd name="connsiteX0" fmla="*/ 0 w 1407459"/>
                <a:gd name="connsiteY0" fmla="*/ 2922818 h 2922818"/>
                <a:gd name="connsiteX1" fmla="*/ 452280 w 1407459"/>
                <a:gd name="connsiteY1" fmla="*/ 2188455 h 2922818"/>
                <a:gd name="connsiteX2" fmla="*/ 678765 w 1407459"/>
                <a:gd name="connsiteY2" fmla="*/ 1690050 h 2922818"/>
                <a:gd name="connsiteX3" fmla="*/ 749000 w 1407459"/>
                <a:gd name="connsiteY3" fmla="*/ 1069713 h 2922818"/>
                <a:gd name="connsiteX4" fmla="*/ 703730 w 1407459"/>
                <a:gd name="connsiteY4" fmla="*/ 0 h 2922818"/>
                <a:gd name="connsiteX5" fmla="*/ 867562 w 1407459"/>
                <a:gd name="connsiteY5" fmla="*/ 781293 h 2922818"/>
                <a:gd name="connsiteX6" fmla="*/ 1179763 w 1407459"/>
                <a:gd name="connsiteY6" fmla="*/ 1997728 h 2922818"/>
                <a:gd name="connsiteX7" fmla="*/ 1407459 w 1407459"/>
                <a:gd name="connsiteY7" fmla="*/ 2922818 h 2922818"/>
                <a:gd name="connsiteX8" fmla="*/ 0 w 1407459"/>
                <a:gd name="connsiteY8" fmla="*/ 2922818 h 2922818"/>
                <a:gd name="connsiteX0" fmla="*/ 0 w 1407459"/>
                <a:gd name="connsiteY0" fmla="*/ 2922818 h 2922818"/>
                <a:gd name="connsiteX1" fmla="*/ 452280 w 1407459"/>
                <a:gd name="connsiteY1" fmla="*/ 2188455 h 2922818"/>
                <a:gd name="connsiteX2" fmla="*/ 678765 w 1407459"/>
                <a:gd name="connsiteY2" fmla="*/ 1690050 h 2922818"/>
                <a:gd name="connsiteX3" fmla="*/ 692113 w 1407459"/>
                <a:gd name="connsiteY3" fmla="*/ 1064821 h 2922818"/>
                <a:gd name="connsiteX4" fmla="*/ 703730 w 1407459"/>
                <a:gd name="connsiteY4" fmla="*/ 0 h 2922818"/>
                <a:gd name="connsiteX5" fmla="*/ 867562 w 1407459"/>
                <a:gd name="connsiteY5" fmla="*/ 781293 h 2922818"/>
                <a:gd name="connsiteX6" fmla="*/ 1179763 w 1407459"/>
                <a:gd name="connsiteY6" fmla="*/ 1997728 h 2922818"/>
                <a:gd name="connsiteX7" fmla="*/ 1407459 w 1407459"/>
                <a:gd name="connsiteY7" fmla="*/ 2922818 h 2922818"/>
                <a:gd name="connsiteX8" fmla="*/ 0 w 1407459"/>
                <a:gd name="connsiteY8" fmla="*/ 2922818 h 2922818"/>
                <a:gd name="connsiteX0" fmla="*/ 0 w 1407459"/>
                <a:gd name="connsiteY0" fmla="*/ 2141525 h 2141525"/>
                <a:gd name="connsiteX1" fmla="*/ 452280 w 1407459"/>
                <a:gd name="connsiteY1" fmla="*/ 1407162 h 2141525"/>
                <a:gd name="connsiteX2" fmla="*/ 678765 w 1407459"/>
                <a:gd name="connsiteY2" fmla="*/ 908757 h 2141525"/>
                <a:gd name="connsiteX3" fmla="*/ 692113 w 1407459"/>
                <a:gd name="connsiteY3" fmla="*/ 283528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78765 w 1407459"/>
                <a:gd name="connsiteY2" fmla="*/ 908757 h 2141525"/>
                <a:gd name="connsiteX3" fmla="*/ 850646 w 1407459"/>
                <a:gd name="connsiteY3" fmla="*/ 1300262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60197 w 1407459"/>
                <a:gd name="connsiteY2" fmla="*/ 1130137 h 2141525"/>
                <a:gd name="connsiteX3" fmla="*/ 850646 w 1407459"/>
                <a:gd name="connsiteY3" fmla="*/ 1300262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60197 w 1407459"/>
                <a:gd name="connsiteY2" fmla="*/ 1130137 h 2141525"/>
                <a:gd name="connsiteX3" fmla="*/ 850646 w 1407459"/>
                <a:gd name="connsiteY3" fmla="*/ 1300262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54283 w 1407459"/>
                <a:gd name="connsiteY2" fmla="*/ 1077823 h 2141525"/>
                <a:gd name="connsiteX3" fmla="*/ 850646 w 1407459"/>
                <a:gd name="connsiteY3" fmla="*/ 1300262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54283 w 1407459"/>
                <a:gd name="connsiteY2" fmla="*/ 1077823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54283 w 1407459"/>
                <a:gd name="connsiteY2" fmla="*/ 1077823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44732 w 1407459"/>
                <a:gd name="connsiteY3" fmla="*/ 1247946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87761 w 1407459"/>
                <a:gd name="connsiteY3" fmla="*/ 1281504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82471 w 1407459"/>
                <a:gd name="connsiteY3" fmla="*/ 1311829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82471 w 1407459"/>
                <a:gd name="connsiteY3" fmla="*/ 1311829 h 2141525"/>
                <a:gd name="connsiteX4" fmla="*/ 1004823 w 1407459"/>
                <a:gd name="connsiteY4" fmla="*/ 1573633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407459"/>
                <a:gd name="connsiteY0" fmla="*/ 2141525 h 2141525"/>
                <a:gd name="connsiteX1" fmla="*/ 452280 w 1407459"/>
                <a:gd name="connsiteY1" fmla="*/ 1407162 h 2141525"/>
                <a:gd name="connsiteX2" fmla="*/ 642092 w 1407459"/>
                <a:gd name="connsiteY2" fmla="*/ 1047115 h 2141525"/>
                <a:gd name="connsiteX3" fmla="*/ 882471 w 1407459"/>
                <a:gd name="connsiteY3" fmla="*/ 1311829 h 2141525"/>
                <a:gd name="connsiteX4" fmla="*/ 1007961 w 1407459"/>
                <a:gd name="connsiteY4" fmla="*/ 1562829 h 2141525"/>
                <a:gd name="connsiteX5" fmla="*/ 867562 w 1407459"/>
                <a:gd name="connsiteY5" fmla="*/ 0 h 2141525"/>
                <a:gd name="connsiteX6" fmla="*/ 1179763 w 1407459"/>
                <a:gd name="connsiteY6" fmla="*/ 1216435 h 2141525"/>
                <a:gd name="connsiteX7" fmla="*/ 1407459 w 1407459"/>
                <a:gd name="connsiteY7" fmla="*/ 2141525 h 2141525"/>
                <a:gd name="connsiteX8" fmla="*/ 0 w 1407459"/>
                <a:gd name="connsiteY8" fmla="*/ 2141525 h 2141525"/>
                <a:gd name="connsiteX0" fmla="*/ 0 w 1179763"/>
                <a:gd name="connsiteY0" fmla="*/ 2141525 h 2549099"/>
                <a:gd name="connsiteX1" fmla="*/ 452280 w 1179763"/>
                <a:gd name="connsiteY1" fmla="*/ 1407162 h 2549099"/>
                <a:gd name="connsiteX2" fmla="*/ 642092 w 1179763"/>
                <a:gd name="connsiteY2" fmla="*/ 1047115 h 2549099"/>
                <a:gd name="connsiteX3" fmla="*/ 882471 w 1179763"/>
                <a:gd name="connsiteY3" fmla="*/ 1311829 h 2549099"/>
                <a:gd name="connsiteX4" fmla="*/ 1007961 w 1179763"/>
                <a:gd name="connsiteY4" fmla="*/ 1562829 h 2549099"/>
                <a:gd name="connsiteX5" fmla="*/ 867562 w 1179763"/>
                <a:gd name="connsiteY5" fmla="*/ 0 h 2549099"/>
                <a:gd name="connsiteX6" fmla="*/ 1179763 w 1179763"/>
                <a:gd name="connsiteY6" fmla="*/ 1216435 h 2549099"/>
                <a:gd name="connsiteX7" fmla="*/ 856286 w 1179763"/>
                <a:gd name="connsiteY7" fmla="*/ 2549099 h 2549099"/>
                <a:gd name="connsiteX8" fmla="*/ 0 w 1179763"/>
                <a:gd name="connsiteY8" fmla="*/ 2141525 h 2549099"/>
                <a:gd name="connsiteX0" fmla="*/ 0 w 1007961"/>
                <a:gd name="connsiteY0" fmla="*/ 2141525 h 2549099"/>
                <a:gd name="connsiteX1" fmla="*/ 452280 w 1007961"/>
                <a:gd name="connsiteY1" fmla="*/ 1407162 h 2549099"/>
                <a:gd name="connsiteX2" fmla="*/ 642092 w 1007961"/>
                <a:gd name="connsiteY2" fmla="*/ 1047115 h 2549099"/>
                <a:gd name="connsiteX3" fmla="*/ 882471 w 1007961"/>
                <a:gd name="connsiteY3" fmla="*/ 1311829 h 2549099"/>
                <a:gd name="connsiteX4" fmla="*/ 1007961 w 1007961"/>
                <a:gd name="connsiteY4" fmla="*/ 1562829 h 2549099"/>
                <a:gd name="connsiteX5" fmla="*/ 867562 w 1007961"/>
                <a:gd name="connsiteY5" fmla="*/ 0 h 2549099"/>
                <a:gd name="connsiteX6" fmla="*/ 939185 w 1007961"/>
                <a:gd name="connsiteY6" fmla="*/ 2250515 h 2549099"/>
                <a:gd name="connsiteX7" fmla="*/ 856286 w 1007961"/>
                <a:gd name="connsiteY7" fmla="*/ 2549099 h 2549099"/>
                <a:gd name="connsiteX8" fmla="*/ 0 w 1007961"/>
                <a:gd name="connsiteY8" fmla="*/ 2141525 h 2549099"/>
                <a:gd name="connsiteX0" fmla="*/ 0 w 1008570"/>
                <a:gd name="connsiteY0" fmla="*/ 1119233 h 1526807"/>
                <a:gd name="connsiteX1" fmla="*/ 452280 w 1008570"/>
                <a:gd name="connsiteY1" fmla="*/ 384870 h 1526807"/>
                <a:gd name="connsiteX2" fmla="*/ 642092 w 1008570"/>
                <a:gd name="connsiteY2" fmla="*/ 24823 h 1526807"/>
                <a:gd name="connsiteX3" fmla="*/ 882471 w 1008570"/>
                <a:gd name="connsiteY3" fmla="*/ 289537 h 1526807"/>
                <a:gd name="connsiteX4" fmla="*/ 1007961 w 1008570"/>
                <a:gd name="connsiteY4" fmla="*/ 540537 h 1526807"/>
                <a:gd name="connsiteX5" fmla="*/ 1008570 w 1008570"/>
                <a:gd name="connsiteY5" fmla="*/ 842066 h 1526807"/>
                <a:gd name="connsiteX6" fmla="*/ 939185 w 1008570"/>
                <a:gd name="connsiteY6" fmla="*/ 1228223 h 1526807"/>
                <a:gd name="connsiteX7" fmla="*/ 856286 w 1008570"/>
                <a:gd name="connsiteY7" fmla="*/ 1526807 h 1526807"/>
                <a:gd name="connsiteX8" fmla="*/ 0 w 1008570"/>
                <a:gd name="connsiteY8" fmla="*/ 1119233 h 1526807"/>
                <a:gd name="connsiteX0" fmla="*/ 0 w 1047852"/>
                <a:gd name="connsiteY0" fmla="*/ 1119233 h 1526807"/>
                <a:gd name="connsiteX1" fmla="*/ 452280 w 1047852"/>
                <a:gd name="connsiteY1" fmla="*/ 384870 h 1526807"/>
                <a:gd name="connsiteX2" fmla="*/ 642092 w 1047852"/>
                <a:gd name="connsiteY2" fmla="*/ 24823 h 1526807"/>
                <a:gd name="connsiteX3" fmla="*/ 882471 w 1047852"/>
                <a:gd name="connsiteY3" fmla="*/ 289537 h 1526807"/>
                <a:gd name="connsiteX4" fmla="*/ 1047852 w 1047852"/>
                <a:gd name="connsiteY4" fmla="*/ 584898 h 1526807"/>
                <a:gd name="connsiteX5" fmla="*/ 1008570 w 1047852"/>
                <a:gd name="connsiteY5" fmla="*/ 842066 h 1526807"/>
                <a:gd name="connsiteX6" fmla="*/ 939185 w 1047852"/>
                <a:gd name="connsiteY6" fmla="*/ 1228223 h 1526807"/>
                <a:gd name="connsiteX7" fmla="*/ 856286 w 1047852"/>
                <a:gd name="connsiteY7" fmla="*/ 1526807 h 1526807"/>
                <a:gd name="connsiteX8" fmla="*/ 0 w 1047852"/>
                <a:gd name="connsiteY8" fmla="*/ 1119233 h 1526807"/>
                <a:gd name="connsiteX0" fmla="*/ 0 w 1047852"/>
                <a:gd name="connsiteY0" fmla="*/ 1119233 h 1526807"/>
                <a:gd name="connsiteX1" fmla="*/ 229991 w 1047852"/>
                <a:gd name="connsiteY1" fmla="*/ 757310 h 1526807"/>
                <a:gd name="connsiteX2" fmla="*/ 452280 w 1047852"/>
                <a:gd name="connsiteY2" fmla="*/ 384870 h 1526807"/>
                <a:gd name="connsiteX3" fmla="*/ 642092 w 1047852"/>
                <a:gd name="connsiteY3" fmla="*/ 24823 h 1526807"/>
                <a:gd name="connsiteX4" fmla="*/ 882471 w 1047852"/>
                <a:gd name="connsiteY4" fmla="*/ 289537 h 1526807"/>
                <a:gd name="connsiteX5" fmla="*/ 1047852 w 1047852"/>
                <a:gd name="connsiteY5" fmla="*/ 584898 h 1526807"/>
                <a:gd name="connsiteX6" fmla="*/ 1008570 w 1047852"/>
                <a:gd name="connsiteY6" fmla="*/ 842066 h 1526807"/>
                <a:gd name="connsiteX7" fmla="*/ 939185 w 1047852"/>
                <a:gd name="connsiteY7" fmla="*/ 1228223 h 1526807"/>
                <a:gd name="connsiteX8" fmla="*/ 856286 w 1047852"/>
                <a:gd name="connsiteY8" fmla="*/ 1526807 h 1526807"/>
                <a:gd name="connsiteX9" fmla="*/ 0 w 1047852"/>
                <a:gd name="connsiteY9" fmla="*/ 1119233 h 1526807"/>
                <a:gd name="connsiteX0" fmla="*/ 0 w 1047852"/>
                <a:gd name="connsiteY0" fmla="*/ 1119233 h 1526807"/>
                <a:gd name="connsiteX1" fmla="*/ 257329 w 1047852"/>
                <a:gd name="connsiteY1" fmla="*/ 844885 h 1526807"/>
                <a:gd name="connsiteX2" fmla="*/ 452280 w 1047852"/>
                <a:gd name="connsiteY2" fmla="*/ 384870 h 1526807"/>
                <a:gd name="connsiteX3" fmla="*/ 642092 w 1047852"/>
                <a:gd name="connsiteY3" fmla="*/ 24823 h 1526807"/>
                <a:gd name="connsiteX4" fmla="*/ 882471 w 1047852"/>
                <a:gd name="connsiteY4" fmla="*/ 289537 h 1526807"/>
                <a:gd name="connsiteX5" fmla="*/ 1047852 w 1047852"/>
                <a:gd name="connsiteY5" fmla="*/ 584898 h 1526807"/>
                <a:gd name="connsiteX6" fmla="*/ 1008570 w 1047852"/>
                <a:gd name="connsiteY6" fmla="*/ 842066 h 1526807"/>
                <a:gd name="connsiteX7" fmla="*/ 939185 w 1047852"/>
                <a:gd name="connsiteY7" fmla="*/ 1228223 h 1526807"/>
                <a:gd name="connsiteX8" fmla="*/ 856286 w 1047852"/>
                <a:gd name="connsiteY8" fmla="*/ 1526807 h 1526807"/>
                <a:gd name="connsiteX9" fmla="*/ 0 w 1047852"/>
                <a:gd name="connsiteY9" fmla="*/ 1119233 h 1526807"/>
                <a:gd name="connsiteX0" fmla="*/ 0 w 1047852"/>
                <a:gd name="connsiteY0" fmla="*/ 1115732 h 1523306"/>
                <a:gd name="connsiteX1" fmla="*/ 257329 w 1047852"/>
                <a:gd name="connsiteY1" fmla="*/ 841384 h 1523306"/>
                <a:gd name="connsiteX2" fmla="*/ 511623 w 1047852"/>
                <a:gd name="connsiteY2" fmla="*/ 443552 h 1523306"/>
                <a:gd name="connsiteX3" fmla="*/ 642092 w 1047852"/>
                <a:gd name="connsiteY3" fmla="*/ 21322 h 1523306"/>
                <a:gd name="connsiteX4" fmla="*/ 882471 w 1047852"/>
                <a:gd name="connsiteY4" fmla="*/ 286036 h 1523306"/>
                <a:gd name="connsiteX5" fmla="*/ 1047852 w 1047852"/>
                <a:gd name="connsiteY5" fmla="*/ 581397 h 1523306"/>
                <a:gd name="connsiteX6" fmla="*/ 1008570 w 1047852"/>
                <a:gd name="connsiteY6" fmla="*/ 838565 h 1523306"/>
                <a:gd name="connsiteX7" fmla="*/ 939185 w 1047852"/>
                <a:gd name="connsiteY7" fmla="*/ 1224722 h 1523306"/>
                <a:gd name="connsiteX8" fmla="*/ 856286 w 1047852"/>
                <a:gd name="connsiteY8" fmla="*/ 1523306 h 1523306"/>
                <a:gd name="connsiteX9" fmla="*/ 0 w 1047852"/>
                <a:gd name="connsiteY9" fmla="*/ 1115732 h 1523306"/>
                <a:gd name="connsiteX0" fmla="*/ 0 w 1047852"/>
                <a:gd name="connsiteY0" fmla="*/ 1149020 h 1556594"/>
                <a:gd name="connsiteX1" fmla="*/ 257329 w 1047852"/>
                <a:gd name="connsiteY1" fmla="*/ 874672 h 1556594"/>
                <a:gd name="connsiteX2" fmla="*/ 511623 w 1047852"/>
                <a:gd name="connsiteY2" fmla="*/ 476840 h 1556594"/>
                <a:gd name="connsiteX3" fmla="*/ 581268 w 1047852"/>
                <a:gd name="connsiteY3" fmla="*/ 38111 h 1556594"/>
                <a:gd name="connsiteX4" fmla="*/ 642092 w 1047852"/>
                <a:gd name="connsiteY4" fmla="*/ 54610 h 1556594"/>
                <a:gd name="connsiteX5" fmla="*/ 882471 w 1047852"/>
                <a:gd name="connsiteY5" fmla="*/ 319324 h 1556594"/>
                <a:gd name="connsiteX6" fmla="*/ 1047852 w 1047852"/>
                <a:gd name="connsiteY6" fmla="*/ 614685 h 1556594"/>
                <a:gd name="connsiteX7" fmla="*/ 1008570 w 1047852"/>
                <a:gd name="connsiteY7" fmla="*/ 871853 h 1556594"/>
                <a:gd name="connsiteX8" fmla="*/ 939185 w 1047852"/>
                <a:gd name="connsiteY8" fmla="*/ 1258010 h 1556594"/>
                <a:gd name="connsiteX9" fmla="*/ 856286 w 1047852"/>
                <a:gd name="connsiteY9" fmla="*/ 1556594 h 1556594"/>
                <a:gd name="connsiteX10" fmla="*/ 0 w 1047852"/>
                <a:gd name="connsiteY10" fmla="*/ 1149020 h 1556594"/>
                <a:gd name="connsiteX0" fmla="*/ 0 w 1047852"/>
                <a:gd name="connsiteY0" fmla="*/ 1149020 h 1556594"/>
                <a:gd name="connsiteX1" fmla="*/ 257329 w 1047852"/>
                <a:gd name="connsiteY1" fmla="*/ 874672 h 1556594"/>
                <a:gd name="connsiteX2" fmla="*/ 511623 w 1047852"/>
                <a:gd name="connsiteY2" fmla="*/ 476840 h 1556594"/>
                <a:gd name="connsiteX3" fmla="*/ 581268 w 1047852"/>
                <a:gd name="connsiteY3" fmla="*/ 38111 h 1556594"/>
                <a:gd name="connsiteX4" fmla="*/ 642092 w 1047852"/>
                <a:gd name="connsiteY4" fmla="*/ 54610 h 1556594"/>
                <a:gd name="connsiteX5" fmla="*/ 882471 w 1047852"/>
                <a:gd name="connsiteY5" fmla="*/ 319324 h 1556594"/>
                <a:gd name="connsiteX6" fmla="*/ 1047852 w 1047852"/>
                <a:gd name="connsiteY6" fmla="*/ 614685 h 1556594"/>
                <a:gd name="connsiteX7" fmla="*/ 1008570 w 1047852"/>
                <a:gd name="connsiteY7" fmla="*/ 871853 h 1556594"/>
                <a:gd name="connsiteX8" fmla="*/ 939185 w 1047852"/>
                <a:gd name="connsiteY8" fmla="*/ 1258010 h 1556594"/>
                <a:gd name="connsiteX9" fmla="*/ 856286 w 1047852"/>
                <a:gd name="connsiteY9" fmla="*/ 1556594 h 1556594"/>
                <a:gd name="connsiteX10" fmla="*/ 0 w 1047852"/>
                <a:gd name="connsiteY10" fmla="*/ 1149020 h 1556594"/>
                <a:gd name="connsiteX0" fmla="*/ 0 w 1047852"/>
                <a:gd name="connsiteY0" fmla="*/ 1106880 h 1514454"/>
                <a:gd name="connsiteX1" fmla="*/ 257329 w 1047852"/>
                <a:gd name="connsiteY1" fmla="*/ 832532 h 1514454"/>
                <a:gd name="connsiteX2" fmla="*/ 511623 w 1047852"/>
                <a:gd name="connsiteY2" fmla="*/ 434700 h 1514454"/>
                <a:gd name="connsiteX3" fmla="*/ 605287 w 1047852"/>
                <a:gd name="connsiteY3" fmla="*/ 131309 h 1514454"/>
                <a:gd name="connsiteX4" fmla="*/ 642092 w 1047852"/>
                <a:gd name="connsiteY4" fmla="*/ 12470 h 1514454"/>
                <a:gd name="connsiteX5" fmla="*/ 882471 w 1047852"/>
                <a:gd name="connsiteY5" fmla="*/ 277184 h 1514454"/>
                <a:gd name="connsiteX6" fmla="*/ 1047852 w 1047852"/>
                <a:gd name="connsiteY6" fmla="*/ 572545 h 1514454"/>
                <a:gd name="connsiteX7" fmla="*/ 1008570 w 1047852"/>
                <a:gd name="connsiteY7" fmla="*/ 829713 h 1514454"/>
                <a:gd name="connsiteX8" fmla="*/ 939185 w 1047852"/>
                <a:gd name="connsiteY8" fmla="*/ 1215870 h 1514454"/>
                <a:gd name="connsiteX9" fmla="*/ 856286 w 1047852"/>
                <a:gd name="connsiteY9" fmla="*/ 1514454 h 1514454"/>
                <a:gd name="connsiteX10" fmla="*/ 0 w 1047852"/>
                <a:gd name="connsiteY10" fmla="*/ 1106880 h 1514454"/>
                <a:gd name="connsiteX0" fmla="*/ 0 w 1250059"/>
                <a:gd name="connsiteY0" fmla="*/ 397950 h 1514454"/>
                <a:gd name="connsiteX1" fmla="*/ 459536 w 1250059"/>
                <a:gd name="connsiteY1" fmla="*/ 832532 h 1514454"/>
                <a:gd name="connsiteX2" fmla="*/ 713830 w 1250059"/>
                <a:gd name="connsiteY2" fmla="*/ 434700 h 1514454"/>
                <a:gd name="connsiteX3" fmla="*/ 807494 w 1250059"/>
                <a:gd name="connsiteY3" fmla="*/ 131309 h 1514454"/>
                <a:gd name="connsiteX4" fmla="*/ 844299 w 1250059"/>
                <a:gd name="connsiteY4" fmla="*/ 12470 h 1514454"/>
                <a:gd name="connsiteX5" fmla="*/ 1084678 w 1250059"/>
                <a:gd name="connsiteY5" fmla="*/ 277184 h 1514454"/>
                <a:gd name="connsiteX6" fmla="*/ 1250059 w 1250059"/>
                <a:gd name="connsiteY6" fmla="*/ 572545 h 1514454"/>
                <a:gd name="connsiteX7" fmla="*/ 1210777 w 1250059"/>
                <a:gd name="connsiteY7" fmla="*/ 829713 h 1514454"/>
                <a:gd name="connsiteX8" fmla="*/ 1141392 w 1250059"/>
                <a:gd name="connsiteY8" fmla="*/ 1215870 h 1514454"/>
                <a:gd name="connsiteX9" fmla="*/ 1058493 w 1250059"/>
                <a:gd name="connsiteY9" fmla="*/ 1514454 h 1514454"/>
                <a:gd name="connsiteX10" fmla="*/ 0 w 1250059"/>
                <a:gd name="connsiteY10" fmla="*/ 397950 h 1514454"/>
                <a:gd name="connsiteX0" fmla="*/ 0 w 1250059"/>
                <a:gd name="connsiteY0" fmla="*/ 397950 h 1514454"/>
                <a:gd name="connsiteX1" fmla="*/ 328217 w 1250059"/>
                <a:gd name="connsiteY1" fmla="*/ 557856 h 1514454"/>
                <a:gd name="connsiteX2" fmla="*/ 713830 w 1250059"/>
                <a:gd name="connsiteY2" fmla="*/ 434700 h 1514454"/>
                <a:gd name="connsiteX3" fmla="*/ 807494 w 1250059"/>
                <a:gd name="connsiteY3" fmla="*/ 131309 h 1514454"/>
                <a:gd name="connsiteX4" fmla="*/ 844299 w 1250059"/>
                <a:gd name="connsiteY4" fmla="*/ 12470 h 1514454"/>
                <a:gd name="connsiteX5" fmla="*/ 1084678 w 1250059"/>
                <a:gd name="connsiteY5" fmla="*/ 277184 h 1514454"/>
                <a:gd name="connsiteX6" fmla="*/ 1250059 w 1250059"/>
                <a:gd name="connsiteY6" fmla="*/ 572545 h 1514454"/>
                <a:gd name="connsiteX7" fmla="*/ 1210777 w 1250059"/>
                <a:gd name="connsiteY7" fmla="*/ 829713 h 1514454"/>
                <a:gd name="connsiteX8" fmla="*/ 1141392 w 1250059"/>
                <a:gd name="connsiteY8" fmla="*/ 1215870 h 1514454"/>
                <a:gd name="connsiteX9" fmla="*/ 1058493 w 1250059"/>
                <a:gd name="connsiteY9" fmla="*/ 1514454 h 1514454"/>
                <a:gd name="connsiteX10" fmla="*/ 0 w 1250059"/>
                <a:gd name="connsiteY10" fmla="*/ 397950 h 1514454"/>
                <a:gd name="connsiteX0" fmla="*/ 0 w 1250059"/>
                <a:gd name="connsiteY0" fmla="*/ 397950 h 1514454"/>
                <a:gd name="connsiteX1" fmla="*/ 328217 w 1250059"/>
                <a:gd name="connsiteY1" fmla="*/ 557856 h 1514454"/>
                <a:gd name="connsiteX2" fmla="*/ 670801 w 1250059"/>
                <a:gd name="connsiteY2" fmla="*/ 401142 h 1514454"/>
                <a:gd name="connsiteX3" fmla="*/ 807494 w 1250059"/>
                <a:gd name="connsiteY3" fmla="*/ 131309 h 1514454"/>
                <a:gd name="connsiteX4" fmla="*/ 844299 w 1250059"/>
                <a:gd name="connsiteY4" fmla="*/ 12470 h 1514454"/>
                <a:gd name="connsiteX5" fmla="*/ 1084678 w 1250059"/>
                <a:gd name="connsiteY5" fmla="*/ 277184 h 1514454"/>
                <a:gd name="connsiteX6" fmla="*/ 1250059 w 1250059"/>
                <a:gd name="connsiteY6" fmla="*/ 572545 h 1514454"/>
                <a:gd name="connsiteX7" fmla="*/ 1210777 w 1250059"/>
                <a:gd name="connsiteY7" fmla="*/ 829713 h 1514454"/>
                <a:gd name="connsiteX8" fmla="*/ 1141392 w 1250059"/>
                <a:gd name="connsiteY8" fmla="*/ 1215870 h 1514454"/>
                <a:gd name="connsiteX9" fmla="*/ 1058493 w 1250059"/>
                <a:gd name="connsiteY9" fmla="*/ 1514454 h 1514454"/>
                <a:gd name="connsiteX10" fmla="*/ 0 w 1250059"/>
                <a:gd name="connsiteY10" fmla="*/ 397950 h 1514454"/>
                <a:gd name="connsiteX0" fmla="*/ 0 w 1250059"/>
                <a:gd name="connsiteY0" fmla="*/ 397950 h 1514454"/>
                <a:gd name="connsiteX1" fmla="*/ 328217 w 1250059"/>
                <a:gd name="connsiteY1" fmla="*/ 557856 h 1514454"/>
                <a:gd name="connsiteX2" fmla="*/ 670801 w 1250059"/>
                <a:gd name="connsiteY2" fmla="*/ 401142 h 1514454"/>
                <a:gd name="connsiteX3" fmla="*/ 807494 w 1250059"/>
                <a:gd name="connsiteY3" fmla="*/ 131309 h 1514454"/>
                <a:gd name="connsiteX4" fmla="*/ 844299 w 1250059"/>
                <a:gd name="connsiteY4" fmla="*/ 12470 h 1514454"/>
                <a:gd name="connsiteX5" fmla="*/ 1084678 w 1250059"/>
                <a:gd name="connsiteY5" fmla="*/ 277184 h 1514454"/>
                <a:gd name="connsiteX6" fmla="*/ 1250059 w 1250059"/>
                <a:gd name="connsiteY6" fmla="*/ 572545 h 1514454"/>
                <a:gd name="connsiteX7" fmla="*/ 1210777 w 1250059"/>
                <a:gd name="connsiteY7" fmla="*/ 829713 h 1514454"/>
                <a:gd name="connsiteX8" fmla="*/ 1141392 w 1250059"/>
                <a:gd name="connsiteY8" fmla="*/ 1215870 h 1514454"/>
                <a:gd name="connsiteX9" fmla="*/ 1058493 w 1250059"/>
                <a:gd name="connsiteY9" fmla="*/ 1514454 h 1514454"/>
                <a:gd name="connsiteX10" fmla="*/ 0 w 1250059"/>
                <a:gd name="connsiteY10" fmla="*/ 397950 h 1514454"/>
                <a:gd name="connsiteX0" fmla="*/ 0 w 1250059"/>
                <a:gd name="connsiteY0" fmla="*/ 397950 h 1514454"/>
                <a:gd name="connsiteX1" fmla="*/ 328217 w 1250059"/>
                <a:gd name="connsiteY1" fmla="*/ 557856 h 1514454"/>
                <a:gd name="connsiteX2" fmla="*/ 670801 w 1250059"/>
                <a:gd name="connsiteY2" fmla="*/ 401142 h 1514454"/>
                <a:gd name="connsiteX3" fmla="*/ 807494 w 1250059"/>
                <a:gd name="connsiteY3" fmla="*/ 131309 h 1514454"/>
                <a:gd name="connsiteX4" fmla="*/ 844299 w 1250059"/>
                <a:gd name="connsiteY4" fmla="*/ 12470 h 1514454"/>
                <a:gd name="connsiteX5" fmla="*/ 1084678 w 1250059"/>
                <a:gd name="connsiteY5" fmla="*/ 277184 h 1514454"/>
                <a:gd name="connsiteX6" fmla="*/ 1250059 w 1250059"/>
                <a:gd name="connsiteY6" fmla="*/ 572545 h 1514454"/>
                <a:gd name="connsiteX7" fmla="*/ 1210777 w 1250059"/>
                <a:gd name="connsiteY7" fmla="*/ 829713 h 1514454"/>
                <a:gd name="connsiteX8" fmla="*/ 1141392 w 1250059"/>
                <a:gd name="connsiteY8" fmla="*/ 1215870 h 1514454"/>
                <a:gd name="connsiteX9" fmla="*/ 1058493 w 1250059"/>
                <a:gd name="connsiteY9" fmla="*/ 1514454 h 1514454"/>
                <a:gd name="connsiteX10" fmla="*/ 0 w 1250059"/>
                <a:gd name="connsiteY10" fmla="*/ 397950 h 1514454"/>
                <a:gd name="connsiteX0" fmla="*/ 0 w 1250059"/>
                <a:gd name="connsiteY0" fmla="*/ 317818 h 1434322"/>
                <a:gd name="connsiteX1" fmla="*/ 328217 w 1250059"/>
                <a:gd name="connsiteY1" fmla="*/ 477724 h 1434322"/>
                <a:gd name="connsiteX2" fmla="*/ 670801 w 1250059"/>
                <a:gd name="connsiteY2" fmla="*/ 321010 h 1434322"/>
                <a:gd name="connsiteX3" fmla="*/ 807494 w 1250059"/>
                <a:gd name="connsiteY3" fmla="*/ 51177 h 1434322"/>
                <a:gd name="connsiteX4" fmla="*/ 947657 w 1250059"/>
                <a:gd name="connsiteY4" fmla="*/ 36799 h 1434322"/>
                <a:gd name="connsiteX5" fmla="*/ 1084678 w 1250059"/>
                <a:gd name="connsiteY5" fmla="*/ 197052 h 1434322"/>
                <a:gd name="connsiteX6" fmla="*/ 1250059 w 1250059"/>
                <a:gd name="connsiteY6" fmla="*/ 492413 h 1434322"/>
                <a:gd name="connsiteX7" fmla="*/ 1210777 w 1250059"/>
                <a:gd name="connsiteY7" fmla="*/ 749581 h 1434322"/>
                <a:gd name="connsiteX8" fmla="*/ 1141392 w 1250059"/>
                <a:gd name="connsiteY8" fmla="*/ 1135738 h 1434322"/>
                <a:gd name="connsiteX9" fmla="*/ 1058493 w 1250059"/>
                <a:gd name="connsiteY9" fmla="*/ 1434322 h 1434322"/>
                <a:gd name="connsiteX10" fmla="*/ 0 w 1250059"/>
                <a:gd name="connsiteY10" fmla="*/ 317818 h 1434322"/>
                <a:gd name="connsiteX0" fmla="*/ 0 w 1250059"/>
                <a:gd name="connsiteY0" fmla="*/ 334011 h 1450515"/>
                <a:gd name="connsiteX1" fmla="*/ 328217 w 1250059"/>
                <a:gd name="connsiteY1" fmla="*/ 493917 h 1450515"/>
                <a:gd name="connsiteX2" fmla="*/ 670801 w 1250059"/>
                <a:gd name="connsiteY2" fmla="*/ 337203 h 1450515"/>
                <a:gd name="connsiteX3" fmla="*/ 900191 w 1250059"/>
                <a:gd name="connsiteY3" fmla="*/ 38960 h 1450515"/>
                <a:gd name="connsiteX4" fmla="*/ 947657 w 1250059"/>
                <a:gd name="connsiteY4" fmla="*/ 52992 h 1450515"/>
                <a:gd name="connsiteX5" fmla="*/ 1084678 w 1250059"/>
                <a:gd name="connsiteY5" fmla="*/ 213245 h 1450515"/>
                <a:gd name="connsiteX6" fmla="*/ 1250059 w 1250059"/>
                <a:gd name="connsiteY6" fmla="*/ 508606 h 1450515"/>
                <a:gd name="connsiteX7" fmla="*/ 1210777 w 1250059"/>
                <a:gd name="connsiteY7" fmla="*/ 765774 h 1450515"/>
                <a:gd name="connsiteX8" fmla="*/ 1141392 w 1250059"/>
                <a:gd name="connsiteY8" fmla="*/ 1151931 h 1450515"/>
                <a:gd name="connsiteX9" fmla="*/ 1058493 w 1250059"/>
                <a:gd name="connsiteY9" fmla="*/ 1450515 h 1450515"/>
                <a:gd name="connsiteX10" fmla="*/ 0 w 1250059"/>
                <a:gd name="connsiteY10" fmla="*/ 334011 h 1450515"/>
                <a:gd name="connsiteX0" fmla="*/ 0 w 1250059"/>
                <a:gd name="connsiteY0" fmla="*/ 307959 h 1424463"/>
                <a:gd name="connsiteX1" fmla="*/ 328217 w 1250059"/>
                <a:gd name="connsiteY1" fmla="*/ 467865 h 1424463"/>
                <a:gd name="connsiteX2" fmla="*/ 670801 w 1250059"/>
                <a:gd name="connsiteY2" fmla="*/ 311151 h 1424463"/>
                <a:gd name="connsiteX3" fmla="*/ 923586 w 1250059"/>
                <a:gd name="connsiteY3" fmla="*/ 65605 h 1424463"/>
                <a:gd name="connsiteX4" fmla="*/ 947657 w 1250059"/>
                <a:gd name="connsiteY4" fmla="*/ 26940 h 1424463"/>
                <a:gd name="connsiteX5" fmla="*/ 1084678 w 1250059"/>
                <a:gd name="connsiteY5" fmla="*/ 187193 h 1424463"/>
                <a:gd name="connsiteX6" fmla="*/ 1250059 w 1250059"/>
                <a:gd name="connsiteY6" fmla="*/ 482554 h 1424463"/>
                <a:gd name="connsiteX7" fmla="*/ 1210777 w 1250059"/>
                <a:gd name="connsiteY7" fmla="*/ 739722 h 1424463"/>
                <a:gd name="connsiteX8" fmla="*/ 1141392 w 1250059"/>
                <a:gd name="connsiteY8" fmla="*/ 1125879 h 1424463"/>
                <a:gd name="connsiteX9" fmla="*/ 1058493 w 1250059"/>
                <a:gd name="connsiteY9" fmla="*/ 1424463 h 1424463"/>
                <a:gd name="connsiteX10" fmla="*/ 0 w 1250059"/>
                <a:gd name="connsiteY10" fmla="*/ 307959 h 1424463"/>
                <a:gd name="connsiteX0" fmla="*/ 0 w 1250059"/>
                <a:gd name="connsiteY0" fmla="*/ 307959 h 1424463"/>
                <a:gd name="connsiteX1" fmla="*/ 328217 w 1250059"/>
                <a:gd name="connsiteY1" fmla="*/ 467865 h 1424463"/>
                <a:gd name="connsiteX2" fmla="*/ 705401 w 1250059"/>
                <a:gd name="connsiteY2" fmla="*/ 385838 h 1424463"/>
                <a:gd name="connsiteX3" fmla="*/ 923586 w 1250059"/>
                <a:gd name="connsiteY3" fmla="*/ 65605 h 1424463"/>
                <a:gd name="connsiteX4" fmla="*/ 947657 w 1250059"/>
                <a:gd name="connsiteY4" fmla="*/ 26940 h 1424463"/>
                <a:gd name="connsiteX5" fmla="*/ 1084678 w 1250059"/>
                <a:gd name="connsiteY5" fmla="*/ 187193 h 1424463"/>
                <a:gd name="connsiteX6" fmla="*/ 1250059 w 1250059"/>
                <a:gd name="connsiteY6" fmla="*/ 482554 h 1424463"/>
                <a:gd name="connsiteX7" fmla="*/ 1210777 w 1250059"/>
                <a:gd name="connsiteY7" fmla="*/ 739722 h 1424463"/>
                <a:gd name="connsiteX8" fmla="*/ 1141392 w 1250059"/>
                <a:gd name="connsiteY8" fmla="*/ 1125879 h 1424463"/>
                <a:gd name="connsiteX9" fmla="*/ 1058493 w 1250059"/>
                <a:gd name="connsiteY9" fmla="*/ 1424463 h 1424463"/>
                <a:gd name="connsiteX10" fmla="*/ 0 w 1250059"/>
                <a:gd name="connsiteY10" fmla="*/ 307959 h 1424463"/>
                <a:gd name="connsiteX0" fmla="*/ 0 w 1250059"/>
                <a:gd name="connsiteY0" fmla="*/ 279772 h 1396276"/>
                <a:gd name="connsiteX1" fmla="*/ 328217 w 1250059"/>
                <a:gd name="connsiteY1" fmla="*/ 439678 h 1396276"/>
                <a:gd name="connsiteX2" fmla="*/ 705401 w 1250059"/>
                <a:gd name="connsiteY2" fmla="*/ 357651 h 1396276"/>
                <a:gd name="connsiteX3" fmla="*/ 923586 w 1250059"/>
                <a:gd name="connsiteY3" fmla="*/ 37418 h 1396276"/>
                <a:gd name="connsiteX4" fmla="*/ 980286 w 1250059"/>
                <a:gd name="connsiteY4" fmla="*/ 56003 h 1396276"/>
                <a:gd name="connsiteX5" fmla="*/ 1084678 w 1250059"/>
                <a:gd name="connsiteY5" fmla="*/ 159006 h 1396276"/>
                <a:gd name="connsiteX6" fmla="*/ 1250059 w 1250059"/>
                <a:gd name="connsiteY6" fmla="*/ 454367 h 1396276"/>
                <a:gd name="connsiteX7" fmla="*/ 1210777 w 1250059"/>
                <a:gd name="connsiteY7" fmla="*/ 711535 h 1396276"/>
                <a:gd name="connsiteX8" fmla="*/ 1141392 w 1250059"/>
                <a:gd name="connsiteY8" fmla="*/ 1097692 h 1396276"/>
                <a:gd name="connsiteX9" fmla="*/ 1058493 w 1250059"/>
                <a:gd name="connsiteY9" fmla="*/ 1396276 h 1396276"/>
                <a:gd name="connsiteX10" fmla="*/ 0 w 1250059"/>
                <a:gd name="connsiteY10" fmla="*/ 279772 h 1396276"/>
                <a:gd name="connsiteX0" fmla="*/ 0 w 1250059"/>
                <a:gd name="connsiteY0" fmla="*/ 279772 h 1396276"/>
                <a:gd name="connsiteX1" fmla="*/ 328217 w 1250059"/>
                <a:gd name="connsiteY1" fmla="*/ 439678 h 1396276"/>
                <a:gd name="connsiteX2" fmla="*/ 705401 w 1250059"/>
                <a:gd name="connsiteY2" fmla="*/ 357651 h 1396276"/>
                <a:gd name="connsiteX3" fmla="*/ 923586 w 1250059"/>
                <a:gd name="connsiteY3" fmla="*/ 37418 h 1396276"/>
                <a:gd name="connsiteX4" fmla="*/ 980286 w 1250059"/>
                <a:gd name="connsiteY4" fmla="*/ 56003 h 1396276"/>
                <a:gd name="connsiteX5" fmla="*/ 1084678 w 1250059"/>
                <a:gd name="connsiteY5" fmla="*/ 159006 h 1396276"/>
                <a:gd name="connsiteX6" fmla="*/ 1250059 w 1250059"/>
                <a:gd name="connsiteY6" fmla="*/ 454367 h 1396276"/>
                <a:gd name="connsiteX7" fmla="*/ 1210777 w 1250059"/>
                <a:gd name="connsiteY7" fmla="*/ 711535 h 1396276"/>
                <a:gd name="connsiteX8" fmla="*/ 1141392 w 1250059"/>
                <a:gd name="connsiteY8" fmla="*/ 1097692 h 1396276"/>
                <a:gd name="connsiteX9" fmla="*/ 1058493 w 1250059"/>
                <a:gd name="connsiteY9" fmla="*/ 1396276 h 1396276"/>
                <a:gd name="connsiteX10" fmla="*/ 0 w 1250059"/>
                <a:gd name="connsiteY10" fmla="*/ 279772 h 1396276"/>
                <a:gd name="connsiteX0" fmla="*/ 0 w 1250059"/>
                <a:gd name="connsiteY0" fmla="*/ 279772 h 1396276"/>
                <a:gd name="connsiteX1" fmla="*/ 328217 w 1250059"/>
                <a:gd name="connsiteY1" fmla="*/ 439678 h 1396276"/>
                <a:gd name="connsiteX2" fmla="*/ 705401 w 1250059"/>
                <a:gd name="connsiteY2" fmla="*/ 357651 h 1396276"/>
                <a:gd name="connsiteX3" fmla="*/ 923586 w 1250059"/>
                <a:gd name="connsiteY3" fmla="*/ 37418 h 1396276"/>
                <a:gd name="connsiteX4" fmla="*/ 980286 w 1250059"/>
                <a:gd name="connsiteY4" fmla="*/ 56003 h 1396276"/>
                <a:gd name="connsiteX5" fmla="*/ 1205960 w 1250059"/>
                <a:gd name="connsiteY5" fmla="*/ 383450 h 1396276"/>
                <a:gd name="connsiteX6" fmla="*/ 1250059 w 1250059"/>
                <a:gd name="connsiteY6" fmla="*/ 454367 h 1396276"/>
                <a:gd name="connsiteX7" fmla="*/ 1210777 w 1250059"/>
                <a:gd name="connsiteY7" fmla="*/ 711535 h 1396276"/>
                <a:gd name="connsiteX8" fmla="*/ 1141392 w 1250059"/>
                <a:gd name="connsiteY8" fmla="*/ 1097692 h 1396276"/>
                <a:gd name="connsiteX9" fmla="*/ 1058493 w 1250059"/>
                <a:gd name="connsiteY9" fmla="*/ 1396276 h 1396276"/>
                <a:gd name="connsiteX10" fmla="*/ 0 w 1250059"/>
                <a:gd name="connsiteY10" fmla="*/ 279772 h 1396276"/>
                <a:gd name="connsiteX0" fmla="*/ 0 w 1250059"/>
                <a:gd name="connsiteY0" fmla="*/ 279772 h 1396276"/>
                <a:gd name="connsiteX1" fmla="*/ 328217 w 1250059"/>
                <a:gd name="connsiteY1" fmla="*/ 439678 h 1396276"/>
                <a:gd name="connsiteX2" fmla="*/ 705401 w 1250059"/>
                <a:gd name="connsiteY2" fmla="*/ 357651 h 1396276"/>
                <a:gd name="connsiteX3" fmla="*/ 923586 w 1250059"/>
                <a:gd name="connsiteY3" fmla="*/ 37418 h 1396276"/>
                <a:gd name="connsiteX4" fmla="*/ 980286 w 1250059"/>
                <a:gd name="connsiteY4" fmla="*/ 56003 h 1396276"/>
                <a:gd name="connsiteX5" fmla="*/ 1205960 w 1250059"/>
                <a:gd name="connsiteY5" fmla="*/ 383450 h 1396276"/>
                <a:gd name="connsiteX6" fmla="*/ 1250059 w 1250059"/>
                <a:gd name="connsiteY6" fmla="*/ 454367 h 1396276"/>
                <a:gd name="connsiteX7" fmla="*/ 1210777 w 1250059"/>
                <a:gd name="connsiteY7" fmla="*/ 711535 h 1396276"/>
                <a:gd name="connsiteX8" fmla="*/ 1141392 w 1250059"/>
                <a:gd name="connsiteY8" fmla="*/ 1097692 h 1396276"/>
                <a:gd name="connsiteX9" fmla="*/ 1058493 w 1250059"/>
                <a:gd name="connsiteY9" fmla="*/ 1396276 h 1396276"/>
                <a:gd name="connsiteX10" fmla="*/ 0 w 1250059"/>
                <a:gd name="connsiteY10" fmla="*/ 279772 h 1396276"/>
                <a:gd name="connsiteX0" fmla="*/ 0 w 1250059"/>
                <a:gd name="connsiteY0" fmla="*/ 279772 h 1396276"/>
                <a:gd name="connsiteX1" fmla="*/ 328217 w 1250059"/>
                <a:gd name="connsiteY1" fmla="*/ 439678 h 1396276"/>
                <a:gd name="connsiteX2" fmla="*/ 702064 w 1250059"/>
                <a:gd name="connsiteY2" fmla="*/ 317477 h 1396276"/>
                <a:gd name="connsiteX3" fmla="*/ 923586 w 1250059"/>
                <a:gd name="connsiteY3" fmla="*/ 37418 h 1396276"/>
                <a:gd name="connsiteX4" fmla="*/ 980286 w 1250059"/>
                <a:gd name="connsiteY4" fmla="*/ 56003 h 1396276"/>
                <a:gd name="connsiteX5" fmla="*/ 1205960 w 1250059"/>
                <a:gd name="connsiteY5" fmla="*/ 383450 h 1396276"/>
                <a:gd name="connsiteX6" fmla="*/ 1250059 w 1250059"/>
                <a:gd name="connsiteY6" fmla="*/ 454367 h 1396276"/>
                <a:gd name="connsiteX7" fmla="*/ 1210777 w 1250059"/>
                <a:gd name="connsiteY7" fmla="*/ 711535 h 1396276"/>
                <a:gd name="connsiteX8" fmla="*/ 1141392 w 1250059"/>
                <a:gd name="connsiteY8" fmla="*/ 1097692 h 1396276"/>
                <a:gd name="connsiteX9" fmla="*/ 1058493 w 1250059"/>
                <a:gd name="connsiteY9" fmla="*/ 1396276 h 1396276"/>
                <a:gd name="connsiteX10" fmla="*/ 0 w 1250059"/>
                <a:gd name="connsiteY10" fmla="*/ 279772 h 1396276"/>
                <a:gd name="connsiteX0" fmla="*/ 0 w 1250059"/>
                <a:gd name="connsiteY0" fmla="*/ 297909 h 1414413"/>
                <a:gd name="connsiteX1" fmla="*/ 328217 w 1250059"/>
                <a:gd name="connsiteY1" fmla="*/ 457815 h 1414413"/>
                <a:gd name="connsiteX2" fmla="*/ 702064 w 1250059"/>
                <a:gd name="connsiteY2" fmla="*/ 335614 h 1414413"/>
                <a:gd name="connsiteX3" fmla="*/ 902424 w 1250059"/>
                <a:gd name="connsiteY3" fmla="*/ 30502 h 1414413"/>
                <a:gd name="connsiteX4" fmla="*/ 980286 w 1250059"/>
                <a:gd name="connsiteY4" fmla="*/ 74140 h 1414413"/>
                <a:gd name="connsiteX5" fmla="*/ 1205960 w 1250059"/>
                <a:gd name="connsiteY5" fmla="*/ 401587 h 1414413"/>
                <a:gd name="connsiteX6" fmla="*/ 1250059 w 1250059"/>
                <a:gd name="connsiteY6" fmla="*/ 472504 h 1414413"/>
                <a:gd name="connsiteX7" fmla="*/ 1210777 w 1250059"/>
                <a:gd name="connsiteY7" fmla="*/ 729672 h 1414413"/>
                <a:gd name="connsiteX8" fmla="*/ 1141392 w 1250059"/>
                <a:gd name="connsiteY8" fmla="*/ 1115829 h 1414413"/>
                <a:gd name="connsiteX9" fmla="*/ 1058493 w 1250059"/>
                <a:gd name="connsiteY9" fmla="*/ 1414413 h 1414413"/>
                <a:gd name="connsiteX10" fmla="*/ 0 w 1250059"/>
                <a:gd name="connsiteY10" fmla="*/ 297909 h 1414413"/>
                <a:gd name="connsiteX0" fmla="*/ 0 w 1250059"/>
                <a:gd name="connsiteY0" fmla="*/ 297909 h 1414413"/>
                <a:gd name="connsiteX1" fmla="*/ 328217 w 1250059"/>
                <a:gd name="connsiteY1" fmla="*/ 457815 h 1414413"/>
                <a:gd name="connsiteX2" fmla="*/ 702064 w 1250059"/>
                <a:gd name="connsiteY2" fmla="*/ 335614 h 1414413"/>
                <a:gd name="connsiteX3" fmla="*/ 902424 w 1250059"/>
                <a:gd name="connsiteY3" fmla="*/ 30502 h 1414413"/>
                <a:gd name="connsiteX4" fmla="*/ 980286 w 1250059"/>
                <a:gd name="connsiteY4" fmla="*/ 74140 h 1414413"/>
                <a:gd name="connsiteX5" fmla="*/ 1205960 w 1250059"/>
                <a:gd name="connsiteY5" fmla="*/ 401587 h 1414413"/>
                <a:gd name="connsiteX6" fmla="*/ 1250059 w 1250059"/>
                <a:gd name="connsiteY6" fmla="*/ 472504 h 1414413"/>
                <a:gd name="connsiteX7" fmla="*/ 1210777 w 1250059"/>
                <a:gd name="connsiteY7" fmla="*/ 729672 h 1414413"/>
                <a:gd name="connsiteX8" fmla="*/ 1141392 w 1250059"/>
                <a:gd name="connsiteY8" fmla="*/ 1115829 h 1414413"/>
                <a:gd name="connsiteX9" fmla="*/ 1058493 w 1250059"/>
                <a:gd name="connsiteY9" fmla="*/ 1414413 h 1414413"/>
                <a:gd name="connsiteX10" fmla="*/ 0 w 1250059"/>
                <a:gd name="connsiteY10" fmla="*/ 297909 h 14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059" h="1414413">
                  <a:moveTo>
                    <a:pt x="0" y="297909"/>
                  </a:moveTo>
                  <a:lnTo>
                    <a:pt x="328217" y="457815"/>
                  </a:lnTo>
                  <a:cubicBezTo>
                    <a:pt x="442412" y="405577"/>
                    <a:pt x="589659" y="442251"/>
                    <a:pt x="702064" y="335614"/>
                  </a:cubicBezTo>
                  <a:cubicBezTo>
                    <a:pt x="775506" y="214009"/>
                    <a:pt x="880679" y="100874"/>
                    <a:pt x="902424" y="30502"/>
                  </a:cubicBezTo>
                  <a:cubicBezTo>
                    <a:pt x="924169" y="-39870"/>
                    <a:pt x="930086" y="27271"/>
                    <a:pt x="980286" y="74140"/>
                  </a:cubicBezTo>
                  <a:cubicBezTo>
                    <a:pt x="1122755" y="251643"/>
                    <a:pt x="1090726" y="195192"/>
                    <a:pt x="1205960" y="401587"/>
                  </a:cubicBezTo>
                  <a:lnTo>
                    <a:pt x="1250059" y="472504"/>
                  </a:lnTo>
                  <a:lnTo>
                    <a:pt x="1210777" y="729672"/>
                  </a:lnTo>
                  <a:lnTo>
                    <a:pt x="1141392" y="1115829"/>
                  </a:lnTo>
                  <a:lnTo>
                    <a:pt x="1058493" y="1414413"/>
                  </a:lnTo>
                  <a:lnTo>
                    <a:pt x="0" y="2979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oon 12"/>
            <p:cNvSpPr/>
            <p:nvPr/>
          </p:nvSpPr>
          <p:spPr>
            <a:xfrm rot="20149026">
              <a:off x="6673673" y="4756305"/>
              <a:ext cx="796591" cy="1398335"/>
            </a:xfrm>
            <a:custGeom>
              <a:avLst/>
              <a:gdLst>
                <a:gd name="connsiteX0" fmla="*/ 1531287 w 1531287"/>
                <a:gd name="connsiteY0" fmla="*/ 1190850 h 1190850"/>
                <a:gd name="connsiteX1" fmla="*/ 0 w 1531287"/>
                <a:gd name="connsiteY1" fmla="*/ 595425 h 1190850"/>
                <a:gd name="connsiteX2" fmla="*/ 1531287 w 1531287"/>
                <a:gd name="connsiteY2" fmla="*/ 0 h 1190850"/>
                <a:gd name="connsiteX3" fmla="*/ 1531286 w 1531287"/>
                <a:gd name="connsiteY3" fmla="*/ 1190850 h 1190850"/>
                <a:gd name="connsiteX4" fmla="*/ 1531287 w 1531287"/>
                <a:gd name="connsiteY4" fmla="*/ 1190850 h 1190850"/>
                <a:gd name="connsiteX0" fmla="*/ 1629803 w 1629803"/>
                <a:gd name="connsiteY0" fmla="*/ 1190850 h 1190850"/>
                <a:gd name="connsiteX1" fmla="*/ 314296 w 1629803"/>
                <a:gd name="connsiteY1" fmla="*/ 890707 h 1190850"/>
                <a:gd name="connsiteX2" fmla="*/ 98516 w 1629803"/>
                <a:gd name="connsiteY2" fmla="*/ 595425 h 1190850"/>
                <a:gd name="connsiteX3" fmla="*/ 1629803 w 1629803"/>
                <a:gd name="connsiteY3" fmla="*/ 0 h 1190850"/>
                <a:gd name="connsiteX4" fmla="*/ 1629802 w 1629803"/>
                <a:gd name="connsiteY4" fmla="*/ 1190850 h 1190850"/>
                <a:gd name="connsiteX5" fmla="*/ 1629803 w 1629803"/>
                <a:gd name="connsiteY5" fmla="*/ 1190850 h 1190850"/>
                <a:gd name="connsiteX0" fmla="*/ 1551315 w 1551315"/>
                <a:gd name="connsiteY0" fmla="*/ 1209247 h 1209247"/>
                <a:gd name="connsiteX1" fmla="*/ 235808 w 1551315"/>
                <a:gd name="connsiteY1" fmla="*/ 909104 h 1209247"/>
                <a:gd name="connsiteX2" fmla="*/ 20028 w 1551315"/>
                <a:gd name="connsiteY2" fmla="*/ 613822 h 1209247"/>
                <a:gd name="connsiteX3" fmla="*/ 182902 w 1551315"/>
                <a:gd name="connsiteY3" fmla="*/ 493894 h 1209247"/>
                <a:gd name="connsiteX4" fmla="*/ 1551315 w 1551315"/>
                <a:gd name="connsiteY4" fmla="*/ 18397 h 1209247"/>
                <a:gd name="connsiteX5" fmla="*/ 1551314 w 1551315"/>
                <a:gd name="connsiteY5" fmla="*/ 1209247 h 1209247"/>
                <a:gd name="connsiteX6" fmla="*/ 1551315 w 1551315"/>
                <a:gd name="connsiteY6" fmla="*/ 1209247 h 1209247"/>
                <a:gd name="connsiteX0" fmla="*/ 1727569 w 1727569"/>
                <a:gd name="connsiteY0" fmla="*/ 1209247 h 1209247"/>
                <a:gd name="connsiteX1" fmla="*/ 412062 w 1727569"/>
                <a:gd name="connsiteY1" fmla="*/ 909104 h 1209247"/>
                <a:gd name="connsiteX2" fmla="*/ 480 w 1727569"/>
                <a:gd name="connsiteY2" fmla="*/ 696451 h 1209247"/>
                <a:gd name="connsiteX3" fmla="*/ 359156 w 1727569"/>
                <a:gd name="connsiteY3" fmla="*/ 493894 h 1209247"/>
                <a:gd name="connsiteX4" fmla="*/ 1727569 w 1727569"/>
                <a:gd name="connsiteY4" fmla="*/ 18397 h 1209247"/>
                <a:gd name="connsiteX5" fmla="*/ 1727568 w 1727569"/>
                <a:gd name="connsiteY5" fmla="*/ 1209247 h 1209247"/>
                <a:gd name="connsiteX6" fmla="*/ 1727569 w 1727569"/>
                <a:gd name="connsiteY6" fmla="*/ 1209247 h 1209247"/>
                <a:gd name="connsiteX0" fmla="*/ 1857054 w 1857054"/>
                <a:gd name="connsiteY0" fmla="*/ 1209247 h 1209247"/>
                <a:gd name="connsiteX1" fmla="*/ 127160 w 1857054"/>
                <a:gd name="connsiteY1" fmla="*/ 707187 h 1209247"/>
                <a:gd name="connsiteX2" fmla="*/ 129965 w 1857054"/>
                <a:gd name="connsiteY2" fmla="*/ 696451 h 1209247"/>
                <a:gd name="connsiteX3" fmla="*/ 488641 w 1857054"/>
                <a:gd name="connsiteY3" fmla="*/ 493894 h 1209247"/>
                <a:gd name="connsiteX4" fmla="*/ 1857054 w 1857054"/>
                <a:gd name="connsiteY4" fmla="*/ 18397 h 1209247"/>
                <a:gd name="connsiteX5" fmla="*/ 1857053 w 1857054"/>
                <a:gd name="connsiteY5" fmla="*/ 1209247 h 1209247"/>
                <a:gd name="connsiteX6" fmla="*/ 1857054 w 1857054"/>
                <a:gd name="connsiteY6" fmla="*/ 1209247 h 1209247"/>
                <a:gd name="connsiteX0" fmla="*/ 1853485 w 1853485"/>
                <a:gd name="connsiteY0" fmla="*/ 1204516 h 1204516"/>
                <a:gd name="connsiteX1" fmla="*/ 123591 w 1853485"/>
                <a:gd name="connsiteY1" fmla="*/ 702456 h 1204516"/>
                <a:gd name="connsiteX2" fmla="*/ 126396 w 1853485"/>
                <a:gd name="connsiteY2" fmla="*/ 691720 h 1204516"/>
                <a:gd name="connsiteX3" fmla="*/ 109751 w 1853485"/>
                <a:gd name="connsiteY3" fmla="*/ 691057 h 1204516"/>
                <a:gd name="connsiteX4" fmla="*/ 1853485 w 1853485"/>
                <a:gd name="connsiteY4" fmla="*/ 13666 h 1204516"/>
                <a:gd name="connsiteX5" fmla="*/ 1853484 w 1853485"/>
                <a:gd name="connsiteY5" fmla="*/ 1204516 h 1204516"/>
                <a:gd name="connsiteX6" fmla="*/ 1853485 w 1853485"/>
                <a:gd name="connsiteY6" fmla="*/ 1204516 h 1204516"/>
                <a:gd name="connsiteX0" fmla="*/ 1853485 w 1866920"/>
                <a:gd name="connsiteY0" fmla="*/ 1262181 h 1262181"/>
                <a:gd name="connsiteX1" fmla="*/ 123591 w 1866920"/>
                <a:gd name="connsiteY1" fmla="*/ 760121 h 1262181"/>
                <a:gd name="connsiteX2" fmla="*/ 126396 w 1866920"/>
                <a:gd name="connsiteY2" fmla="*/ 749385 h 1262181"/>
                <a:gd name="connsiteX3" fmla="*/ 109751 w 1866920"/>
                <a:gd name="connsiteY3" fmla="*/ 748722 h 1262181"/>
                <a:gd name="connsiteX4" fmla="*/ 1866920 w 1866920"/>
                <a:gd name="connsiteY4" fmla="*/ 12714 h 1262181"/>
                <a:gd name="connsiteX5" fmla="*/ 1853484 w 1866920"/>
                <a:gd name="connsiteY5" fmla="*/ 1262181 h 1262181"/>
                <a:gd name="connsiteX6" fmla="*/ 1853485 w 1866920"/>
                <a:gd name="connsiteY6" fmla="*/ 1262181 h 1262181"/>
                <a:gd name="connsiteX0" fmla="*/ 1853485 w 1866920"/>
                <a:gd name="connsiteY0" fmla="*/ 1249467 h 1249467"/>
                <a:gd name="connsiteX1" fmla="*/ 123591 w 1866920"/>
                <a:gd name="connsiteY1" fmla="*/ 747407 h 1249467"/>
                <a:gd name="connsiteX2" fmla="*/ 126396 w 1866920"/>
                <a:gd name="connsiteY2" fmla="*/ 736671 h 1249467"/>
                <a:gd name="connsiteX3" fmla="*/ 109751 w 1866920"/>
                <a:gd name="connsiteY3" fmla="*/ 736008 h 1249467"/>
                <a:gd name="connsiteX4" fmla="*/ 1866920 w 1866920"/>
                <a:gd name="connsiteY4" fmla="*/ 0 h 1249467"/>
                <a:gd name="connsiteX5" fmla="*/ 1853484 w 1866920"/>
                <a:gd name="connsiteY5" fmla="*/ 1249467 h 1249467"/>
                <a:gd name="connsiteX6" fmla="*/ 1853485 w 1866920"/>
                <a:gd name="connsiteY6" fmla="*/ 1249467 h 124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20" h="1249467">
                  <a:moveTo>
                    <a:pt x="1853485" y="1249467"/>
                  </a:moveTo>
                  <a:cubicBezTo>
                    <a:pt x="1634234" y="1199443"/>
                    <a:pt x="378806" y="846645"/>
                    <a:pt x="123591" y="747407"/>
                  </a:cubicBezTo>
                  <a:cubicBezTo>
                    <a:pt x="-131624" y="648170"/>
                    <a:pt x="128703" y="738571"/>
                    <a:pt x="126396" y="736671"/>
                  </a:cubicBezTo>
                  <a:cubicBezTo>
                    <a:pt x="124089" y="734771"/>
                    <a:pt x="-145463" y="835246"/>
                    <a:pt x="109751" y="736008"/>
                  </a:cubicBezTo>
                  <a:cubicBezTo>
                    <a:pt x="364966" y="636771"/>
                    <a:pt x="1521612" y="51331"/>
                    <a:pt x="1866920" y="0"/>
                  </a:cubicBezTo>
                  <a:cubicBezTo>
                    <a:pt x="1073162" y="336954"/>
                    <a:pt x="1059726" y="912513"/>
                    <a:pt x="1853484" y="1249467"/>
                  </a:cubicBezTo>
                  <a:lnTo>
                    <a:pt x="1853485" y="1249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oon 12"/>
            <p:cNvSpPr/>
            <p:nvPr/>
          </p:nvSpPr>
          <p:spPr>
            <a:xfrm rot="19670500">
              <a:off x="6544885" y="3335819"/>
              <a:ext cx="1063350" cy="1493836"/>
            </a:xfrm>
            <a:custGeom>
              <a:avLst/>
              <a:gdLst>
                <a:gd name="connsiteX0" fmla="*/ 1531287 w 1531287"/>
                <a:gd name="connsiteY0" fmla="*/ 1190850 h 1190850"/>
                <a:gd name="connsiteX1" fmla="*/ 0 w 1531287"/>
                <a:gd name="connsiteY1" fmla="*/ 595425 h 1190850"/>
                <a:gd name="connsiteX2" fmla="*/ 1531287 w 1531287"/>
                <a:gd name="connsiteY2" fmla="*/ 0 h 1190850"/>
                <a:gd name="connsiteX3" fmla="*/ 1531286 w 1531287"/>
                <a:gd name="connsiteY3" fmla="*/ 1190850 h 1190850"/>
                <a:gd name="connsiteX4" fmla="*/ 1531287 w 1531287"/>
                <a:gd name="connsiteY4" fmla="*/ 1190850 h 1190850"/>
                <a:gd name="connsiteX0" fmla="*/ 1629803 w 1629803"/>
                <a:gd name="connsiteY0" fmla="*/ 1190850 h 1190850"/>
                <a:gd name="connsiteX1" fmla="*/ 314296 w 1629803"/>
                <a:gd name="connsiteY1" fmla="*/ 890707 h 1190850"/>
                <a:gd name="connsiteX2" fmla="*/ 98516 w 1629803"/>
                <a:gd name="connsiteY2" fmla="*/ 595425 h 1190850"/>
                <a:gd name="connsiteX3" fmla="*/ 1629803 w 1629803"/>
                <a:gd name="connsiteY3" fmla="*/ 0 h 1190850"/>
                <a:gd name="connsiteX4" fmla="*/ 1629802 w 1629803"/>
                <a:gd name="connsiteY4" fmla="*/ 1190850 h 1190850"/>
                <a:gd name="connsiteX5" fmla="*/ 1629803 w 1629803"/>
                <a:gd name="connsiteY5" fmla="*/ 1190850 h 1190850"/>
                <a:gd name="connsiteX0" fmla="*/ 1551315 w 1551315"/>
                <a:gd name="connsiteY0" fmla="*/ 1209247 h 1209247"/>
                <a:gd name="connsiteX1" fmla="*/ 235808 w 1551315"/>
                <a:gd name="connsiteY1" fmla="*/ 909104 h 1209247"/>
                <a:gd name="connsiteX2" fmla="*/ 20028 w 1551315"/>
                <a:gd name="connsiteY2" fmla="*/ 613822 h 1209247"/>
                <a:gd name="connsiteX3" fmla="*/ 182902 w 1551315"/>
                <a:gd name="connsiteY3" fmla="*/ 493894 h 1209247"/>
                <a:gd name="connsiteX4" fmla="*/ 1551315 w 1551315"/>
                <a:gd name="connsiteY4" fmla="*/ 18397 h 1209247"/>
                <a:gd name="connsiteX5" fmla="*/ 1551314 w 1551315"/>
                <a:gd name="connsiteY5" fmla="*/ 1209247 h 1209247"/>
                <a:gd name="connsiteX6" fmla="*/ 1551315 w 1551315"/>
                <a:gd name="connsiteY6" fmla="*/ 1209247 h 1209247"/>
                <a:gd name="connsiteX0" fmla="*/ 1727569 w 1727569"/>
                <a:gd name="connsiteY0" fmla="*/ 1209247 h 1209247"/>
                <a:gd name="connsiteX1" fmla="*/ 412062 w 1727569"/>
                <a:gd name="connsiteY1" fmla="*/ 909104 h 1209247"/>
                <a:gd name="connsiteX2" fmla="*/ 480 w 1727569"/>
                <a:gd name="connsiteY2" fmla="*/ 696451 h 1209247"/>
                <a:gd name="connsiteX3" fmla="*/ 359156 w 1727569"/>
                <a:gd name="connsiteY3" fmla="*/ 493894 h 1209247"/>
                <a:gd name="connsiteX4" fmla="*/ 1727569 w 1727569"/>
                <a:gd name="connsiteY4" fmla="*/ 18397 h 1209247"/>
                <a:gd name="connsiteX5" fmla="*/ 1727568 w 1727569"/>
                <a:gd name="connsiteY5" fmla="*/ 1209247 h 1209247"/>
                <a:gd name="connsiteX6" fmla="*/ 1727569 w 1727569"/>
                <a:gd name="connsiteY6" fmla="*/ 1209247 h 1209247"/>
                <a:gd name="connsiteX0" fmla="*/ 1857054 w 1857054"/>
                <a:gd name="connsiteY0" fmla="*/ 1209247 h 1209247"/>
                <a:gd name="connsiteX1" fmla="*/ 127160 w 1857054"/>
                <a:gd name="connsiteY1" fmla="*/ 707187 h 1209247"/>
                <a:gd name="connsiteX2" fmla="*/ 129965 w 1857054"/>
                <a:gd name="connsiteY2" fmla="*/ 696451 h 1209247"/>
                <a:gd name="connsiteX3" fmla="*/ 488641 w 1857054"/>
                <a:gd name="connsiteY3" fmla="*/ 493894 h 1209247"/>
                <a:gd name="connsiteX4" fmla="*/ 1857054 w 1857054"/>
                <a:gd name="connsiteY4" fmla="*/ 18397 h 1209247"/>
                <a:gd name="connsiteX5" fmla="*/ 1857053 w 1857054"/>
                <a:gd name="connsiteY5" fmla="*/ 1209247 h 1209247"/>
                <a:gd name="connsiteX6" fmla="*/ 1857054 w 1857054"/>
                <a:gd name="connsiteY6" fmla="*/ 1209247 h 1209247"/>
                <a:gd name="connsiteX0" fmla="*/ 1853485 w 1853485"/>
                <a:gd name="connsiteY0" fmla="*/ 1204516 h 1204516"/>
                <a:gd name="connsiteX1" fmla="*/ 123591 w 1853485"/>
                <a:gd name="connsiteY1" fmla="*/ 702456 h 1204516"/>
                <a:gd name="connsiteX2" fmla="*/ 126396 w 1853485"/>
                <a:gd name="connsiteY2" fmla="*/ 691720 h 1204516"/>
                <a:gd name="connsiteX3" fmla="*/ 109751 w 1853485"/>
                <a:gd name="connsiteY3" fmla="*/ 691057 h 1204516"/>
                <a:gd name="connsiteX4" fmla="*/ 1853485 w 1853485"/>
                <a:gd name="connsiteY4" fmla="*/ 13666 h 1204516"/>
                <a:gd name="connsiteX5" fmla="*/ 1853484 w 1853485"/>
                <a:gd name="connsiteY5" fmla="*/ 1204516 h 1204516"/>
                <a:gd name="connsiteX6" fmla="*/ 1853485 w 1853485"/>
                <a:gd name="connsiteY6" fmla="*/ 1204516 h 1204516"/>
                <a:gd name="connsiteX0" fmla="*/ 1853485 w 1866920"/>
                <a:gd name="connsiteY0" fmla="*/ 1262181 h 1262181"/>
                <a:gd name="connsiteX1" fmla="*/ 123591 w 1866920"/>
                <a:gd name="connsiteY1" fmla="*/ 760121 h 1262181"/>
                <a:gd name="connsiteX2" fmla="*/ 126396 w 1866920"/>
                <a:gd name="connsiteY2" fmla="*/ 749385 h 1262181"/>
                <a:gd name="connsiteX3" fmla="*/ 109751 w 1866920"/>
                <a:gd name="connsiteY3" fmla="*/ 748722 h 1262181"/>
                <a:gd name="connsiteX4" fmla="*/ 1866920 w 1866920"/>
                <a:gd name="connsiteY4" fmla="*/ 12714 h 1262181"/>
                <a:gd name="connsiteX5" fmla="*/ 1853484 w 1866920"/>
                <a:gd name="connsiteY5" fmla="*/ 1262181 h 1262181"/>
                <a:gd name="connsiteX6" fmla="*/ 1853485 w 1866920"/>
                <a:gd name="connsiteY6" fmla="*/ 1262181 h 1262181"/>
                <a:gd name="connsiteX0" fmla="*/ 1853485 w 1866920"/>
                <a:gd name="connsiteY0" fmla="*/ 1249467 h 1249467"/>
                <a:gd name="connsiteX1" fmla="*/ 123591 w 1866920"/>
                <a:gd name="connsiteY1" fmla="*/ 747407 h 1249467"/>
                <a:gd name="connsiteX2" fmla="*/ 126396 w 1866920"/>
                <a:gd name="connsiteY2" fmla="*/ 736671 h 1249467"/>
                <a:gd name="connsiteX3" fmla="*/ 109751 w 1866920"/>
                <a:gd name="connsiteY3" fmla="*/ 736008 h 1249467"/>
                <a:gd name="connsiteX4" fmla="*/ 1866920 w 1866920"/>
                <a:gd name="connsiteY4" fmla="*/ 0 h 1249467"/>
                <a:gd name="connsiteX5" fmla="*/ 1853484 w 1866920"/>
                <a:gd name="connsiteY5" fmla="*/ 1249467 h 1249467"/>
                <a:gd name="connsiteX6" fmla="*/ 1853485 w 1866920"/>
                <a:gd name="connsiteY6" fmla="*/ 1249467 h 124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20" h="1249467">
                  <a:moveTo>
                    <a:pt x="1853485" y="1249467"/>
                  </a:moveTo>
                  <a:cubicBezTo>
                    <a:pt x="1634234" y="1199443"/>
                    <a:pt x="378806" y="846645"/>
                    <a:pt x="123591" y="747407"/>
                  </a:cubicBezTo>
                  <a:cubicBezTo>
                    <a:pt x="-131624" y="648170"/>
                    <a:pt x="128703" y="738571"/>
                    <a:pt x="126396" y="736671"/>
                  </a:cubicBezTo>
                  <a:cubicBezTo>
                    <a:pt x="124089" y="734771"/>
                    <a:pt x="-145463" y="835246"/>
                    <a:pt x="109751" y="736008"/>
                  </a:cubicBezTo>
                  <a:cubicBezTo>
                    <a:pt x="364966" y="636771"/>
                    <a:pt x="1521612" y="51331"/>
                    <a:pt x="1866920" y="0"/>
                  </a:cubicBezTo>
                  <a:cubicBezTo>
                    <a:pt x="1073162" y="336954"/>
                    <a:pt x="1059726" y="912513"/>
                    <a:pt x="1853484" y="1249467"/>
                  </a:cubicBezTo>
                  <a:lnTo>
                    <a:pt x="1853485" y="1249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4840504" y="4042672"/>
              <a:ext cx="2319090" cy="1912107"/>
              <a:chOff x="5036955" y="4729401"/>
              <a:chExt cx="2162502" cy="1365782"/>
            </a:xfrm>
          </p:grpSpPr>
          <p:grpSp>
            <p:nvGrpSpPr>
              <p:cNvPr id="49" name="Group 48"/>
              <p:cNvGrpSpPr/>
              <p:nvPr/>
            </p:nvGrpSpPr>
            <p:grpSpPr>
              <a:xfrm>
                <a:off x="5070817" y="4729401"/>
                <a:ext cx="1597836" cy="1365782"/>
                <a:chOff x="4238230" y="4430090"/>
                <a:chExt cx="1412465" cy="1243377"/>
              </a:xfrm>
            </p:grpSpPr>
            <p:sp>
              <p:nvSpPr>
                <p:cNvPr id="48" name="Isosceles Triangle 47"/>
                <p:cNvSpPr/>
                <p:nvPr/>
              </p:nvSpPr>
              <p:spPr>
                <a:xfrm>
                  <a:off x="4555871" y="5265190"/>
                  <a:ext cx="96677" cy="31035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20580000">
                  <a:off x="4238230" y="5303530"/>
                  <a:ext cx="110582" cy="33818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4445702" y="5144478"/>
                  <a:ext cx="50479"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4504043" y="5095448"/>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4614849" y="5092581"/>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4742640" y="5046484"/>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4823496" y="4977324"/>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a:off x="4924254" y="4892999"/>
                  <a:ext cx="80682"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a:off x="5014071" y="4798359"/>
                  <a:ext cx="80682"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p:cNvSpPr/>
                <p:nvPr/>
              </p:nvSpPr>
              <p:spPr>
                <a:xfrm>
                  <a:off x="5113850" y="4831650"/>
                  <a:ext cx="80682"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a:off x="5190903" y="4703634"/>
                  <a:ext cx="80682"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271545" y="4644194"/>
                  <a:ext cx="80682"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883239" y="4901636"/>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flipH="1">
                  <a:off x="4984851" y="4887439"/>
                  <a:ext cx="50479"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a:off x="5067430" y="4812632"/>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5166799" y="4668045"/>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p:cNvSpPr/>
                <p:nvPr/>
              </p:nvSpPr>
              <p:spPr>
                <a:xfrm>
                  <a:off x="5247230" y="4668177"/>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a:off x="5339335" y="4600250"/>
                  <a:ext cx="80682" cy="41308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a:off x="5413333" y="4532043"/>
                  <a:ext cx="80682" cy="3755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a:off x="5516701" y="4430090"/>
                  <a:ext cx="80682" cy="3755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a:off x="5570013" y="4490318"/>
                  <a:ext cx="80682" cy="3755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p:cNvSpPr/>
                <p:nvPr/>
              </p:nvSpPr>
              <p:spPr>
                <a:xfrm>
                  <a:off x="5460620" y="4535547"/>
                  <a:ext cx="80682" cy="3755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a:off x="5286869" y="4686779"/>
                  <a:ext cx="80682" cy="31035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a:off x="4721115" y="5046094"/>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p:cNvSpPr/>
                <p:nvPr/>
              </p:nvSpPr>
              <p:spPr>
                <a:xfrm>
                  <a:off x="4699562" y="5079258"/>
                  <a:ext cx="96677"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4360910" y="5219079"/>
                  <a:ext cx="106345" cy="4543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Oval 54"/>
              <p:cNvSpPr/>
              <p:nvPr/>
            </p:nvSpPr>
            <p:spPr>
              <a:xfrm rot="3403941">
                <a:off x="5830658" y="4573264"/>
                <a:ext cx="575096" cy="2162502"/>
              </a:xfrm>
              <a:custGeom>
                <a:avLst/>
                <a:gdLst>
                  <a:gd name="connsiteX0" fmla="*/ 0 w 529344"/>
                  <a:gd name="connsiteY0" fmla="*/ 1153093 h 2306186"/>
                  <a:gd name="connsiteX1" fmla="*/ 264672 w 529344"/>
                  <a:gd name="connsiteY1" fmla="*/ 0 h 2306186"/>
                  <a:gd name="connsiteX2" fmla="*/ 529344 w 529344"/>
                  <a:gd name="connsiteY2" fmla="*/ 1153093 h 2306186"/>
                  <a:gd name="connsiteX3" fmla="*/ 264672 w 529344"/>
                  <a:gd name="connsiteY3" fmla="*/ 2306186 h 2306186"/>
                  <a:gd name="connsiteX4" fmla="*/ 0 w 529344"/>
                  <a:gd name="connsiteY4" fmla="*/ 1153093 h 2306186"/>
                  <a:gd name="connsiteX0" fmla="*/ 27175 w 556519"/>
                  <a:gd name="connsiteY0" fmla="*/ 1159238 h 2312331"/>
                  <a:gd name="connsiteX1" fmla="*/ 38505 w 556519"/>
                  <a:gd name="connsiteY1" fmla="*/ 721696 h 2312331"/>
                  <a:gd name="connsiteX2" fmla="*/ 291847 w 556519"/>
                  <a:gd name="connsiteY2" fmla="*/ 6145 h 2312331"/>
                  <a:gd name="connsiteX3" fmla="*/ 556519 w 556519"/>
                  <a:gd name="connsiteY3" fmla="*/ 1159238 h 2312331"/>
                  <a:gd name="connsiteX4" fmla="*/ 291847 w 556519"/>
                  <a:gd name="connsiteY4" fmla="*/ 2312331 h 2312331"/>
                  <a:gd name="connsiteX5" fmla="*/ 27175 w 556519"/>
                  <a:gd name="connsiteY5" fmla="*/ 1159238 h 2312331"/>
                  <a:gd name="connsiteX0" fmla="*/ 27175 w 556519"/>
                  <a:gd name="connsiteY0" fmla="*/ 1159238 h 2320898"/>
                  <a:gd name="connsiteX1" fmla="*/ 38505 w 556519"/>
                  <a:gd name="connsiteY1" fmla="*/ 721696 h 2320898"/>
                  <a:gd name="connsiteX2" fmla="*/ 291847 w 556519"/>
                  <a:gd name="connsiteY2" fmla="*/ 6145 h 2320898"/>
                  <a:gd name="connsiteX3" fmla="*/ 556519 w 556519"/>
                  <a:gd name="connsiteY3" fmla="*/ 1159238 h 2320898"/>
                  <a:gd name="connsiteX4" fmla="*/ 291847 w 556519"/>
                  <a:gd name="connsiteY4" fmla="*/ 2312331 h 2320898"/>
                  <a:gd name="connsiteX5" fmla="*/ 38593 w 556519"/>
                  <a:gd name="connsiteY5" fmla="*/ 1658265 h 2320898"/>
                  <a:gd name="connsiteX6" fmla="*/ 27175 w 556519"/>
                  <a:gd name="connsiteY6" fmla="*/ 1159238 h 2320898"/>
                  <a:gd name="connsiteX0" fmla="*/ 117156 w 528355"/>
                  <a:gd name="connsiteY0" fmla="*/ 1201948 h 2320898"/>
                  <a:gd name="connsiteX1" fmla="*/ 10341 w 528355"/>
                  <a:gd name="connsiteY1" fmla="*/ 721696 h 2320898"/>
                  <a:gd name="connsiteX2" fmla="*/ 263683 w 528355"/>
                  <a:gd name="connsiteY2" fmla="*/ 6145 h 2320898"/>
                  <a:gd name="connsiteX3" fmla="*/ 528355 w 528355"/>
                  <a:gd name="connsiteY3" fmla="*/ 1159238 h 2320898"/>
                  <a:gd name="connsiteX4" fmla="*/ 263683 w 528355"/>
                  <a:gd name="connsiteY4" fmla="*/ 2312331 h 2320898"/>
                  <a:gd name="connsiteX5" fmla="*/ 10429 w 528355"/>
                  <a:gd name="connsiteY5" fmla="*/ 1658265 h 2320898"/>
                  <a:gd name="connsiteX6" fmla="*/ 117156 w 528355"/>
                  <a:gd name="connsiteY6" fmla="*/ 1201948 h 2320898"/>
                  <a:gd name="connsiteX0" fmla="*/ 115572 w 526771"/>
                  <a:gd name="connsiteY0" fmla="*/ 1201948 h 2324263"/>
                  <a:gd name="connsiteX1" fmla="*/ 8757 w 526771"/>
                  <a:gd name="connsiteY1" fmla="*/ 721696 h 2324263"/>
                  <a:gd name="connsiteX2" fmla="*/ 262099 w 526771"/>
                  <a:gd name="connsiteY2" fmla="*/ 6145 h 2324263"/>
                  <a:gd name="connsiteX3" fmla="*/ 526771 w 526771"/>
                  <a:gd name="connsiteY3" fmla="*/ 1159238 h 2324263"/>
                  <a:gd name="connsiteX4" fmla="*/ 262099 w 526771"/>
                  <a:gd name="connsiteY4" fmla="*/ 2312331 h 2324263"/>
                  <a:gd name="connsiteX5" fmla="*/ 97389 w 526771"/>
                  <a:gd name="connsiteY5" fmla="*/ 1724932 h 2324263"/>
                  <a:gd name="connsiteX6" fmla="*/ 115572 w 526771"/>
                  <a:gd name="connsiteY6" fmla="*/ 1201948 h 2324263"/>
                  <a:gd name="connsiteX0" fmla="*/ 115572 w 526771"/>
                  <a:gd name="connsiteY0" fmla="*/ 1201948 h 2324263"/>
                  <a:gd name="connsiteX1" fmla="*/ 8757 w 526771"/>
                  <a:gd name="connsiteY1" fmla="*/ 721696 h 2324263"/>
                  <a:gd name="connsiteX2" fmla="*/ 262099 w 526771"/>
                  <a:gd name="connsiteY2" fmla="*/ 6145 h 2324263"/>
                  <a:gd name="connsiteX3" fmla="*/ 526771 w 526771"/>
                  <a:gd name="connsiteY3" fmla="*/ 1159238 h 2324263"/>
                  <a:gd name="connsiteX4" fmla="*/ 262099 w 526771"/>
                  <a:gd name="connsiteY4" fmla="*/ 2312331 h 2324263"/>
                  <a:gd name="connsiteX5" fmla="*/ 97389 w 526771"/>
                  <a:gd name="connsiteY5" fmla="*/ 1724932 h 2324263"/>
                  <a:gd name="connsiteX6" fmla="*/ 115572 w 526771"/>
                  <a:gd name="connsiteY6" fmla="*/ 1201948 h 2324263"/>
                  <a:gd name="connsiteX0" fmla="*/ 115572 w 526771"/>
                  <a:gd name="connsiteY0" fmla="*/ 1201948 h 2324938"/>
                  <a:gd name="connsiteX1" fmla="*/ 8757 w 526771"/>
                  <a:gd name="connsiteY1" fmla="*/ 721696 h 2324938"/>
                  <a:gd name="connsiteX2" fmla="*/ 262099 w 526771"/>
                  <a:gd name="connsiteY2" fmla="*/ 6145 h 2324938"/>
                  <a:gd name="connsiteX3" fmla="*/ 526771 w 526771"/>
                  <a:gd name="connsiteY3" fmla="*/ 1159238 h 2324938"/>
                  <a:gd name="connsiteX4" fmla="*/ 262099 w 526771"/>
                  <a:gd name="connsiteY4" fmla="*/ 2312331 h 2324938"/>
                  <a:gd name="connsiteX5" fmla="*/ 97389 w 526771"/>
                  <a:gd name="connsiteY5" fmla="*/ 1724932 h 2324938"/>
                  <a:gd name="connsiteX6" fmla="*/ 115572 w 526771"/>
                  <a:gd name="connsiteY6" fmla="*/ 1201948 h 2324938"/>
                  <a:gd name="connsiteX0" fmla="*/ 179578 w 524283"/>
                  <a:gd name="connsiteY0" fmla="*/ 1205768 h 2324938"/>
                  <a:gd name="connsiteX1" fmla="*/ 6269 w 524283"/>
                  <a:gd name="connsiteY1" fmla="*/ 721696 h 2324938"/>
                  <a:gd name="connsiteX2" fmla="*/ 259611 w 524283"/>
                  <a:gd name="connsiteY2" fmla="*/ 6145 h 2324938"/>
                  <a:gd name="connsiteX3" fmla="*/ 524283 w 524283"/>
                  <a:gd name="connsiteY3" fmla="*/ 1159238 h 2324938"/>
                  <a:gd name="connsiteX4" fmla="*/ 259611 w 524283"/>
                  <a:gd name="connsiteY4" fmla="*/ 2312331 h 2324938"/>
                  <a:gd name="connsiteX5" fmla="*/ 94901 w 524283"/>
                  <a:gd name="connsiteY5" fmla="*/ 1724932 h 2324938"/>
                  <a:gd name="connsiteX6" fmla="*/ 179578 w 524283"/>
                  <a:gd name="connsiteY6" fmla="*/ 1205768 h 2324938"/>
                  <a:gd name="connsiteX0" fmla="*/ 93800 w 438505"/>
                  <a:gd name="connsiteY0" fmla="*/ 1206710 h 2325880"/>
                  <a:gd name="connsiteX1" fmla="*/ 9208 w 438505"/>
                  <a:gd name="connsiteY1" fmla="*/ 696943 h 2325880"/>
                  <a:gd name="connsiteX2" fmla="*/ 173833 w 438505"/>
                  <a:gd name="connsiteY2" fmla="*/ 7087 h 2325880"/>
                  <a:gd name="connsiteX3" fmla="*/ 438505 w 438505"/>
                  <a:gd name="connsiteY3" fmla="*/ 1160180 h 2325880"/>
                  <a:gd name="connsiteX4" fmla="*/ 173833 w 438505"/>
                  <a:gd name="connsiteY4" fmla="*/ 2313273 h 2325880"/>
                  <a:gd name="connsiteX5" fmla="*/ 9123 w 438505"/>
                  <a:gd name="connsiteY5" fmla="*/ 1725874 h 2325880"/>
                  <a:gd name="connsiteX6" fmla="*/ 93800 w 438505"/>
                  <a:gd name="connsiteY6" fmla="*/ 1206710 h 2325880"/>
                  <a:gd name="connsiteX0" fmla="*/ 93800 w 438505"/>
                  <a:gd name="connsiteY0" fmla="*/ 1207746 h 2326916"/>
                  <a:gd name="connsiteX1" fmla="*/ 9208 w 438505"/>
                  <a:gd name="connsiteY1" fmla="*/ 697979 h 2326916"/>
                  <a:gd name="connsiteX2" fmla="*/ 173833 w 438505"/>
                  <a:gd name="connsiteY2" fmla="*/ 8123 h 2326916"/>
                  <a:gd name="connsiteX3" fmla="*/ 438505 w 438505"/>
                  <a:gd name="connsiteY3" fmla="*/ 1161216 h 2326916"/>
                  <a:gd name="connsiteX4" fmla="*/ 173833 w 438505"/>
                  <a:gd name="connsiteY4" fmla="*/ 2314309 h 2326916"/>
                  <a:gd name="connsiteX5" fmla="*/ 9123 w 438505"/>
                  <a:gd name="connsiteY5" fmla="*/ 1726910 h 2326916"/>
                  <a:gd name="connsiteX6" fmla="*/ 93800 w 438505"/>
                  <a:gd name="connsiteY6" fmla="*/ 1207746 h 2326916"/>
                  <a:gd name="connsiteX0" fmla="*/ 87006 w 431711"/>
                  <a:gd name="connsiteY0" fmla="*/ 1207746 h 2326916"/>
                  <a:gd name="connsiteX1" fmla="*/ 2414 w 431711"/>
                  <a:gd name="connsiteY1" fmla="*/ 697979 h 2326916"/>
                  <a:gd name="connsiteX2" fmla="*/ 167039 w 431711"/>
                  <a:gd name="connsiteY2" fmla="*/ 8123 h 2326916"/>
                  <a:gd name="connsiteX3" fmla="*/ 431711 w 431711"/>
                  <a:gd name="connsiteY3" fmla="*/ 1161216 h 2326916"/>
                  <a:gd name="connsiteX4" fmla="*/ 167039 w 431711"/>
                  <a:gd name="connsiteY4" fmla="*/ 2314309 h 2326916"/>
                  <a:gd name="connsiteX5" fmla="*/ 2329 w 431711"/>
                  <a:gd name="connsiteY5" fmla="*/ 1726910 h 2326916"/>
                  <a:gd name="connsiteX6" fmla="*/ 87006 w 431711"/>
                  <a:gd name="connsiteY6" fmla="*/ 1207746 h 2326916"/>
                  <a:gd name="connsiteX0" fmla="*/ 136833 w 431711"/>
                  <a:gd name="connsiteY0" fmla="*/ 1233702 h 2326916"/>
                  <a:gd name="connsiteX1" fmla="*/ 2414 w 431711"/>
                  <a:gd name="connsiteY1" fmla="*/ 697979 h 2326916"/>
                  <a:gd name="connsiteX2" fmla="*/ 167039 w 431711"/>
                  <a:gd name="connsiteY2" fmla="*/ 8123 h 2326916"/>
                  <a:gd name="connsiteX3" fmla="*/ 431711 w 431711"/>
                  <a:gd name="connsiteY3" fmla="*/ 1161216 h 2326916"/>
                  <a:gd name="connsiteX4" fmla="*/ 167039 w 431711"/>
                  <a:gd name="connsiteY4" fmla="*/ 2314309 h 2326916"/>
                  <a:gd name="connsiteX5" fmla="*/ 2329 w 431711"/>
                  <a:gd name="connsiteY5" fmla="*/ 1726910 h 2326916"/>
                  <a:gd name="connsiteX6" fmla="*/ 136833 w 431711"/>
                  <a:gd name="connsiteY6" fmla="*/ 1233702 h 2326916"/>
                  <a:gd name="connsiteX0" fmla="*/ 134504 w 429382"/>
                  <a:gd name="connsiteY0" fmla="*/ 1236415 h 2329629"/>
                  <a:gd name="connsiteX1" fmla="*/ 51909 w 429382"/>
                  <a:gd name="connsiteY1" fmla="*/ 647218 h 2329629"/>
                  <a:gd name="connsiteX2" fmla="*/ 164710 w 429382"/>
                  <a:gd name="connsiteY2" fmla="*/ 10836 h 2329629"/>
                  <a:gd name="connsiteX3" fmla="*/ 429382 w 429382"/>
                  <a:gd name="connsiteY3" fmla="*/ 1163929 h 2329629"/>
                  <a:gd name="connsiteX4" fmla="*/ 164710 w 429382"/>
                  <a:gd name="connsiteY4" fmla="*/ 2317022 h 2329629"/>
                  <a:gd name="connsiteX5" fmla="*/ 0 w 429382"/>
                  <a:gd name="connsiteY5" fmla="*/ 1729623 h 2329629"/>
                  <a:gd name="connsiteX6" fmla="*/ 134504 w 429382"/>
                  <a:gd name="connsiteY6" fmla="*/ 1236415 h 2329629"/>
                  <a:gd name="connsiteX0" fmla="*/ 147699 w 442577"/>
                  <a:gd name="connsiteY0" fmla="*/ 1235225 h 2328439"/>
                  <a:gd name="connsiteX1" fmla="*/ 2254 w 442577"/>
                  <a:gd name="connsiteY1" fmla="*/ 668077 h 2328439"/>
                  <a:gd name="connsiteX2" fmla="*/ 177905 w 442577"/>
                  <a:gd name="connsiteY2" fmla="*/ 9646 h 2328439"/>
                  <a:gd name="connsiteX3" fmla="*/ 442577 w 442577"/>
                  <a:gd name="connsiteY3" fmla="*/ 1162739 h 2328439"/>
                  <a:gd name="connsiteX4" fmla="*/ 177905 w 442577"/>
                  <a:gd name="connsiteY4" fmla="*/ 2315832 h 2328439"/>
                  <a:gd name="connsiteX5" fmla="*/ 13195 w 442577"/>
                  <a:gd name="connsiteY5" fmla="*/ 1728433 h 2328439"/>
                  <a:gd name="connsiteX6" fmla="*/ 147699 w 442577"/>
                  <a:gd name="connsiteY6" fmla="*/ 1235225 h 2328439"/>
                  <a:gd name="connsiteX0" fmla="*/ 84937 w 442577"/>
                  <a:gd name="connsiteY0" fmla="*/ 1211093 h 2328439"/>
                  <a:gd name="connsiteX1" fmla="*/ 2254 w 442577"/>
                  <a:gd name="connsiteY1" fmla="*/ 668077 h 2328439"/>
                  <a:gd name="connsiteX2" fmla="*/ 177905 w 442577"/>
                  <a:gd name="connsiteY2" fmla="*/ 9646 h 2328439"/>
                  <a:gd name="connsiteX3" fmla="*/ 442577 w 442577"/>
                  <a:gd name="connsiteY3" fmla="*/ 1162739 h 2328439"/>
                  <a:gd name="connsiteX4" fmla="*/ 177905 w 442577"/>
                  <a:gd name="connsiteY4" fmla="*/ 2315832 h 2328439"/>
                  <a:gd name="connsiteX5" fmla="*/ 13195 w 442577"/>
                  <a:gd name="connsiteY5" fmla="*/ 1728433 h 2328439"/>
                  <a:gd name="connsiteX6" fmla="*/ 84937 w 442577"/>
                  <a:gd name="connsiteY6" fmla="*/ 1211093 h 2328439"/>
                  <a:gd name="connsiteX0" fmla="*/ 84937 w 442577"/>
                  <a:gd name="connsiteY0" fmla="*/ 1211093 h 2331406"/>
                  <a:gd name="connsiteX1" fmla="*/ 2254 w 442577"/>
                  <a:gd name="connsiteY1" fmla="*/ 668077 h 2331406"/>
                  <a:gd name="connsiteX2" fmla="*/ 177905 w 442577"/>
                  <a:gd name="connsiteY2" fmla="*/ 9646 h 2331406"/>
                  <a:gd name="connsiteX3" fmla="*/ 442577 w 442577"/>
                  <a:gd name="connsiteY3" fmla="*/ 1162739 h 2331406"/>
                  <a:gd name="connsiteX4" fmla="*/ 177905 w 442577"/>
                  <a:gd name="connsiteY4" fmla="*/ 2315832 h 2331406"/>
                  <a:gd name="connsiteX5" fmla="*/ 72225 w 442577"/>
                  <a:gd name="connsiteY5" fmla="*/ 1772879 h 2331406"/>
                  <a:gd name="connsiteX6" fmla="*/ 84937 w 442577"/>
                  <a:gd name="connsiteY6" fmla="*/ 1211093 h 2331406"/>
                  <a:gd name="connsiteX0" fmla="*/ 84937 w 442577"/>
                  <a:gd name="connsiteY0" fmla="*/ 1211093 h 2304444"/>
                  <a:gd name="connsiteX1" fmla="*/ 2254 w 442577"/>
                  <a:gd name="connsiteY1" fmla="*/ 668077 h 2304444"/>
                  <a:gd name="connsiteX2" fmla="*/ 177905 w 442577"/>
                  <a:gd name="connsiteY2" fmla="*/ 9646 h 2304444"/>
                  <a:gd name="connsiteX3" fmla="*/ 442577 w 442577"/>
                  <a:gd name="connsiteY3" fmla="*/ 1162739 h 2304444"/>
                  <a:gd name="connsiteX4" fmla="*/ 94830 w 442577"/>
                  <a:gd name="connsiteY4" fmla="*/ 2287968 h 2304444"/>
                  <a:gd name="connsiteX5" fmla="*/ 72225 w 442577"/>
                  <a:gd name="connsiteY5" fmla="*/ 1772879 h 2304444"/>
                  <a:gd name="connsiteX6" fmla="*/ 84937 w 442577"/>
                  <a:gd name="connsiteY6" fmla="*/ 1211093 h 2304444"/>
                  <a:gd name="connsiteX0" fmla="*/ 90314 w 447954"/>
                  <a:gd name="connsiteY0" fmla="*/ 1242154 h 2335505"/>
                  <a:gd name="connsiteX1" fmla="*/ 7631 w 447954"/>
                  <a:gd name="connsiteY1" fmla="*/ 699138 h 2335505"/>
                  <a:gd name="connsiteX2" fmla="*/ 79893 w 447954"/>
                  <a:gd name="connsiteY2" fmla="*/ 9109 h 2335505"/>
                  <a:gd name="connsiteX3" fmla="*/ 447954 w 447954"/>
                  <a:gd name="connsiteY3" fmla="*/ 1193800 h 2335505"/>
                  <a:gd name="connsiteX4" fmla="*/ 100207 w 447954"/>
                  <a:gd name="connsiteY4" fmla="*/ 2319029 h 2335505"/>
                  <a:gd name="connsiteX5" fmla="*/ 77602 w 447954"/>
                  <a:gd name="connsiteY5" fmla="*/ 1803940 h 2335505"/>
                  <a:gd name="connsiteX6" fmla="*/ 90314 w 447954"/>
                  <a:gd name="connsiteY6" fmla="*/ 1242154 h 2335505"/>
                  <a:gd name="connsiteX0" fmla="*/ 103027 w 460667"/>
                  <a:gd name="connsiteY0" fmla="*/ 1216805 h 2310156"/>
                  <a:gd name="connsiteX1" fmla="*/ 20344 w 460667"/>
                  <a:gd name="connsiteY1" fmla="*/ 673789 h 2310156"/>
                  <a:gd name="connsiteX2" fmla="*/ 50070 w 460667"/>
                  <a:gd name="connsiteY2" fmla="*/ 9542 h 2310156"/>
                  <a:gd name="connsiteX3" fmla="*/ 460667 w 460667"/>
                  <a:gd name="connsiteY3" fmla="*/ 1168451 h 2310156"/>
                  <a:gd name="connsiteX4" fmla="*/ 112920 w 460667"/>
                  <a:gd name="connsiteY4" fmla="*/ 2293680 h 2310156"/>
                  <a:gd name="connsiteX5" fmla="*/ 90315 w 460667"/>
                  <a:gd name="connsiteY5" fmla="*/ 1778591 h 2310156"/>
                  <a:gd name="connsiteX6" fmla="*/ 103027 w 460667"/>
                  <a:gd name="connsiteY6" fmla="*/ 1216805 h 2310156"/>
                  <a:gd name="connsiteX0" fmla="*/ 71500 w 429140"/>
                  <a:gd name="connsiteY0" fmla="*/ 1218185 h 2311536"/>
                  <a:gd name="connsiteX1" fmla="*/ 77534 w 429140"/>
                  <a:gd name="connsiteY1" fmla="*/ 649473 h 2311536"/>
                  <a:gd name="connsiteX2" fmla="*/ 18543 w 429140"/>
                  <a:gd name="connsiteY2" fmla="*/ 10922 h 2311536"/>
                  <a:gd name="connsiteX3" fmla="*/ 429140 w 429140"/>
                  <a:gd name="connsiteY3" fmla="*/ 1169831 h 2311536"/>
                  <a:gd name="connsiteX4" fmla="*/ 81393 w 429140"/>
                  <a:gd name="connsiteY4" fmla="*/ 2295060 h 2311536"/>
                  <a:gd name="connsiteX5" fmla="*/ 58788 w 429140"/>
                  <a:gd name="connsiteY5" fmla="*/ 1779971 h 2311536"/>
                  <a:gd name="connsiteX6" fmla="*/ 71500 w 429140"/>
                  <a:gd name="connsiteY6" fmla="*/ 1218185 h 2311536"/>
                  <a:gd name="connsiteX0" fmla="*/ 128706 w 429140"/>
                  <a:gd name="connsiteY0" fmla="*/ 1249695 h 2311536"/>
                  <a:gd name="connsiteX1" fmla="*/ 77534 w 429140"/>
                  <a:gd name="connsiteY1" fmla="*/ 649473 h 2311536"/>
                  <a:gd name="connsiteX2" fmla="*/ 18543 w 429140"/>
                  <a:gd name="connsiteY2" fmla="*/ 10922 h 2311536"/>
                  <a:gd name="connsiteX3" fmla="*/ 429140 w 429140"/>
                  <a:gd name="connsiteY3" fmla="*/ 1169831 h 2311536"/>
                  <a:gd name="connsiteX4" fmla="*/ 81393 w 429140"/>
                  <a:gd name="connsiteY4" fmla="*/ 2295060 h 2311536"/>
                  <a:gd name="connsiteX5" fmla="*/ 58788 w 429140"/>
                  <a:gd name="connsiteY5" fmla="*/ 1779971 h 2311536"/>
                  <a:gd name="connsiteX6" fmla="*/ 128706 w 429140"/>
                  <a:gd name="connsiteY6" fmla="*/ 1249695 h 2311536"/>
                  <a:gd name="connsiteX0" fmla="*/ 128706 w 435315"/>
                  <a:gd name="connsiteY0" fmla="*/ 1249695 h 2302657"/>
                  <a:gd name="connsiteX1" fmla="*/ 77534 w 435315"/>
                  <a:gd name="connsiteY1" fmla="*/ 649473 h 2302657"/>
                  <a:gd name="connsiteX2" fmla="*/ 18543 w 435315"/>
                  <a:gd name="connsiteY2" fmla="*/ 10922 h 2302657"/>
                  <a:gd name="connsiteX3" fmla="*/ 429140 w 435315"/>
                  <a:gd name="connsiteY3" fmla="*/ 1169831 h 2302657"/>
                  <a:gd name="connsiteX4" fmla="*/ 253166 w 435315"/>
                  <a:gd name="connsiteY4" fmla="*/ 2022610 h 2302657"/>
                  <a:gd name="connsiteX5" fmla="*/ 81393 w 435315"/>
                  <a:gd name="connsiteY5" fmla="*/ 2295060 h 2302657"/>
                  <a:gd name="connsiteX6" fmla="*/ 58788 w 435315"/>
                  <a:gd name="connsiteY6" fmla="*/ 1779971 h 2302657"/>
                  <a:gd name="connsiteX7" fmla="*/ 128706 w 435315"/>
                  <a:gd name="connsiteY7" fmla="*/ 1249695 h 2302657"/>
                  <a:gd name="connsiteX0" fmla="*/ 128706 w 438410"/>
                  <a:gd name="connsiteY0" fmla="*/ 1249695 h 2302657"/>
                  <a:gd name="connsiteX1" fmla="*/ 77534 w 438410"/>
                  <a:gd name="connsiteY1" fmla="*/ 649473 h 2302657"/>
                  <a:gd name="connsiteX2" fmla="*/ 18543 w 438410"/>
                  <a:gd name="connsiteY2" fmla="*/ 10922 h 2302657"/>
                  <a:gd name="connsiteX3" fmla="*/ 429140 w 438410"/>
                  <a:gd name="connsiteY3" fmla="*/ 1169831 h 2302657"/>
                  <a:gd name="connsiteX4" fmla="*/ 253166 w 438410"/>
                  <a:gd name="connsiteY4" fmla="*/ 2022610 h 2302657"/>
                  <a:gd name="connsiteX5" fmla="*/ 81393 w 438410"/>
                  <a:gd name="connsiteY5" fmla="*/ 2295060 h 2302657"/>
                  <a:gd name="connsiteX6" fmla="*/ 58788 w 438410"/>
                  <a:gd name="connsiteY6" fmla="*/ 1779971 h 2302657"/>
                  <a:gd name="connsiteX7" fmla="*/ 128706 w 438410"/>
                  <a:gd name="connsiteY7" fmla="*/ 1249695 h 2302657"/>
                  <a:gd name="connsiteX0" fmla="*/ 128706 w 445037"/>
                  <a:gd name="connsiteY0" fmla="*/ 1249695 h 2316207"/>
                  <a:gd name="connsiteX1" fmla="*/ 77534 w 445037"/>
                  <a:gd name="connsiteY1" fmla="*/ 649473 h 2316207"/>
                  <a:gd name="connsiteX2" fmla="*/ 18543 w 445037"/>
                  <a:gd name="connsiteY2" fmla="*/ 10922 h 2316207"/>
                  <a:gd name="connsiteX3" fmla="*/ 429140 w 445037"/>
                  <a:gd name="connsiteY3" fmla="*/ 1169831 h 2316207"/>
                  <a:gd name="connsiteX4" fmla="*/ 311888 w 445037"/>
                  <a:gd name="connsiteY4" fmla="*/ 2112137 h 2316207"/>
                  <a:gd name="connsiteX5" fmla="*/ 81393 w 445037"/>
                  <a:gd name="connsiteY5" fmla="*/ 2295060 h 2316207"/>
                  <a:gd name="connsiteX6" fmla="*/ 58788 w 445037"/>
                  <a:gd name="connsiteY6" fmla="*/ 1779971 h 2316207"/>
                  <a:gd name="connsiteX7" fmla="*/ 128706 w 445037"/>
                  <a:gd name="connsiteY7" fmla="*/ 1249695 h 2316207"/>
                  <a:gd name="connsiteX0" fmla="*/ 128706 w 445037"/>
                  <a:gd name="connsiteY0" fmla="*/ 1249695 h 2315109"/>
                  <a:gd name="connsiteX1" fmla="*/ 77534 w 445037"/>
                  <a:gd name="connsiteY1" fmla="*/ 649473 h 2315109"/>
                  <a:gd name="connsiteX2" fmla="*/ 18543 w 445037"/>
                  <a:gd name="connsiteY2" fmla="*/ 10922 h 2315109"/>
                  <a:gd name="connsiteX3" fmla="*/ 429140 w 445037"/>
                  <a:gd name="connsiteY3" fmla="*/ 1169831 h 2315109"/>
                  <a:gd name="connsiteX4" fmla="*/ 311888 w 445037"/>
                  <a:gd name="connsiteY4" fmla="*/ 2112137 h 2315109"/>
                  <a:gd name="connsiteX5" fmla="*/ 81393 w 445037"/>
                  <a:gd name="connsiteY5" fmla="*/ 2295060 h 2315109"/>
                  <a:gd name="connsiteX6" fmla="*/ 79857 w 445037"/>
                  <a:gd name="connsiteY6" fmla="*/ 1795577 h 2315109"/>
                  <a:gd name="connsiteX7" fmla="*/ 128706 w 445037"/>
                  <a:gd name="connsiteY7" fmla="*/ 1249695 h 2315109"/>
                  <a:gd name="connsiteX0" fmla="*/ 128706 w 445037"/>
                  <a:gd name="connsiteY0" fmla="*/ 1249695 h 2315109"/>
                  <a:gd name="connsiteX1" fmla="*/ 77534 w 445037"/>
                  <a:gd name="connsiteY1" fmla="*/ 649473 h 2315109"/>
                  <a:gd name="connsiteX2" fmla="*/ 18543 w 445037"/>
                  <a:gd name="connsiteY2" fmla="*/ 10922 h 2315109"/>
                  <a:gd name="connsiteX3" fmla="*/ 429140 w 445037"/>
                  <a:gd name="connsiteY3" fmla="*/ 1169831 h 2315109"/>
                  <a:gd name="connsiteX4" fmla="*/ 311888 w 445037"/>
                  <a:gd name="connsiteY4" fmla="*/ 2112137 h 2315109"/>
                  <a:gd name="connsiteX5" fmla="*/ 81393 w 445037"/>
                  <a:gd name="connsiteY5" fmla="*/ 2295060 h 2315109"/>
                  <a:gd name="connsiteX6" fmla="*/ 79857 w 445037"/>
                  <a:gd name="connsiteY6" fmla="*/ 1795577 h 2315109"/>
                  <a:gd name="connsiteX7" fmla="*/ 128706 w 445037"/>
                  <a:gd name="connsiteY7" fmla="*/ 1249695 h 2315109"/>
                  <a:gd name="connsiteX0" fmla="*/ 96132 w 412463"/>
                  <a:gd name="connsiteY0" fmla="*/ 1137079 h 2202493"/>
                  <a:gd name="connsiteX1" fmla="*/ 44960 w 412463"/>
                  <a:gd name="connsiteY1" fmla="*/ 536857 h 2202493"/>
                  <a:gd name="connsiteX2" fmla="*/ 25592 w 412463"/>
                  <a:gd name="connsiteY2" fmla="*/ 13980 h 2202493"/>
                  <a:gd name="connsiteX3" fmla="*/ 396566 w 412463"/>
                  <a:gd name="connsiteY3" fmla="*/ 1057215 h 2202493"/>
                  <a:gd name="connsiteX4" fmla="*/ 279314 w 412463"/>
                  <a:gd name="connsiteY4" fmla="*/ 1999521 h 2202493"/>
                  <a:gd name="connsiteX5" fmla="*/ 48819 w 412463"/>
                  <a:gd name="connsiteY5" fmla="*/ 2182444 h 2202493"/>
                  <a:gd name="connsiteX6" fmla="*/ 47283 w 412463"/>
                  <a:gd name="connsiteY6" fmla="*/ 1682961 h 2202493"/>
                  <a:gd name="connsiteX7" fmla="*/ 96132 w 412463"/>
                  <a:gd name="connsiteY7" fmla="*/ 1137079 h 22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3" h="2202493">
                    <a:moveTo>
                      <a:pt x="96132" y="1137079"/>
                    </a:moveTo>
                    <a:cubicBezTo>
                      <a:pt x="95745" y="946062"/>
                      <a:pt x="109792" y="753258"/>
                      <a:pt x="44960" y="536857"/>
                    </a:cubicBezTo>
                    <a:cubicBezTo>
                      <a:pt x="24573" y="261426"/>
                      <a:pt x="-33009" y="-72746"/>
                      <a:pt x="25592" y="13980"/>
                    </a:cubicBezTo>
                    <a:cubicBezTo>
                      <a:pt x="84193" y="100706"/>
                      <a:pt x="357462" y="721934"/>
                      <a:pt x="396566" y="1057215"/>
                    </a:cubicBezTo>
                    <a:cubicBezTo>
                      <a:pt x="435670" y="1392496"/>
                      <a:pt x="404859" y="1913191"/>
                      <a:pt x="279314" y="1999521"/>
                    </a:cubicBezTo>
                    <a:cubicBezTo>
                      <a:pt x="221356" y="2187059"/>
                      <a:pt x="87491" y="2235204"/>
                      <a:pt x="48819" y="2182444"/>
                    </a:cubicBezTo>
                    <a:cubicBezTo>
                      <a:pt x="10147" y="2129684"/>
                      <a:pt x="32926" y="1912229"/>
                      <a:pt x="47283" y="1682961"/>
                    </a:cubicBezTo>
                    <a:cubicBezTo>
                      <a:pt x="88157" y="1485397"/>
                      <a:pt x="96519" y="1328096"/>
                      <a:pt x="96132" y="113707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rot="636632">
              <a:off x="4493466" y="3542448"/>
              <a:ext cx="2259591" cy="1416214"/>
              <a:chOff x="749018" y="1128144"/>
              <a:chExt cx="2270377" cy="1087415"/>
            </a:xfrm>
          </p:grpSpPr>
          <p:sp>
            <p:nvSpPr>
              <p:cNvPr id="6" name="Oval 5"/>
              <p:cNvSpPr/>
              <p:nvPr/>
            </p:nvSpPr>
            <p:spPr>
              <a:xfrm rot="21223830">
                <a:off x="749018" y="1128144"/>
                <a:ext cx="2270377" cy="1087415"/>
              </a:xfrm>
              <a:custGeom>
                <a:avLst/>
                <a:gdLst>
                  <a:gd name="connsiteX0" fmla="*/ 0 w 2483224"/>
                  <a:gd name="connsiteY0" fmla="*/ 268694 h 537388"/>
                  <a:gd name="connsiteX1" fmla="*/ 1241612 w 2483224"/>
                  <a:gd name="connsiteY1" fmla="*/ 0 h 537388"/>
                  <a:gd name="connsiteX2" fmla="*/ 2483224 w 2483224"/>
                  <a:gd name="connsiteY2" fmla="*/ 268694 h 537388"/>
                  <a:gd name="connsiteX3" fmla="*/ 1241612 w 2483224"/>
                  <a:gd name="connsiteY3" fmla="*/ 537388 h 537388"/>
                  <a:gd name="connsiteX4" fmla="*/ 0 w 2483224"/>
                  <a:gd name="connsiteY4" fmla="*/ 268694 h 537388"/>
                  <a:gd name="connsiteX0" fmla="*/ 0 w 2635624"/>
                  <a:gd name="connsiteY0" fmla="*/ 304756 h 537870"/>
                  <a:gd name="connsiteX1" fmla="*/ 1394012 w 2635624"/>
                  <a:gd name="connsiteY1" fmla="*/ 203 h 537870"/>
                  <a:gd name="connsiteX2" fmla="*/ 2635624 w 2635624"/>
                  <a:gd name="connsiteY2" fmla="*/ 268897 h 537870"/>
                  <a:gd name="connsiteX3" fmla="*/ 1394012 w 2635624"/>
                  <a:gd name="connsiteY3" fmla="*/ 537591 h 537870"/>
                  <a:gd name="connsiteX4" fmla="*/ 0 w 2635624"/>
                  <a:gd name="connsiteY4" fmla="*/ 304756 h 537870"/>
                  <a:gd name="connsiteX0" fmla="*/ 0 w 2770094"/>
                  <a:gd name="connsiteY0" fmla="*/ 304600 h 537509"/>
                  <a:gd name="connsiteX1" fmla="*/ 1394012 w 2770094"/>
                  <a:gd name="connsiteY1" fmla="*/ 47 h 537509"/>
                  <a:gd name="connsiteX2" fmla="*/ 2770094 w 2770094"/>
                  <a:gd name="connsiteY2" fmla="*/ 286670 h 537509"/>
                  <a:gd name="connsiteX3" fmla="*/ 1394012 w 2770094"/>
                  <a:gd name="connsiteY3" fmla="*/ 537435 h 537509"/>
                  <a:gd name="connsiteX4" fmla="*/ 0 w 2770094"/>
                  <a:gd name="connsiteY4" fmla="*/ 304600 h 537509"/>
                  <a:gd name="connsiteX0" fmla="*/ 0 w 2770094"/>
                  <a:gd name="connsiteY0" fmla="*/ 304600 h 537509"/>
                  <a:gd name="connsiteX1" fmla="*/ 1394012 w 2770094"/>
                  <a:gd name="connsiteY1" fmla="*/ 47 h 537509"/>
                  <a:gd name="connsiteX2" fmla="*/ 2770094 w 2770094"/>
                  <a:gd name="connsiteY2" fmla="*/ 286670 h 537509"/>
                  <a:gd name="connsiteX3" fmla="*/ 1394012 w 2770094"/>
                  <a:gd name="connsiteY3" fmla="*/ 537435 h 537509"/>
                  <a:gd name="connsiteX4" fmla="*/ 0 w 2770094"/>
                  <a:gd name="connsiteY4" fmla="*/ 304600 h 537509"/>
                  <a:gd name="connsiteX0" fmla="*/ 0 w 2770094"/>
                  <a:gd name="connsiteY0" fmla="*/ 304591 h 537500"/>
                  <a:gd name="connsiteX1" fmla="*/ 1394012 w 2770094"/>
                  <a:gd name="connsiteY1" fmla="*/ 38 h 537500"/>
                  <a:gd name="connsiteX2" fmla="*/ 2770094 w 2770094"/>
                  <a:gd name="connsiteY2" fmla="*/ 286661 h 537500"/>
                  <a:gd name="connsiteX3" fmla="*/ 1394012 w 2770094"/>
                  <a:gd name="connsiteY3" fmla="*/ 537426 h 537500"/>
                  <a:gd name="connsiteX4" fmla="*/ 0 w 2770094"/>
                  <a:gd name="connsiteY4" fmla="*/ 304591 h 537500"/>
                  <a:gd name="connsiteX0" fmla="*/ 14548 w 2784642"/>
                  <a:gd name="connsiteY0" fmla="*/ 304591 h 537483"/>
                  <a:gd name="connsiteX1" fmla="*/ 1408560 w 2784642"/>
                  <a:gd name="connsiteY1" fmla="*/ 38 h 537483"/>
                  <a:gd name="connsiteX2" fmla="*/ 2784642 w 2784642"/>
                  <a:gd name="connsiteY2" fmla="*/ 286661 h 537483"/>
                  <a:gd name="connsiteX3" fmla="*/ 1408560 w 2784642"/>
                  <a:gd name="connsiteY3" fmla="*/ 537426 h 537483"/>
                  <a:gd name="connsiteX4" fmla="*/ 14548 w 2784642"/>
                  <a:gd name="connsiteY4" fmla="*/ 304591 h 537483"/>
                  <a:gd name="connsiteX0" fmla="*/ 22884 w 2792978"/>
                  <a:gd name="connsiteY0" fmla="*/ 304591 h 537488"/>
                  <a:gd name="connsiteX1" fmla="*/ 1416896 w 2792978"/>
                  <a:gd name="connsiteY1" fmla="*/ 38 h 537488"/>
                  <a:gd name="connsiteX2" fmla="*/ 2792978 w 2792978"/>
                  <a:gd name="connsiteY2" fmla="*/ 286661 h 537488"/>
                  <a:gd name="connsiteX3" fmla="*/ 1416896 w 2792978"/>
                  <a:gd name="connsiteY3" fmla="*/ 537426 h 537488"/>
                  <a:gd name="connsiteX4" fmla="*/ 22884 w 2792978"/>
                  <a:gd name="connsiteY4" fmla="*/ 304591 h 537488"/>
                  <a:gd name="connsiteX0" fmla="*/ 21108 w 2791202"/>
                  <a:gd name="connsiteY0" fmla="*/ 304591 h 537463"/>
                  <a:gd name="connsiteX1" fmla="*/ 1415120 w 2791202"/>
                  <a:gd name="connsiteY1" fmla="*/ 38 h 537463"/>
                  <a:gd name="connsiteX2" fmla="*/ 2791202 w 2791202"/>
                  <a:gd name="connsiteY2" fmla="*/ 286661 h 537463"/>
                  <a:gd name="connsiteX3" fmla="*/ 1415120 w 2791202"/>
                  <a:gd name="connsiteY3" fmla="*/ 537426 h 537463"/>
                  <a:gd name="connsiteX4" fmla="*/ 21108 w 2791202"/>
                  <a:gd name="connsiteY4" fmla="*/ 304591 h 53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202" h="537463">
                    <a:moveTo>
                      <a:pt x="21108" y="304591"/>
                    </a:moveTo>
                    <a:cubicBezTo>
                      <a:pt x="209368" y="245842"/>
                      <a:pt x="953438" y="3026"/>
                      <a:pt x="1415120" y="38"/>
                    </a:cubicBezTo>
                    <a:cubicBezTo>
                      <a:pt x="1876802" y="-2950"/>
                      <a:pt x="2620873" y="174124"/>
                      <a:pt x="2791202" y="286661"/>
                    </a:cubicBezTo>
                    <a:cubicBezTo>
                      <a:pt x="2611908" y="390234"/>
                      <a:pt x="1876802" y="534438"/>
                      <a:pt x="1415120" y="537426"/>
                    </a:cubicBezTo>
                    <a:cubicBezTo>
                      <a:pt x="953438" y="540414"/>
                      <a:pt x="-167152" y="363340"/>
                      <a:pt x="21108" y="30459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2885635">
                <a:off x="2346247" y="1359060"/>
                <a:ext cx="286871" cy="337871"/>
              </a:xfrm>
              <a:prstGeom prst="ellipse">
                <a:avLst/>
              </a:prstGeom>
              <a:solidFill>
                <a:schemeClr val="bg2">
                  <a:lumMod val="5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TextBox 60"/>
          <p:cNvSpPr txBox="1"/>
          <p:nvPr/>
        </p:nvSpPr>
        <p:spPr>
          <a:xfrm>
            <a:off x="2781206" y="3076822"/>
            <a:ext cx="2431184" cy="983949"/>
          </a:xfrm>
          <a:prstGeom prst="wedgeEllipseCallout">
            <a:avLst>
              <a:gd name="adj1" fmla="val 77256"/>
              <a:gd name="adj2" fmla="val -5719"/>
            </a:avLst>
          </a:prstGeom>
          <a:blipFill>
            <a:blip r:embed="rId3">
              <a:duotone>
                <a:prstClr val="black"/>
                <a:schemeClr val="tx2">
                  <a:tint val="45000"/>
                  <a:satMod val="400000"/>
                </a:schemeClr>
              </a:duotone>
            </a:blip>
            <a:tile tx="0" ty="0" sx="100000" sy="100000" flip="none" algn="tl"/>
          </a:blipFill>
          <a:ln>
            <a:no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en-US" sz="2000" b="1" dirty="0" smtClean="0">
                <a:solidFill>
                  <a:schemeClr val="bg1"/>
                </a:solidFill>
                <a:latin typeface="Impact" panose="020B0806030902050204" pitchFamily="34" charset="0"/>
              </a:rPr>
              <a:t>THINK</a:t>
            </a:r>
          </a:p>
          <a:p>
            <a:pPr algn="ctr"/>
            <a:r>
              <a:rPr lang="en-US" sz="2000" b="1" dirty="0" smtClean="0">
                <a:solidFill>
                  <a:srgbClr val="C00000"/>
                </a:solidFill>
                <a:latin typeface="Impact" panose="020B0806030902050204" pitchFamily="34" charset="0"/>
              </a:rPr>
              <a:t>BITE-SIZED!</a:t>
            </a:r>
            <a:endParaRPr lang="en-US" sz="2000" b="1" dirty="0">
              <a:solidFill>
                <a:srgbClr val="C00000"/>
              </a:solidFill>
              <a:latin typeface="Impact" panose="020B0806030902050204" pitchFamily="34" charset="0"/>
            </a:endParaRPr>
          </a:p>
        </p:txBody>
      </p:sp>
    </p:spTree>
    <p:extLst>
      <p:ext uri="{BB962C8B-B14F-4D97-AF65-F5344CB8AC3E}">
        <p14:creationId xmlns:p14="http://schemas.microsoft.com/office/powerpoint/2010/main" val="37681046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1" nodeType="afterEffect">
                                  <p:stCondLst>
                                    <p:cond delay="0"/>
                                  </p:stCondLst>
                                  <p:childTnLst>
                                    <p:animClr clrSpc="rgb" dir="cw">
                                      <p:cBhvr override="childStyle">
                                        <p:cTn id="6" dur="2000" fill="hold"/>
                                        <p:tgtEl>
                                          <p:spTgt spid="54"/>
                                        </p:tgtEl>
                                        <p:attrNameLst>
                                          <p:attrName>style.color</p:attrName>
                                        </p:attrNameLst>
                                      </p:cBhvr>
                                      <p:to>
                                        <a:schemeClr val="hlink"/>
                                      </p:to>
                                    </p:animClr>
                                  </p:childTnLst>
                                </p:cTn>
                              </p:par>
                            </p:childTnLst>
                          </p:cTn>
                        </p:par>
                        <p:par>
                          <p:cTn id="7" fill="hold">
                            <p:stCondLst>
                              <p:cond delay="2000"/>
                            </p:stCondLst>
                            <p:childTnLst>
                              <p:par>
                                <p:cTn id="8" presetID="25" presetClass="entr" presetSubtype="0" fill="hold" nodeType="afterEffect">
                                  <p:stCondLst>
                                    <p:cond delay="150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60"/>
                                        </p:tgtEl>
                                        <p:attrNameLst>
                                          <p:attrName>ppt_w</p:attrName>
                                        </p:attrNameLst>
                                      </p:cBhvr>
                                      <p:tavLst>
                                        <p:tav tm="0">
                                          <p:val>
                                            <p:strVal val="#ppt_w*.05"/>
                                          </p:val>
                                        </p:tav>
                                        <p:tav tm="100000">
                                          <p:val>
                                            <p:strVal val="#ppt_w"/>
                                          </p:val>
                                        </p:tav>
                                      </p:tavLst>
                                    </p:anim>
                                    <p:anim calcmode="lin" valueType="num">
                                      <p:cBhvr>
                                        <p:cTn id="13" dur="2000" fill="hold"/>
                                        <p:tgtEl>
                                          <p:spTgt spid="60"/>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60"/>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60"/>
                                        </p:tgtEl>
                                      </p:cBhvr>
                                    </p:animEffect>
                                  </p:childTnLst>
                                </p:cTn>
                              </p:par>
                            </p:childTnLst>
                          </p:cTn>
                        </p:par>
                        <p:par>
                          <p:cTn id="18" fill="hold">
                            <p:stCondLst>
                              <p:cond delay="5500"/>
                            </p:stCondLst>
                            <p:childTnLst>
                              <p:par>
                                <p:cTn id="19" presetID="22" presetClass="entr" presetSubtype="2"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200"/>
                                        <p:tgtEl>
                                          <p:spTgt spid="61"/>
                                        </p:tgtEl>
                                      </p:cBhvr>
                                    </p:animEffect>
                                  </p:childTnLst>
                                </p:cTn>
                              </p:par>
                              <p:par>
                                <p:cTn id="22" presetID="0" presetClass="path" presetSubtype="0" accel="50000" decel="50000" fill="hold" nodeType="withEffect">
                                  <p:stCondLst>
                                    <p:cond delay="2000"/>
                                  </p:stCondLst>
                                  <p:childTnLst>
                                    <p:animMotion origin="layout" path="M 3.33333E-6 -0.00139 L 3.33333E-6 -0.00093 C -0.00157 -0.00787 -0.00226 -0.01528 -0.00434 -0.02107 C -0.0132 -0.04584 -0.01129 -0.03403 -0.01841 -0.04723 C -0.01962 -0.04954 -0.01997 -0.05232 -0.02118 -0.05371 C -0.02275 -0.05602 -0.02483 -0.05672 -0.02674 -0.05811 C -0.03993 -0.05741 -0.04966 -0.06111 -0.06025 -0.05162 C -0.0632 -0.04954 -0.06598 -0.04584 -0.06875 -0.04283 C -0.07014 -0.03912 -0.0717 -0.03588 -0.07292 -0.03195 C -0.07361 -0.0301 -0.07361 -0.02755 -0.07414 -0.02547 C -0.07657 -0.02037 -0.08212 -0.01436 -0.08542 -0.01227 C -0.08785 -0.01111 -0.09011 -0.01088 -0.09254 -0.01019 C -0.11528 -0.01227 -0.13837 -0.01181 -0.16094 -0.01667 C -0.16337 -0.01736 -0.16354 -0.02292 -0.16511 -0.02547 C -0.16684 -0.02824 -0.16893 -0.0294 -0.17066 -0.03195 C -0.17726 -0.04213 -0.16945 -0.03658 -0.17761 -0.04074 C -0.179 -0.04352 -0.18004 -0.04769 -0.18177 -0.04954 C -0.19601 -0.06482 -0.20157 -0.06158 -0.21962 -0.06482 C -0.23542 -0.06412 -0.25139 -0.06482 -0.26719 -0.0625 C -0.27344 -0.06181 -0.27604 -0.05718 -0.28125 -0.05371 C -0.28282 -0.05301 -0.2849 -0.05232 -0.28681 -0.05162 C -0.30209 -0.02755 -0.28542 -0.05301 -0.3007 -0.03195 C -0.30209 -0.0301 -0.3033 -0.02732 -0.30469 -0.02547 C -0.3066 -0.02361 -0.30886 -0.02292 -0.31059 -0.02107 C -0.31233 -0.01922 -0.31424 -0.01621 -0.31615 -0.01436 C -0.31841 -0.01273 -0.32414 -0.00973 -0.32709 -0.00787 C -0.35348 -0.00857 -0.37986 -0.00834 -0.40556 -0.01019 C -0.41181 -0.01088 -0.41059 -0.01598 -0.41389 -0.02107 C -0.41598 -0.02454 -0.41875 -0.02686 -0.42066 -0.02986 C -0.43907 -0.05625 -0.42917 -0.05023 -0.44045 -0.05602 C -0.44219 -0.05811 -0.4441 -0.06065 -0.44584 -0.0625 C -0.44861 -0.06574 -0.45209 -0.0676 -0.45434 -0.0713 C -0.45955 -0.0794 -0.45816 -0.07755 -0.46424 -0.08449 C -0.46563 -0.08635 -0.46719 -0.08797 -0.46841 -0.08889 C -0.47014 -0.09028 -0.47223 -0.09028 -0.47379 -0.09098 C -0.47535 -0.09167 -0.47674 -0.09236 -0.47795 -0.09306 C -0.48837 -0.09236 -0.49879 -0.09283 -0.50886 -0.09098 C -0.51372 -0.09051 -0.51823 -0.08912 -0.52275 -0.08658 C -0.52414 -0.08588 -0.5257 -0.08542 -0.52691 -0.08449 C -0.52848 -0.08334 -0.52969 -0.08148 -0.53108 -0.0801 C -0.53542 -0.0676 -0.53351 -0.07176 -0.54098 -0.05811 C -0.54236 -0.05602 -0.54358 -0.05371 -0.54497 -0.05162 C -0.5474 -0.04954 -0.55 -0.04769 -0.55209 -0.04514 C -0.5533 -0.04445 -0.5599 -0.03565 -0.56198 -0.03403 C -0.56476 -0.03241 -0.56806 -0.03264 -0.57014 -0.02986 C -0.57153 -0.02824 -0.57275 -0.02616 -0.57448 -0.02547 C -0.579 -0.02385 -0.58386 -0.02385 -0.58854 -0.02315 C -0.59775 -0.02454 -0.60729 -0.02454 -0.6165 -0.02755 C -0.61823 -0.02824 -0.61806 -0.03241 -0.6191 -0.03403 C -0.62049 -0.03635 -0.62188 -0.03704 -0.62327 -0.03843 C -0.62587 -0.04977 -0.62327 -0.04213 -0.63039 -0.05162 C -0.64896 -0.0757 -0.62257 -0.04329 -0.63907 -0.0625 C -0.64115 -0.06551 -0.64323 -0.06922 -0.64566 -0.0713 C -0.64896 -0.07385 -0.65608 -0.07686 -0.65973 -0.07778 C -0.6783 -0.07709 -0.69532 -0.07778 -0.71285 -0.0757 C -0.72396 -0.07454 -0.71875 -0.07176 -0.72535 -0.0669 C -0.72726 -0.06574 -0.72917 -0.06551 -0.73091 -0.06482 C -0.73282 -0.0625 -0.73455 -0.05996 -0.73698 -0.05811 C -0.73993 -0.05556 -0.74341 -0.05486 -0.74636 -0.05162 C -0.75295 -0.04537 -0.7592 -0.03843 -0.76459 -0.02986 L -0.7783 -0.00787 C -0.77969 -0.00579 -0.78091 -0.00278 -0.78247 -0.00139 C -0.78438 0.00023 -0.78611 0.00162 -0.7882 0.00301 C -0.79462 0.00625 -0.79879 0.0074 -0.80486 0.00972 L -0.83004 0.0074 C -0.83698 0.00416 -0.84167 -0.00672 -0.84809 -0.01019 L -0.8566 -0.01436 C -0.85799 -0.01667 -0.85938 -0.01922 -0.86077 -0.02107 C -0.86441 -0.02616 -0.86632 -0.02616 -0.87049 -0.02986 C -0.87205 -0.03125 -0.87327 -0.03334 -0.87466 -0.03403 C -0.87743 -0.03565 -0.88056 -0.03565 -0.88316 -0.03635 C -0.88473 -0.03704 -0.88594 -0.0382 -0.88733 -0.03843 C -0.88924 -0.03959 -0.89098 -0.04005 -0.89289 -0.04074 L -0.9625 -0.03843 C -0.96424 -0.03843 -0.96563 -0.0375 -0.96667 -0.03635 C -0.96823 -0.03519 -0.96945 -0.03334 -0.97084 -0.03195 C -0.97431 -0.02176 -0.97396 -0.02107 -0.98073 -0.01227 C -0.98247 -0.01042 -0.98646 -0.00787 -0.98646 -0.00741 " pathEditMode="relative" rAng="0" ptsTypes="AAAAAAAAAAAAAAAAAAAAAAAAAAAAAAAAAAAAAAAAAAAAAAAAAAAAAAAAAAAAAAAAAAAAAAAAAAAAAA">
                                      <p:cBhvr>
                                        <p:cTn id="23" dur="2000" fill="hold"/>
                                        <p:tgtEl>
                                          <p:spTgt spid="60"/>
                                        </p:tgtEl>
                                        <p:attrNameLst>
                                          <p:attrName>ppt_x</p:attrName>
                                          <p:attrName>ppt_y</p:attrName>
                                        </p:attrNameLst>
                                      </p:cBhvr>
                                      <p:rCtr x="-49323" y="-4028"/>
                                    </p:animMotion>
                                  </p:childTnLst>
                                </p:cTn>
                              </p:par>
                              <p:par>
                                <p:cTn id="24" presetID="2" presetClass="exit" presetSubtype="8" fill="hold" grpId="0" nodeType="withEffect">
                                  <p:stCondLst>
                                    <p:cond delay="2000"/>
                                  </p:stCondLst>
                                  <p:childTnLst>
                                    <p:anim calcmode="lin" valueType="num">
                                      <p:cBhvr additive="base">
                                        <p:cTn id="25" dur="500"/>
                                        <p:tgtEl>
                                          <p:spTgt spid="54"/>
                                        </p:tgtEl>
                                        <p:attrNameLst>
                                          <p:attrName>ppt_x</p:attrName>
                                        </p:attrNameLst>
                                      </p:cBhvr>
                                      <p:tavLst>
                                        <p:tav tm="0">
                                          <p:val>
                                            <p:strVal val="ppt_x"/>
                                          </p:val>
                                        </p:tav>
                                        <p:tav tm="100000">
                                          <p:val>
                                            <p:strVal val="0-ppt_w/2"/>
                                          </p:val>
                                        </p:tav>
                                      </p:tavLst>
                                    </p:anim>
                                    <p:anim calcmode="lin" valueType="num">
                                      <p:cBhvr additive="base">
                                        <p:cTn id="26" dur="500"/>
                                        <p:tgtEl>
                                          <p:spTgt spid="54"/>
                                        </p:tgtEl>
                                        <p:attrNameLst>
                                          <p:attrName>ppt_y</p:attrName>
                                        </p:attrNameLst>
                                      </p:cBhvr>
                                      <p:tavLst>
                                        <p:tav tm="0">
                                          <p:val>
                                            <p:strVal val="ppt_y"/>
                                          </p:val>
                                        </p:tav>
                                        <p:tav tm="100000">
                                          <p:val>
                                            <p:strVal val="ppt_y"/>
                                          </p:val>
                                        </p:tav>
                                      </p:tavLst>
                                    </p:anim>
                                    <p:set>
                                      <p:cBhvr>
                                        <p:cTn id="27" dur="1" fill="hold">
                                          <p:stCondLst>
                                            <p:cond delay="499"/>
                                          </p:stCondLst>
                                        </p:cTn>
                                        <p:tgtEl>
                                          <p:spTgt spid="54"/>
                                        </p:tgtEl>
                                        <p:attrNameLst>
                                          <p:attrName>style.visibility</p:attrName>
                                        </p:attrNameLst>
                                      </p:cBhvr>
                                      <p:to>
                                        <p:strVal val="hidden"/>
                                      </p:to>
                                    </p:set>
                                  </p:childTnLst>
                                </p:cTn>
                              </p:par>
                              <p:par>
                                <p:cTn id="28" presetID="10" presetClass="exit" presetSubtype="0" fill="hold" grpId="1" nodeType="withEffect">
                                  <p:stCondLst>
                                    <p:cond delay="2000"/>
                                  </p:stCondLst>
                                  <p:childTnLst>
                                    <p:animEffect transition="out" filter="fade">
                                      <p:cBhvr>
                                        <p:cTn id="29" dur="200"/>
                                        <p:tgtEl>
                                          <p:spTgt spid="61"/>
                                        </p:tgtEl>
                                      </p:cBhvr>
                                    </p:animEffect>
                                    <p:set>
                                      <p:cBhvr>
                                        <p:cTn id="30" dur="1" fill="hold">
                                          <p:stCondLst>
                                            <p:cond delay="199"/>
                                          </p:stCondLst>
                                        </p:cTn>
                                        <p:tgtEl>
                                          <p:spTgt spid="6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9"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3000" fill="hold"/>
                                        <p:tgtEl>
                                          <p:spTgt spid="4"/>
                                        </p:tgtEl>
                                        <p:attrNameLst>
                                          <p:attrName>ppt_x</p:attrName>
                                        </p:attrNameLst>
                                      </p:cBhvr>
                                      <p:tavLst>
                                        <p:tav tm="0">
                                          <p:val>
                                            <p:strVal val="0-#ppt_w/2"/>
                                          </p:val>
                                        </p:tav>
                                        <p:tav tm="100000">
                                          <p:val>
                                            <p:strVal val="#ppt_x"/>
                                          </p:val>
                                        </p:tav>
                                      </p:tavLst>
                                    </p:anim>
                                    <p:anim calcmode="lin" valueType="num">
                                      <p:cBhvr additive="base">
                                        <p:cTn id="45" dur="3000" fill="hold"/>
                                        <p:tgtEl>
                                          <p:spTgt spid="4"/>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1" presetClass="entr" presetSubtype="0" fill="hold" grpId="1" nodeType="afterEffect">
                                  <p:stCondLst>
                                    <p:cond delay="0"/>
                                  </p:stCondLst>
                                  <p:iterate type="lt">
                                    <p:tmAbs val="0"/>
                                  </p:iterate>
                                  <p:childTnLst>
                                    <p:set>
                                      <p:cBhvr>
                                        <p:cTn id="48" dur="1" fill="hold">
                                          <p:stCondLst>
                                            <p:cond delay="0"/>
                                          </p:stCondLst>
                                        </p:cTn>
                                        <p:tgtEl>
                                          <p:spTgt spid="81"/>
                                        </p:tgtEl>
                                        <p:attrNameLst>
                                          <p:attrName>style.visibility</p:attrName>
                                        </p:attrNameLst>
                                      </p:cBhvr>
                                      <p:to>
                                        <p:strVal val="visible"/>
                                      </p:to>
                                    </p:set>
                                  </p:childTnLst>
                                </p:cTn>
                              </p:par>
                            </p:childTnLst>
                          </p:cTn>
                        </p:par>
                        <p:par>
                          <p:cTn id="49" fill="hold">
                            <p:stCondLst>
                              <p:cond delay="3500"/>
                            </p:stCondLst>
                            <p:childTnLst>
                              <p:par>
                                <p:cTn id="50" presetID="1" presetClass="entr" presetSubtype="0" fill="hold" grpId="1" nodeType="afterEffect">
                                  <p:stCondLst>
                                    <p:cond delay="0"/>
                                  </p:stCondLst>
                                  <p:iterate type="lt">
                                    <p:tmAbs val="0"/>
                                  </p:iterate>
                                  <p:childTnLst>
                                    <p:set>
                                      <p:cBhvr>
                                        <p:cTn id="51" dur="1" fill="hold">
                                          <p:stCondLst>
                                            <p:cond delay="0"/>
                                          </p:stCondLst>
                                        </p:cTn>
                                        <p:tgtEl>
                                          <p:spTgt spid="80"/>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1" nodeType="afterEffect">
                                  <p:stCondLst>
                                    <p:cond delay="0"/>
                                  </p:stCondLst>
                                  <p:iterate type="lt">
                                    <p:tmAbs val="0"/>
                                  </p:iterate>
                                  <p:childTnLst>
                                    <p:set>
                                      <p:cBhvr>
                                        <p:cTn id="54" dur="1" fill="hold">
                                          <p:stCondLst>
                                            <p:cond delay="0"/>
                                          </p:stCondLst>
                                        </p:cTn>
                                        <p:tgtEl>
                                          <p:spTgt spid="79"/>
                                        </p:tgtEl>
                                        <p:attrNameLst>
                                          <p:attrName>style.visibility</p:attrName>
                                        </p:attrNameLst>
                                      </p:cBhvr>
                                      <p:to>
                                        <p:strVal val="visible"/>
                                      </p:to>
                                    </p:set>
                                  </p:childTnLst>
                                </p:cTn>
                              </p:par>
                            </p:childTnLst>
                          </p:cTn>
                        </p:par>
                        <p:par>
                          <p:cTn id="55" fill="hold">
                            <p:stCondLst>
                              <p:cond delay="3500"/>
                            </p:stCondLst>
                            <p:childTnLst>
                              <p:par>
                                <p:cTn id="56" presetID="1" presetClass="entr" presetSubtype="0" fill="hold" grpId="1" nodeType="afterEffect">
                                  <p:stCondLst>
                                    <p:cond delay="0"/>
                                  </p:stCondLst>
                                  <p:iterate type="lt">
                                    <p:tmAbs val="0"/>
                                  </p:iterate>
                                  <p:childTnLst>
                                    <p:set>
                                      <p:cBhvr>
                                        <p:cTn id="57" dur="1" fill="hold">
                                          <p:stCondLst>
                                            <p:cond delay="0"/>
                                          </p:stCondLst>
                                        </p:cTn>
                                        <p:tgtEl>
                                          <p:spTgt spid="78"/>
                                        </p:tgtEl>
                                        <p:attrNameLst>
                                          <p:attrName>style.visibility</p:attrName>
                                        </p:attrNameLst>
                                      </p:cBhvr>
                                      <p:to>
                                        <p:strVal val="visible"/>
                                      </p:to>
                                    </p:set>
                                  </p:childTnLst>
                                </p:cTn>
                              </p:par>
                            </p:childTnLst>
                          </p:cTn>
                        </p:par>
                        <p:par>
                          <p:cTn id="58" fill="hold">
                            <p:stCondLst>
                              <p:cond delay="3500"/>
                            </p:stCondLst>
                            <p:childTnLst>
                              <p:par>
                                <p:cTn id="59" presetID="1" presetClass="entr" presetSubtype="0" fill="hold" grpId="1" nodeType="afterEffect">
                                  <p:stCondLst>
                                    <p:cond delay="0"/>
                                  </p:stCondLst>
                                  <p:iterate type="lt">
                                    <p:tmAbs val="0"/>
                                  </p:iterate>
                                  <p:childTnLst>
                                    <p:set>
                                      <p:cBhvr>
                                        <p:cTn id="60" dur="1" fill="hold">
                                          <p:stCondLst>
                                            <p:cond delay="0"/>
                                          </p:stCondLst>
                                        </p:cTn>
                                        <p:tgtEl>
                                          <p:spTgt spid="77"/>
                                        </p:tgtEl>
                                        <p:attrNameLst>
                                          <p:attrName>style.visibility</p:attrName>
                                        </p:attrNameLst>
                                      </p:cBhvr>
                                      <p:to>
                                        <p:strVal val="visible"/>
                                      </p:to>
                                    </p:set>
                                  </p:childTnLst>
                                </p:cTn>
                              </p:par>
                            </p:childTnLst>
                          </p:cTn>
                        </p:par>
                        <p:par>
                          <p:cTn id="61" fill="hold">
                            <p:stCondLst>
                              <p:cond delay="3500"/>
                            </p:stCondLst>
                            <p:childTnLst>
                              <p:par>
                                <p:cTn id="62" presetID="34" presetClass="emph" presetSubtype="0" repeatCount="3000" fill="remove" grpId="2" nodeType="afterEffect">
                                  <p:stCondLst>
                                    <p:cond delay="0"/>
                                  </p:stCondLst>
                                  <p:iterate type="lt">
                                    <p:tmPct val="10000"/>
                                  </p:iterate>
                                  <p:childTnLst>
                                    <p:animMotion origin="layout" path="M 8.33333E-7 1.48148E-6 L 8.33333E-7 -0.07222 " pathEditMode="relative" rAng="0" ptsTypes="AA">
                                      <p:cBhvr>
                                        <p:cTn id="63" dur="250" accel="50000" decel="50000" autoRev="1" fill="hold">
                                          <p:stCondLst>
                                            <p:cond delay="0"/>
                                          </p:stCondLst>
                                        </p:cTn>
                                        <p:tgtEl>
                                          <p:spTgt spid="81"/>
                                        </p:tgtEl>
                                        <p:attrNameLst>
                                          <p:attrName>ppt_x</p:attrName>
                                          <p:attrName>ppt_y</p:attrName>
                                        </p:attrNameLst>
                                      </p:cBhvr>
                                      <p:rCtr x="0" y="-3611"/>
                                    </p:animMotion>
                                    <p:animRot by="1500000">
                                      <p:cBhvr>
                                        <p:cTn id="64" dur="125" fill="hold">
                                          <p:stCondLst>
                                            <p:cond delay="0"/>
                                          </p:stCondLst>
                                        </p:cTn>
                                        <p:tgtEl>
                                          <p:spTgt spid="81"/>
                                        </p:tgtEl>
                                        <p:attrNameLst>
                                          <p:attrName>r</p:attrName>
                                        </p:attrNameLst>
                                      </p:cBhvr>
                                    </p:animRot>
                                    <p:animRot by="-1500000">
                                      <p:cBhvr>
                                        <p:cTn id="65" dur="125" fill="hold">
                                          <p:stCondLst>
                                            <p:cond delay="125"/>
                                          </p:stCondLst>
                                        </p:cTn>
                                        <p:tgtEl>
                                          <p:spTgt spid="81"/>
                                        </p:tgtEl>
                                        <p:attrNameLst>
                                          <p:attrName>r</p:attrName>
                                        </p:attrNameLst>
                                      </p:cBhvr>
                                    </p:animRot>
                                    <p:animRot by="-1500000">
                                      <p:cBhvr>
                                        <p:cTn id="66" dur="125" fill="hold">
                                          <p:stCondLst>
                                            <p:cond delay="250"/>
                                          </p:stCondLst>
                                        </p:cTn>
                                        <p:tgtEl>
                                          <p:spTgt spid="81"/>
                                        </p:tgtEl>
                                        <p:attrNameLst>
                                          <p:attrName>r</p:attrName>
                                        </p:attrNameLst>
                                      </p:cBhvr>
                                    </p:animRot>
                                    <p:animRot by="1500000">
                                      <p:cBhvr>
                                        <p:cTn id="67" dur="125" fill="hold">
                                          <p:stCondLst>
                                            <p:cond delay="375"/>
                                          </p:stCondLst>
                                        </p:cTn>
                                        <p:tgtEl>
                                          <p:spTgt spid="81"/>
                                        </p:tgtEl>
                                        <p:attrNameLst>
                                          <p:attrName>r</p:attrName>
                                        </p:attrNameLst>
                                      </p:cBhvr>
                                    </p:animRot>
                                  </p:childTnLst>
                                </p:cTn>
                              </p:par>
                              <p:par>
                                <p:cTn id="68" presetID="34" presetClass="emph" presetSubtype="0" repeatCount="3000" fill="remove" grpId="2" nodeType="withEffect">
                                  <p:stCondLst>
                                    <p:cond delay="200"/>
                                  </p:stCondLst>
                                  <p:iterate type="lt">
                                    <p:tmPct val="10000"/>
                                  </p:iterate>
                                  <p:childTnLst>
                                    <p:animMotion origin="layout" path="M -1.38889E-6 -7.40741E-7 L -1.38889E-6 -0.07222 " pathEditMode="relative" rAng="0" ptsTypes="AA">
                                      <p:cBhvr>
                                        <p:cTn id="69" dur="250" accel="50000" decel="50000" autoRev="1" fill="hold">
                                          <p:stCondLst>
                                            <p:cond delay="0"/>
                                          </p:stCondLst>
                                        </p:cTn>
                                        <p:tgtEl>
                                          <p:spTgt spid="80"/>
                                        </p:tgtEl>
                                        <p:attrNameLst>
                                          <p:attrName>ppt_x</p:attrName>
                                          <p:attrName>ppt_y</p:attrName>
                                        </p:attrNameLst>
                                      </p:cBhvr>
                                      <p:rCtr x="0" y="-3611"/>
                                    </p:animMotion>
                                    <p:animRot by="1500000">
                                      <p:cBhvr>
                                        <p:cTn id="70" dur="125" fill="hold">
                                          <p:stCondLst>
                                            <p:cond delay="0"/>
                                          </p:stCondLst>
                                        </p:cTn>
                                        <p:tgtEl>
                                          <p:spTgt spid="80"/>
                                        </p:tgtEl>
                                        <p:attrNameLst>
                                          <p:attrName>r</p:attrName>
                                        </p:attrNameLst>
                                      </p:cBhvr>
                                    </p:animRot>
                                    <p:animRot by="-1500000">
                                      <p:cBhvr>
                                        <p:cTn id="71" dur="125" fill="hold">
                                          <p:stCondLst>
                                            <p:cond delay="125"/>
                                          </p:stCondLst>
                                        </p:cTn>
                                        <p:tgtEl>
                                          <p:spTgt spid="80"/>
                                        </p:tgtEl>
                                        <p:attrNameLst>
                                          <p:attrName>r</p:attrName>
                                        </p:attrNameLst>
                                      </p:cBhvr>
                                    </p:animRot>
                                    <p:animRot by="-1500000">
                                      <p:cBhvr>
                                        <p:cTn id="72" dur="125" fill="hold">
                                          <p:stCondLst>
                                            <p:cond delay="250"/>
                                          </p:stCondLst>
                                        </p:cTn>
                                        <p:tgtEl>
                                          <p:spTgt spid="80"/>
                                        </p:tgtEl>
                                        <p:attrNameLst>
                                          <p:attrName>r</p:attrName>
                                        </p:attrNameLst>
                                      </p:cBhvr>
                                    </p:animRot>
                                    <p:animRot by="1500000">
                                      <p:cBhvr>
                                        <p:cTn id="73" dur="125" fill="hold">
                                          <p:stCondLst>
                                            <p:cond delay="375"/>
                                          </p:stCondLst>
                                        </p:cTn>
                                        <p:tgtEl>
                                          <p:spTgt spid="80"/>
                                        </p:tgtEl>
                                        <p:attrNameLst>
                                          <p:attrName>r</p:attrName>
                                        </p:attrNameLst>
                                      </p:cBhvr>
                                    </p:animRot>
                                  </p:childTnLst>
                                </p:cTn>
                              </p:par>
                              <p:par>
                                <p:cTn id="74" presetID="34" presetClass="emph" presetSubtype="0" repeatCount="3000" fill="remove" grpId="2" nodeType="withEffect">
                                  <p:stCondLst>
                                    <p:cond delay="400"/>
                                  </p:stCondLst>
                                  <p:iterate type="lt">
                                    <p:tmPct val="10000"/>
                                  </p:iterate>
                                  <p:childTnLst>
                                    <p:animMotion origin="layout" path="M -1.66667E-6 3.7037E-6 L -1.66667E-6 -0.07223 " pathEditMode="relative" rAng="0" ptsTypes="AA">
                                      <p:cBhvr>
                                        <p:cTn id="75" dur="250" accel="50000" decel="50000" autoRev="1" fill="hold">
                                          <p:stCondLst>
                                            <p:cond delay="0"/>
                                          </p:stCondLst>
                                        </p:cTn>
                                        <p:tgtEl>
                                          <p:spTgt spid="79"/>
                                        </p:tgtEl>
                                        <p:attrNameLst>
                                          <p:attrName>ppt_x</p:attrName>
                                          <p:attrName>ppt_y</p:attrName>
                                        </p:attrNameLst>
                                      </p:cBhvr>
                                      <p:rCtr x="0" y="-3611"/>
                                    </p:animMotion>
                                    <p:animRot by="1500000">
                                      <p:cBhvr>
                                        <p:cTn id="76" dur="125" fill="hold">
                                          <p:stCondLst>
                                            <p:cond delay="0"/>
                                          </p:stCondLst>
                                        </p:cTn>
                                        <p:tgtEl>
                                          <p:spTgt spid="79"/>
                                        </p:tgtEl>
                                        <p:attrNameLst>
                                          <p:attrName>r</p:attrName>
                                        </p:attrNameLst>
                                      </p:cBhvr>
                                    </p:animRot>
                                    <p:animRot by="-1500000">
                                      <p:cBhvr>
                                        <p:cTn id="77" dur="125" fill="hold">
                                          <p:stCondLst>
                                            <p:cond delay="125"/>
                                          </p:stCondLst>
                                        </p:cTn>
                                        <p:tgtEl>
                                          <p:spTgt spid="79"/>
                                        </p:tgtEl>
                                        <p:attrNameLst>
                                          <p:attrName>r</p:attrName>
                                        </p:attrNameLst>
                                      </p:cBhvr>
                                    </p:animRot>
                                    <p:animRot by="-1500000">
                                      <p:cBhvr>
                                        <p:cTn id="78" dur="125" fill="hold">
                                          <p:stCondLst>
                                            <p:cond delay="250"/>
                                          </p:stCondLst>
                                        </p:cTn>
                                        <p:tgtEl>
                                          <p:spTgt spid="79"/>
                                        </p:tgtEl>
                                        <p:attrNameLst>
                                          <p:attrName>r</p:attrName>
                                        </p:attrNameLst>
                                      </p:cBhvr>
                                    </p:animRot>
                                    <p:animRot by="1500000">
                                      <p:cBhvr>
                                        <p:cTn id="79" dur="125" fill="hold">
                                          <p:stCondLst>
                                            <p:cond delay="375"/>
                                          </p:stCondLst>
                                        </p:cTn>
                                        <p:tgtEl>
                                          <p:spTgt spid="79"/>
                                        </p:tgtEl>
                                        <p:attrNameLst>
                                          <p:attrName>r</p:attrName>
                                        </p:attrNameLst>
                                      </p:cBhvr>
                                    </p:animRot>
                                  </p:childTnLst>
                                </p:cTn>
                              </p:par>
                              <p:par>
                                <p:cTn id="80" presetID="34" presetClass="emph" presetSubtype="0" repeatCount="3000" fill="remove" grpId="2" nodeType="withEffect">
                                  <p:stCondLst>
                                    <p:cond delay="600"/>
                                  </p:stCondLst>
                                  <p:iterate type="lt">
                                    <p:tmPct val="10000"/>
                                  </p:iterate>
                                  <p:childTnLst>
                                    <p:animMotion origin="layout" path="M 5.55556E-7 -1.48148E-6 L 5.55556E-7 -0.07222 " pathEditMode="relative" rAng="0" ptsTypes="AA">
                                      <p:cBhvr>
                                        <p:cTn id="81" dur="250" accel="50000" decel="50000" autoRev="1" fill="hold">
                                          <p:stCondLst>
                                            <p:cond delay="0"/>
                                          </p:stCondLst>
                                        </p:cTn>
                                        <p:tgtEl>
                                          <p:spTgt spid="78"/>
                                        </p:tgtEl>
                                        <p:attrNameLst>
                                          <p:attrName>ppt_x</p:attrName>
                                          <p:attrName>ppt_y</p:attrName>
                                        </p:attrNameLst>
                                      </p:cBhvr>
                                      <p:rCtr x="0" y="-3611"/>
                                    </p:animMotion>
                                    <p:animRot by="1500000">
                                      <p:cBhvr>
                                        <p:cTn id="82" dur="125" fill="hold">
                                          <p:stCondLst>
                                            <p:cond delay="0"/>
                                          </p:stCondLst>
                                        </p:cTn>
                                        <p:tgtEl>
                                          <p:spTgt spid="78"/>
                                        </p:tgtEl>
                                        <p:attrNameLst>
                                          <p:attrName>r</p:attrName>
                                        </p:attrNameLst>
                                      </p:cBhvr>
                                    </p:animRot>
                                    <p:animRot by="-1500000">
                                      <p:cBhvr>
                                        <p:cTn id="83" dur="125" fill="hold">
                                          <p:stCondLst>
                                            <p:cond delay="125"/>
                                          </p:stCondLst>
                                        </p:cTn>
                                        <p:tgtEl>
                                          <p:spTgt spid="78"/>
                                        </p:tgtEl>
                                        <p:attrNameLst>
                                          <p:attrName>r</p:attrName>
                                        </p:attrNameLst>
                                      </p:cBhvr>
                                    </p:animRot>
                                    <p:animRot by="-1500000">
                                      <p:cBhvr>
                                        <p:cTn id="84" dur="125" fill="hold">
                                          <p:stCondLst>
                                            <p:cond delay="250"/>
                                          </p:stCondLst>
                                        </p:cTn>
                                        <p:tgtEl>
                                          <p:spTgt spid="78"/>
                                        </p:tgtEl>
                                        <p:attrNameLst>
                                          <p:attrName>r</p:attrName>
                                        </p:attrNameLst>
                                      </p:cBhvr>
                                    </p:animRot>
                                    <p:animRot by="1500000">
                                      <p:cBhvr>
                                        <p:cTn id="85" dur="125" fill="hold">
                                          <p:stCondLst>
                                            <p:cond delay="375"/>
                                          </p:stCondLst>
                                        </p:cTn>
                                        <p:tgtEl>
                                          <p:spTgt spid="78"/>
                                        </p:tgtEl>
                                        <p:attrNameLst>
                                          <p:attrName>r</p:attrName>
                                        </p:attrNameLst>
                                      </p:cBhvr>
                                    </p:animRot>
                                  </p:childTnLst>
                                </p:cTn>
                              </p:par>
                              <p:par>
                                <p:cTn id="86" presetID="34" presetClass="emph" presetSubtype="0" repeatCount="3000" fill="remove" grpId="2" nodeType="withEffect">
                                  <p:stCondLst>
                                    <p:cond delay="800"/>
                                  </p:stCondLst>
                                  <p:iterate type="lt">
                                    <p:tmPct val="10000"/>
                                  </p:iterate>
                                  <p:childTnLst>
                                    <p:animMotion origin="layout" path="M -3.88889E-6 4.07407E-6 L -3.88889E-6 -0.07223 " pathEditMode="relative" rAng="0" ptsTypes="AA">
                                      <p:cBhvr>
                                        <p:cTn id="87" dur="250" accel="50000" decel="50000" autoRev="1" fill="hold">
                                          <p:stCondLst>
                                            <p:cond delay="0"/>
                                          </p:stCondLst>
                                        </p:cTn>
                                        <p:tgtEl>
                                          <p:spTgt spid="77"/>
                                        </p:tgtEl>
                                        <p:attrNameLst>
                                          <p:attrName>ppt_x</p:attrName>
                                          <p:attrName>ppt_y</p:attrName>
                                        </p:attrNameLst>
                                      </p:cBhvr>
                                      <p:rCtr x="0" y="-3611"/>
                                    </p:animMotion>
                                    <p:animRot by="1500000">
                                      <p:cBhvr>
                                        <p:cTn id="88" dur="125" fill="hold">
                                          <p:stCondLst>
                                            <p:cond delay="0"/>
                                          </p:stCondLst>
                                        </p:cTn>
                                        <p:tgtEl>
                                          <p:spTgt spid="77"/>
                                        </p:tgtEl>
                                        <p:attrNameLst>
                                          <p:attrName>r</p:attrName>
                                        </p:attrNameLst>
                                      </p:cBhvr>
                                    </p:animRot>
                                    <p:animRot by="-1500000">
                                      <p:cBhvr>
                                        <p:cTn id="89" dur="125" fill="hold">
                                          <p:stCondLst>
                                            <p:cond delay="125"/>
                                          </p:stCondLst>
                                        </p:cTn>
                                        <p:tgtEl>
                                          <p:spTgt spid="77"/>
                                        </p:tgtEl>
                                        <p:attrNameLst>
                                          <p:attrName>r</p:attrName>
                                        </p:attrNameLst>
                                      </p:cBhvr>
                                    </p:animRot>
                                    <p:animRot by="-1500000">
                                      <p:cBhvr>
                                        <p:cTn id="90" dur="125" fill="hold">
                                          <p:stCondLst>
                                            <p:cond delay="250"/>
                                          </p:stCondLst>
                                        </p:cTn>
                                        <p:tgtEl>
                                          <p:spTgt spid="77"/>
                                        </p:tgtEl>
                                        <p:attrNameLst>
                                          <p:attrName>r</p:attrName>
                                        </p:attrNameLst>
                                      </p:cBhvr>
                                    </p:animRot>
                                    <p:animRot by="1500000">
                                      <p:cBhvr>
                                        <p:cTn id="91" dur="125" fill="hold">
                                          <p:stCondLst>
                                            <p:cond delay="375"/>
                                          </p:stCondLst>
                                        </p:cTn>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p:bldP spid="77" grpId="1"/>
      <p:bldP spid="77" grpId="2"/>
      <p:bldP spid="78" grpId="1"/>
      <p:bldP spid="78" grpId="2"/>
      <p:bldP spid="79" grpId="1"/>
      <p:bldP spid="79" grpId="2"/>
      <p:bldP spid="80" grpId="1"/>
      <p:bldP spid="80" grpId="2"/>
      <p:bldP spid="81" grpId="1"/>
      <p:bldP spid="81" grpId="2"/>
      <p:bldP spid="54" grpId="0"/>
      <p:bldP spid="54" grpId="1"/>
      <p:bldP spid="61" grpId="0" animBg="1"/>
      <p:bldP spid="6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1" name="Rectangle 50"/>
          <p:cNvSpPr/>
          <p:nvPr/>
        </p:nvSpPr>
        <p:spPr>
          <a:xfrm rot="16200000">
            <a:off x="-1108329" y="2654238"/>
            <a:ext cx="4457281" cy="701731"/>
          </a:xfrm>
          <a:prstGeom prst="rect">
            <a:avLst/>
          </a:prstGeom>
        </p:spPr>
        <p:txBody>
          <a:bodyPr wrap="square">
            <a:spAutoFit/>
          </a:bodyPr>
          <a:lstStyle/>
          <a:p>
            <a:pPr lvl="0">
              <a:lnSpc>
                <a:spcPct val="90000"/>
              </a:lnSpc>
              <a:spcBef>
                <a:spcPts val="1000"/>
              </a:spcBef>
            </a:pPr>
            <a:r>
              <a:rPr lang="en-US" sz="4400" dirty="0" smtClean="0">
                <a:solidFill>
                  <a:schemeClr val="bg1"/>
                </a:solidFill>
                <a:latin typeface="Franklin Gothic Heavy" panose="020B0903020102020204" pitchFamily="34" charset="0"/>
              </a:rPr>
              <a:t>Tell a Story.</a:t>
            </a:r>
            <a:endParaRPr lang="en-US" sz="4400" dirty="0">
              <a:solidFill>
                <a:schemeClr val="bg1"/>
              </a:solidFill>
              <a:latin typeface="Franklin Gothic Heavy" panose="020B0903020102020204" pitchFamily="34" charset="0"/>
            </a:endParaRPr>
          </a:p>
        </p:txBody>
      </p:sp>
      <p:pic>
        <p:nvPicPr>
          <p:cNvPr id="2" name="Picture 1"/>
          <p:cNvPicPr>
            <a:picLocks noChangeAspect="1"/>
          </p:cNvPicPr>
          <p:nvPr/>
        </p:nvPicPr>
        <p:blipFill rotWithShape="1">
          <a:blip r:embed="rId2"/>
          <a:srcRect r="904"/>
          <a:stretch/>
        </p:blipFill>
        <p:spPr>
          <a:xfrm>
            <a:off x="1471177" y="724620"/>
            <a:ext cx="6861940" cy="4425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3881620"/>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p:cNvSpPr/>
          <p:nvPr/>
        </p:nvSpPr>
        <p:spPr>
          <a:xfrm>
            <a:off x="1119237" y="3038201"/>
            <a:ext cx="6892359" cy="2985433"/>
          </a:xfrm>
          <a:prstGeom prst="rect">
            <a:avLst/>
          </a:prstGeom>
        </p:spPr>
        <p:txBody>
          <a:bodyPr wrap="square">
            <a:spAutoFit/>
          </a:bodyPr>
          <a:lstStyle/>
          <a:p>
            <a:pPr algn="ctr"/>
            <a:r>
              <a:rPr lang="en-US" sz="3200" dirty="0" smtClean="0">
                <a:solidFill>
                  <a:schemeClr val="bg1"/>
                </a:solidFill>
                <a:effectLst>
                  <a:outerShdw dist="38100" dir="2640000" algn="bl" rotWithShape="0">
                    <a:schemeClr val="accent4">
                      <a:lumMod val="75000"/>
                    </a:schemeClr>
                  </a:outerShdw>
                </a:effectLst>
                <a:latin typeface="Franklin Gothic Heavy" panose="020B0903020102020204" pitchFamily="34" charset="0"/>
                <a:cs typeface="Calibri" panose="020F0502020204030204" pitchFamily="34" charset="0"/>
              </a:rPr>
              <a:t>A Sample Micro-lesson </a:t>
            </a:r>
          </a:p>
          <a:p>
            <a:pPr algn="ctr"/>
            <a:r>
              <a:rPr lang="en-US" sz="3200" dirty="0" smtClean="0">
                <a:solidFill>
                  <a:schemeClr val="bg1"/>
                </a:solidFill>
                <a:effectLst>
                  <a:outerShdw dist="38100" dir="2640000" algn="bl" rotWithShape="0">
                    <a:schemeClr val="accent4">
                      <a:lumMod val="75000"/>
                    </a:schemeClr>
                  </a:outerShdw>
                </a:effectLst>
                <a:latin typeface="Franklin Gothic Heavy" panose="020B0903020102020204" pitchFamily="34" charset="0"/>
                <a:cs typeface="Calibri" panose="020F0502020204030204" pitchFamily="34" charset="0"/>
              </a:rPr>
              <a:t>for DLIELC Raters</a:t>
            </a:r>
          </a:p>
          <a:p>
            <a:pPr algn="ctr"/>
            <a:endParaRPr lang="en-US" sz="3200" b="1" dirty="0" smtClean="0">
              <a:solidFill>
                <a:schemeClr val="bg1"/>
              </a:solidFill>
              <a:latin typeface="Calibri" panose="020F0502020204030204" pitchFamily="34" charset="0"/>
              <a:cs typeface="Calibri" panose="020F0502020204030204" pitchFamily="34" charset="0"/>
            </a:endParaRPr>
          </a:p>
          <a:p>
            <a:pPr algn="ctr"/>
            <a:r>
              <a:rPr lang="en-US" sz="3600" b="1"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Topic: OPI Test Security</a:t>
            </a:r>
          </a:p>
          <a:p>
            <a:pPr algn="ctr"/>
            <a:r>
              <a:rPr lang="en-US" sz="2400" b="1" dirty="0" smtClean="0">
                <a:solidFill>
                  <a:schemeClr val="bg1"/>
                </a:solidFill>
                <a:latin typeface="Arial" panose="020B0604020202020204" pitchFamily="34" charset="0"/>
                <a:cs typeface="Arial" panose="020B0604020202020204" pitchFamily="34" charset="0"/>
              </a:rPr>
              <a:t>     Desired Outcome:  Rater Compliance </a:t>
            </a:r>
          </a:p>
          <a:p>
            <a:pPr marL="514350" indent="-514350" algn="ctr">
              <a:buAutoNum type="arabicPeriod"/>
            </a:pPr>
            <a:endParaRPr lang="en-US" sz="3200" b="1" dirty="0" smtClean="0">
              <a:solidFill>
                <a:schemeClr val="bg1"/>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149" y="903328"/>
            <a:ext cx="1040536" cy="1356956"/>
          </a:xfrm>
          <a:prstGeom prst="rect">
            <a:avLst/>
          </a:prstGeom>
        </p:spPr>
      </p:pic>
    </p:spTree>
    <p:extLst>
      <p:ext uri="{BB962C8B-B14F-4D97-AF65-F5344CB8AC3E}">
        <p14:creationId xmlns:p14="http://schemas.microsoft.com/office/powerpoint/2010/main" val="21628186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44"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9239249" cy="7600950"/>
          </a:xfrm>
          <a:prstGeom prst="rect">
            <a:avLst/>
          </a:prstGeom>
        </p:spPr>
      </p:pic>
      <p:sp>
        <p:nvSpPr>
          <p:cNvPr id="3" name="TextBox 2"/>
          <p:cNvSpPr txBox="1"/>
          <p:nvPr/>
        </p:nvSpPr>
        <p:spPr>
          <a:xfrm>
            <a:off x="160528" y="2336630"/>
            <a:ext cx="8783245" cy="1569660"/>
          </a:xfrm>
          <a:prstGeom prst="rect">
            <a:avLst/>
          </a:prstGeom>
          <a:noFill/>
        </p:spPr>
        <p:txBody>
          <a:bodyPr wrap="square" rtlCol="0">
            <a:spAutoFit/>
          </a:bodyPr>
          <a:lstStyle/>
          <a:p>
            <a:pPr algn="ctr"/>
            <a:r>
              <a:rPr lang="en-US" sz="4800" dirty="0" smtClean="0">
                <a:solidFill>
                  <a:schemeClr val="accent1">
                    <a:lumMod val="50000"/>
                  </a:schemeClr>
                </a:solidFill>
                <a:effectLst>
                  <a:outerShdw blurRad="38100" dist="38100" dir="2700000" algn="tl">
                    <a:srgbClr val="000000">
                      <a:alpha val="43137"/>
                    </a:srgbClr>
                  </a:outerShdw>
                </a:effectLst>
                <a:latin typeface="Bernard MT Condensed" panose="02050806060905020404" pitchFamily="18" charset="0"/>
              </a:rPr>
              <a:t>OPI Test Security: </a:t>
            </a:r>
          </a:p>
          <a:p>
            <a:pPr algn="ctr"/>
            <a:r>
              <a:rPr lang="en-US" sz="4800" dirty="0" smtClean="0">
                <a:solidFill>
                  <a:schemeClr val="accent1">
                    <a:lumMod val="50000"/>
                  </a:schemeClr>
                </a:solidFill>
                <a:effectLst>
                  <a:outerShdw blurRad="38100" dist="38100" dir="2700000" algn="tl">
                    <a:srgbClr val="000000">
                      <a:alpha val="43137"/>
                    </a:srgbClr>
                  </a:outerShdw>
                </a:effectLst>
                <a:latin typeface="Bernard MT Condensed" panose="02050806060905020404" pitchFamily="18" charset="0"/>
              </a:rPr>
              <a:t>We’re all in this together.</a:t>
            </a:r>
            <a:endParaRPr lang="en-US" sz="4800" dirty="0">
              <a:solidFill>
                <a:schemeClr val="accent1">
                  <a:lumMod val="50000"/>
                </a:schemeClr>
              </a:solidFill>
              <a:effectLst>
                <a:outerShdw blurRad="38100" dist="38100" dir="2700000" algn="tl">
                  <a:srgbClr val="000000">
                    <a:alpha val="43137"/>
                  </a:srgbClr>
                </a:outerShdw>
              </a:effectLst>
              <a:latin typeface="Bernard MT Condensed" panose="02050806060905020404" pitchFamily="18" charset="0"/>
            </a:endParaRPr>
          </a:p>
        </p:txBody>
      </p:sp>
      <p:grpSp>
        <p:nvGrpSpPr>
          <p:cNvPr id="38" name="Group 37"/>
          <p:cNvGrpSpPr/>
          <p:nvPr/>
        </p:nvGrpSpPr>
        <p:grpSpPr>
          <a:xfrm>
            <a:off x="3043312" y="4098228"/>
            <a:ext cx="1486871" cy="3700630"/>
            <a:chOff x="5010655" y="1669063"/>
            <a:chExt cx="1486870" cy="3700630"/>
          </a:xfrm>
          <a:effectLst>
            <a:outerShdw blurRad="50800" dist="38100" dir="2700000" algn="tl" rotWithShape="0">
              <a:prstClr val="black">
                <a:alpha val="40000"/>
              </a:prstClr>
            </a:outerShdw>
          </a:effectLst>
        </p:grpSpPr>
        <p:sp>
          <p:nvSpPr>
            <p:cNvPr id="39" name="Oval 38"/>
            <p:cNvSpPr/>
            <p:nvPr/>
          </p:nvSpPr>
          <p:spPr>
            <a:xfrm>
              <a:off x="5316391" y="2295526"/>
              <a:ext cx="123469" cy="364396"/>
            </a:xfrm>
            <a:prstGeom prst="ellipse">
              <a:avLst/>
            </a:pr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115103" y="2268284"/>
              <a:ext cx="123469" cy="364396"/>
            </a:xfrm>
            <a:prstGeom prst="ellipse">
              <a:avLst/>
            </a:pr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5010655" y="1669063"/>
              <a:ext cx="1486870" cy="3700630"/>
              <a:chOff x="5287196" y="1171032"/>
              <a:chExt cx="1486870" cy="3316874"/>
            </a:xfrm>
          </p:grpSpPr>
          <p:sp>
            <p:nvSpPr>
              <p:cNvPr id="42" name="Freeform 41"/>
              <p:cNvSpPr/>
              <p:nvPr/>
            </p:nvSpPr>
            <p:spPr>
              <a:xfrm>
                <a:off x="5697060" y="2317858"/>
                <a:ext cx="729872" cy="427130"/>
              </a:xfrm>
              <a:custGeom>
                <a:avLst/>
                <a:gdLst>
                  <a:gd name="connsiteX0" fmla="*/ 625792 w 707854"/>
                  <a:gd name="connsiteY0" fmla="*/ 0 h 445418"/>
                  <a:gd name="connsiteX1" fmla="*/ 707854 w 707854"/>
                  <a:gd name="connsiteY1" fmla="*/ 445418 h 445418"/>
                  <a:gd name="connsiteX2" fmla="*/ 0 w 707854"/>
                  <a:gd name="connsiteY2" fmla="*/ 445418 h 445418"/>
                  <a:gd name="connsiteX3" fmla="*/ 91199 w 707854"/>
                  <a:gd name="connsiteY3" fmla="*/ 18288 h 445418"/>
                  <a:gd name="connsiteX4" fmla="*/ 122490 w 707854"/>
                  <a:gd name="connsiteY4" fmla="*/ 31043 h 445418"/>
                  <a:gd name="connsiteX5" fmla="*/ 152033 w 707854"/>
                  <a:gd name="connsiteY5" fmla="*/ 65435 h 445418"/>
                  <a:gd name="connsiteX6" fmla="*/ 326163 w 707854"/>
                  <a:gd name="connsiteY6" fmla="*/ 147063 h 445418"/>
                  <a:gd name="connsiteX7" fmla="*/ 576283 w 707854"/>
                  <a:gd name="connsiteY7" fmla="*/ 22920 h 445418"/>
                  <a:gd name="connsiteX8" fmla="*/ 580616 w 707854"/>
                  <a:gd name="connsiteY8" fmla="*/ 17110 h 445418"/>
                  <a:gd name="connsiteX0" fmla="*/ 643770 w 707854"/>
                  <a:gd name="connsiteY0" fmla="*/ 78774 h 428569"/>
                  <a:gd name="connsiteX1" fmla="*/ 707854 w 707854"/>
                  <a:gd name="connsiteY1" fmla="*/ 428569 h 428569"/>
                  <a:gd name="connsiteX2" fmla="*/ 0 w 707854"/>
                  <a:gd name="connsiteY2" fmla="*/ 428569 h 428569"/>
                  <a:gd name="connsiteX3" fmla="*/ 91199 w 707854"/>
                  <a:gd name="connsiteY3" fmla="*/ 1439 h 428569"/>
                  <a:gd name="connsiteX4" fmla="*/ 122490 w 707854"/>
                  <a:gd name="connsiteY4" fmla="*/ 14194 h 428569"/>
                  <a:gd name="connsiteX5" fmla="*/ 152033 w 707854"/>
                  <a:gd name="connsiteY5" fmla="*/ 48586 h 428569"/>
                  <a:gd name="connsiteX6" fmla="*/ 326163 w 707854"/>
                  <a:gd name="connsiteY6" fmla="*/ 130214 h 428569"/>
                  <a:gd name="connsiteX7" fmla="*/ 576283 w 707854"/>
                  <a:gd name="connsiteY7" fmla="*/ 6071 h 428569"/>
                  <a:gd name="connsiteX8" fmla="*/ 580616 w 707854"/>
                  <a:gd name="connsiteY8" fmla="*/ 261 h 428569"/>
                  <a:gd name="connsiteX9" fmla="*/ 643770 w 707854"/>
                  <a:gd name="connsiteY9" fmla="*/ 78774 h 428569"/>
                  <a:gd name="connsiteX0" fmla="*/ 643770 w 707854"/>
                  <a:gd name="connsiteY0" fmla="*/ 77335 h 427130"/>
                  <a:gd name="connsiteX1" fmla="*/ 707854 w 707854"/>
                  <a:gd name="connsiteY1" fmla="*/ 427130 h 427130"/>
                  <a:gd name="connsiteX2" fmla="*/ 0 w 707854"/>
                  <a:gd name="connsiteY2" fmla="*/ 427130 h 427130"/>
                  <a:gd name="connsiteX3" fmla="*/ 91199 w 707854"/>
                  <a:gd name="connsiteY3" fmla="*/ 0 h 427130"/>
                  <a:gd name="connsiteX4" fmla="*/ 122490 w 707854"/>
                  <a:gd name="connsiteY4" fmla="*/ 12755 h 427130"/>
                  <a:gd name="connsiteX5" fmla="*/ 152033 w 707854"/>
                  <a:gd name="connsiteY5" fmla="*/ 47147 h 427130"/>
                  <a:gd name="connsiteX6" fmla="*/ 326163 w 707854"/>
                  <a:gd name="connsiteY6" fmla="*/ 128775 h 427130"/>
                  <a:gd name="connsiteX7" fmla="*/ 576283 w 707854"/>
                  <a:gd name="connsiteY7" fmla="*/ 4632 h 427130"/>
                  <a:gd name="connsiteX8" fmla="*/ 628556 w 707854"/>
                  <a:gd name="connsiteY8" fmla="*/ 82493 h 427130"/>
                  <a:gd name="connsiteX9" fmla="*/ 643770 w 707854"/>
                  <a:gd name="connsiteY9" fmla="*/ 77335 h 42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854" h="427130">
                    <a:moveTo>
                      <a:pt x="643770" y="77335"/>
                    </a:moveTo>
                    <a:lnTo>
                      <a:pt x="707854" y="427130"/>
                    </a:lnTo>
                    <a:lnTo>
                      <a:pt x="0" y="427130"/>
                    </a:lnTo>
                    <a:lnTo>
                      <a:pt x="91199" y="0"/>
                    </a:lnTo>
                    <a:lnTo>
                      <a:pt x="122490" y="12755"/>
                    </a:lnTo>
                    <a:lnTo>
                      <a:pt x="152033" y="47147"/>
                    </a:lnTo>
                    <a:cubicBezTo>
                      <a:pt x="205554" y="97544"/>
                      <a:pt x="264397" y="128775"/>
                      <a:pt x="326163" y="128775"/>
                    </a:cubicBezTo>
                    <a:cubicBezTo>
                      <a:pt x="418813" y="128775"/>
                      <a:pt x="504885" y="83009"/>
                      <a:pt x="576283" y="4632"/>
                    </a:cubicBezTo>
                    <a:lnTo>
                      <a:pt x="628556" y="82493"/>
                    </a:lnTo>
                    <a:cubicBezTo>
                      <a:pt x="643615" y="76790"/>
                      <a:pt x="628711" y="83038"/>
                      <a:pt x="643770" y="77335"/>
                    </a:cubicBezTo>
                    <a:close/>
                  </a:path>
                </a:pathLst>
              </a:cu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3" name="Group 42"/>
              <p:cNvGrpSpPr/>
              <p:nvPr/>
            </p:nvGrpSpPr>
            <p:grpSpPr>
              <a:xfrm>
                <a:off x="5287196" y="1171032"/>
                <a:ext cx="1486870" cy="3316874"/>
                <a:chOff x="5287196" y="1171032"/>
                <a:chExt cx="1486870" cy="3316874"/>
              </a:xfrm>
            </p:grpSpPr>
            <p:sp>
              <p:nvSpPr>
                <p:cNvPr id="44" name="Snip Same Side Corner Rectangle 43"/>
                <p:cNvSpPr/>
                <p:nvPr/>
              </p:nvSpPr>
              <p:spPr>
                <a:xfrm rot="10800000">
                  <a:off x="6181934" y="2892681"/>
                  <a:ext cx="271209" cy="407482"/>
                </a:xfrm>
                <a:prstGeom prst="snip2Same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5287196" y="1171032"/>
                  <a:ext cx="1486870" cy="3316874"/>
                  <a:chOff x="5287196" y="1171032"/>
                  <a:chExt cx="1486870" cy="3316874"/>
                </a:xfrm>
              </p:grpSpPr>
              <p:sp>
                <p:nvSpPr>
                  <p:cNvPr id="47" name="Freeform 46"/>
                  <p:cNvSpPr/>
                  <p:nvPr/>
                </p:nvSpPr>
                <p:spPr>
                  <a:xfrm>
                    <a:off x="5287196" y="2399658"/>
                    <a:ext cx="1486870" cy="2088248"/>
                  </a:xfrm>
                  <a:custGeom>
                    <a:avLst/>
                    <a:gdLst>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5 w 2258291"/>
                      <a:gd name="connsiteY9" fmla="*/ 200387 h 1602149"/>
                      <a:gd name="connsiteX10" fmla="*/ 1653265 w 2258291"/>
                      <a:gd name="connsiteY10" fmla="*/ 29956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39711 w 2258291"/>
                      <a:gd name="connsiteY9" fmla="*/ 432828 h 1602149"/>
                      <a:gd name="connsiteX10" fmla="*/ 1653265 w 2258291"/>
                      <a:gd name="connsiteY10" fmla="*/ 29956 h 1602149"/>
                      <a:gd name="connsiteX11" fmla="*/ 1684748 w 2258291"/>
                      <a:gd name="connsiteY11" fmla="*/ 0 h 1602149"/>
                      <a:gd name="connsiteX0" fmla="*/ 1684748 w 2258631"/>
                      <a:gd name="connsiteY0" fmla="*/ 0 h 1602149"/>
                      <a:gd name="connsiteX1" fmla="*/ 1995250 w 2258631"/>
                      <a:gd name="connsiteY1" fmla="*/ 35508 h 1602149"/>
                      <a:gd name="connsiteX2" fmla="*/ 2258291 w 2258631"/>
                      <a:gd name="connsiteY2" fmla="*/ 617944 h 1602149"/>
                      <a:gd name="connsiteX3" fmla="*/ 2258291 w 2258631"/>
                      <a:gd name="connsiteY3" fmla="*/ 1602149 h 1602149"/>
                      <a:gd name="connsiteX4" fmla="*/ 0 w 2258631"/>
                      <a:gd name="connsiteY4" fmla="*/ 1602149 h 1602149"/>
                      <a:gd name="connsiteX5" fmla="*/ 0 w 2258631"/>
                      <a:gd name="connsiteY5" fmla="*/ 617944 h 1602149"/>
                      <a:gd name="connsiteX6" fmla="*/ 497382 w 2258631"/>
                      <a:gd name="connsiteY6" fmla="*/ 7678 h 1602149"/>
                      <a:gd name="connsiteX7" fmla="*/ 573542 w 2258631"/>
                      <a:gd name="connsiteY7" fmla="*/ 0 h 1602149"/>
                      <a:gd name="connsiteX8" fmla="*/ 605025 w 2258631"/>
                      <a:gd name="connsiteY8" fmla="*/ 29956 h 1602149"/>
                      <a:gd name="connsiteX9" fmla="*/ 1139711 w 2258631"/>
                      <a:gd name="connsiteY9" fmla="*/ 432828 h 1602149"/>
                      <a:gd name="connsiteX10" fmla="*/ 1653265 w 2258631"/>
                      <a:gd name="connsiteY10" fmla="*/ 29956 h 1602149"/>
                      <a:gd name="connsiteX11" fmla="*/ 1684748 w 225863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48421 w 2267341"/>
                      <a:gd name="connsiteY9" fmla="*/ 432828 h 1602149"/>
                      <a:gd name="connsiteX10" fmla="*/ 1661975 w 2267341"/>
                      <a:gd name="connsiteY10" fmla="*/ 29956 h 1602149"/>
                      <a:gd name="connsiteX11" fmla="*/ 1693458 w 226734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48421 w 2267341"/>
                      <a:gd name="connsiteY9" fmla="*/ 384126 h 1602149"/>
                      <a:gd name="connsiteX10" fmla="*/ 1661975 w 2267341"/>
                      <a:gd name="connsiteY10" fmla="*/ 29956 h 1602149"/>
                      <a:gd name="connsiteX11" fmla="*/ 1693458 w 226734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029755 w 2267341"/>
                      <a:gd name="connsiteY9" fmla="*/ 220719 h 1602149"/>
                      <a:gd name="connsiteX10" fmla="*/ 1661975 w 2267341"/>
                      <a:gd name="connsiteY10" fmla="*/ 29956 h 1602149"/>
                      <a:gd name="connsiteX11" fmla="*/ 1693458 w 2267341"/>
                      <a:gd name="connsiteY11" fmla="*/ 0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029755 w 2267341"/>
                      <a:gd name="connsiteY9" fmla="*/ 220719 h 1602149"/>
                      <a:gd name="connsiteX10" fmla="*/ 1661975 w 2267341"/>
                      <a:gd name="connsiteY10" fmla="*/ 29956 h 1602149"/>
                      <a:gd name="connsiteX11" fmla="*/ 1608697 w 2267341"/>
                      <a:gd name="connsiteY11" fmla="*/ 9613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30128 w 2267341"/>
                      <a:gd name="connsiteY9" fmla="*/ 114985 h 1602149"/>
                      <a:gd name="connsiteX10" fmla="*/ 1661975 w 2267341"/>
                      <a:gd name="connsiteY10" fmla="*/ 29956 h 1602149"/>
                      <a:gd name="connsiteX11" fmla="*/ 1608697 w 2267341"/>
                      <a:gd name="connsiteY11" fmla="*/ 9613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714108 w 2267341"/>
                      <a:gd name="connsiteY8" fmla="*/ 49180 h 1602149"/>
                      <a:gd name="connsiteX9" fmla="*/ 1130128 w 2267341"/>
                      <a:gd name="connsiteY9" fmla="*/ 114985 h 1602149"/>
                      <a:gd name="connsiteX10" fmla="*/ 1661975 w 2267341"/>
                      <a:gd name="connsiteY10" fmla="*/ 29956 h 1602149"/>
                      <a:gd name="connsiteX11" fmla="*/ 1608697 w 2267341"/>
                      <a:gd name="connsiteY11" fmla="*/ 9613 h 1602149"/>
                      <a:gd name="connsiteX0" fmla="*/ 1608697 w 2267341"/>
                      <a:gd name="connsiteY0" fmla="*/ 0 h 1592536"/>
                      <a:gd name="connsiteX1" fmla="*/ 2003960 w 2267341"/>
                      <a:gd name="connsiteY1" fmla="*/ 25895 h 1592536"/>
                      <a:gd name="connsiteX2" fmla="*/ 2267001 w 2267341"/>
                      <a:gd name="connsiteY2" fmla="*/ 608331 h 1592536"/>
                      <a:gd name="connsiteX3" fmla="*/ 2267001 w 2267341"/>
                      <a:gd name="connsiteY3" fmla="*/ 1592536 h 1592536"/>
                      <a:gd name="connsiteX4" fmla="*/ 8710 w 2267341"/>
                      <a:gd name="connsiteY4" fmla="*/ 1592536 h 1592536"/>
                      <a:gd name="connsiteX5" fmla="*/ 8710 w 2267341"/>
                      <a:gd name="connsiteY5" fmla="*/ 608331 h 1592536"/>
                      <a:gd name="connsiteX6" fmla="*/ 218493 w 2267341"/>
                      <a:gd name="connsiteY6" fmla="*/ 39809 h 1592536"/>
                      <a:gd name="connsiteX7" fmla="*/ 840352 w 2267341"/>
                      <a:gd name="connsiteY7" fmla="*/ 0 h 1592536"/>
                      <a:gd name="connsiteX8" fmla="*/ 714108 w 2267341"/>
                      <a:gd name="connsiteY8" fmla="*/ 39567 h 1592536"/>
                      <a:gd name="connsiteX9" fmla="*/ 1130128 w 2267341"/>
                      <a:gd name="connsiteY9" fmla="*/ 105372 h 1592536"/>
                      <a:gd name="connsiteX10" fmla="*/ 1661975 w 2267341"/>
                      <a:gd name="connsiteY10" fmla="*/ 20343 h 1592536"/>
                      <a:gd name="connsiteX11" fmla="*/ 1608697 w 2267341"/>
                      <a:gd name="connsiteY11" fmla="*/ 0 h 1592536"/>
                      <a:gd name="connsiteX0" fmla="*/ 1608697 w 2267341"/>
                      <a:gd name="connsiteY0" fmla="*/ 0 h 1592536"/>
                      <a:gd name="connsiteX1" fmla="*/ 2003960 w 2267341"/>
                      <a:gd name="connsiteY1" fmla="*/ 25895 h 1592536"/>
                      <a:gd name="connsiteX2" fmla="*/ 2267001 w 2267341"/>
                      <a:gd name="connsiteY2" fmla="*/ 608331 h 1592536"/>
                      <a:gd name="connsiteX3" fmla="*/ 2267001 w 2267341"/>
                      <a:gd name="connsiteY3" fmla="*/ 1592536 h 1592536"/>
                      <a:gd name="connsiteX4" fmla="*/ 8710 w 2267341"/>
                      <a:gd name="connsiteY4" fmla="*/ 1592536 h 1592536"/>
                      <a:gd name="connsiteX5" fmla="*/ 8710 w 2267341"/>
                      <a:gd name="connsiteY5" fmla="*/ 608331 h 1592536"/>
                      <a:gd name="connsiteX6" fmla="*/ 218493 w 2267341"/>
                      <a:gd name="connsiteY6" fmla="*/ 39809 h 1592536"/>
                      <a:gd name="connsiteX7" fmla="*/ 654111 w 2267341"/>
                      <a:gd name="connsiteY7" fmla="*/ 20653 h 1592536"/>
                      <a:gd name="connsiteX8" fmla="*/ 714108 w 2267341"/>
                      <a:gd name="connsiteY8" fmla="*/ 39567 h 1592536"/>
                      <a:gd name="connsiteX9" fmla="*/ 1130128 w 2267341"/>
                      <a:gd name="connsiteY9" fmla="*/ 105372 h 1592536"/>
                      <a:gd name="connsiteX10" fmla="*/ 1661975 w 2267341"/>
                      <a:gd name="connsiteY10" fmla="*/ 20343 h 1592536"/>
                      <a:gd name="connsiteX11" fmla="*/ 1608697 w 2267341"/>
                      <a:gd name="connsiteY11" fmla="*/ 0 h 1592536"/>
                      <a:gd name="connsiteX0" fmla="*/ 1623024 w 2267001"/>
                      <a:gd name="connsiteY0" fmla="*/ 48419 h 1606533"/>
                      <a:gd name="connsiteX1" fmla="*/ 2003960 w 2267001"/>
                      <a:gd name="connsiteY1" fmla="*/ 39892 h 1606533"/>
                      <a:gd name="connsiteX2" fmla="*/ 2267001 w 2267001"/>
                      <a:gd name="connsiteY2" fmla="*/ 622328 h 1606533"/>
                      <a:gd name="connsiteX3" fmla="*/ 2267001 w 2267001"/>
                      <a:gd name="connsiteY3" fmla="*/ 1606533 h 1606533"/>
                      <a:gd name="connsiteX4" fmla="*/ 8710 w 2267001"/>
                      <a:gd name="connsiteY4" fmla="*/ 1606533 h 1606533"/>
                      <a:gd name="connsiteX5" fmla="*/ 8710 w 2267001"/>
                      <a:gd name="connsiteY5" fmla="*/ 622328 h 1606533"/>
                      <a:gd name="connsiteX6" fmla="*/ 218493 w 2267001"/>
                      <a:gd name="connsiteY6" fmla="*/ 53806 h 1606533"/>
                      <a:gd name="connsiteX7" fmla="*/ 654111 w 2267001"/>
                      <a:gd name="connsiteY7" fmla="*/ 34650 h 1606533"/>
                      <a:gd name="connsiteX8" fmla="*/ 714108 w 2267001"/>
                      <a:gd name="connsiteY8" fmla="*/ 53564 h 1606533"/>
                      <a:gd name="connsiteX9" fmla="*/ 1130128 w 2267001"/>
                      <a:gd name="connsiteY9" fmla="*/ 119369 h 1606533"/>
                      <a:gd name="connsiteX10" fmla="*/ 1661975 w 2267001"/>
                      <a:gd name="connsiteY10" fmla="*/ 34340 h 1606533"/>
                      <a:gd name="connsiteX11" fmla="*/ 1623024 w 2267001"/>
                      <a:gd name="connsiteY11" fmla="*/ 48419 h 1606533"/>
                      <a:gd name="connsiteX0" fmla="*/ 1623024 w 2300844"/>
                      <a:gd name="connsiteY0" fmla="*/ 14079 h 1572193"/>
                      <a:gd name="connsiteX1" fmla="*/ 2247505 w 2300844"/>
                      <a:gd name="connsiteY1" fmla="*/ 60626 h 1572193"/>
                      <a:gd name="connsiteX2" fmla="*/ 2267001 w 2300844"/>
                      <a:gd name="connsiteY2" fmla="*/ 587988 h 1572193"/>
                      <a:gd name="connsiteX3" fmla="*/ 2267001 w 2300844"/>
                      <a:gd name="connsiteY3" fmla="*/ 1572193 h 1572193"/>
                      <a:gd name="connsiteX4" fmla="*/ 8710 w 2300844"/>
                      <a:gd name="connsiteY4" fmla="*/ 1572193 h 1572193"/>
                      <a:gd name="connsiteX5" fmla="*/ 8710 w 2300844"/>
                      <a:gd name="connsiteY5" fmla="*/ 587988 h 1572193"/>
                      <a:gd name="connsiteX6" fmla="*/ 218493 w 2300844"/>
                      <a:gd name="connsiteY6" fmla="*/ 19466 h 1572193"/>
                      <a:gd name="connsiteX7" fmla="*/ 654111 w 2300844"/>
                      <a:gd name="connsiteY7" fmla="*/ 310 h 1572193"/>
                      <a:gd name="connsiteX8" fmla="*/ 714108 w 2300844"/>
                      <a:gd name="connsiteY8" fmla="*/ 19224 h 1572193"/>
                      <a:gd name="connsiteX9" fmla="*/ 1130128 w 2300844"/>
                      <a:gd name="connsiteY9" fmla="*/ 85029 h 1572193"/>
                      <a:gd name="connsiteX10" fmla="*/ 1661975 w 2300844"/>
                      <a:gd name="connsiteY10" fmla="*/ 0 h 1572193"/>
                      <a:gd name="connsiteX11" fmla="*/ 1623024 w 2300844"/>
                      <a:gd name="connsiteY11" fmla="*/ 14079 h 1572193"/>
                      <a:gd name="connsiteX0" fmla="*/ 1651701 w 2329521"/>
                      <a:gd name="connsiteY0" fmla="*/ 14079 h 1572193"/>
                      <a:gd name="connsiteX1" fmla="*/ 2276182 w 2329521"/>
                      <a:gd name="connsiteY1" fmla="*/ 60626 h 1572193"/>
                      <a:gd name="connsiteX2" fmla="*/ 2295678 w 2329521"/>
                      <a:gd name="connsiteY2" fmla="*/ 587988 h 1572193"/>
                      <a:gd name="connsiteX3" fmla="*/ 2295678 w 2329521"/>
                      <a:gd name="connsiteY3" fmla="*/ 1572193 h 1572193"/>
                      <a:gd name="connsiteX4" fmla="*/ 37387 w 2329521"/>
                      <a:gd name="connsiteY4" fmla="*/ 1572193 h 1572193"/>
                      <a:gd name="connsiteX5" fmla="*/ 37387 w 2329521"/>
                      <a:gd name="connsiteY5" fmla="*/ 587988 h 1572193"/>
                      <a:gd name="connsiteX6" fmla="*/ 175539 w 2329521"/>
                      <a:gd name="connsiteY6" fmla="*/ 33235 h 1572193"/>
                      <a:gd name="connsiteX7" fmla="*/ 682788 w 2329521"/>
                      <a:gd name="connsiteY7" fmla="*/ 310 h 1572193"/>
                      <a:gd name="connsiteX8" fmla="*/ 742785 w 2329521"/>
                      <a:gd name="connsiteY8" fmla="*/ 19224 h 1572193"/>
                      <a:gd name="connsiteX9" fmla="*/ 1158805 w 2329521"/>
                      <a:gd name="connsiteY9" fmla="*/ 85029 h 1572193"/>
                      <a:gd name="connsiteX10" fmla="*/ 1690652 w 2329521"/>
                      <a:gd name="connsiteY10" fmla="*/ 0 h 1572193"/>
                      <a:gd name="connsiteX11" fmla="*/ 1651701 w 2329521"/>
                      <a:gd name="connsiteY11" fmla="*/ 14079 h 1572193"/>
                      <a:gd name="connsiteX0" fmla="*/ 1651703 w 2329523"/>
                      <a:gd name="connsiteY0" fmla="*/ 14079 h 1572193"/>
                      <a:gd name="connsiteX1" fmla="*/ 2276184 w 2329523"/>
                      <a:gd name="connsiteY1" fmla="*/ 60626 h 1572193"/>
                      <a:gd name="connsiteX2" fmla="*/ 2295680 w 2329523"/>
                      <a:gd name="connsiteY2" fmla="*/ 587988 h 1572193"/>
                      <a:gd name="connsiteX3" fmla="*/ 2295680 w 2329523"/>
                      <a:gd name="connsiteY3" fmla="*/ 1572193 h 1572193"/>
                      <a:gd name="connsiteX4" fmla="*/ 37389 w 2329523"/>
                      <a:gd name="connsiteY4" fmla="*/ 1572193 h 1572193"/>
                      <a:gd name="connsiteX5" fmla="*/ 37389 w 2329523"/>
                      <a:gd name="connsiteY5" fmla="*/ 587988 h 1572193"/>
                      <a:gd name="connsiteX6" fmla="*/ 175541 w 2329523"/>
                      <a:gd name="connsiteY6" fmla="*/ 12582 h 1572193"/>
                      <a:gd name="connsiteX7" fmla="*/ 682790 w 2329523"/>
                      <a:gd name="connsiteY7" fmla="*/ 310 h 1572193"/>
                      <a:gd name="connsiteX8" fmla="*/ 742787 w 2329523"/>
                      <a:gd name="connsiteY8" fmla="*/ 19224 h 1572193"/>
                      <a:gd name="connsiteX9" fmla="*/ 1158807 w 2329523"/>
                      <a:gd name="connsiteY9" fmla="*/ 85029 h 1572193"/>
                      <a:gd name="connsiteX10" fmla="*/ 1690654 w 2329523"/>
                      <a:gd name="connsiteY10" fmla="*/ 0 h 1572193"/>
                      <a:gd name="connsiteX11" fmla="*/ 1651703 w 2329523"/>
                      <a:gd name="connsiteY11" fmla="*/ 14079 h 157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9523" h="1572193">
                        <a:moveTo>
                          <a:pt x="1651703" y="14079"/>
                        </a:moveTo>
                        <a:cubicBezTo>
                          <a:pt x="1677090" y="16638"/>
                          <a:pt x="2168855" y="-35026"/>
                          <a:pt x="2276184" y="60626"/>
                        </a:cubicBezTo>
                        <a:cubicBezTo>
                          <a:pt x="2383514" y="156278"/>
                          <a:pt x="2295680" y="286962"/>
                          <a:pt x="2295680" y="587988"/>
                        </a:cubicBezTo>
                        <a:lnTo>
                          <a:pt x="2295680" y="1572193"/>
                        </a:lnTo>
                        <a:lnTo>
                          <a:pt x="37389" y="1572193"/>
                        </a:lnTo>
                        <a:lnTo>
                          <a:pt x="37389" y="587988"/>
                        </a:lnTo>
                        <a:cubicBezTo>
                          <a:pt x="37389" y="286962"/>
                          <a:pt x="-108314" y="70667"/>
                          <a:pt x="175541" y="12582"/>
                        </a:cubicBezTo>
                        <a:lnTo>
                          <a:pt x="682790" y="310"/>
                        </a:lnTo>
                        <a:cubicBezTo>
                          <a:pt x="640709" y="13499"/>
                          <a:pt x="784868" y="6035"/>
                          <a:pt x="742787" y="19224"/>
                        </a:cubicBezTo>
                        <a:cubicBezTo>
                          <a:pt x="876921" y="124525"/>
                          <a:pt x="954126" y="85029"/>
                          <a:pt x="1158807" y="85029"/>
                        </a:cubicBezTo>
                        <a:cubicBezTo>
                          <a:pt x="1363489" y="85029"/>
                          <a:pt x="1556520" y="105301"/>
                          <a:pt x="1690654" y="0"/>
                        </a:cubicBezTo>
                        <a:lnTo>
                          <a:pt x="1651703" y="140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58"/>
                  <p:cNvSpPr/>
                  <p:nvPr/>
                </p:nvSpPr>
                <p:spPr>
                  <a:xfrm>
                    <a:off x="5572889" y="1371504"/>
                    <a:ext cx="918266" cy="1023106"/>
                  </a:xfrm>
                  <a:custGeom>
                    <a:avLst/>
                    <a:gdLst>
                      <a:gd name="connsiteX0" fmla="*/ 0 w 1837809"/>
                      <a:gd name="connsiteY0" fmla="*/ 889178 h 1778355"/>
                      <a:gd name="connsiteX1" fmla="*/ 918905 w 1837809"/>
                      <a:gd name="connsiteY1" fmla="*/ 0 h 1778355"/>
                      <a:gd name="connsiteX2" fmla="*/ 1837810 w 1837809"/>
                      <a:gd name="connsiteY2" fmla="*/ 889178 h 1778355"/>
                      <a:gd name="connsiteX3" fmla="*/ 918905 w 1837809"/>
                      <a:gd name="connsiteY3" fmla="*/ 1778356 h 1778355"/>
                      <a:gd name="connsiteX4" fmla="*/ 0 w 1837809"/>
                      <a:gd name="connsiteY4" fmla="*/ 889178 h 1778355"/>
                      <a:gd name="connsiteX0" fmla="*/ 0 w 1837810"/>
                      <a:gd name="connsiteY0" fmla="*/ 949030 h 1838208"/>
                      <a:gd name="connsiteX1" fmla="*/ 918905 w 1837810"/>
                      <a:gd name="connsiteY1" fmla="*/ 59852 h 1838208"/>
                      <a:gd name="connsiteX2" fmla="*/ 1837810 w 1837810"/>
                      <a:gd name="connsiteY2" fmla="*/ 949030 h 1838208"/>
                      <a:gd name="connsiteX3" fmla="*/ 918905 w 1837810"/>
                      <a:gd name="connsiteY3" fmla="*/ 1838208 h 1838208"/>
                      <a:gd name="connsiteX4" fmla="*/ 0 w 1837810"/>
                      <a:gd name="connsiteY4" fmla="*/ 949030 h 1838208"/>
                      <a:gd name="connsiteX0" fmla="*/ 0 w 1837810"/>
                      <a:gd name="connsiteY0" fmla="*/ 832698 h 1721876"/>
                      <a:gd name="connsiteX1" fmla="*/ 918905 w 1837810"/>
                      <a:gd name="connsiteY1" fmla="*/ 54356 h 1721876"/>
                      <a:gd name="connsiteX2" fmla="*/ 1837810 w 1837810"/>
                      <a:gd name="connsiteY2" fmla="*/ 832698 h 1721876"/>
                      <a:gd name="connsiteX3" fmla="*/ 918905 w 1837810"/>
                      <a:gd name="connsiteY3" fmla="*/ 1721876 h 1721876"/>
                      <a:gd name="connsiteX4" fmla="*/ 0 w 1837810"/>
                      <a:gd name="connsiteY4" fmla="*/ 832698 h 1721876"/>
                      <a:gd name="connsiteX0" fmla="*/ 0 w 1788705"/>
                      <a:gd name="connsiteY0" fmla="*/ 778345 h 1667525"/>
                      <a:gd name="connsiteX1" fmla="*/ 918905 w 1788705"/>
                      <a:gd name="connsiteY1" fmla="*/ 3 h 1667525"/>
                      <a:gd name="connsiteX2" fmla="*/ 1788705 w 1788705"/>
                      <a:gd name="connsiteY2" fmla="*/ 771035 h 1667525"/>
                      <a:gd name="connsiteX3" fmla="*/ 918905 w 1788705"/>
                      <a:gd name="connsiteY3" fmla="*/ 1667523 h 1667525"/>
                      <a:gd name="connsiteX4" fmla="*/ 0 w 1788705"/>
                      <a:gd name="connsiteY4" fmla="*/ 778345 h 1667525"/>
                      <a:gd name="connsiteX0" fmla="*/ 0 w 1715049"/>
                      <a:gd name="connsiteY0" fmla="*/ 822389 h 1667795"/>
                      <a:gd name="connsiteX1" fmla="*/ 845249 w 1715049"/>
                      <a:gd name="connsiteY1" fmla="*/ 183 h 1667795"/>
                      <a:gd name="connsiteX2" fmla="*/ 1715049 w 1715049"/>
                      <a:gd name="connsiteY2" fmla="*/ 771215 h 1667795"/>
                      <a:gd name="connsiteX3" fmla="*/ 845249 w 1715049"/>
                      <a:gd name="connsiteY3" fmla="*/ 1667703 h 1667795"/>
                      <a:gd name="connsiteX4" fmla="*/ 0 w 1715049"/>
                      <a:gd name="connsiteY4" fmla="*/ 822389 h 1667795"/>
                      <a:gd name="connsiteX0" fmla="*/ 547 w 1715596"/>
                      <a:gd name="connsiteY0" fmla="*/ 500196 h 1345595"/>
                      <a:gd name="connsiteX1" fmla="*/ 733404 w 1715596"/>
                      <a:gd name="connsiteY1" fmla="*/ 4200 h 1345595"/>
                      <a:gd name="connsiteX2" fmla="*/ 1715596 w 1715596"/>
                      <a:gd name="connsiteY2" fmla="*/ 449022 h 1345595"/>
                      <a:gd name="connsiteX3" fmla="*/ 845796 w 1715596"/>
                      <a:gd name="connsiteY3" fmla="*/ 1345510 h 1345595"/>
                      <a:gd name="connsiteX4" fmla="*/ 547 w 1715596"/>
                      <a:gd name="connsiteY4" fmla="*/ 500196 h 13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596" h="1345595">
                        <a:moveTo>
                          <a:pt x="547" y="500196"/>
                        </a:moveTo>
                        <a:cubicBezTo>
                          <a:pt x="-18185" y="276644"/>
                          <a:pt x="447563" y="12729"/>
                          <a:pt x="733404" y="4200"/>
                        </a:cubicBezTo>
                        <a:cubicBezTo>
                          <a:pt x="1019245" y="-4329"/>
                          <a:pt x="1715596" y="-42057"/>
                          <a:pt x="1715596" y="449022"/>
                        </a:cubicBezTo>
                        <a:cubicBezTo>
                          <a:pt x="1715596" y="940101"/>
                          <a:pt x="1131637" y="1336981"/>
                          <a:pt x="845796" y="1345510"/>
                        </a:cubicBezTo>
                        <a:cubicBezTo>
                          <a:pt x="559955" y="1354039"/>
                          <a:pt x="19279" y="723748"/>
                          <a:pt x="547" y="500196"/>
                        </a:cubicBezTo>
                        <a:close/>
                      </a:path>
                    </a:pathLst>
                  </a:cu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Triangle 21"/>
                  <p:cNvSpPr/>
                  <p:nvPr/>
                </p:nvSpPr>
                <p:spPr>
                  <a:xfrm rot="8910499">
                    <a:off x="5901878" y="2415187"/>
                    <a:ext cx="568454" cy="416531"/>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solidFill>
                    <a:srgbClr val="7C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21"/>
                  <p:cNvSpPr/>
                  <p:nvPr/>
                </p:nvSpPr>
                <p:spPr>
                  <a:xfrm rot="12699539" flipH="1">
                    <a:off x="5635495" y="2419237"/>
                    <a:ext cx="563389" cy="397174"/>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solidFill>
                    <a:srgbClr val="7C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Manual Operation 2"/>
                  <p:cNvSpPr/>
                  <p:nvPr/>
                </p:nvSpPr>
                <p:spPr>
                  <a:xfrm rot="10800000">
                    <a:off x="5902963" y="2749193"/>
                    <a:ext cx="303863" cy="16636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61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rot="10800000">
                    <a:off x="5528234" y="1171032"/>
                    <a:ext cx="998071" cy="712261"/>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459372 w 1579754"/>
                      <a:gd name="connsiteY17" fmla="*/ 435328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459372 w 1579754"/>
                      <a:gd name="connsiteY17" fmla="*/ 435328 h 755815"/>
                      <a:gd name="connsiteX18" fmla="*/ 1366914 w 1579754"/>
                      <a:gd name="connsiteY18" fmla="*/ 520684 h 755815"/>
                      <a:gd name="connsiteX19" fmla="*/ 865667 w 1579754"/>
                      <a:gd name="connsiteY19" fmla="*/ 750607 h 755815"/>
                      <a:gd name="connsiteX0" fmla="*/ 1325652 w 1579754"/>
                      <a:gd name="connsiteY0" fmla="*/ 560117 h 702873"/>
                      <a:gd name="connsiteX1" fmla="*/ 603194 w 1579754"/>
                      <a:gd name="connsiteY1" fmla="*/ 671983 h 702873"/>
                      <a:gd name="connsiteX2" fmla="*/ 213301 w 1579754"/>
                      <a:gd name="connsiteY2" fmla="*/ 594300 h 702873"/>
                      <a:gd name="connsiteX3" fmla="*/ 41874 w 1579754"/>
                      <a:gd name="connsiteY3" fmla="*/ 507854 h 702873"/>
                      <a:gd name="connsiteX4" fmla="*/ 78504 w 1579754"/>
                      <a:gd name="connsiteY4" fmla="*/ 391166 h 702873"/>
                      <a:gd name="connsiteX5" fmla="*/ 1153 w 1579754"/>
                      <a:gd name="connsiteY5" fmla="*/ 271447 h 702873"/>
                      <a:gd name="connsiteX6" fmla="*/ 90504 w 1579754"/>
                      <a:gd name="connsiteY6" fmla="*/ 176185 h 702873"/>
                      <a:gd name="connsiteX7" fmla="*/ 110065 w 1579754"/>
                      <a:gd name="connsiteY7" fmla="*/ 171985 h 702873"/>
                      <a:gd name="connsiteX8" fmla="*/ 112384 w 1579754"/>
                      <a:gd name="connsiteY8" fmla="*/ 177114 h 702873"/>
                      <a:gd name="connsiteX9" fmla="*/ 805693 w 1579754"/>
                      <a:gd name="connsiteY9" fmla="*/ 356680 h 702873"/>
                      <a:gd name="connsiteX10" fmla="*/ 1435099 w 1579754"/>
                      <a:gd name="connsiteY10" fmla="*/ 62852 h 702873"/>
                      <a:gd name="connsiteX11" fmla="*/ 1451294 w 1579754"/>
                      <a:gd name="connsiteY11" fmla="*/ 0 h 702873"/>
                      <a:gd name="connsiteX12" fmla="*/ 1499854 w 1579754"/>
                      <a:gd name="connsiteY12" fmla="*/ 31138 h 702873"/>
                      <a:gd name="connsiteX13" fmla="*/ 1534540 w 1579754"/>
                      <a:gd name="connsiteY13" fmla="*/ 79268 h 702873"/>
                      <a:gd name="connsiteX14" fmla="*/ 1528550 w 1579754"/>
                      <a:gd name="connsiteY14" fmla="*/ 184551 h 702873"/>
                      <a:gd name="connsiteX15" fmla="*/ 1572303 w 1579754"/>
                      <a:gd name="connsiteY15" fmla="*/ 345527 h 702873"/>
                      <a:gd name="connsiteX16" fmla="*/ 1367349 w 1579754"/>
                      <a:gd name="connsiteY16" fmla="*/ 486437 h 702873"/>
                      <a:gd name="connsiteX17" fmla="*/ 1459372 w 1579754"/>
                      <a:gd name="connsiteY17" fmla="*/ 435328 h 702873"/>
                      <a:gd name="connsiteX18" fmla="*/ 1366914 w 1579754"/>
                      <a:gd name="connsiteY18" fmla="*/ 520684 h 702873"/>
                      <a:gd name="connsiteX19" fmla="*/ 1325652 w 1579754"/>
                      <a:gd name="connsiteY19" fmla="*/ 560117 h 702873"/>
                      <a:gd name="connsiteX0" fmla="*/ 1325652 w 1579754"/>
                      <a:gd name="connsiteY0" fmla="*/ 560117 h 663970"/>
                      <a:gd name="connsiteX1" fmla="*/ 522884 w 1579754"/>
                      <a:gd name="connsiteY1" fmla="*/ 607899 h 663970"/>
                      <a:gd name="connsiteX2" fmla="*/ 213301 w 1579754"/>
                      <a:gd name="connsiteY2" fmla="*/ 594300 h 663970"/>
                      <a:gd name="connsiteX3" fmla="*/ 41874 w 1579754"/>
                      <a:gd name="connsiteY3" fmla="*/ 507854 h 663970"/>
                      <a:gd name="connsiteX4" fmla="*/ 78504 w 1579754"/>
                      <a:gd name="connsiteY4" fmla="*/ 391166 h 663970"/>
                      <a:gd name="connsiteX5" fmla="*/ 1153 w 1579754"/>
                      <a:gd name="connsiteY5" fmla="*/ 271447 h 663970"/>
                      <a:gd name="connsiteX6" fmla="*/ 90504 w 1579754"/>
                      <a:gd name="connsiteY6" fmla="*/ 176185 h 663970"/>
                      <a:gd name="connsiteX7" fmla="*/ 110065 w 1579754"/>
                      <a:gd name="connsiteY7" fmla="*/ 171985 h 663970"/>
                      <a:gd name="connsiteX8" fmla="*/ 112384 w 1579754"/>
                      <a:gd name="connsiteY8" fmla="*/ 177114 h 663970"/>
                      <a:gd name="connsiteX9" fmla="*/ 805693 w 1579754"/>
                      <a:gd name="connsiteY9" fmla="*/ 356680 h 663970"/>
                      <a:gd name="connsiteX10" fmla="*/ 1435099 w 1579754"/>
                      <a:gd name="connsiteY10" fmla="*/ 62852 h 663970"/>
                      <a:gd name="connsiteX11" fmla="*/ 1451294 w 1579754"/>
                      <a:gd name="connsiteY11" fmla="*/ 0 h 663970"/>
                      <a:gd name="connsiteX12" fmla="*/ 1499854 w 1579754"/>
                      <a:gd name="connsiteY12" fmla="*/ 31138 h 663970"/>
                      <a:gd name="connsiteX13" fmla="*/ 1534540 w 1579754"/>
                      <a:gd name="connsiteY13" fmla="*/ 79268 h 663970"/>
                      <a:gd name="connsiteX14" fmla="*/ 1528550 w 1579754"/>
                      <a:gd name="connsiteY14" fmla="*/ 184551 h 663970"/>
                      <a:gd name="connsiteX15" fmla="*/ 1572303 w 1579754"/>
                      <a:gd name="connsiteY15" fmla="*/ 345527 h 663970"/>
                      <a:gd name="connsiteX16" fmla="*/ 1367349 w 1579754"/>
                      <a:gd name="connsiteY16" fmla="*/ 486437 h 663970"/>
                      <a:gd name="connsiteX17" fmla="*/ 1459372 w 1579754"/>
                      <a:gd name="connsiteY17" fmla="*/ 435328 h 663970"/>
                      <a:gd name="connsiteX18" fmla="*/ 1366914 w 1579754"/>
                      <a:gd name="connsiteY18" fmla="*/ 520684 h 663970"/>
                      <a:gd name="connsiteX19" fmla="*/ 1325652 w 1579754"/>
                      <a:gd name="connsiteY19" fmla="*/ 560117 h 663970"/>
                      <a:gd name="connsiteX0" fmla="*/ 1325652 w 1579754"/>
                      <a:gd name="connsiteY0" fmla="*/ 560117 h 630723"/>
                      <a:gd name="connsiteX1" fmla="*/ 522884 w 1579754"/>
                      <a:gd name="connsiteY1" fmla="*/ 607899 h 630723"/>
                      <a:gd name="connsiteX2" fmla="*/ 129711 w 1579754"/>
                      <a:gd name="connsiteY2" fmla="*/ 472786 h 630723"/>
                      <a:gd name="connsiteX3" fmla="*/ 41874 w 1579754"/>
                      <a:gd name="connsiteY3" fmla="*/ 507854 h 630723"/>
                      <a:gd name="connsiteX4" fmla="*/ 78504 w 1579754"/>
                      <a:gd name="connsiteY4" fmla="*/ 391166 h 630723"/>
                      <a:gd name="connsiteX5" fmla="*/ 1153 w 1579754"/>
                      <a:gd name="connsiteY5" fmla="*/ 271447 h 630723"/>
                      <a:gd name="connsiteX6" fmla="*/ 90504 w 1579754"/>
                      <a:gd name="connsiteY6" fmla="*/ 176185 h 630723"/>
                      <a:gd name="connsiteX7" fmla="*/ 110065 w 1579754"/>
                      <a:gd name="connsiteY7" fmla="*/ 171985 h 630723"/>
                      <a:gd name="connsiteX8" fmla="*/ 112384 w 1579754"/>
                      <a:gd name="connsiteY8" fmla="*/ 177114 h 630723"/>
                      <a:gd name="connsiteX9" fmla="*/ 805693 w 1579754"/>
                      <a:gd name="connsiteY9" fmla="*/ 356680 h 630723"/>
                      <a:gd name="connsiteX10" fmla="*/ 1435099 w 1579754"/>
                      <a:gd name="connsiteY10" fmla="*/ 62852 h 630723"/>
                      <a:gd name="connsiteX11" fmla="*/ 1451294 w 1579754"/>
                      <a:gd name="connsiteY11" fmla="*/ 0 h 630723"/>
                      <a:gd name="connsiteX12" fmla="*/ 1499854 w 1579754"/>
                      <a:gd name="connsiteY12" fmla="*/ 31138 h 630723"/>
                      <a:gd name="connsiteX13" fmla="*/ 1534540 w 1579754"/>
                      <a:gd name="connsiteY13" fmla="*/ 79268 h 630723"/>
                      <a:gd name="connsiteX14" fmla="*/ 1528550 w 1579754"/>
                      <a:gd name="connsiteY14" fmla="*/ 184551 h 630723"/>
                      <a:gd name="connsiteX15" fmla="*/ 1572303 w 1579754"/>
                      <a:gd name="connsiteY15" fmla="*/ 345527 h 630723"/>
                      <a:gd name="connsiteX16" fmla="*/ 1367349 w 1579754"/>
                      <a:gd name="connsiteY16" fmla="*/ 486437 h 630723"/>
                      <a:gd name="connsiteX17" fmla="*/ 1459372 w 1579754"/>
                      <a:gd name="connsiteY17" fmla="*/ 435328 h 630723"/>
                      <a:gd name="connsiteX18" fmla="*/ 1366914 w 1579754"/>
                      <a:gd name="connsiteY18" fmla="*/ 520684 h 630723"/>
                      <a:gd name="connsiteX19" fmla="*/ 1325652 w 1579754"/>
                      <a:gd name="connsiteY19" fmla="*/ 560117 h 630723"/>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805693 w 1579754"/>
                      <a:gd name="connsiteY9" fmla="*/ 356680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283943 w 1579754"/>
                      <a:gd name="connsiteY17" fmla="*/ 490375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283943 w 1579754"/>
                      <a:gd name="connsiteY17" fmla="*/ 490375 h 575707"/>
                      <a:gd name="connsiteX18" fmla="*/ 1250220 w 1579754"/>
                      <a:gd name="connsiteY18" fmla="*/ 537523 h 575707"/>
                      <a:gd name="connsiteX19" fmla="*/ 1325652 w 1579754"/>
                      <a:gd name="connsiteY19" fmla="*/ 560117 h 575707"/>
                      <a:gd name="connsiteX0" fmla="*/ 957394 w 1579754"/>
                      <a:gd name="connsiteY0" fmla="*/ 575815 h 586065"/>
                      <a:gd name="connsiteX1" fmla="*/ 518293 w 1579754"/>
                      <a:gd name="connsiteY1" fmla="*/ 527498 h 586065"/>
                      <a:gd name="connsiteX2" fmla="*/ 129711 w 1579754"/>
                      <a:gd name="connsiteY2" fmla="*/ 472786 h 586065"/>
                      <a:gd name="connsiteX3" fmla="*/ 71516 w 1579754"/>
                      <a:gd name="connsiteY3" fmla="*/ 472860 h 586065"/>
                      <a:gd name="connsiteX4" fmla="*/ 78504 w 1579754"/>
                      <a:gd name="connsiteY4" fmla="*/ 391166 h 586065"/>
                      <a:gd name="connsiteX5" fmla="*/ 1153 w 1579754"/>
                      <a:gd name="connsiteY5" fmla="*/ 271447 h 586065"/>
                      <a:gd name="connsiteX6" fmla="*/ 90504 w 1579754"/>
                      <a:gd name="connsiteY6" fmla="*/ 176185 h 586065"/>
                      <a:gd name="connsiteX7" fmla="*/ 110065 w 1579754"/>
                      <a:gd name="connsiteY7" fmla="*/ 171985 h 586065"/>
                      <a:gd name="connsiteX8" fmla="*/ 112384 w 1579754"/>
                      <a:gd name="connsiteY8" fmla="*/ 177114 h 586065"/>
                      <a:gd name="connsiteX9" fmla="*/ 769026 w 1579754"/>
                      <a:gd name="connsiteY9" fmla="*/ 289836 h 586065"/>
                      <a:gd name="connsiteX10" fmla="*/ 1337558 w 1579754"/>
                      <a:gd name="connsiteY10" fmla="*/ 80551 h 586065"/>
                      <a:gd name="connsiteX11" fmla="*/ 1451294 w 1579754"/>
                      <a:gd name="connsiteY11" fmla="*/ 0 h 586065"/>
                      <a:gd name="connsiteX12" fmla="*/ 1499854 w 1579754"/>
                      <a:gd name="connsiteY12" fmla="*/ 31138 h 586065"/>
                      <a:gd name="connsiteX13" fmla="*/ 1534540 w 1579754"/>
                      <a:gd name="connsiteY13" fmla="*/ 79268 h 586065"/>
                      <a:gd name="connsiteX14" fmla="*/ 1528550 w 1579754"/>
                      <a:gd name="connsiteY14" fmla="*/ 184551 h 586065"/>
                      <a:gd name="connsiteX15" fmla="*/ 1572303 w 1579754"/>
                      <a:gd name="connsiteY15" fmla="*/ 345527 h 586065"/>
                      <a:gd name="connsiteX16" fmla="*/ 1367349 w 1579754"/>
                      <a:gd name="connsiteY16" fmla="*/ 486437 h 586065"/>
                      <a:gd name="connsiteX17" fmla="*/ 1283943 w 1579754"/>
                      <a:gd name="connsiteY17" fmla="*/ 490375 h 586065"/>
                      <a:gd name="connsiteX18" fmla="*/ 1250220 w 1579754"/>
                      <a:gd name="connsiteY18" fmla="*/ 537523 h 586065"/>
                      <a:gd name="connsiteX19" fmla="*/ 957394 w 1579754"/>
                      <a:gd name="connsiteY19" fmla="*/ 575815 h 586065"/>
                      <a:gd name="connsiteX0" fmla="*/ 957394 w 1579754"/>
                      <a:gd name="connsiteY0" fmla="*/ 575815 h 586065"/>
                      <a:gd name="connsiteX1" fmla="*/ 518293 w 1579754"/>
                      <a:gd name="connsiteY1" fmla="*/ 527498 h 586065"/>
                      <a:gd name="connsiteX2" fmla="*/ 129711 w 1579754"/>
                      <a:gd name="connsiteY2" fmla="*/ 472786 h 586065"/>
                      <a:gd name="connsiteX3" fmla="*/ 71516 w 1579754"/>
                      <a:gd name="connsiteY3" fmla="*/ 472860 h 586065"/>
                      <a:gd name="connsiteX4" fmla="*/ 78504 w 1579754"/>
                      <a:gd name="connsiteY4" fmla="*/ 391166 h 586065"/>
                      <a:gd name="connsiteX5" fmla="*/ 1153 w 1579754"/>
                      <a:gd name="connsiteY5" fmla="*/ 271447 h 586065"/>
                      <a:gd name="connsiteX6" fmla="*/ 90504 w 1579754"/>
                      <a:gd name="connsiteY6" fmla="*/ 176185 h 586065"/>
                      <a:gd name="connsiteX7" fmla="*/ 110065 w 1579754"/>
                      <a:gd name="connsiteY7" fmla="*/ 171985 h 586065"/>
                      <a:gd name="connsiteX8" fmla="*/ 112384 w 1579754"/>
                      <a:gd name="connsiteY8" fmla="*/ 177114 h 586065"/>
                      <a:gd name="connsiteX9" fmla="*/ 769026 w 1579754"/>
                      <a:gd name="connsiteY9" fmla="*/ 289836 h 586065"/>
                      <a:gd name="connsiteX10" fmla="*/ 1337558 w 1579754"/>
                      <a:gd name="connsiteY10" fmla="*/ 80551 h 586065"/>
                      <a:gd name="connsiteX11" fmla="*/ 1451294 w 1579754"/>
                      <a:gd name="connsiteY11" fmla="*/ 0 h 586065"/>
                      <a:gd name="connsiteX12" fmla="*/ 1499854 w 1579754"/>
                      <a:gd name="connsiteY12" fmla="*/ 31138 h 586065"/>
                      <a:gd name="connsiteX13" fmla="*/ 1534540 w 1579754"/>
                      <a:gd name="connsiteY13" fmla="*/ 79268 h 586065"/>
                      <a:gd name="connsiteX14" fmla="*/ 1528550 w 1579754"/>
                      <a:gd name="connsiteY14" fmla="*/ 184551 h 586065"/>
                      <a:gd name="connsiteX15" fmla="*/ 1572303 w 1579754"/>
                      <a:gd name="connsiteY15" fmla="*/ 345527 h 586065"/>
                      <a:gd name="connsiteX16" fmla="*/ 1367349 w 1579754"/>
                      <a:gd name="connsiteY16" fmla="*/ 486437 h 586065"/>
                      <a:gd name="connsiteX17" fmla="*/ 1283943 w 1579754"/>
                      <a:gd name="connsiteY17" fmla="*/ 490375 h 586065"/>
                      <a:gd name="connsiteX18" fmla="*/ 1196813 w 1579754"/>
                      <a:gd name="connsiteY18" fmla="*/ 528737 h 586065"/>
                      <a:gd name="connsiteX19" fmla="*/ 957394 w 1579754"/>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251030 w 1583569"/>
                      <a:gd name="connsiteY18" fmla="*/ 525314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234709 w 1583569"/>
                      <a:gd name="connsiteY18" fmla="*/ 511056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330068 w 1583569"/>
                      <a:gd name="connsiteY17" fmla="*/ 479025 h 586065"/>
                      <a:gd name="connsiteX18" fmla="*/ 1234709 w 1583569"/>
                      <a:gd name="connsiteY18" fmla="*/ 511056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330068 w 1583569"/>
                      <a:gd name="connsiteY17" fmla="*/ 479025 h 586065"/>
                      <a:gd name="connsiteX18" fmla="*/ 1322407 w 1583569"/>
                      <a:gd name="connsiteY18" fmla="*/ 475770 h 586065"/>
                      <a:gd name="connsiteX19" fmla="*/ 1198635 w 1583569"/>
                      <a:gd name="connsiteY19" fmla="*/ 533771 h 586065"/>
                      <a:gd name="connsiteX20" fmla="*/ 957394 w 1583569"/>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30068 w 1585690"/>
                      <a:gd name="connsiteY17" fmla="*/ 479025 h 586065"/>
                      <a:gd name="connsiteX18" fmla="*/ 1322407 w 1585690"/>
                      <a:gd name="connsiteY18" fmla="*/ 475770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30068 w 1585690"/>
                      <a:gd name="connsiteY17" fmla="*/ 479025 h 586065"/>
                      <a:gd name="connsiteX18" fmla="*/ 1209250 w 1585690"/>
                      <a:gd name="connsiteY18" fmla="*/ 456103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245842 w 1585690"/>
                      <a:gd name="connsiteY17" fmla="*/ 446758 h 586065"/>
                      <a:gd name="connsiteX18" fmla="*/ 1209250 w 1585690"/>
                      <a:gd name="connsiteY18" fmla="*/ 456103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245842 w 1585690"/>
                      <a:gd name="connsiteY17" fmla="*/ 446758 h 586065"/>
                      <a:gd name="connsiteX18" fmla="*/ 1271728 w 1585690"/>
                      <a:gd name="connsiteY18" fmla="*/ 474535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43588 w 1585690"/>
                      <a:gd name="connsiteY17" fmla="*/ 454684 h 586065"/>
                      <a:gd name="connsiteX18" fmla="*/ 1271728 w 1585690"/>
                      <a:gd name="connsiteY18" fmla="*/ 474535 h 586065"/>
                      <a:gd name="connsiteX19" fmla="*/ 1198635 w 1585690"/>
                      <a:gd name="connsiteY19" fmla="*/ 533771 h 586065"/>
                      <a:gd name="connsiteX20" fmla="*/ 957394 w 1585690"/>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43588 w 1578992"/>
                      <a:gd name="connsiteY17" fmla="*/ 4546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400605 w 1578992"/>
                      <a:gd name="connsiteY17" fmla="*/ 45801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86481 w 1578992"/>
                      <a:gd name="connsiteY18" fmla="*/ 483759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315024 w 1578992"/>
                      <a:gd name="connsiteY18" fmla="*/ 484166 h 586065"/>
                      <a:gd name="connsiteX19" fmla="*/ 1198635 w 1578992"/>
                      <a:gd name="connsiteY19" fmla="*/ 533771 h 586065"/>
                      <a:gd name="connsiteX20" fmla="*/ 957394 w 1578992"/>
                      <a:gd name="connsiteY20" fmla="*/ 575815 h 586065"/>
                      <a:gd name="connsiteX0" fmla="*/ 957394 w 1573822"/>
                      <a:gd name="connsiteY0" fmla="*/ 575815 h 586065"/>
                      <a:gd name="connsiteX1" fmla="*/ 518293 w 1573822"/>
                      <a:gd name="connsiteY1" fmla="*/ 527498 h 586065"/>
                      <a:gd name="connsiteX2" fmla="*/ 129711 w 1573822"/>
                      <a:gd name="connsiteY2" fmla="*/ 472786 h 586065"/>
                      <a:gd name="connsiteX3" fmla="*/ 71516 w 1573822"/>
                      <a:gd name="connsiteY3" fmla="*/ 472860 h 586065"/>
                      <a:gd name="connsiteX4" fmla="*/ 78504 w 1573822"/>
                      <a:gd name="connsiteY4" fmla="*/ 391166 h 586065"/>
                      <a:gd name="connsiteX5" fmla="*/ 1153 w 1573822"/>
                      <a:gd name="connsiteY5" fmla="*/ 271447 h 586065"/>
                      <a:gd name="connsiteX6" fmla="*/ 90504 w 1573822"/>
                      <a:gd name="connsiteY6" fmla="*/ 176185 h 586065"/>
                      <a:gd name="connsiteX7" fmla="*/ 110065 w 1573822"/>
                      <a:gd name="connsiteY7" fmla="*/ 171985 h 586065"/>
                      <a:gd name="connsiteX8" fmla="*/ 112384 w 1573822"/>
                      <a:gd name="connsiteY8" fmla="*/ 177114 h 586065"/>
                      <a:gd name="connsiteX9" fmla="*/ 857264 w 1573822"/>
                      <a:gd name="connsiteY9" fmla="*/ 220983 h 586065"/>
                      <a:gd name="connsiteX10" fmla="*/ 1342294 w 1573822"/>
                      <a:gd name="connsiteY10" fmla="*/ 139710 h 586065"/>
                      <a:gd name="connsiteX11" fmla="*/ 1451294 w 1573822"/>
                      <a:gd name="connsiteY11" fmla="*/ 0 h 586065"/>
                      <a:gd name="connsiteX12" fmla="*/ 1499854 w 1573822"/>
                      <a:gd name="connsiteY12" fmla="*/ 31138 h 586065"/>
                      <a:gd name="connsiteX13" fmla="*/ 1534540 w 1573822"/>
                      <a:gd name="connsiteY13" fmla="*/ 79268 h 586065"/>
                      <a:gd name="connsiteX14" fmla="*/ 1528550 w 1573822"/>
                      <a:gd name="connsiteY14" fmla="*/ 184551 h 586065"/>
                      <a:gd name="connsiteX15" fmla="*/ 1565817 w 1573822"/>
                      <a:gd name="connsiteY15" fmla="*/ 327908 h 586065"/>
                      <a:gd name="connsiteX16" fmla="*/ 1428712 w 1573822"/>
                      <a:gd name="connsiteY16" fmla="*/ 409204 h 586065"/>
                      <a:gd name="connsiteX17" fmla="*/ 1358054 w 1573822"/>
                      <a:gd name="connsiteY17" fmla="*/ 448384 h 586065"/>
                      <a:gd name="connsiteX18" fmla="*/ 1315024 w 1573822"/>
                      <a:gd name="connsiteY18" fmla="*/ 484166 h 586065"/>
                      <a:gd name="connsiteX19" fmla="*/ 1198635 w 1573822"/>
                      <a:gd name="connsiteY19" fmla="*/ 533771 h 586065"/>
                      <a:gd name="connsiteX20" fmla="*/ 957394 w 1573822"/>
                      <a:gd name="connsiteY20" fmla="*/ 575815 h 586065"/>
                      <a:gd name="connsiteX0" fmla="*/ 957394 w 1573822"/>
                      <a:gd name="connsiteY0" fmla="*/ 575815 h 586065"/>
                      <a:gd name="connsiteX1" fmla="*/ 518293 w 1573822"/>
                      <a:gd name="connsiteY1" fmla="*/ 527498 h 586065"/>
                      <a:gd name="connsiteX2" fmla="*/ 129711 w 1573822"/>
                      <a:gd name="connsiteY2" fmla="*/ 472786 h 586065"/>
                      <a:gd name="connsiteX3" fmla="*/ 71516 w 1573822"/>
                      <a:gd name="connsiteY3" fmla="*/ 472860 h 586065"/>
                      <a:gd name="connsiteX4" fmla="*/ 78504 w 1573822"/>
                      <a:gd name="connsiteY4" fmla="*/ 391166 h 586065"/>
                      <a:gd name="connsiteX5" fmla="*/ 1153 w 1573822"/>
                      <a:gd name="connsiteY5" fmla="*/ 271447 h 586065"/>
                      <a:gd name="connsiteX6" fmla="*/ 90504 w 1573822"/>
                      <a:gd name="connsiteY6" fmla="*/ 176185 h 586065"/>
                      <a:gd name="connsiteX7" fmla="*/ 110065 w 1573822"/>
                      <a:gd name="connsiteY7" fmla="*/ 171985 h 586065"/>
                      <a:gd name="connsiteX8" fmla="*/ 68948 w 1573822"/>
                      <a:gd name="connsiteY8" fmla="*/ 105386 h 586065"/>
                      <a:gd name="connsiteX9" fmla="*/ 857264 w 1573822"/>
                      <a:gd name="connsiteY9" fmla="*/ 220983 h 586065"/>
                      <a:gd name="connsiteX10" fmla="*/ 1342294 w 1573822"/>
                      <a:gd name="connsiteY10" fmla="*/ 139710 h 586065"/>
                      <a:gd name="connsiteX11" fmla="*/ 1451294 w 1573822"/>
                      <a:gd name="connsiteY11" fmla="*/ 0 h 586065"/>
                      <a:gd name="connsiteX12" fmla="*/ 1499854 w 1573822"/>
                      <a:gd name="connsiteY12" fmla="*/ 31138 h 586065"/>
                      <a:gd name="connsiteX13" fmla="*/ 1534540 w 1573822"/>
                      <a:gd name="connsiteY13" fmla="*/ 79268 h 586065"/>
                      <a:gd name="connsiteX14" fmla="*/ 1528550 w 1573822"/>
                      <a:gd name="connsiteY14" fmla="*/ 184551 h 586065"/>
                      <a:gd name="connsiteX15" fmla="*/ 1565817 w 1573822"/>
                      <a:gd name="connsiteY15" fmla="*/ 327908 h 586065"/>
                      <a:gd name="connsiteX16" fmla="*/ 1428712 w 1573822"/>
                      <a:gd name="connsiteY16" fmla="*/ 409204 h 586065"/>
                      <a:gd name="connsiteX17" fmla="*/ 1358054 w 1573822"/>
                      <a:gd name="connsiteY17" fmla="*/ 448384 h 586065"/>
                      <a:gd name="connsiteX18" fmla="*/ 1315024 w 1573822"/>
                      <a:gd name="connsiteY18" fmla="*/ 484166 h 586065"/>
                      <a:gd name="connsiteX19" fmla="*/ 1198635 w 1573822"/>
                      <a:gd name="connsiteY19" fmla="*/ 533771 h 586065"/>
                      <a:gd name="connsiteX20" fmla="*/ 957394 w 1573822"/>
                      <a:gd name="connsiteY20" fmla="*/ 575815 h 586065"/>
                      <a:gd name="connsiteX0" fmla="*/ 956360 w 1572788"/>
                      <a:gd name="connsiteY0" fmla="*/ 575815 h 586065"/>
                      <a:gd name="connsiteX1" fmla="*/ 517259 w 1572788"/>
                      <a:gd name="connsiteY1" fmla="*/ 527498 h 586065"/>
                      <a:gd name="connsiteX2" fmla="*/ 128677 w 1572788"/>
                      <a:gd name="connsiteY2" fmla="*/ 472786 h 586065"/>
                      <a:gd name="connsiteX3" fmla="*/ 70482 w 1572788"/>
                      <a:gd name="connsiteY3" fmla="*/ 472860 h 586065"/>
                      <a:gd name="connsiteX4" fmla="*/ 77470 w 1572788"/>
                      <a:gd name="connsiteY4" fmla="*/ 391166 h 586065"/>
                      <a:gd name="connsiteX5" fmla="*/ 119 w 1572788"/>
                      <a:gd name="connsiteY5" fmla="*/ 271447 h 586065"/>
                      <a:gd name="connsiteX6" fmla="*/ 66276 w 1572788"/>
                      <a:gd name="connsiteY6" fmla="*/ 97735 h 586065"/>
                      <a:gd name="connsiteX7" fmla="*/ 109031 w 1572788"/>
                      <a:gd name="connsiteY7" fmla="*/ 171985 h 586065"/>
                      <a:gd name="connsiteX8" fmla="*/ 67914 w 1572788"/>
                      <a:gd name="connsiteY8" fmla="*/ 105386 h 586065"/>
                      <a:gd name="connsiteX9" fmla="*/ 856230 w 1572788"/>
                      <a:gd name="connsiteY9" fmla="*/ 220983 h 586065"/>
                      <a:gd name="connsiteX10" fmla="*/ 1341260 w 1572788"/>
                      <a:gd name="connsiteY10" fmla="*/ 139710 h 586065"/>
                      <a:gd name="connsiteX11" fmla="*/ 1450260 w 1572788"/>
                      <a:gd name="connsiteY11" fmla="*/ 0 h 586065"/>
                      <a:gd name="connsiteX12" fmla="*/ 1498820 w 1572788"/>
                      <a:gd name="connsiteY12" fmla="*/ 31138 h 586065"/>
                      <a:gd name="connsiteX13" fmla="*/ 1533506 w 1572788"/>
                      <a:gd name="connsiteY13" fmla="*/ 79268 h 586065"/>
                      <a:gd name="connsiteX14" fmla="*/ 1527516 w 1572788"/>
                      <a:gd name="connsiteY14" fmla="*/ 184551 h 586065"/>
                      <a:gd name="connsiteX15" fmla="*/ 1564783 w 1572788"/>
                      <a:gd name="connsiteY15" fmla="*/ 327908 h 586065"/>
                      <a:gd name="connsiteX16" fmla="*/ 1427678 w 1572788"/>
                      <a:gd name="connsiteY16" fmla="*/ 409204 h 586065"/>
                      <a:gd name="connsiteX17" fmla="*/ 1357020 w 1572788"/>
                      <a:gd name="connsiteY17" fmla="*/ 448384 h 586065"/>
                      <a:gd name="connsiteX18" fmla="*/ 1313990 w 1572788"/>
                      <a:gd name="connsiteY18" fmla="*/ 484166 h 586065"/>
                      <a:gd name="connsiteX19" fmla="*/ 1197601 w 1572788"/>
                      <a:gd name="connsiteY19" fmla="*/ 533771 h 586065"/>
                      <a:gd name="connsiteX20" fmla="*/ 956360 w 1572788"/>
                      <a:gd name="connsiteY20" fmla="*/ 575815 h 5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2788" h="586065">
                        <a:moveTo>
                          <a:pt x="956360" y="575815"/>
                        </a:moveTo>
                        <a:cubicBezTo>
                          <a:pt x="856002" y="594223"/>
                          <a:pt x="574633" y="593162"/>
                          <a:pt x="517259" y="527498"/>
                        </a:cubicBezTo>
                        <a:cubicBezTo>
                          <a:pt x="381841" y="589824"/>
                          <a:pt x="207269" y="577762"/>
                          <a:pt x="128677" y="472786"/>
                        </a:cubicBezTo>
                        <a:cubicBezTo>
                          <a:pt x="51473" y="479686"/>
                          <a:pt x="79017" y="486463"/>
                          <a:pt x="70482" y="472860"/>
                        </a:cubicBezTo>
                        <a:cubicBezTo>
                          <a:pt x="61948" y="459257"/>
                          <a:pt x="39014" y="422411"/>
                          <a:pt x="77470" y="391166"/>
                        </a:cubicBezTo>
                        <a:cubicBezTo>
                          <a:pt x="22908" y="366657"/>
                          <a:pt x="1985" y="320352"/>
                          <a:pt x="119" y="271447"/>
                        </a:cubicBezTo>
                        <a:cubicBezTo>
                          <a:pt x="-1747" y="222542"/>
                          <a:pt x="18271" y="115260"/>
                          <a:pt x="66276" y="97735"/>
                        </a:cubicBezTo>
                        <a:lnTo>
                          <a:pt x="109031" y="171985"/>
                        </a:lnTo>
                        <a:lnTo>
                          <a:pt x="67914" y="105386"/>
                        </a:lnTo>
                        <a:cubicBezTo>
                          <a:pt x="196508" y="323233"/>
                          <a:pt x="644006" y="215262"/>
                          <a:pt x="856230" y="220983"/>
                        </a:cubicBezTo>
                        <a:cubicBezTo>
                          <a:pt x="1068454" y="226704"/>
                          <a:pt x="1251929" y="376382"/>
                          <a:pt x="1341260" y="139710"/>
                        </a:cubicBezTo>
                        <a:lnTo>
                          <a:pt x="1450260" y="0"/>
                        </a:lnTo>
                        <a:lnTo>
                          <a:pt x="1498820" y="31138"/>
                        </a:lnTo>
                        <a:cubicBezTo>
                          <a:pt x="1513977" y="45196"/>
                          <a:pt x="1525837" y="61454"/>
                          <a:pt x="1533506" y="79268"/>
                        </a:cubicBezTo>
                        <a:cubicBezTo>
                          <a:pt x="1548370" y="113748"/>
                          <a:pt x="1546252" y="151197"/>
                          <a:pt x="1527516" y="184551"/>
                        </a:cubicBezTo>
                        <a:cubicBezTo>
                          <a:pt x="1573569" y="230293"/>
                          <a:pt x="1581423" y="290466"/>
                          <a:pt x="1564783" y="327908"/>
                        </a:cubicBezTo>
                        <a:cubicBezTo>
                          <a:pt x="1548143" y="365350"/>
                          <a:pt x="1527160" y="398352"/>
                          <a:pt x="1427678" y="409204"/>
                        </a:cubicBezTo>
                        <a:cubicBezTo>
                          <a:pt x="1358419" y="450618"/>
                          <a:pt x="1403145" y="418081"/>
                          <a:pt x="1357020" y="448384"/>
                        </a:cubicBezTo>
                        <a:cubicBezTo>
                          <a:pt x="1337943" y="458290"/>
                          <a:pt x="1328208" y="476933"/>
                          <a:pt x="1313990" y="484166"/>
                        </a:cubicBezTo>
                        <a:cubicBezTo>
                          <a:pt x="1299772" y="491399"/>
                          <a:pt x="1246540" y="525354"/>
                          <a:pt x="1197601" y="533771"/>
                        </a:cubicBezTo>
                        <a:cubicBezTo>
                          <a:pt x="1096187" y="588306"/>
                          <a:pt x="1041526" y="560193"/>
                          <a:pt x="956360" y="575815"/>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Isosceles Triangle 45"/>
                <p:cNvSpPr/>
                <p:nvPr/>
              </p:nvSpPr>
              <p:spPr>
                <a:xfrm rot="10800000">
                  <a:off x="5931654" y="2545810"/>
                  <a:ext cx="267143" cy="385176"/>
                </a:xfrm>
                <a:prstGeom prst="triangle">
                  <a:avLst>
                    <a:gd name="adj" fmla="val 53196"/>
                  </a:avLst>
                </a:prstGeom>
                <a:solidFill>
                  <a:srgbClr val="61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69" name="Group 68"/>
          <p:cNvGrpSpPr/>
          <p:nvPr/>
        </p:nvGrpSpPr>
        <p:grpSpPr>
          <a:xfrm>
            <a:off x="4586117" y="4522062"/>
            <a:ext cx="1460231" cy="3293193"/>
            <a:chOff x="6645819" y="2092897"/>
            <a:chExt cx="1460231" cy="3293193"/>
          </a:xfrm>
          <a:effectLst>
            <a:outerShdw blurRad="50800" dist="38100" dir="2700000" algn="tl" rotWithShape="0">
              <a:prstClr val="black">
                <a:alpha val="40000"/>
              </a:prstClr>
            </a:outerShdw>
          </a:effectLst>
        </p:grpSpPr>
        <p:sp>
          <p:nvSpPr>
            <p:cNvPr id="70" name="Oval 69"/>
            <p:cNvSpPr/>
            <p:nvPr/>
          </p:nvSpPr>
          <p:spPr>
            <a:xfrm>
              <a:off x="7719499" y="2721426"/>
              <a:ext cx="145339" cy="179458"/>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6864305" y="2718921"/>
              <a:ext cx="145339" cy="179458"/>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179"/>
            <p:cNvSpPr/>
            <p:nvPr/>
          </p:nvSpPr>
          <p:spPr>
            <a:xfrm>
              <a:off x="6918433" y="2266827"/>
              <a:ext cx="878443" cy="1001733"/>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5049 w 945071"/>
                <a:gd name="connsiteY0" fmla="*/ 514833 h 1216439"/>
                <a:gd name="connsiteX1" fmla="*/ 437530 w 945071"/>
                <a:gd name="connsiteY1" fmla="*/ 0 h 1216439"/>
                <a:gd name="connsiteX2" fmla="*/ 945071 w 945071"/>
                <a:gd name="connsiteY2" fmla="*/ 514833 h 1216439"/>
                <a:gd name="connsiteX3" fmla="*/ 480060 w 945071"/>
                <a:gd name="connsiteY3" fmla="*/ 1205103 h 1216439"/>
                <a:gd name="connsiteX4" fmla="*/ 130745 w 945071"/>
                <a:gd name="connsiteY4" fmla="*/ 913766 h 1216439"/>
                <a:gd name="connsiteX5" fmla="*/ 15049 w 945071"/>
                <a:gd name="connsiteY5" fmla="*/ 514833 h 1216439"/>
                <a:gd name="connsiteX0" fmla="*/ 15049 w 969220"/>
                <a:gd name="connsiteY0" fmla="*/ 514833 h 1205571"/>
                <a:gd name="connsiteX1" fmla="*/ 437530 w 969220"/>
                <a:gd name="connsiteY1" fmla="*/ 0 h 1205571"/>
                <a:gd name="connsiteX2" fmla="*/ 945071 w 969220"/>
                <a:gd name="connsiteY2" fmla="*/ 514833 h 1205571"/>
                <a:gd name="connsiteX3" fmla="*/ 846043 w 969220"/>
                <a:gd name="connsiteY3" fmla="*/ 847399 h 1205571"/>
                <a:gd name="connsiteX4" fmla="*/ 480060 w 969220"/>
                <a:gd name="connsiteY4" fmla="*/ 1205103 h 1205571"/>
                <a:gd name="connsiteX5" fmla="*/ 130745 w 969220"/>
                <a:gd name="connsiteY5" fmla="*/ 913766 h 1205571"/>
                <a:gd name="connsiteX6" fmla="*/ 15049 w 969220"/>
                <a:gd name="connsiteY6" fmla="*/ 514833 h 1205571"/>
                <a:gd name="connsiteX0" fmla="*/ 15049 w 928847"/>
                <a:gd name="connsiteY0" fmla="*/ 517455 h 1208193"/>
                <a:gd name="connsiteX1" fmla="*/ 437530 w 928847"/>
                <a:gd name="connsiteY1" fmla="*/ 2622 h 1208193"/>
                <a:gd name="connsiteX2" fmla="*/ 893452 w 928847"/>
                <a:gd name="connsiteY2" fmla="*/ 340474 h 1208193"/>
                <a:gd name="connsiteX3" fmla="*/ 846043 w 928847"/>
                <a:gd name="connsiteY3" fmla="*/ 850021 h 1208193"/>
                <a:gd name="connsiteX4" fmla="*/ 480060 w 928847"/>
                <a:gd name="connsiteY4" fmla="*/ 1207725 h 1208193"/>
                <a:gd name="connsiteX5" fmla="*/ 130745 w 928847"/>
                <a:gd name="connsiteY5" fmla="*/ 916388 h 1208193"/>
                <a:gd name="connsiteX6" fmla="*/ 15049 w 928847"/>
                <a:gd name="connsiteY6" fmla="*/ 517455 h 1208193"/>
                <a:gd name="connsiteX0" fmla="*/ 15049 w 939539"/>
                <a:gd name="connsiteY0" fmla="*/ 517455 h 1207750"/>
                <a:gd name="connsiteX1" fmla="*/ 437530 w 939539"/>
                <a:gd name="connsiteY1" fmla="*/ 2622 h 1207750"/>
                <a:gd name="connsiteX2" fmla="*/ 893452 w 939539"/>
                <a:gd name="connsiteY2" fmla="*/ 340474 h 1207750"/>
                <a:gd name="connsiteX3" fmla="*/ 875540 w 939539"/>
                <a:gd name="connsiteY3" fmla="*/ 901640 h 1207750"/>
                <a:gd name="connsiteX4" fmla="*/ 480060 w 939539"/>
                <a:gd name="connsiteY4" fmla="*/ 1207725 h 1207750"/>
                <a:gd name="connsiteX5" fmla="*/ 130745 w 939539"/>
                <a:gd name="connsiteY5" fmla="*/ 916388 h 1207750"/>
                <a:gd name="connsiteX6" fmla="*/ 15049 w 939539"/>
                <a:gd name="connsiteY6" fmla="*/ 517455 h 1207750"/>
                <a:gd name="connsiteX0" fmla="*/ 19407 w 943897"/>
                <a:gd name="connsiteY0" fmla="*/ 517455 h 1208536"/>
                <a:gd name="connsiteX1" fmla="*/ 441888 w 943897"/>
                <a:gd name="connsiteY1" fmla="*/ 2622 h 1208536"/>
                <a:gd name="connsiteX2" fmla="*/ 897810 w 943897"/>
                <a:gd name="connsiteY2" fmla="*/ 340474 h 1208536"/>
                <a:gd name="connsiteX3" fmla="*/ 879898 w 943897"/>
                <a:gd name="connsiteY3" fmla="*/ 901640 h 1208536"/>
                <a:gd name="connsiteX4" fmla="*/ 484418 w 943897"/>
                <a:gd name="connsiteY4" fmla="*/ 1207725 h 1208536"/>
                <a:gd name="connsiteX5" fmla="*/ 112980 w 943897"/>
                <a:gd name="connsiteY5" fmla="*/ 975382 h 1208536"/>
                <a:gd name="connsiteX6" fmla="*/ 19407 w 943897"/>
                <a:gd name="connsiteY6" fmla="*/ 517455 h 1208536"/>
                <a:gd name="connsiteX0" fmla="*/ 33861 w 899357"/>
                <a:gd name="connsiteY0" fmla="*/ 337852 h 1205914"/>
                <a:gd name="connsiteX1" fmla="*/ 397348 w 899357"/>
                <a:gd name="connsiteY1" fmla="*/ 0 h 1205914"/>
                <a:gd name="connsiteX2" fmla="*/ 853270 w 899357"/>
                <a:gd name="connsiteY2" fmla="*/ 337852 h 1205914"/>
                <a:gd name="connsiteX3" fmla="*/ 835358 w 899357"/>
                <a:gd name="connsiteY3" fmla="*/ 899018 h 1205914"/>
                <a:gd name="connsiteX4" fmla="*/ 439878 w 899357"/>
                <a:gd name="connsiteY4" fmla="*/ 1205103 h 1205914"/>
                <a:gd name="connsiteX5" fmla="*/ 68440 w 899357"/>
                <a:gd name="connsiteY5" fmla="*/ 972760 h 1205914"/>
                <a:gd name="connsiteX6" fmla="*/ 33861 w 899357"/>
                <a:gd name="connsiteY6" fmla="*/ 337852 h 1205914"/>
                <a:gd name="connsiteX0" fmla="*/ 33861 w 899357"/>
                <a:gd name="connsiteY0" fmla="*/ 249361 h 1117423"/>
                <a:gd name="connsiteX1" fmla="*/ 397348 w 899357"/>
                <a:gd name="connsiteY1" fmla="*/ 0 h 1117423"/>
                <a:gd name="connsiteX2" fmla="*/ 853270 w 899357"/>
                <a:gd name="connsiteY2" fmla="*/ 249361 h 1117423"/>
                <a:gd name="connsiteX3" fmla="*/ 835358 w 899357"/>
                <a:gd name="connsiteY3" fmla="*/ 810527 h 1117423"/>
                <a:gd name="connsiteX4" fmla="*/ 439878 w 899357"/>
                <a:gd name="connsiteY4" fmla="*/ 1116612 h 1117423"/>
                <a:gd name="connsiteX5" fmla="*/ 68440 w 899357"/>
                <a:gd name="connsiteY5" fmla="*/ 884269 h 1117423"/>
                <a:gd name="connsiteX6" fmla="*/ 33861 w 899357"/>
                <a:gd name="connsiteY6" fmla="*/ 249361 h 1117423"/>
                <a:gd name="connsiteX0" fmla="*/ 33861 w 864385"/>
                <a:gd name="connsiteY0" fmla="*/ 249470 h 1117532"/>
                <a:gd name="connsiteX1" fmla="*/ 397348 w 864385"/>
                <a:gd name="connsiteY1" fmla="*/ 109 h 1117532"/>
                <a:gd name="connsiteX2" fmla="*/ 750031 w 864385"/>
                <a:gd name="connsiteY2" fmla="*/ 227348 h 1117532"/>
                <a:gd name="connsiteX3" fmla="*/ 835358 w 864385"/>
                <a:gd name="connsiteY3" fmla="*/ 810636 h 1117532"/>
                <a:gd name="connsiteX4" fmla="*/ 439878 w 864385"/>
                <a:gd name="connsiteY4" fmla="*/ 1116721 h 1117532"/>
                <a:gd name="connsiteX5" fmla="*/ 68440 w 864385"/>
                <a:gd name="connsiteY5" fmla="*/ 884378 h 1117532"/>
                <a:gd name="connsiteX6" fmla="*/ 33861 w 864385"/>
                <a:gd name="connsiteY6" fmla="*/ 249470 h 1117532"/>
                <a:gd name="connsiteX0" fmla="*/ 33861 w 796118"/>
                <a:gd name="connsiteY0" fmla="*/ 249470 h 1123477"/>
                <a:gd name="connsiteX1" fmla="*/ 397348 w 796118"/>
                <a:gd name="connsiteY1" fmla="*/ 109 h 1123477"/>
                <a:gd name="connsiteX2" fmla="*/ 750031 w 796118"/>
                <a:gd name="connsiteY2" fmla="*/ 227348 h 1123477"/>
                <a:gd name="connsiteX3" fmla="*/ 732119 w 796118"/>
                <a:gd name="connsiteY3" fmla="*/ 1002365 h 1123477"/>
                <a:gd name="connsiteX4" fmla="*/ 439878 w 796118"/>
                <a:gd name="connsiteY4" fmla="*/ 1116721 h 1123477"/>
                <a:gd name="connsiteX5" fmla="*/ 68440 w 796118"/>
                <a:gd name="connsiteY5" fmla="*/ 884378 h 1123477"/>
                <a:gd name="connsiteX6" fmla="*/ 33861 w 796118"/>
                <a:gd name="connsiteY6" fmla="*/ 249470 h 1123477"/>
                <a:gd name="connsiteX0" fmla="*/ 33861 w 785426"/>
                <a:gd name="connsiteY0" fmla="*/ 249470 h 1123477"/>
                <a:gd name="connsiteX1" fmla="*/ 397348 w 785426"/>
                <a:gd name="connsiteY1" fmla="*/ 109 h 1123477"/>
                <a:gd name="connsiteX2" fmla="*/ 750031 w 785426"/>
                <a:gd name="connsiteY2" fmla="*/ 227348 h 1123477"/>
                <a:gd name="connsiteX3" fmla="*/ 702622 w 785426"/>
                <a:gd name="connsiteY3" fmla="*/ 1002365 h 1123477"/>
                <a:gd name="connsiteX4" fmla="*/ 439878 w 785426"/>
                <a:gd name="connsiteY4" fmla="*/ 1116721 h 1123477"/>
                <a:gd name="connsiteX5" fmla="*/ 68440 w 785426"/>
                <a:gd name="connsiteY5" fmla="*/ 884378 h 1123477"/>
                <a:gd name="connsiteX6" fmla="*/ 33861 w 785426"/>
                <a:gd name="connsiteY6" fmla="*/ 249470 h 1123477"/>
                <a:gd name="connsiteX0" fmla="*/ 33861 w 785426"/>
                <a:gd name="connsiteY0" fmla="*/ 249470 h 1164518"/>
                <a:gd name="connsiteX1" fmla="*/ 397348 w 785426"/>
                <a:gd name="connsiteY1" fmla="*/ 109 h 1164518"/>
                <a:gd name="connsiteX2" fmla="*/ 750031 w 785426"/>
                <a:gd name="connsiteY2" fmla="*/ 227348 h 1164518"/>
                <a:gd name="connsiteX3" fmla="*/ 702622 w 785426"/>
                <a:gd name="connsiteY3" fmla="*/ 1002365 h 1164518"/>
                <a:gd name="connsiteX4" fmla="*/ 388258 w 785426"/>
                <a:gd name="connsiteY4" fmla="*/ 1160966 h 1164518"/>
                <a:gd name="connsiteX5" fmla="*/ 68440 w 785426"/>
                <a:gd name="connsiteY5" fmla="*/ 884378 h 1164518"/>
                <a:gd name="connsiteX6" fmla="*/ 33861 w 785426"/>
                <a:gd name="connsiteY6" fmla="*/ 249470 h 1164518"/>
                <a:gd name="connsiteX0" fmla="*/ 30739 w 782304"/>
                <a:gd name="connsiteY0" fmla="*/ 249470 h 1160966"/>
                <a:gd name="connsiteX1" fmla="*/ 394226 w 782304"/>
                <a:gd name="connsiteY1" fmla="*/ 109 h 1160966"/>
                <a:gd name="connsiteX2" fmla="*/ 746909 w 782304"/>
                <a:gd name="connsiteY2" fmla="*/ 227348 h 1160966"/>
                <a:gd name="connsiteX3" fmla="*/ 699500 w 782304"/>
                <a:gd name="connsiteY3" fmla="*/ 1002365 h 1160966"/>
                <a:gd name="connsiteX4" fmla="*/ 385136 w 782304"/>
                <a:gd name="connsiteY4" fmla="*/ 1160966 h 1160966"/>
                <a:gd name="connsiteX5" fmla="*/ 72692 w 782304"/>
                <a:gd name="connsiteY5" fmla="*/ 1002365 h 1160966"/>
                <a:gd name="connsiteX6" fmla="*/ 30739 w 782304"/>
                <a:gd name="connsiteY6" fmla="*/ 249470 h 1160966"/>
                <a:gd name="connsiteX0" fmla="*/ 30393 w 781958"/>
                <a:gd name="connsiteY0" fmla="*/ 87959 h 999455"/>
                <a:gd name="connsiteX1" fmla="*/ 389122 w 781958"/>
                <a:gd name="connsiteY1" fmla="*/ 57673 h 999455"/>
                <a:gd name="connsiteX2" fmla="*/ 746563 w 781958"/>
                <a:gd name="connsiteY2" fmla="*/ 65837 h 999455"/>
                <a:gd name="connsiteX3" fmla="*/ 699154 w 781958"/>
                <a:gd name="connsiteY3" fmla="*/ 840854 h 999455"/>
                <a:gd name="connsiteX4" fmla="*/ 384790 w 781958"/>
                <a:gd name="connsiteY4" fmla="*/ 999455 h 999455"/>
                <a:gd name="connsiteX5" fmla="*/ 72346 w 781958"/>
                <a:gd name="connsiteY5" fmla="*/ 840854 h 999455"/>
                <a:gd name="connsiteX6" fmla="*/ 30393 w 781958"/>
                <a:gd name="connsiteY6" fmla="*/ 87959 h 999455"/>
                <a:gd name="connsiteX0" fmla="*/ 30393 w 781958"/>
                <a:gd name="connsiteY0" fmla="*/ 192151 h 1003635"/>
                <a:gd name="connsiteX1" fmla="*/ 389122 w 781958"/>
                <a:gd name="connsiteY1" fmla="*/ 61853 h 1003635"/>
                <a:gd name="connsiteX2" fmla="*/ 746563 w 781958"/>
                <a:gd name="connsiteY2" fmla="*/ 70017 h 1003635"/>
                <a:gd name="connsiteX3" fmla="*/ 699154 w 781958"/>
                <a:gd name="connsiteY3" fmla="*/ 845034 h 1003635"/>
                <a:gd name="connsiteX4" fmla="*/ 384790 w 781958"/>
                <a:gd name="connsiteY4" fmla="*/ 1003635 h 1003635"/>
                <a:gd name="connsiteX5" fmla="*/ 72346 w 781958"/>
                <a:gd name="connsiteY5" fmla="*/ 845034 h 1003635"/>
                <a:gd name="connsiteX6" fmla="*/ 30393 w 781958"/>
                <a:gd name="connsiteY6" fmla="*/ 192151 h 1003635"/>
                <a:gd name="connsiteX0" fmla="*/ 30393 w 775466"/>
                <a:gd name="connsiteY0" fmla="*/ 142602 h 954086"/>
                <a:gd name="connsiteX1" fmla="*/ 389122 w 775466"/>
                <a:gd name="connsiteY1" fmla="*/ 12304 h 954086"/>
                <a:gd name="connsiteX2" fmla="*/ 737049 w 775466"/>
                <a:gd name="connsiteY2" fmla="*/ 101430 h 954086"/>
                <a:gd name="connsiteX3" fmla="*/ 699154 w 775466"/>
                <a:gd name="connsiteY3" fmla="*/ 795485 h 954086"/>
                <a:gd name="connsiteX4" fmla="*/ 384790 w 775466"/>
                <a:gd name="connsiteY4" fmla="*/ 954086 h 954086"/>
                <a:gd name="connsiteX5" fmla="*/ 72346 w 775466"/>
                <a:gd name="connsiteY5" fmla="*/ 795485 h 954086"/>
                <a:gd name="connsiteX6" fmla="*/ 30393 w 775466"/>
                <a:gd name="connsiteY6" fmla="*/ 142602 h 954086"/>
                <a:gd name="connsiteX0" fmla="*/ 30393 w 775466"/>
                <a:gd name="connsiteY0" fmla="*/ 118964 h 930448"/>
                <a:gd name="connsiteX1" fmla="*/ 389122 w 775466"/>
                <a:gd name="connsiteY1" fmla="*/ 36291 h 930448"/>
                <a:gd name="connsiteX2" fmla="*/ 737049 w 775466"/>
                <a:gd name="connsiteY2" fmla="*/ 77792 h 930448"/>
                <a:gd name="connsiteX3" fmla="*/ 699154 w 775466"/>
                <a:gd name="connsiteY3" fmla="*/ 771847 h 930448"/>
                <a:gd name="connsiteX4" fmla="*/ 384790 w 775466"/>
                <a:gd name="connsiteY4" fmla="*/ 930448 h 930448"/>
                <a:gd name="connsiteX5" fmla="*/ 72346 w 775466"/>
                <a:gd name="connsiteY5" fmla="*/ 771847 h 930448"/>
                <a:gd name="connsiteX6" fmla="*/ 30393 w 775466"/>
                <a:gd name="connsiteY6" fmla="*/ 118964 h 9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466" h="930448">
                  <a:moveTo>
                    <a:pt x="30393" y="118964"/>
                  </a:moveTo>
                  <a:cubicBezTo>
                    <a:pt x="83189" y="-3629"/>
                    <a:pt x="271346" y="43153"/>
                    <a:pt x="389122" y="36291"/>
                  </a:cubicBezTo>
                  <a:cubicBezTo>
                    <a:pt x="506898" y="29429"/>
                    <a:pt x="668964" y="-63441"/>
                    <a:pt x="737049" y="77792"/>
                  </a:cubicBezTo>
                  <a:cubicBezTo>
                    <a:pt x="805134" y="219025"/>
                    <a:pt x="776656" y="656802"/>
                    <a:pt x="699154" y="771847"/>
                  </a:cubicBezTo>
                  <a:cubicBezTo>
                    <a:pt x="621652" y="886892"/>
                    <a:pt x="489258" y="930448"/>
                    <a:pt x="384790" y="930448"/>
                  </a:cubicBezTo>
                  <a:cubicBezTo>
                    <a:pt x="280322" y="930448"/>
                    <a:pt x="149848" y="886892"/>
                    <a:pt x="72346" y="771847"/>
                  </a:cubicBezTo>
                  <a:cubicBezTo>
                    <a:pt x="-5156" y="656802"/>
                    <a:pt x="-22403" y="241557"/>
                    <a:pt x="30393" y="118964"/>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rotWithShape="1">
            <a:blip r:embed="rId5">
              <a:extLst>
                <a:ext uri="{28A0092B-C50C-407E-A947-70E740481C1C}">
                  <a14:useLocalDpi xmlns:a14="http://schemas.microsoft.com/office/drawing/2010/main" val="0"/>
                </a:ext>
              </a:extLst>
            </a:blip>
            <a:srcRect l="11950" t="15106" r="9918"/>
            <a:stretch/>
          </p:blipFill>
          <p:spPr>
            <a:xfrm>
              <a:off x="6923091" y="3264995"/>
              <a:ext cx="875803" cy="980689"/>
            </a:xfrm>
            <a:prstGeom prst="rect">
              <a:avLst/>
            </a:prstGeom>
          </p:spPr>
        </p:pic>
        <p:sp>
          <p:nvSpPr>
            <p:cNvPr id="74" name="Freeform 73"/>
            <p:cNvSpPr/>
            <p:nvPr/>
          </p:nvSpPr>
          <p:spPr>
            <a:xfrm>
              <a:off x="6645819" y="3264755"/>
              <a:ext cx="1460231" cy="2121335"/>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913" h="2283712">
                  <a:moveTo>
                    <a:pt x="454950" y="0"/>
                  </a:moveTo>
                  <a:lnTo>
                    <a:pt x="550535" y="0"/>
                  </a:lnTo>
                  <a:lnTo>
                    <a:pt x="593132" y="45544"/>
                  </a:lnTo>
                  <a:cubicBezTo>
                    <a:pt x="723505" y="160555"/>
                    <a:pt x="903614" y="231690"/>
                    <a:pt x="1102557" y="231690"/>
                  </a:cubicBezTo>
                  <a:cubicBezTo>
                    <a:pt x="1301500" y="231690"/>
                    <a:pt x="1481609" y="160555"/>
                    <a:pt x="1611982" y="45544"/>
                  </a:cubicBezTo>
                  <a:lnTo>
                    <a:pt x="1654579" y="0"/>
                  </a:lnTo>
                  <a:lnTo>
                    <a:pt x="1775963" y="0"/>
                  </a:lnTo>
                  <a:cubicBezTo>
                    <a:pt x="2027225" y="0"/>
                    <a:pt x="2230913" y="203688"/>
                    <a:pt x="2230913" y="454950"/>
                  </a:cubicBezTo>
                  <a:lnTo>
                    <a:pt x="2230913" y="2283712"/>
                  </a:lnTo>
                  <a:lnTo>
                    <a:pt x="0" y="2283712"/>
                  </a:lnTo>
                  <a:lnTo>
                    <a:pt x="0" y="454950"/>
                  </a:lnTo>
                  <a:cubicBezTo>
                    <a:pt x="0" y="203688"/>
                    <a:pt x="203688" y="0"/>
                    <a:pt x="454950" y="0"/>
                  </a:cubicBezTo>
                  <a:close/>
                </a:path>
              </a:pathLst>
            </a:custGeom>
            <a:blipFill dpi="0"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p:cNvGrpSpPr/>
            <p:nvPr/>
          </p:nvGrpSpPr>
          <p:grpSpPr>
            <a:xfrm>
              <a:off x="6918433" y="2644375"/>
              <a:ext cx="878676" cy="159892"/>
              <a:chOff x="6209413" y="2107991"/>
              <a:chExt cx="747236" cy="148514"/>
            </a:xfrm>
          </p:grpSpPr>
          <p:cxnSp>
            <p:nvCxnSpPr>
              <p:cNvPr id="81" name="Straight Connector 80"/>
              <p:cNvCxnSpPr/>
              <p:nvPr/>
            </p:nvCxnSpPr>
            <p:spPr>
              <a:xfrm rot="660000" flipH="1" flipV="1">
                <a:off x="6865209" y="2177530"/>
                <a:ext cx="91440" cy="4717"/>
              </a:xfrm>
              <a:prstGeom prst="line">
                <a:avLst/>
              </a:prstGeom>
              <a:ln w="12700">
                <a:solidFill>
                  <a:schemeClr val="accent5"/>
                </a:solidFill>
              </a:ln>
              <a:scene3d>
                <a:camera prst="isometricOffAxis1Right"/>
                <a:lightRig rig="threePt" dir="t"/>
              </a:scene3d>
            </p:spPr>
            <p:style>
              <a:lnRef idx="1">
                <a:schemeClr val="dk1"/>
              </a:lnRef>
              <a:fillRef idx="0">
                <a:schemeClr val="dk1"/>
              </a:fillRef>
              <a:effectRef idx="0">
                <a:schemeClr val="dk1"/>
              </a:effectRef>
              <a:fontRef idx="minor">
                <a:schemeClr val="tx1"/>
              </a:fontRef>
            </p:style>
          </p:cxnSp>
          <p:sp>
            <p:nvSpPr>
              <p:cNvPr id="82" name="Oval 81"/>
              <p:cNvSpPr/>
              <p:nvPr/>
            </p:nvSpPr>
            <p:spPr>
              <a:xfrm flipV="1">
                <a:off x="6292243" y="2107991"/>
                <a:ext cx="255206" cy="14851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83" name="Oval 82"/>
              <p:cNvSpPr/>
              <p:nvPr/>
            </p:nvSpPr>
            <p:spPr>
              <a:xfrm>
                <a:off x="6617377" y="2114115"/>
                <a:ext cx="255206" cy="13626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84" name="Straight Connector 83"/>
              <p:cNvCxnSpPr/>
              <p:nvPr/>
            </p:nvCxnSpPr>
            <p:spPr>
              <a:xfrm flipH="1" flipV="1">
                <a:off x="6209413" y="2174874"/>
                <a:ext cx="91440" cy="4717"/>
              </a:xfrm>
              <a:prstGeom prst="line">
                <a:avLst/>
              </a:prstGeom>
              <a:ln w="12700">
                <a:solidFill>
                  <a:schemeClr val="accent5"/>
                </a:solidFill>
              </a:ln>
              <a:scene3d>
                <a:camera prst="isometricOffAxis1Right"/>
                <a:lightRig rig="threePt" dir="t"/>
              </a:scene3d>
            </p:spPr>
            <p:style>
              <a:lnRef idx="1">
                <a:schemeClr val="dk1"/>
              </a:lnRef>
              <a:fillRef idx="0">
                <a:schemeClr val="dk1"/>
              </a:fillRef>
              <a:effectRef idx="0">
                <a:schemeClr val="dk1"/>
              </a:effectRef>
              <a:fontRef idx="minor">
                <a:schemeClr val="tx1"/>
              </a:fontRef>
            </p:style>
          </p:cxnSp>
          <p:sp>
            <p:nvSpPr>
              <p:cNvPr id="85" name="Right Bracket 84"/>
              <p:cNvSpPr/>
              <p:nvPr/>
            </p:nvSpPr>
            <p:spPr>
              <a:xfrm rot="5400000" flipH="1">
                <a:off x="6581377" y="2074879"/>
                <a:ext cx="0" cy="128016"/>
              </a:xfrm>
              <a:prstGeom prst="rightBracket">
                <a:avLst/>
              </a:prstGeom>
              <a:blipFill>
                <a:blip r:embed="rId7">
                  <a:extLst>
                    <a:ext uri="{28A0092B-C50C-407E-A947-70E740481C1C}">
                      <a14:useLocalDpi xmlns:a14="http://schemas.microsoft.com/office/drawing/2010/main" val="0"/>
                    </a:ext>
                  </a:extLst>
                </a:blip>
                <a:stretch>
                  <a:fillRect/>
                </a:stretch>
              </a:blipFill>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6" name="Freeform 75"/>
            <p:cNvSpPr/>
            <p:nvPr/>
          </p:nvSpPr>
          <p:spPr>
            <a:xfrm rot="10054066" flipH="1">
              <a:off x="6856071" y="2092897"/>
              <a:ext cx="1055128" cy="679968"/>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805693 w 1579754"/>
                <a:gd name="connsiteY9" fmla="*/ 356680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112384 w 1579754"/>
                <a:gd name="connsiteY8" fmla="*/ 199042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85786 w 1579754"/>
                <a:gd name="connsiteY8" fmla="*/ 116566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702485 h 739473"/>
                <a:gd name="connsiteX1" fmla="*/ 603194 w 1579754"/>
                <a:gd name="connsiteY1" fmla="*/ 707250 h 739473"/>
                <a:gd name="connsiteX2" fmla="*/ 213301 w 1579754"/>
                <a:gd name="connsiteY2" fmla="*/ 629567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79754"/>
                <a:gd name="connsiteY0" fmla="*/ 702485 h 739473"/>
                <a:gd name="connsiteX1" fmla="*/ 603194 w 1579754"/>
                <a:gd name="connsiteY1" fmla="*/ 707250 h 739473"/>
                <a:gd name="connsiteX2" fmla="*/ 240257 w 1579754"/>
                <a:gd name="connsiteY2" fmla="*/ 594529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41874 w 1548680"/>
                <a:gd name="connsiteY3" fmla="*/ 543121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435099 w 1558626"/>
                <a:gd name="connsiteY10" fmla="*/ 17748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263977 w 1558626"/>
                <a:gd name="connsiteY11" fmla="*/ 73018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1044179 w 1561032"/>
                <a:gd name="connsiteY18" fmla="*/ 738316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863033 w 1561032"/>
                <a:gd name="connsiteY18" fmla="*/ 526623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190883 w 1561032"/>
                <a:gd name="connsiteY17" fmla="*/ 467543 h 820724"/>
                <a:gd name="connsiteX18" fmla="*/ 863033 w 1561032"/>
                <a:gd name="connsiteY18" fmla="*/ 526623 h 820724"/>
                <a:gd name="connsiteX19" fmla="*/ 859058 w 1561032"/>
                <a:gd name="connsiteY19" fmla="*/ 783736 h 820724"/>
                <a:gd name="connsiteX0" fmla="*/ 736508 w 1561032"/>
                <a:gd name="connsiteY0" fmla="*/ 611681 h 811978"/>
                <a:gd name="connsiteX1" fmla="*/ 603194 w 1561032"/>
                <a:gd name="connsiteY1" fmla="*/ 788501 h 811978"/>
                <a:gd name="connsiteX2" fmla="*/ 240257 w 1561032"/>
                <a:gd name="connsiteY2" fmla="*/ 675780 h 811978"/>
                <a:gd name="connsiteX3" fmla="*/ 88366 w 1561032"/>
                <a:gd name="connsiteY3" fmla="*/ 588326 h 811978"/>
                <a:gd name="connsiteX4" fmla="*/ 78504 w 1561032"/>
                <a:gd name="connsiteY4" fmla="*/ 507684 h 811978"/>
                <a:gd name="connsiteX5" fmla="*/ 1153 w 1561032"/>
                <a:gd name="connsiteY5" fmla="*/ 387965 h 811978"/>
                <a:gd name="connsiteX6" fmla="*/ 90504 w 1561032"/>
                <a:gd name="connsiteY6" fmla="*/ 292703 h 811978"/>
                <a:gd name="connsiteX7" fmla="*/ 110065 w 1561032"/>
                <a:gd name="connsiteY7" fmla="*/ 288503 h 811978"/>
                <a:gd name="connsiteX8" fmla="*/ 85786 w 1561032"/>
                <a:gd name="connsiteY8" fmla="*/ 211156 h 811978"/>
                <a:gd name="connsiteX9" fmla="*/ 768873 w 1561032"/>
                <a:gd name="connsiteY9" fmla="*/ 246353 h 811978"/>
                <a:gd name="connsiteX10" fmla="*/ 1257948 w 1561032"/>
                <a:gd name="connsiteY10" fmla="*/ 136530 h 811978"/>
                <a:gd name="connsiteX11" fmla="*/ 1263977 w 1561032"/>
                <a:gd name="connsiteY11" fmla="*/ 74904 h 811978"/>
                <a:gd name="connsiteX12" fmla="*/ 1208554 w 1561032"/>
                <a:gd name="connsiteY12" fmla="*/ 0 h 811978"/>
                <a:gd name="connsiteX13" fmla="*/ 1534540 w 1561032"/>
                <a:gd name="connsiteY13" fmla="*/ 195786 h 811978"/>
                <a:gd name="connsiteX14" fmla="*/ 1528550 w 1561032"/>
                <a:gd name="connsiteY14" fmla="*/ 301069 h 811978"/>
                <a:gd name="connsiteX15" fmla="*/ 1511346 w 1561032"/>
                <a:gd name="connsiteY15" fmla="*/ 431541 h 811978"/>
                <a:gd name="connsiteX16" fmla="*/ 1367349 w 1561032"/>
                <a:gd name="connsiteY16" fmla="*/ 602955 h 811978"/>
                <a:gd name="connsiteX17" fmla="*/ 1190883 w 1561032"/>
                <a:gd name="connsiteY17" fmla="*/ 467543 h 811978"/>
                <a:gd name="connsiteX18" fmla="*/ 863033 w 1561032"/>
                <a:gd name="connsiteY18" fmla="*/ 526623 h 811978"/>
                <a:gd name="connsiteX19" fmla="*/ 736508 w 1561032"/>
                <a:gd name="connsiteY19" fmla="*/ 611681 h 811978"/>
                <a:gd name="connsiteX0" fmla="*/ 736508 w 1561032"/>
                <a:gd name="connsiteY0" fmla="*/ 611681 h 711659"/>
                <a:gd name="connsiteX1" fmla="*/ 513546 w 1561032"/>
                <a:gd name="connsiteY1" fmla="*/ 565759 h 711659"/>
                <a:gd name="connsiteX2" fmla="*/ 240257 w 1561032"/>
                <a:gd name="connsiteY2" fmla="*/ 675780 h 711659"/>
                <a:gd name="connsiteX3" fmla="*/ 88366 w 1561032"/>
                <a:gd name="connsiteY3" fmla="*/ 588326 h 711659"/>
                <a:gd name="connsiteX4" fmla="*/ 78504 w 1561032"/>
                <a:gd name="connsiteY4" fmla="*/ 507684 h 711659"/>
                <a:gd name="connsiteX5" fmla="*/ 1153 w 1561032"/>
                <a:gd name="connsiteY5" fmla="*/ 387965 h 711659"/>
                <a:gd name="connsiteX6" fmla="*/ 90504 w 1561032"/>
                <a:gd name="connsiteY6" fmla="*/ 292703 h 711659"/>
                <a:gd name="connsiteX7" fmla="*/ 110065 w 1561032"/>
                <a:gd name="connsiteY7" fmla="*/ 288503 h 711659"/>
                <a:gd name="connsiteX8" fmla="*/ 85786 w 1561032"/>
                <a:gd name="connsiteY8" fmla="*/ 211156 h 711659"/>
                <a:gd name="connsiteX9" fmla="*/ 768873 w 1561032"/>
                <a:gd name="connsiteY9" fmla="*/ 246353 h 711659"/>
                <a:gd name="connsiteX10" fmla="*/ 1257948 w 1561032"/>
                <a:gd name="connsiteY10" fmla="*/ 136530 h 711659"/>
                <a:gd name="connsiteX11" fmla="*/ 1263977 w 1561032"/>
                <a:gd name="connsiteY11" fmla="*/ 74904 h 711659"/>
                <a:gd name="connsiteX12" fmla="*/ 1208554 w 1561032"/>
                <a:gd name="connsiteY12" fmla="*/ 0 h 711659"/>
                <a:gd name="connsiteX13" fmla="*/ 1534540 w 1561032"/>
                <a:gd name="connsiteY13" fmla="*/ 195786 h 711659"/>
                <a:gd name="connsiteX14" fmla="*/ 1528550 w 1561032"/>
                <a:gd name="connsiteY14" fmla="*/ 301069 h 711659"/>
                <a:gd name="connsiteX15" fmla="*/ 1511346 w 1561032"/>
                <a:gd name="connsiteY15" fmla="*/ 431541 h 711659"/>
                <a:gd name="connsiteX16" fmla="*/ 1367349 w 1561032"/>
                <a:gd name="connsiteY16" fmla="*/ 602955 h 711659"/>
                <a:gd name="connsiteX17" fmla="*/ 1190883 w 1561032"/>
                <a:gd name="connsiteY17" fmla="*/ 467543 h 711659"/>
                <a:gd name="connsiteX18" fmla="*/ 863033 w 1561032"/>
                <a:gd name="connsiteY18" fmla="*/ 526623 h 711659"/>
                <a:gd name="connsiteX19" fmla="*/ 736508 w 1561032"/>
                <a:gd name="connsiteY19" fmla="*/ 611681 h 711659"/>
                <a:gd name="connsiteX0" fmla="*/ 736508 w 1561032"/>
                <a:gd name="connsiteY0" fmla="*/ 611681 h 622596"/>
                <a:gd name="connsiteX1" fmla="*/ 513546 w 1561032"/>
                <a:gd name="connsiteY1" fmla="*/ 565759 h 622596"/>
                <a:gd name="connsiteX2" fmla="*/ 271242 w 1561032"/>
                <a:gd name="connsiteY2" fmla="*/ 514381 h 622596"/>
                <a:gd name="connsiteX3" fmla="*/ 88366 w 1561032"/>
                <a:gd name="connsiteY3" fmla="*/ 588326 h 622596"/>
                <a:gd name="connsiteX4" fmla="*/ 78504 w 1561032"/>
                <a:gd name="connsiteY4" fmla="*/ 507684 h 622596"/>
                <a:gd name="connsiteX5" fmla="*/ 1153 w 1561032"/>
                <a:gd name="connsiteY5" fmla="*/ 387965 h 622596"/>
                <a:gd name="connsiteX6" fmla="*/ 90504 w 1561032"/>
                <a:gd name="connsiteY6" fmla="*/ 292703 h 622596"/>
                <a:gd name="connsiteX7" fmla="*/ 110065 w 1561032"/>
                <a:gd name="connsiteY7" fmla="*/ 288503 h 622596"/>
                <a:gd name="connsiteX8" fmla="*/ 85786 w 1561032"/>
                <a:gd name="connsiteY8" fmla="*/ 211156 h 622596"/>
                <a:gd name="connsiteX9" fmla="*/ 768873 w 1561032"/>
                <a:gd name="connsiteY9" fmla="*/ 246353 h 622596"/>
                <a:gd name="connsiteX10" fmla="*/ 1257948 w 1561032"/>
                <a:gd name="connsiteY10" fmla="*/ 136530 h 622596"/>
                <a:gd name="connsiteX11" fmla="*/ 1263977 w 1561032"/>
                <a:gd name="connsiteY11" fmla="*/ 74904 h 622596"/>
                <a:gd name="connsiteX12" fmla="*/ 1208554 w 1561032"/>
                <a:gd name="connsiteY12" fmla="*/ 0 h 622596"/>
                <a:gd name="connsiteX13" fmla="*/ 1534540 w 1561032"/>
                <a:gd name="connsiteY13" fmla="*/ 195786 h 622596"/>
                <a:gd name="connsiteX14" fmla="*/ 1528550 w 1561032"/>
                <a:gd name="connsiteY14" fmla="*/ 301069 h 622596"/>
                <a:gd name="connsiteX15" fmla="*/ 1511346 w 1561032"/>
                <a:gd name="connsiteY15" fmla="*/ 431541 h 622596"/>
                <a:gd name="connsiteX16" fmla="*/ 1367349 w 1561032"/>
                <a:gd name="connsiteY16" fmla="*/ 602955 h 622596"/>
                <a:gd name="connsiteX17" fmla="*/ 1190883 w 1561032"/>
                <a:gd name="connsiteY17" fmla="*/ 467543 h 622596"/>
                <a:gd name="connsiteX18" fmla="*/ 863033 w 1561032"/>
                <a:gd name="connsiteY18" fmla="*/ 526623 h 622596"/>
                <a:gd name="connsiteX19" fmla="*/ 736508 w 1561032"/>
                <a:gd name="connsiteY19" fmla="*/ 611681 h 622596"/>
                <a:gd name="connsiteX0" fmla="*/ 736508 w 1561032"/>
                <a:gd name="connsiteY0" fmla="*/ 611681 h 633571"/>
                <a:gd name="connsiteX1" fmla="*/ 513546 w 1561032"/>
                <a:gd name="connsiteY1" fmla="*/ 565759 h 633571"/>
                <a:gd name="connsiteX2" fmla="*/ 273321 w 1561032"/>
                <a:gd name="connsiteY2" fmla="*/ 572522 h 633571"/>
                <a:gd name="connsiteX3" fmla="*/ 88366 w 1561032"/>
                <a:gd name="connsiteY3" fmla="*/ 588326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36508 w 1561032"/>
                <a:gd name="connsiteY0" fmla="*/ 611681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252723 w 1561032"/>
                <a:gd name="connsiteY16" fmla="*/ 424103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18145"/>
                <a:gd name="connsiteX1" fmla="*/ 513546 w 1561032"/>
                <a:gd name="connsiteY1" fmla="*/ 565759 h 618145"/>
                <a:gd name="connsiteX2" fmla="*/ 377796 w 1561032"/>
                <a:gd name="connsiteY2" fmla="*/ 618117 h 618145"/>
                <a:gd name="connsiteX3" fmla="*/ 273321 w 1561032"/>
                <a:gd name="connsiteY3" fmla="*/ 572522 h 618145"/>
                <a:gd name="connsiteX4" fmla="*/ 129192 w 1561032"/>
                <a:gd name="connsiteY4" fmla="*/ 530842 h 618145"/>
                <a:gd name="connsiteX5" fmla="*/ 78504 w 1561032"/>
                <a:gd name="connsiteY5" fmla="*/ 507684 h 618145"/>
                <a:gd name="connsiteX6" fmla="*/ 1153 w 1561032"/>
                <a:gd name="connsiteY6" fmla="*/ 387965 h 618145"/>
                <a:gd name="connsiteX7" fmla="*/ 90504 w 1561032"/>
                <a:gd name="connsiteY7" fmla="*/ 292703 h 618145"/>
                <a:gd name="connsiteX8" fmla="*/ 110065 w 1561032"/>
                <a:gd name="connsiteY8" fmla="*/ 288503 h 618145"/>
                <a:gd name="connsiteX9" fmla="*/ 85786 w 1561032"/>
                <a:gd name="connsiteY9" fmla="*/ 211156 h 618145"/>
                <a:gd name="connsiteX10" fmla="*/ 768873 w 1561032"/>
                <a:gd name="connsiteY10" fmla="*/ 246353 h 618145"/>
                <a:gd name="connsiteX11" fmla="*/ 1257948 w 1561032"/>
                <a:gd name="connsiteY11" fmla="*/ 136530 h 618145"/>
                <a:gd name="connsiteX12" fmla="*/ 1263977 w 1561032"/>
                <a:gd name="connsiteY12" fmla="*/ 74904 h 618145"/>
                <a:gd name="connsiteX13" fmla="*/ 1208554 w 1561032"/>
                <a:gd name="connsiteY13" fmla="*/ 0 h 618145"/>
                <a:gd name="connsiteX14" fmla="*/ 1534540 w 1561032"/>
                <a:gd name="connsiteY14" fmla="*/ 195786 h 618145"/>
                <a:gd name="connsiteX15" fmla="*/ 1528550 w 1561032"/>
                <a:gd name="connsiteY15" fmla="*/ 301069 h 618145"/>
                <a:gd name="connsiteX16" fmla="*/ 1467561 w 1561032"/>
                <a:gd name="connsiteY16" fmla="*/ 349240 h 618145"/>
                <a:gd name="connsiteX17" fmla="*/ 1252723 w 1561032"/>
                <a:gd name="connsiteY17" fmla="*/ 424103 h 618145"/>
                <a:gd name="connsiteX18" fmla="*/ 1190883 w 1561032"/>
                <a:gd name="connsiteY18" fmla="*/ 467543 h 618145"/>
                <a:gd name="connsiteX19" fmla="*/ 863033 w 1561032"/>
                <a:gd name="connsiteY19" fmla="*/ 526623 h 618145"/>
                <a:gd name="connsiteX20" fmla="*/ 726504 w 1561032"/>
                <a:gd name="connsiteY20" fmla="*/ 560335 h 618145"/>
                <a:gd name="connsiteX0" fmla="*/ 726504 w 1561032"/>
                <a:gd name="connsiteY0" fmla="*/ 560335 h 597785"/>
                <a:gd name="connsiteX1" fmla="*/ 513546 w 1561032"/>
                <a:gd name="connsiteY1" fmla="*/ 565759 h 597785"/>
                <a:gd name="connsiteX2" fmla="*/ 345724 w 1561032"/>
                <a:gd name="connsiteY2" fmla="*/ 540996 h 597785"/>
                <a:gd name="connsiteX3" fmla="*/ 273321 w 1561032"/>
                <a:gd name="connsiteY3" fmla="*/ 572522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726504 w 1561032"/>
                <a:gd name="connsiteY0" fmla="*/ 560335 h 597785"/>
                <a:gd name="connsiteX1" fmla="*/ 513546 w 1561032"/>
                <a:gd name="connsiteY1" fmla="*/ 565759 h 597785"/>
                <a:gd name="connsiteX2" fmla="*/ 345724 w 1561032"/>
                <a:gd name="connsiteY2" fmla="*/ 540996 h 597785"/>
                <a:gd name="connsiteX3" fmla="*/ 245015 w 1561032"/>
                <a:gd name="connsiteY3" fmla="*/ 523260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696820 w 1561032"/>
                <a:gd name="connsiteY0" fmla="*/ 529973 h 590630"/>
                <a:gd name="connsiteX1" fmla="*/ 513546 w 1561032"/>
                <a:gd name="connsiteY1" fmla="*/ 565759 h 590630"/>
                <a:gd name="connsiteX2" fmla="*/ 345724 w 1561032"/>
                <a:gd name="connsiteY2" fmla="*/ 540996 h 590630"/>
                <a:gd name="connsiteX3" fmla="*/ 245015 w 1561032"/>
                <a:gd name="connsiteY3" fmla="*/ 523260 h 590630"/>
                <a:gd name="connsiteX4" fmla="*/ 129192 w 1561032"/>
                <a:gd name="connsiteY4" fmla="*/ 530842 h 590630"/>
                <a:gd name="connsiteX5" fmla="*/ 78504 w 1561032"/>
                <a:gd name="connsiteY5" fmla="*/ 507684 h 590630"/>
                <a:gd name="connsiteX6" fmla="*/ 1153 w 1561032"/>
                <a:gd name="connsiteY6" fmla="*/ 387965 h 590630"/>
                <a:gd name="connsiteX7" fmla="*/ 90504 w 1561032"/>
                <a:gd name="connsiteY7" fmla="*/ 292703 h 590630"/>
                <a:gd name="connsiteX8" fmla="*/ 110065 w 1561032"/>
                <a:gd name="connsiteY8" fmla="*/ 288503 h 590630"/>
                <a:gd name="connsiteX9" fmla="*/ 85786 w 1561032"/>
                <a:gd name="connsiteY9" fmla="*/ 211156 h 590630"/>
                <a:gd name="connsiteX10" fmla="*/ 768873 w 1561032"/>
                <a:gd name="connsiteY10" fmla="*/ 246353 h 590630"/>
                <a:gd name="connsiteX11" fmla="*/ 1257948 w 1561032"/>
                <a:gd name="connsiteY11" fmla="*/ 136530 h 590630"/>
                <a:gd name="connsiteX12" fmla="*/ 1263977 w 1561032"/>
                <a:gd name="connsiteY12" fmla="*/ 74904 h 590630"/>
                <a:gd name="connsiteX13" fmla="*/ 1208554 w 1561032"/>
                <a:gd name="connsiteY13" fmla="*/ 0 h 590630"/>
                <a:gd name="connsiteX14" fmla="*/ 1534540 w 1561032"/>
                <a:gd name="connsiteY14" fmla="*/ 195786 h 590630"/>
                <a:gd name="connsiteX15" fmla="*/ 1528550 w 1561032"/>
                <a:gd name="connsiteY15" fmla="*/ 301069 h 590630"/>
                <a:gd name="connsiteX16" fmla="*/ 1467561 w 1561032"/>
                <a:gd name="connsiteY16" fmla="*/ 349240 h 590630"/>
                <a:gd name="connsiteX17" fmla="*/ 1252723 w 1561032"/>
                <a:gd name="connsiteY17" fmla="*/ 424103 h 590630"/>
                <a:gd name="connsiteX18" fmla="*/ 1190883 w 1561032"/>
                <a:gd name="connsiteY18" fmla="*/ 467543 h 590630"/>
                <a:gd name="connsiteX19" fmla="*/ 863033 w 1561032"/>
                <a:gd name="connsiteY19" fmla="*/ 526623 h 590630"/>
                <a:gd name="connsiteX20" fmla="*/ 696820 w 1561032"/>
                <a:gd name="connsiteY20" fmla="*/ 529973 h 590630"/>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22576 w 1561032"/>
                <a:gd name="connsiteY8" fmla="*/ 136237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24588 w 1563044"/>
                <a:gd name="connsiteY8" fmla="*/ 136237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10580 w 1563044"/>
                <a:gd name="connsiteY12" fmla="*/ 66398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167271 w 1563044"/>
                <a:gd name="connsiteY12" fmla="*/ 19069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088083 w 1563044"/>
                <a:gd name="connsiteY11" fmla="*/ 262822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22213 w 1563044"/>
                <a:gd name="connsiteY18" fmla="*/ 399185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48718 w 1563044"/>
                <a:gd name="connsiteY10" fmla="*/ 304569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30160 w 1563044"/>
                <a:gd name="connsiteY19" fmla="*/ 414713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40242"/>
                <a:gd name="connsiteY0" fmla="*/ 529973 h 552689"/>
                <a:gd name="connsiteX1" fmla="*/ 491374 w 1540242"/>
                <a:gd name="connsiteY1" fmla="*/ 525482 h 552689"/>
                <a:gd name="connsiteX2" fmla="*/ 347736 w 1540242"/>
                <a:gd name="connsiteY2" fmla="*/ 540996 h 552689"/>
                <a:gd name="connsiteX3" fmla="*/ 247027 w 1540242"/>
                <a:gd name="connsiteY3" fmla="*/ 523260 h 552689"/>
                <a:gd name="connsiteX4" fmla="*/ 131204 w 1540242"/>
                <a:gd name="connsiteY4" fmla="*/ 530842 h 552689"/>
                <a:gd name="connsiteX5" fmla="*/ 80516 w 1540242"/>
                <a:gd name="connsiteY5" fmla="*/ 507684 h 552689"/>
                <a:gd name="connsiteX6" fmla="*/ 3165 w 1540242"/>
                <a:gd name="connsiteY6" fmla="*/ 387965 h 552689"/>
                <a:gd name="connsiteX7" fmla="*/ 43254 w 1540242"/>
                <a:gd name="connsiteY7" fmla="*/ 292174 h 552689"/>
                <a:gd name="connsiteX8" fmla="*/ 59608 w 1540242"/>
                <a:gd name="connsiteY8" fmla="*/ 133275 h 552689"/>
                <a:gd name="connsiteX9" fmla="*/ 146522 w 1540242"/>
                <a:gd name="connsiteY9" fmla="*/ 205227 h 552689"/>
                <a:gd name="connsiteX10" fmla="*/ 334770 w 1540242"/>
                <a:gd name="connsiteY10" fmla="*/ 254275 h 552689"/>
                <a:gd name="connsiteX11" fmla="*/ 770885 w 1540242"/>
                <a:gd name="connsiteY11" fmla="*/ 246353 h 552689"/>
                <a:gd name="connsiteX12" fmla="*/ 1109815 w 1540242"/>
                <a:gd name="connsiteY12" fmla="*/ 265328 h 552689"/>
                <a:gd name="connsiteX13" fmla="*/ 1191448 w 1540242"/>
                <a:gd name="connsiteY13" fmla="*/ 143447 h 552689"/>
                <a:gd name="connsiteX14" fmla="*/ 1167271 w 1540242"/>
                <a:gd name="connsiteY14" fmla="*/ 19069 h 552689"/>
                <a:gd name="connsiteX15" fmla="*/ 1210566 w 1540242"/>
                <a:gd name="connsiteY15" fmla="*/ 0 h 552689"/>
                <a:gd name="connsiteX16" fmla="*/ 1425414 w 1540242"/>
                <a:gd name="connsiteY16" fmla="*/ 189527 h 552689"/>
                <a:gd name="connsiteX17" fmla="*/ 1530562 w 1540242"/>
                <a:gd name="connsiteY17" fmla="*/ 301069 h 552689"/>
                <a:gd name="connsiteX18" fmla="*/ 1396051 w 1540242"/>
                <a:gd name="connsiteY18" fmla="*/ 377930 h 552689"/>
                <a:gd name="connsiteX19" fmla="*/ 1230160 w 1540242"/>
                <a:gd name="connsiteY19" fmla="*/ 414713 h 552689"/>
                <a:gd name="connsiteX20" fmla="*/ 1148065 w 1540242"/>
                <a:gd name="connsiteY20" fmla="*/ 457727 h 552689"/>
                <a:gd name="connsiteX21" fmla="*/ 865045 w 1540242"/>
                <a:gd name="connsiteY21" fmla="*/ 526623 h 552689"/>
                <a:gd name="connsiteX22" fmla="*/ 698832 w 1540242"/>
                <a:gd name="connsiteY22" fmla="*/ 529973 h 552689"/>
                <a:gd name="connsiteX0" fmla="*/ 698832 w 1481995"/>
                <a:gd name="connsiteY0" fmla="*/ 529973 h 552689"/>
                <a:gd name="connsiteX1" fmla="*/ 491374 w 1481995"/>
                <a:gd name="connsiteY1" fmla="*/ 525482 h 552689"/>
                <a:gd name="connsiteX2" fmla="*/ 347736 w 1481995"/>
                <a:gd name="connsiteY2" fmla="*/ 540996 h 552689"/>
                <a:gd name="connsiteX3" fmla="*/ 247027 w 1481995"/>
                <a:gd name="connsiteY3" fmla="*/ 523260 h 552689"/>
                <a:gd name="connsiteX4" fmla="*/ 131204 w 1481995"/>
                <a:gd name="connsiteY4" fmla="*/ 530842 h 552689"/>
                <a:gd name="connsiteX5" fmla="*/ 80516 w 1481995"/>
                <a:gd name="connsiteY5" fmla="*/ 507684 h 552689"/>
                <a:gd name="connsiteX6" fmla="*/ 3165 w 1481995"/>
                <a:gd name="connsiteY6" fmla="*/ 387965 h 552689"/>
                <a:gd name="connsiteX7" fmla="*/ 43254 w 1481995"/>
                <a:gd name="connsiteY7" fmla="*/ 292174 h 552689"/>
                <a:gd name="connsiteX8" fmla="*/ 59608 w 1481995"/>
                <a:gd name="connsiteY8" fmla="*/ 133275 h 552689"/>
                <a:gd name="connsiteX9" fmla="*/ 146522 w 1481995"/>
                <a:gd name="connsiteY9" fmla="*/ 205227 h 552689"/>
                <a:gd name="connsiteX10" fmla="*/ 334770 w 1481995"/>
                <a:gd name="connsiteY10" fmla="*/ 254275 h 552689"/>
                <a:gd name="connsiteX11" fmla="*/ 770885 w 1481995"/>
                <a:gd name="connsiteY11" fmla="*/ 246353 h 552689"/>
                <a:gd name="connsiteX12" fmla="*/ 1109815 w 1481995"/>
                <a:gd name="connsiteY12" fmla="*/ 265328 h 552689"/>
                <a:gd name="connsiteX13" fmla="*/ 1191448 w 1481995"/>
                <a:gd name="connsiteY13" fmla="*/ 143447 h 552689"/>
                <a:gd name="connsiteX14" fmla="*/ 1167271 w 1481995"/>
                <a:gd name="connsiteY14" fmla="*/ 19069 h 552689"/>
                <a:gd name="connsiteX15" fmla="*/ 1210566 w 1481995"/>
                <a:gd name="connsiteY15" fmla="*/ 0 h 552689"/>
                <a:gd name="connsiteX16" fmla="*/ 1425414 w 1481995"/>
                <a:gd name="connsiteY16" fmla="*/ 189527 h 552689"/>
                <a:gd name="connsiteX17" fmla="*/ 1467914 w 1481995"/>
                <a:gd name="connsiteY17" fmla="*/ 285283 h 552689"/>
                <a:gd name="connsiteX18" fmla="*/ 1396051 w 1481995"/>
                <a:gd name="connsiteY18" fmla="*/ 377930 h 552689"/>
                <a:gd name="connsiteX19" fmla="*/ 1230160 w 1481995"/>
                <a:gd name="connsiteY19" fmla="*/ 414713 h 552689"/>
                <a:gd name="connsiteX20" fmla="*/ 1148065 w 1481995"/>
                <a:gd name="connsiteY20" fmla="*/ 457727 h 552689"/>
                <a:gd name="connsiteX21" fmla="*/ 865045 w 1481995"/>
                <a:gd name="connsiteY21" fmla="*/ 526623 h 552689"/>
                <a:gd name="connsiteX22" fmla="*/ 698832 w 1481995"/>
                <a:gd name="connsiteY22" fmla="*/ 529973 h 552689"/>
                <a:gd name="connsiteX0" fmla="*/ 698832 w 1481995"/>
                <a:gd name="connsiteY0" fmla="*/ 525016 h 547732"/>
                <a:gd name="connsiteX1" fmla="*/ 491374 w 1481995"/>
                <a:gd name="connsiteY1" fmla="*/ 520525 h 547732"/>
                <a:gd name="connsiteX2" fmla="*/ 347736 w 1481995"/>
                <a:gd name="connsiteY2" fmla="*/ 536039 h 547732"/>
                <a:gd name="connsiteX3" fmla="*/ 247027 w 1481995"/>
                <a:gd name="connsiteY3" fmla="*/ 518303 h 547732"/>
                <a:gd name="connsiteX4" fmla="*/ 131204 w 1481995"/>
                <a:gd name="connsiteY4" fmla="*/ 525885 h 547732"/>
                <a:gd name="connsiteX5" fmla="*/ 80516 w 1481995"/>
                <a:gd name="connsiteY5" fmla="*/ 502727 h 547732"/>
                <a:gd name="connsiteX6" fmla="*/ 3165 w 1481995"/>
                <a:gd name="connsiteY6" fmla="*/ 383008 h 547732"/>
                <a:gd name="connsiteX7" fmla="*/ 43254 w 1481995"/>
                <a:gd name="connsiteY7" fmla="*/ 287217 h 547732"/>
                <a:gd name="connsiteX8" fmla="*/ 59608 w 1481995"/>
                <a:gd name="connsiteY8" fmla="*/ 128318 h 547732"/>
                <a:gd name="connsiteX9" fmla="*/ 146522 w 1481995"/>
                <a:gd name="connsiteY9" fmla="*/ 200270 h 547732"/>
                <a:gd name="connsiteX10" fmla="*/ 334770 w 1481995"/>
                <a:gd name="connsiteY10" fmla="*/ 249318 h 547732"/>
                <a:gd name="connsiteX11" fmla="*/ 770885 w 1481995"/>
                <a:gd name="connsiteY11" fmla="*/ 241396 h 547732"/>
                <a:gd name="connsiteX12" fmla="*/ 1109815 w 1481995"/>
                <a:gd name="connsiteY12" fmla="*/ 260371 h 547732"/>
                <a:gd name="connsiteX13" fmla="*/ 1191448 w 1481995"/>
                <a:gd name="connsiteY13" fmla="*/ 138490 h 547732"/>
                <a:gd name="connsiteX14" fmla="*/ 1167271 w 1481995"/>
                <a:gd name="connsiteY14" fmla="*/ 14112 h 547732"/>
                <a:gd name="connsiteX15" fmla="*/ 1159022 w 1481995"/>
                <a:gd name="connsiteY15" fmla="*/ 0 h 547732"/>
                <a:gd name="connsiteX16" fmla="*/ 1425414 w 1481995"/>
                <a:gd name="connsiteY16" fmla="*/ 184570 h 547732"/>
                <a:gd name="connsiteX17" fmla="*/ 1467914 w 1481995"/>
                <a:gd name="connsiteY17" fmla="*/ 280326 h 547732"/>
                <a:gd name="connsiteX18" fmla="*/ 1396051 w 1481995"/>
                <a:gd name="connsiteY18" fmla="*/ 372973 h 547732"/>
                <a:gd name="connsiteX19" fmla="*/ 1230160 w 1481995"/>
                <a:gd name="connsiteY19" fmla="*/ 409756 h 547732"/>
                <a:gd name="connsiteX20" fmla="*/ 1148065 w 1481995"/>
                <a:gd name="connsiteY20" fmla="*/ 452770 h 547732"/>
                <a:gd name="connsiteX21" fmla="*/ 865045 w 1481995"/>
                <a:gd name="connsiteY21" fmla="*/ 521666 h 547732"/>
                <a:gd name="connsiteX22" fmla="*/ 698832 w 1481995"/>
                <a:gd name="connsiteY22" fmla="*/ 525016 h 547732"/>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59608 w 1481995"/>
                <a:gd name="connsiteY8" fmla="*/ 296561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109815 w 1481995"/>
                <a:gd name="connsiteY12" fmla="*/ 428614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109815 w 1481995"/>
                <a:gd name="connsiteY12" fmla="*/ 428614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53847 w 1481995"/>
                <a:gd name="connsiteY11" fmla="*/ 362112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53847 w 1481995"/>
                <a:gd name="connsiteY11" fmla="*/ 362112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217817 w 1481995"/>
                <a:gd name="connsiteY9" fmla="*/ 309011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94429 w 1481995"/>
                <a:gd name="connsiteY9" fmla="*/ 340661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6373 w 1479536"/>
                <a:gd name="connsiteY0" fmla="*/ 693259 h 715975"/>
                <a:gd name="connsiteX1" fmla="*/ 488915 w 1479536"/>
                <a:gd name="connsiteY1" fmla="*/ 688768 h 715975"/>
                <a:gd name="connsiteX2" fmla="*/ 345277 w 1479536"/>
                <a:gd name="connsiteY2" fmla="*/ 704282 h 715975"/>
                <a:gd name="connsiteX3" fmla="*/ 244568 w 1479536"/>
                <a:gd name="connsiteY3" fmla="*/ 686546 h 715975"/>
                <a:gd name="connsiteX4" fmla="*/ 128745 w 1479536"/>
                <a:gd name="connsiteY4" fmla="*/ 694128 h 715975"/>
                <a:gd name="connsiteX5" fmla="*/ 78057 w 1479536"/>
                <a:gd name="connsiteY5" fmla="*/ 670970 h 715975"/>
                <a:gd name="connsiteX6" fmla="*/ 706 w 1479536"/>
                <a:gd name="connsiteY6" fmla="*/ 551251 h 715975"/>
                <a:gd name="connsiteX7" fmla="*/ 111913 w 1479536"/>
                <a:gd name="connsiteY7" fmla="*/ 460059 h 715975"/>
                <a:gd name="connsiteX8" fmla="*/ 30547 w 1479536"/>
                <a:gd name="connsiteY8" fmla="*/ 157775 h 715975"/>
                <a:gd name="connsiteX9" fmla="*/ 191970 w 1479536"/>
                <a:gd name="connsiteY9" fmla="*/ 340661 h 715975"/>
                <a:gd name="connsiteX10" fmla="*/ 415779 w 1479536"/>
                <a:gd name="connsiteY10" fmla="*/ 392007 h 715975"/>
                <a:gd name="connsiteX11" fmla="*/ 703657 w 1479536"/>
                <a:gd name="connsiteY11" fmla="*/ 325865 h 715975"/>
                <a:gd name="connsiteX12" fmla="*/ 1012069 w 1479536"/>
                <a:gd name="connsiteY12" fmla="*/ 292019 h 715975"/>
                <a:gd name="connsiteX13" fmla="*/ 1115610 w 1479536"/>
                <a:gd name="connsiteY13" fmla="*/ 231244 h 715975"/>
                <a:gd name="connsiteX14" fmla="*/ 1164812 w 1479536"/>
                <a:gd name="connsiteY14" fmla="*/ 182355 h 715975"/>
                <a:gd name="connsiteX15" fmla="*/ 1084665 w 1479536"/>
                <a:gd name="connsiteY15" fmla="*/ 0 h 715975"/>
                <a:gd name="connsiteX16" fmla="*/ 1422955 w 1479536"/>
                <a:gd name="connsiteY16" fmla="*/ 352813 h 715975"/>
                <a:gd name="connsiteX17" fmla="*/ 1465455 w 1479536"/>
                <a:gd name="connsiteY17" fmla="*/ 448569 h 715975"/>
                <a:gd name="connsiteX18" fmla="*/ 1393592 w 1479536"/>
                <a:gd name="connsiteY18" fmla="*/ 541216 h 715975"/>
                <a:gd name="connsiteX19" fmla="*/ 1227701 w 1479536"/>
                <a:gd name="connsiteY19" fmla="*/ 577999 h 715975"/>
                <a:gd name="connsiteX20" fmla="*/ 1145606 w 1479536"/>
                <a:gd name="connsiteY20" fmla="*/ 621013 h 715975"/>
                <a:gd name="connsiteX21" fmla="*/ 862586 w 1479536"/>
                <a:gd name="connsiteY21" fmla="*/ 689909 h 715975"/>
                <a:gd name="connsiteX22" fmla="*/ 696373 w 1479536"/>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98198 w 1448989"/>
                <a:gd name="connsiteY4" fmla="*/ 694128 h 715975"/>
                <a:gd name="connsiteX5" fmla="*/ 47510 w 1448989"/>
                <a:gd name="connsiteY5" fmla="*/ 670970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98198 w 1448989"/>
                <a:gd name="connsiteY4" fmla="*/ 694128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266255 w 1448989"/>
                <a:gd name="connsiteY16" fmla="*/ 291598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266255 w 1448989"/>
                <a:gd name="connsiteY16" fmla="*/ 291598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363500"/>
                <a:gd name="connsiteY0" fmla="*/ 693259 h 715975"/>
                <a:gd name="connsiteX1" fmla="*/ 458368 w 1363500"/>
                <a:gd name="connsiteY1" fmla="*/ 688768 h 715975"/>
                <a:gd name="connsiteX2" fmla="*/ 314730 w 1363500"/>
                <a:gd name="connsiteY2" fmla="*/ 704282 h 715975"/>
                <a:gd name="connsiteX3" fmla="*/ 214021 w 1363500"/>
                <a:gd name="connsiteY3" fmla="*/ 686546 h 715975"/>
                <a:gd name="connsiteX4" fmla="*/ 379467 w 1363500"/>
                <a:gd name="connsiteY4" fmla="*/ 542086 h 715975"/>
                <a:gd name="connsiteX5" fmla="*/ 294345 w 1363500"/>
                <a:gd name="connsiteY5" fmla="*/ 552075 h 715975"/>
                <a:gd name="connsiteX6" fmla="*/ 181259 w 1363500"/>
                <a:gd name="connsiteY6" fmla="*/ 494157 h 715975"/>
                <a:gd name="connsiteX7" fmla="*/ 81366 w 1363500"/>
                <a:gd name="connsiteY7" fmla="*/ 460059 h 715975"/>
                <a:gd name="connsiteX8" fmla="*/ 0 w 1363500"/>
                <a:gd name="connsiteY8" fmla="*/ 157775 h 715975"/>
                <a:gd name="connsiteX9" fmla="*/ 161423 w 1363500"/>
                <a:gd name="connsiteY9" fmla="*/ 340661 h 715975"/>
                <a:gd name="connsiteX10" fmla="*/ 385232 w 1363500"/>
                <a:gd name="connsiteY10" fmla="*/ 392007 h 715975"/>
                <a:gd name="connsiteX11" fmla="*/ 673110 w 1363500"/>
                <a:gd name="connsiteY11" fmla="*/ 325865 h 715975"/>
                <a:gd name="connsiteX12" fmla="*/ 981522 w 1363500"/>
                <a:gd name="connsiteY12" fmla="*/ 292019 h 715975"/>
                <a:gd name="connsiteX13" fmla="*/ 1085063 w 1363500"/>
                <a:gd name="connsiteY13" fmla="*/ 231244 h 715975"/>
                <a:gd name="connsiteX14" fmla="*/ 1134265 w 1363500"/>
                <a:gd name="connsiteY14" fmla="*/ 182355 h 715975"/>
                <a:gd name="connsiteX15" fmla="*/ 1054118 w 1363500"/>
                <a:gd name="connsiteY15" fmla="*/ 0 h 715975"/>
                <a:gd name="connsiteX16" fmla="*/ 1266255 w 1363500"/>
                <a:gd name="connsiteY16" fmla="*/ 291598 h 715975"/>
                <a:gd name="connsiteX17" fmla="*/ 1241199 w 1363500"/>
                <a:gd name="connsiteY17" fmla="*/ 424992 h 715975"/>
                <a:gd name="connsiteX18" fmla="*/ 1363045 w 1363500"/>
                <a:gd name="connsiteY18" fmla="*/ 541216 h 715975"/>
                <a:gd name="connsiteX19" fmla="*/ 1197154 w 1363500"/>
                <a:gd name="connsiteY19" fmla="*/ 577999 h 715975"/>
                <a:gd name="connsiteX20" fmla="*/ 1115059 w 1363500"/>
                <a:gd name="connsiteY20" fmla="*/ 621013 h 715975"/>
                <a:gd name="connsiteX21" fmla="*/ 832039 w 1363500"/>
                <a:gd name="connsiteY21" fmla="*/ 689909 h 715975"/>
                <a:gd name="connsiteX22" fmla="*/ 665826 w 1363500"/>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38820 w 1278215"/>
                <a:gd name="connsiteY18" fmla="*/ 464816 h 715975"/>
                <a:gd name="connsiteX19" fmla="*/ 1197154 w 1278215"/>
                <a:gd name="connsiteY19" fmla="*/ 577999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38820 w 1278215"/>
                <a:gd name="connsiteY18" fmla="*/ 464816 h 715975"/>
                <a:gd name="connsiteX19" fmla="*/ 1059959 w 1278215"/>
                <a:gd name="connsiteY19" fmla="*/ 518282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059959 w 1278215"/>
                <a:gd name="connsiteY19" fmla="*/ 518282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117602 w 1278215"/>
                <a:gd name="connsiteY19" fmla="*/ 517587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117602 w 1278215"/>
                <a:gd name="connsiteY19" fmla="*/ 517587 h 715975"/>
                <a:gd name="connsiteX20" fmla="*/ 1069761 w 1278215"/>
                <a:gd name="connsiteY20" fmla="*/ 591555 h 715975"/>
                <a:gd name="connsiteX21" fmla="*/ 832039 w 1278215"/>
                <a:gd name="connsiteY21" fmla="*/ 689909 h 715975"/>
                <a:gd name="connsiteX22" fmla="*/ 665826 w 1278215"/>
                <a:gd name="connsiteY22" fmla="*/ 693259 h 715975"/>
                <a:gd name="connsiteX0" fmla="*/ 665826 w 1278215"/>
                <a:gd name="connsiteY0" fmla="*/ 693259 h 706029"/>
                <a:gd name="connsiteX1" fmla="*/ 458368 w 1278215"/>
                <a:gd name="connsiteY1" fmla="*/ 688768 h 706029"/>
                <a:gd name="connsiteX2" fmla="*/ 314730 w 1278215"/>
                <a:gd name="connsiteY2" fmla="*/ 704282 h 706029"/>
                <a:gd name="connsiteX3" fmla="*/ 214021 w 1278215"/>
                <a:gd name="connsiteY3" fmla="*/ 686546 h 706029"/>
                <a:gd name="connsiteX4" fmla="*/ 379467 w 1278215"/>
                <a:gd name="connsiteY4" fmla="*/ 542086 h 706029"/>
                <a:gd name="connsiteX5" fmla="*/ 294345 w 1278215"/>
                <a:gd name="connsiteY5" fmla="*/ 552075 h 706029"/>
                <a:gd name="connsiteX6" fmla="*/ 181259 w 1278215"/>
                <a:gd name="connsiteY6" fmla="*/ 494157 h 706029"/>
                <a:gd name="connsiteX7" fmla="*/ 81366 w 1278215"/>
                <a:gd name="connsiteY7" fmla="*/ 460059 h 706029"/>
                <a:gd name="connsiteX8" fmla="*/ 0 w 1278215"/>
                <a:gd name="connsiteY8" fmla="*/ 157775 h 706029"/>
                <a:gd name="connsiteX9" fmla="*/ 161423 w 1278215"/>
                <a:gd name="connsiteY9" fmla="*/ 340661 h 706029"/>
                <a:gd name="connsiteX10" fmla="*/ 385232 w 1278215"/>
                <a:gd name="connsiteY10" fmla="*/ 392007 h 706029"/>
                <a:gd name="connsiteX11" fmla="*/ 673110 w 1278215"/>
                <a:gd name="connsiteY11" fmla="*/ 325865 h 706029"/>
                <a:gd name="connsiteX12" fmla="*/ 981522 w 1278215"/>
                <a:gd name="connsiteY12" fmla="*/ 292019 h 706029"/>
                <a:gd name="connsiteX13" fmla="*/ 1085063 w 1278215"/>
                <a:gd name="connsiteY13" fmla="*/ 231244 h 706029"/>
                <a:gd name="connsiteX14" fmla="*/ 1134265 w 1278215"/>
                <a:gd name="connsiteY14" fmla="*/ 182355 h 706029"/>
                <a:gd name="connsiteX15" fmla="*/ 1054118 w 1278215"/>
                <a:gd name="connsiteY15" fmla="*/ 0 h 706029"/>
                <a:gd name="connsiteX16" fmla="*/ 1266255 w 1278215"/>
                <a:gd name="connsiteY16" fmla="*/ 291598 h 706029"/>
                <a:gd name="connsiteX17" fmla="*/ 1241199 w 1278215"/>
                <a:gd name="connsiteY17" fmla="*/ 424992 h 706029"/>
                <a:gd name="connsiteX18" fmla="*/ 1198899 w 1278215"/>
                <a:gd name="connsiteY18" fmla="*/ 470909 h 706029"/>
                <a:gd name="connsiteX19" fmla="*/ 1117602 w 1278215"/>
                <a:gd name="connsiteY19" fmla="*/ 517587 h 706029"/>
                <a:gd name="connsiteX20" fmla="*/ 1069761 w 1278215"/>
                <a:gd name="connsiteY20" fmla="*/ 591555 h 706029"/>
                <a:gd name="connsiteX21" fmla="*/ 797959 w 1278215"/>
                <a:gd name="connsiteY21" fmla="*/ 594855 h 706029"/>
                <a:gd name="connsiteX22" fmla="*/ 665826 w 1278215"/>
                <a:gd name="connsiteY22" fmla="*/ 693259 h 706029"/>
                <a:gd name="connsiteX0" fmla="*/ 658699 w 1278215"/>
                <a:gd name="connsiteY0" fmla="*/ 608790 h 704452"/>
                <a:gd name="connsiteX1" fmla="*/ 458368 w 1278215"/>
                <a:gd name="connsiteY1" fmla="*/ 688768 h 704452"/>
                <a:gd name="connsiteX2" fmla="*/ 314730 w 1278215"/>
                <a:gd name="connsiteY2" fmla="*/ 704282 h 704452"/>
                <a:gd name="connsiteX3" fmla="*/ 214021 w 1278215"/>
                <a:gd name="connsiteY3" fmla="*/ 686546 h 704452"/>
                <a:gd name="connsiteX4" fmla="*/ 379467 w 1278215"/>
                <a:gd name="connsiteY4" fmla="*/ 542086 h 704452"/>
                <a:gd name="connsiteX5" fmla="*/ 294345 w 1278215"/>
                <a:gd name="connsiteY5" fmla="*/ 552075 h 704452"/>
                <a:gd name="connsiteX6" fmla="*/ 181259 w 1278215"/>
                <a:gd name="connsiteY6" fmla="*/ 494157 h 704452"/>
                <a:gd name="connsiteX7" fmla="*/ 81366 w 1278215"/>
                <a:gd name="connsiteY7" fmla="*/ 460059 h 704452"/>
                <a:gd name="connsiteX8" fmla="*/ 0 w 1278215"/>
                <a:gd name="connsiteY8" fmla="*/ 157775 h 704452"/>
                <a:gd name="connsiteX9" fmla="*/ 161423 w 1278215"/>
                <a:gd name="connsiteY9" fmla="*/ 340661 h 704452"/>
                <a:gd name="connsiteX10" fmla="*/ 385232 w 1278215"/>
                <a:gd name="connsiteY10" fmla="*/ 392007 h 704452"/>
                <a:gd name="connsiteX11" fmla="*/ 673110 w 1278215"/>
                <a:gd name="connsiteY11" fmla="*/ 325865 h 704452"/>
                <a:gd name="connsiteX12" fmla="*/ 981522 w 1278215"/>
                <a:gd name="connsiteY12" fmla="*/ 292019 h 704452"/>
                <a:gd name="connsiteX13" fmla="*/ 1085063 w 1278215"/>
                <a:gd name="connsiteY13" fmla="*/ 231244 h 704452"/>
                <a:gd name="connsiteX14" fmla="*/ 1134265 w 1278215"/>
                <a:gd name="connsiteY14" fmla="*/ 182355 h 704452"/>
                <a:gd name="connsiteX15" fmla="*/ 1054118 w 1278215"/>
                <a:gd name="connsiteY15" fmla="*/ 0 h 704452"/>
                <a:gd name="connsiteX16" fmla="*/ 1266255 w 1278215"/>
                <a:gd name="connsiteY16" fmla="*/ 291598 h 704452"/>
                <a:gd name="connsiteX17" fmla="*/ 1241199 w 1278215"/>
                <a:gd name="connsiteY17" fmla="*/ 424992 h 704452"/>
                <a:gd name="connsiteX18" fmla="*/ 1198899 w 1278215"/>
                <a:gd name="connsiteY18" fmla="*/ 470909 h 704452"/>
                <a:gd name="connsiteX19" fmla="*/ 1117602 w 1278215"/>
                <a:gd name="connsiteY19" fmla="*/ 517587 h 704452"/>
                <a:gd name="connsiteX20" fmla="*/ 1069761 w 1278215"/>
                <a:gd name="connsiteY20" fmla="*/ 591555 h 704452"/>
                <a:gd name="connsiteX21" fmla="*/ 797959 w 1278215"/>
                <a:gd name="connsiteY21" fmla="*/ 594855 h 704452"/>
                <a:gd name="connsiteX22" fmla="*/ 658699 w 1278215"/>
                <a:gd name="connsiteY22" fmla="*/ 608790 h 704452"/>
                <a:gd name="connsiteX0" fmla="*/ 658699 w 1278215"/>
                <a:gd name="connsiteY0" fmla="*/ 608790 h 707071"/>
                <a:gd name="connsiteX1" fmla="*/ 474455 w 1278215"/>
                <a:gd name="connsiteY1" fmla="*/ 636749 h 707071"/>
                <a:gd name="connsiteX2" fmla="*/ 314730 w 1278215"/>
                <a:gd name="connsiteY2" fmla="*/ 704282 h 707071"/>
                <a:gd name="connsiteX3" fmla="*/ 214021 w 1278215"/>
                <a:gd name="connsiteY3" fmla="*/ 686546 h 707071"/>
                <a:gd name="connsiteX4" fmla="*/ 379467 w 1278215"/>
                <a:gd name="connsiteY4" fmla="*/ 542086 h 707071"/>
                <a:gd name="connsiteX5" fmla="*/ 294345 w 1278215"/>
                <a:gd name="connsiteY5" fmla="*/ 552075 h 707071"/>
                <a:gd name="connsiteX6" fmla="*/ 181259 w 1278215"/>
                <a:gd name="connsiteY6" fmla="*/ 494157 h 707071"/>
                <a:gd name="connsiteX7" fmla="*/ 81366 w 1278215"/>
                <a:gd name="connsiteY7" fmla="*/ 460059 h 707071"/>
                <a:gd name="connsiteX8" fmla="*/ 0 w 1278215"/>
                <a:gd name="connsiteY8" fmla="*/ 157775 h 707071"/>
                <a:gd name="connsiteX9" fmla="*/ 161423 w 1278215"/>
                <a:gd name="connsiteY9" fmla="*/ 340661 h 707071"/>
                <a:gd name="connsiteX10" fmla="*/ 385232 w 1278215"/>
                <a:gd name="connsiteY10" fmla="*/ 392007 h 707071"/>
                <a:gd name="connsiteX11" fmla="*/ 673110 w 1278215"/>
                <a:gd name="connsiteY11" fmla="*/ 325865 h 707071"/>
                <a:gd name="connsiteX12" fmla="*/ 981522 w 1278215"/>
                <a:gd name="connsiteY12" fmla="*/ 292019 h 707071"/>
                <a:gd name="connsiteX13" fmla="*/ 1085063 w 1278215"/>
                <a:gd name="connsiteY13" fmla="*/ 231244 h 707071"/>
                <a:gd name="connsiteX14" fmla="*/ 1134265 w 1278215"/>
                <a:gd name="connsiteY14" fmla="*/ 182355 h 707071"/>
                <a:gd name="connsiteX15" fmla="*/ 1054118 w 1278215"/>
                <a:gd name="connsiteY15" fmla="*/ 0 h 707071"/>
                <a:gd name="connsiteX16" fmla="*/ 1266255 w 1278215"/>
                <a:gd name="connsiteY16" fmla="*/ 291598 h 707071"/>
                <a:gd name="connsiteX17" fmla="*/ 1241199 w 1278215"/>
                <a:gd name="connsiteY17" fmla="*/ 424992 h 707071"/>
                <a:gd name="connsiteX18" fmla="*/ 1198899 w 1278215"/>
                <a:gd name="connsiteY18" fmla="*/ 470909 h 707071"/>
                <a:gd name="connsiteX19" fmla="*/ 1117602 w 1278215"/>
                <a:gd name="connsiteY19" fmla="*/ 517587 h 707071"/>
                <a:gd name="connsiteX20" fmla="*/ 1069761 w 1278215"/>
                <a:gd name="connsiteY20" fmla="*/ 591555 h 707071"/>
                <a:gd name="connsiteX21" fmla="*/ 797959 w 1278215"/>
                <a:gd name="connsiteY21" fmla="*/ 594855 h 707071"/>
                <a:gd name="connsiteX22" fmla="*/ 658699 w 1278215"/>
                <a:gd name="connsiteY22" fmla="*/ 608790 h 707071"/>
                <a:gd name="connsiteX0" fmla="*/ 658699 w 1278215"/>
                <a:gd name="connsiteY0" fmla="*/ 608790 h 688217"/>
                <a:gd name="connsiteX1" fmla="*/ 474455 w 1278215"/>
                <a:gd name="connsiteY1" fmla="*/ 636749 h 688217"/>
                <a:gd name="connsiteX2" fmla="*/ 395938 w 1278215"/>
                <a:gd name="connsiteY2" fmla="*/ 607838 h 688217"/>
                <a:gd name="connsiteX3" fmla="*/ 214021 w 1278215"/>
                <a:gd name="connsiteY3" fmla="*/ 686546 h 688217"/>
                <a:gd name="connsiteX4" fmla="*/ 379467 w 1278215"/>
                <a:gd name="connsiteY4" fmla="*/ 542086 h 688217"/>
                <a:gd name="connsiteX5" fmla="*/ 294345 w 1278215"/>
                <a:gd name="connsiteY5" fmla="*/ 552075 h 688217"/>
                <a:gd name="connsiteX6" fmla="*/ 181259 w 1278215"/>
                <a:gd name="connsiteY6" fmla="*/ 494157 h 688217"/>
                <a:gd name="connsiteX7" fmla="*/ 81366 w 1278215"/>
                <a:gd name="connsiteY7" fmla="*/ 460059 h 688217"/>
                <a:gd name="connsiteX8" fmla="*/ 0 w 1278215"/>
                <a:gd name="connsiteY8" fmla="*/ 157775 h 688217"/>
                <a:gd name="connsiteX9" fmla="*/ 161423 w 1278215"/>
                <a:gd name="connsiteY9" fmla="*/ 340661 h 688217"/>
                <a:gd name="connsiteX10" fmla="*/ 385232 w 1278215"/>
                <a:gd name="connsiteY10" fmla="*/ 392007 h 688217"/>
                <a:gd name="connsiteX11" fmla="*/ 673110 w 1278215"/>
                <a:gd name="connsiteY11" fmla="*/ 325865 h 688217"/>
                <a:gd name="connsiteX12" fmla="*/ 981522 w 1278215"/>
                <a:gd name="connsiteY12" fmla="*/ 292019 h 688217"/>
                <a:gd name="connsiteX13" fmla="*/ 1085063 w 1278215"/>
                <a:gd name="connsiteY13" fmla="*/ 231244 h 688217"/>
                <a:gd name="connsiteX14" fmla="*/ 1134265 w 1278215"/>
                <a:gd name="connsiteY14" fmla="*/ 182355 h 688217"/>
                <a:gd name="connsiteX15" fmla="*/ 1054118 w 1278215"/>
                <a:gd name="connsiteY15" fmla="*/ 0 h 688217"/>
                <a:gd name="connsiteX16" fmla="*/ 1266255 w 1278215"/>
                <a:gd name="connsiteY16" fmla="*/ 291598 h 688217"/>
                <a:gd name="connsiteX17" fmla="*/ 1241199 w 1278215"/>
                <a:gd name="connsiteY17" fmla="*/ 424992 h 688217"/>
                <a:gd name="connsiteX18" fmla="*/ 1198899 w 1278215"/>
                <a:gd name="connsiteY18" fmla="*/ 470909 h 688217"/>
                <a:gd name="connsiteX19" fmla="*/ 1117602 w 1278215"/>
                <a:gd name="connsiteY19" fmla="*/ 517587 h 688217"/>
                <a:gd name="connsiteX20" fmla="*/ 1069761 w 1278215"/>
                <a:gd name="connsiteY20" fmla="*/ 591555 h 688217"/>
                <a:gd name="connsiteX21" fmla="*/ 797959 w 1278215"/>
                <a:gd name="connsiteY21" fmla="*/ 594855 h 688217"/>
                <a:gd name="connsiteX22" fmla="*/ 658699 w 1278215"/>
                <a:gd name="connsiteY22" fmla="*/ 608790 h 688217"/>
                <a:gd name="connsiteX0" fmla="*/ 658699 w 1278215"/>
                <a:gd name="connsiteY0" fmla="*/ 608790 h 644012"/>
                <a:gd name="connsiteX1" fmla="*/ 474455 w 1278215"/>
                <a:gd name="connsiteY1" fmla="*/ 636749 h 644012"/>
                <a:gd name="connsiteX2" fmla="*/ 395938 w 1278215"/>
                <a:gd name="connsiteY2" fmla="*/ 607838 h 644012"/>
                <a:gd name="connsiteX3" fmla="*/ 259672 w 1278215"/>
                <a:gd name="connsiteY3" fmla="*/ 587803 h 644012"/>
                <a:gd name="connsiteX4" fmla="*/ 379467 w 1278215"/>
                <a:gd name="connsiteY4" fmla="*/ 542086 h 644012"/>
                <a:gd name="connsiteX5" fmla="*/ 294345 w 1278215"/>
                <a:gd name="connsiteY5" fmla="*/ 552075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58699 w 1278215"/>
                <a:gd name="connsiteY0" fmla="*/ 608790 h 644012"/>
                <a:gd name="connsiteX1" fmla="*/ 474455 w 1278215"/>
                <a:gd name="connsiteY1" fmla="*/ 636749 h 644012"/>
                <a:gd name="connsiteX2" fmla="*/ 414284 w 1278215"/>
                <a:gd name="connsiteY2" fmla="*/ 626709 h 644012"/>
                <a:gd name="connsiteX3" fmla="*/ 259672 w 1278215"/>
                <a:gd name="connsiteY3" fmla="*/ 587803 h 644012"/>
                <a:gd name="connsiteX4" fmla="*/ 379467 w 1278215"/>
                <a:gd name="connsiteY4" fmla="*/ 542086 h 644012"/>
                <a:gd name="connsiteX5" fmla="*/ 294345 w 1278215"/>
                <a:gd name="connsiteY5" fmla="*/ 552075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58699 w 1278215"/>
                <a:gd name="connsiteY0" fmla="*/ 608790 h 644012"/>
                <a:gd name="connsiteX1" fmla="*/ 474455 w 1278215"/>
                <a:gd name="connsiteY1" fmla="*/ 636749 h 644012"/>
                <a:gd name="connsiteX2" fmla="*/ 414284 w 1278215"/>
                <a:gd name="connsiteY2" fmla="*/ 626709 h 644012"/>
                <a:gd name="connsiteX3" fmla="*/ 259672 w 1278215"/>
                <a:gd name="connsiteY3" fmla="*/ 587803 h 644012"/>
                <a:gd name="connsiteX4" fmla="*/ 379467 w 1278215"/>
                <a:gd name="connsiteY4" fmla="*/ 542086 h 644012"/>
                <a:gd name="connsiteX5" fmla="*/ 245307 w 1278215"/>
                <a:gd name="connsiteY5" fmla="*/ 544483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81522 w 1278215"/>
                <a:gd name="connsiteY12" fmla="*/ 292019 h 648631"/>
                <a:gd name="connsiteX13" fmla="*/ 1085063 w 1278215"/>
                <a:gd name="connsiteY13" fmla="*/ 231244 h 648631"/>
                <a:gd name="connsiteX14" fmla="*/ 1134265 w 1278215"/>
                <a:gd name="connsiteY14" fmla="*/ 182355 h 648631"/>
                <a:gd name="connsiteX15" fmla="*/ 1054118 w 1278215"/>
                <a:gd name="connsiteY15" fmla="*/ 0 h 648631"/>
                <a:gd name="connsiteX16" fmla="*/ 1266255 w 1278215"/>
                <a:gd name="connsiteY16" fmla="*/ 291598 h 648631"/>
                <a:gd name="connsiteX17" fmla="*/ 1241199 w 1278215"/>
                <a:gd name="connsiteY17" fmla="*/ 424992 h 648631"/>
                <a:gd name="connsiteX18" fmla="*/ 1198899 w 1278215"/>
                <a:gd name="connsiteY18" fmla="*/ 470909 h 648631"/>
                <a:gd name="connsiteX19" fmla="*/ 1117602 w 1278215"/>
                <a:gd name="connsiteY19" fmla="*/ 517587 h 648631"/>
                <a:gd name="connsiteX20" fmla="*/ 1069761 w 1278215"/>
                <a:gd name="connsiteY20" fmla="*/ 591555 h 648631"/>
                <a:gd name="connsiteX21" fmla="*/ 797959 w 1278215"/>
                <a:gd name="connsiteY21" fmla="*/ 594855 h 648631"/>
                <a:gd name="connsiteX22" fmla="*/ 666000 w 1278215"/>
                <a:gd name="connsiteY22"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81522 w 1278215"/>
                <a:gd name="connsiteY12" fmla="*/ 292019 h 648631"/>
                <a:gd name="connsiteX13" fmla="*/ 1085063 w 1278215"/>
                <a:gd name="connsiteY13" fmla="*/ 231244 h 648631"/>
                <a:gd name="connsiteX14" fmla="*/ 1134265 w 1278215"/>
                <a:gd name="connsiteY14" fmla="*/ 182355 h 648631"/>
                <a:gd name="connsiteX15" fmla="*/ 1054118 w 1278215"/>
                <a:gd name="connsiteY15" fmla="*/ 0 h 648631"/>
                <a:gd name="connsiteX16" fmla="*/ 1266255 w 1278215"/>
                <a:gd name="connsiteY16" fmla="*/ 291598 h 648631"/>
                <a:gd name="connsiteX17" fmla="*/ 1241199 w 1278215"/>
                <a:gd name="connsiteY17" fmla="*/ 424992 h 648631"/>
                <a:gd name="connsiteX18" fmla="*/ 1198899 w 1278215"/>
                <a:gd name="connsiteY18" fmla="*/ 470909 h 648631"/>
                <a:gd name="connsiteX19" fmla="*/ 1117602 w 1278215"/>
                <a:gd name="connsiteY19" fmla="*/ 517587 h 648631"/>
                <a:gd name="connsiteX20" fmla="*/ 1012293 w 1278215"/>
                <a:gd name="connsiteY20" fmla="*/ 528149 h 648631"/>
                <a:gd name="connsiteX21" fmla="*/ 797959 w 1278215"/>
                <a:gd name="connsiteY21" fmla="*/ 594855 h 648631"/>
                <a:gd name="connsiteX22" fmla="*/ 666000 w 1278215"/>
                <a:gd name="connsiteY22"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03246 w 1278215"/>
                <a:gd name="connsiteY10" fmla="*/ 324806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275164 w 1278215"/>
                <a:gd name="connsiteY10" fmla="*/ 278775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75164 w 1278215"/>
                <a:gd name="connsiteY10" fmla="*/ 278775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22750 w 1278215"/>
                <a:gd name="connsiteY13" fmla="*/ 25726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20013 w 1278215"/>
                <a:gd name="connsiteY21" fmla="*/ 554685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20013 w 1278215"/>
                <a:gd name="connsiteY21" fmla="*/ 554685 h 648631"/>
                <a:gd name="connsiteX22" fmla="*/ 849194 w 1278215"/>
                <a:gd name="connsiteY22" fmla="*/ 581658 h 648631"/>
                <a:gd name="connsiteX23" fmla="*/ 666000 w 1278215"/>
                <a:gd name="connsiteY23" fmla="*/ 629158 h 648631"/>
                <a:gd name="connsiteX0" fmla="*/ 687367 w 1278215"/>
                <a:gd name="connsiteY0" fmla="*/ 639501 h 653071"/>
                <a:gd name="connsiteX1" fmla="*/ 474455 w 1278215"/>
                <a:gd name="connsiteY1" fmla="*/ 636749 h 653071"/>
                <a:gd name="connsiteX2" fmla="*/ 414284 w 1278215"/>
                <a:gd name="connsiteY2" fmla="*/ 626709 h 653071"/>
                <a:gd name="connsiteX3" fmla="*/ 259672 w 1278215"/>
                <a:gd name="connsiteY3" fmla="*/ 587803 h 653071"/>
                <a:gd name="connsiteX4" fmla="*/ 379467 w 1278215"/>
                <a:gd name="connsiteY4" fmla="*/ 542086 h 653071"/>
                <a:gd name="connsiteX5" fmla="*/ 245307 w 1278215"/>
                <a:gd name="connsiteY5" fmla="*/ 544483 h 653071"/>
                <a:gd name="connsiteX6" fmla="*/ 181259 w 1278215"/>
                <a:gd name="connsiteY6" fmla="*/ 494157 h 653071"/>
                <a:gd name="connsiteX7" fmla="*/ 81366 w 1278215"/>
                <a:gd name="connsiteY7" fmla="*/ 460059 h 653071"/>
                <a:gd name="connsiteX8" fmla="*/ 0 w 1278215"/>
                <a:gd name="connsiteY8" fmla="*/ 157775 h 653071"/>
                <a:gd name="connsiteX9" fmla="*/ 42925 w 1278215"/>
                <a:gd name="connsiteY9" fmla="*/ 171614 h 653071"/>
                <a:gd name="connsiteX10" fmla="*/ 251951 w 1278215"/>
                <a:gd name="connsiteY10" fmla="*/ 246324 h 653071"/>
                <a:gd name="connsiteX11" fmla="*/ 622946 w 1278215"/>
                <a:gd name="connsiteY11" fmla="*/ 282828 h 653071"/>
                <a:gd name="connsiteX12" fmla="*/ 824456 w 1278215"/>
                <a:gd name="connsiteY12" fmla="*/ 315792 h 653071"/>
                <a:gd name="connsiteX13" fmla="*/ 922750 w 1278215"/>
                <a:gd name="connsiteY13" fmla="*/ 257269 h 653071"/>
                <a:gd name="connsiteX14" fmla="*/ 1039767 w 1278215"/>
                <a:gd name="connsiteY14" fmla="*/ 201786 h 653071"/>
                <a:gd name="connsiteX15" fmla="*/ 1035238 w 1278215"/>
                <a:gd name="connsiteY15" fmla="*/ 67628 h 653071"/>
                <a:gd name="connsiteX16" fmla="*/ 1054118 w 1278215"/>
                <a:gd name="connsiteY16" fmla="*/ 0 h 653071"/>
                <a:gd name="connsiteX17" fmla="*/ 1266255 w 1278215"/>
                <a:gd name="connsiteY17" fmla="*/ 291598 h 653071"/>
                <a:gd name="connsiteX18" fmla="*/ 1241199 w 1278215"/>
                <a:gd name="connsiteY18" fmla="*/ 424992 h 653071"/>
                <a:gd name="connsiteX19" fmla="*/ 1198899 w 1278215"/>
                <a:gd name="connsiteY19" fmla="*/ 470909 h 653071"/>
                <a:gd name="connsiteX20" fmla="*/ 1117602 w 1278215"/>
                <a:gd name="connsiteY20" fmla="*/ 517587 h 653071"/>
                <a:gd name="connsiteX21" fmla="*/ 1020013 w 1278215"/>
                <a:gd name="connsiteY21" fmla="*/ 554685 h 653071"/>
                <a:gd name="connsiteX22" fmla="*/ 849194 w 1278215"/>
                <a:gd name="connsiteY22" fmla="*/ 581658 h 653071"/>
                <a:gd name="connsiteX23" fmla="*/ 687367 w 1278215"/>
                <a:gd name="connsiteY23" fmla="*/ 639501 h 653071"/>
                <a:gd name="connsiteX0" fmla="*/ 687367 w 1278215"/>
                <a:gd name="connsiteY0" fmla="*/ 639501 h 645335"/>
                <a:gd name="connsiteX1" fmla="*/ 539336 w 1278215"/>
                <a:gd name="connsiteY1" fmla="*/ 607359 h 645335"/>
                <a:gd name="connsiteX2" fmla="*/ 414284 w 1278215"/>
                <a:gd name="connsiteY2" fmla="*/ 626709 h 645335"/>
                <a:gd name="connsiteX3" fmla="*/ 259672 w 1278215"/>
                <a:gd name="connsiteY3" fmla="*/ 587803 h 645335"/>
                <a:gd name="connsiteX4" fmla="*/ 379467 w 1278215"/>
                <a:gd name="connsiteY4" fmla="*/ 542086 h 645335"/>
                <a:gd name="connsiteX5" fmla="*/ 245307 w 1278215"/>
                <a:gd name="connsiteY5" fmla="*/ 544483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45307 w 1278215"/>
                <a:gd name="connsiteY5" fmla="*/ 544483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16319 w 1278215"/>
                <a:gd name="connsiteY13" fmla="*/ 235156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16319 w 1278215"/>
                <a:gd name="connsiteY13" fmla="*/ 235156 h 645335"/>
                <a:gd name="connsiteX14" fmla="*/ 1010680 w 1278215"/>
                <a:gd name="connsiteY14" fmla="*/ 164907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58258"/>
                <a:gd name="connsiteY0" fmla="*/ 639501 h 645335"/>
                <a:gd name="connsiteX1" fmla="*/ 539336 w 1258258"/>
                <a:gd name="connsiteY1" fmla="*/ 607359 h 645335"/>
                <a:gd name="connsiteX2" fmla="*/ 414284 w 1258258"/>
                <a:gd name="connsiteY2" fmla="*/ 626709 h 645335"/>
                <a:gd name="connsiteX3" fmla="*/ 323865 w 1258258"/>
                <a:gd name="connsiteY3" fmla="*/ 577078 h 645335"/>
                <a:gd name="connsiteX4" fmla="*/ 379467 w 1258258"/>
                <a:gd name="connsiteY4" fmla="*/ 542086 h 645335"/>
                <a:gd name="connsiteX5" fmla="*/ 255096 w 1258258"/>
                <a:gd name="connsiteY5" fmla="*/ 515022 h 645335"/>
                <a:gd name="connsiteX6" fmla="*/ 181259 w 1258258"/>
                <a:gd name="connsiteY6" fmla="*/ 494157 h 645335"/>
                <a:gd name="connsiteX7" fmla="*/ 137840 w 1258258"/>
                <a:gd name="connsiteY7" fmla="*/ 422799 h 645335"/>
                <a:gd name="connsiteX8" fmla="*/ 0 w 1258258"/>
                <a:gd name="connsiteY8" fmla="*/ 157775 h 645335"/>
                <a:gd name="connsiteX9" fmla="*/ 98615 w 1258258"/>
                <a:gd name="connsiteY9" fmla="*/ 194772 h 645335"/>
                <a:gd name="connsiteX10" fmla="*/ 257098 w 1258258"/>
                <a:gd name="connsiteY10" fmla="*/ 264014 h 645335"/>
                <a:gd name="connsiteX11" fmla="*/ 586645 w 1258258"/>
                <a:gd name="connsiteY11" fmla="*/ 284256 h 645335"/>
                <a:gd name="connsiteX12" fmla="*/ 818024 w 1258258"/>
                <a:gd name="connsiteY12" fmla="*/ 293679 h 645335"/>
                <a:gd name="connsiteX13" fmla="*/ 916319 w 1258258"/>
                <a:gd name="connsiteY13" fmla="*/ 235156 h 645335"/>
                <a:gd name="connsiteX14" fmla="*/ 1010680 w 1258258"/>
                <a:gd name="connsiteY14" fmla="*/ 164907 h 645335"/>
                <a:gd name="connsiteX15" fmla="*/ 1035238 w 1258258"/>
                <a:gd name="connsiteY15" fmla="*/ 67628 h 645335"/>
                <a:gd name="connsiteX16" fmla="*/ 1054118 w 1258258"/>
                <a:gd name="connsiteY16" fmla="*/ 0 h 645335"/>
                <a:gd name="connsiteX17" fmla="*/ 1237765 w 1258258"/>
                <a:gd name="connsiteY17" fmla="*/ 277807 h 645335"/>
                <a:gd name="connsiteX18" fmla="*/ 1241199 w 1258258"/>
                <a:gd name="connsiteY18" fmla="*/ 424992 h 645335"/>
                <a:gd name="connsiteX19" fmla="*/ 1198899 w 1258258"/>
                <a:gd name="connsiteY19" fmla="*/ 470909 h 645335"/>
                <a:gd name="connsiteX20" fmla="*/ 1117602 w 1258258"/>
                <a:gd name="connsiteY20" fmla="*/ 517587 h 645335"/>
                <a:gd name="connsiteX21" fmla="*/ 1020013 w 1258258"/>
                <a:gd name="connsiteY21" fmla="*/ 554685 h 645335"/>
                <a:gd name="connsiteX22" fmla="*/ 849194 w 1258258"/>
                <a:gd name="connsiteY22" fmla="*/ 581658 h 645335"/>
                <a:gd name="connsiteX23" fmla="*/ 687367 w 1258258"/>
                <a:gd name="connsiteY23" fmla="*/ 639501 h 645335"/>
                <a:gd name="connsiteX0" fmla="*/ 687367 w 1256920"/>
                <a:gd name="connsiteY0" fmla="*/ 639501 h 645335"/>
                <a:gd name="connsiteX1" fmla="*/ 539336 w 1256920"/>
                <a:gd name="connsiteY1" fmla="*/ 607359 h 645335"/>
                <a:gd name="connsiteX2" fmla="*/ 414284 w 1256920"/>
                <a:gd name="connsiteY2" fmla="*/ 626709 h 645335"/>
                <a:gd name="connsiteX3" fmla="*/ 323865 w 1256920"/>
                <a:gd name="connsiteY3" fmla="*/ 577078 h 645335"/>
                <a:gd name="connsiteX4" fmla="*/ 379467 w 1256920"/>
                <a:gd name="connsiteY4" fmla="*/ 542086 h 645335"/>
                <a:gd name="connsiteX5" fmla="*/ 255096 w 1256920"/>
                <a:gd name="connsiteY5" fmla="*/ 515022 h 645335"/>
                <a:gd name="connsiteX6" fmla="*/ 181259 w 1256920"/>
                <a:gd name="connsiteY6" fmla="*/ 494157 h 645335"/>
                <a:gd name="connsiteX7" fmla="*/ 137840 w 1256920"/>
                <a:gd name="connsiteY7" fmla="*/ 422799 h 645335"/>
                <a:gd name="connsiteX8" fmla="*/ 0 w 1256920"/>
                <a:gd name="connsiteY8" fmla="*/ 157775 h 645335"/>
                <a:gd name="connsiteX9" fmla="*/ 98615 w 1256920"/>
                <a:gd name="connsiteY9" fmla="*/ 194772 h 645335"/>
                <a:gd name="connsiteX10" fmla="*/ 257098 w 1256920"/>
                <a:gd name="connsiteY10" fmla="*/ 264014 h 645335"/>
                <a:gd name="connsiteX11" fmla="*/ 586645 w 1256920"/>
                <a:gd name="connsiteY11" fmla="*/ 284256 h 645335"/>
                <a:gd name="connsiteX12" fmla="*/ 818024 w 1256920"/>
                <a:gd name="connsiteY12" fmla="*/ 293679 h 645335"/>
                <a:gd name="connsiteX13" fmla="*/ 916319 w 1256920"/>
                <a:gd name="connsiteY13" fmla="*/ 235156 h 645335"/>
                <a:gd name="connsiteX14" fmla="*/ 1010680 w 1256920"/>
                <a:gd name="connsiteY14" fmla="*/ 164907 h 645335"/>
                <a:gd name="connsiteX15" fmla="*/ 1035238 w 1256920"/>
                <a:gd name="connsiteY15" fmla="*/ 67628 h 645335"/>
                <a:gd name="connsiteX16" fmla="*/ 1054118 w 1256920"/>
                <a:gd name="connsiteY16" fmla="*/ 0 h 645335"/>
                <a:gd name="connsiteX17" fmla="*/ 1237765 w 1256920"/>
                <a:gd name="connsiteY17" fmla="*/ 277807 h 645335"/>
                <a:gd name="connsiteX18" fmla="*/ 1241199 w 1256920"/>
                <a:gd name="connsiteY18" fmla="*/ 424992 h 645335"/>
                <a:gd name="connsiteX19" fmla="*/ 1198899 w 1256920"/>
                <a:gd name="connsiteY19" fmla="*/ 470909 h 645335"/>
                <a:gd name="connsiteX20" fmla="*/ 1117602 w 1256920"/>
                <a:gd name="connsiteY20" fmla="*/ 517587 h 645335"/>
                <a:gd name="connsiteX21" fmla="*/ 1020013 w 1256920"/>
                <a:gd name="connsiteY21" fmla="*/ 554685 h 645335"/>
                <a:gd name="connsiteX22" fmla="*/ 849194 w 1256920"/>
                <a:gd name="connsiteY22" fmla="*/ 581658 h 645335"/>
                <a:gd name="connsiteX23" fmla="*/ 687367 w 1256920"/>
                <a:gd name="connsiteY23"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489322 w 1159598"/>
                <a:gd name="connsiteY11" fmla="*/ 284256 h 645335"/>
                <a:gd name="connsiteX12" fmla="*/ 720701 w 1159598"/>
                <a:gd name="connsiteY12" fmla="*/ 293679 h 645335"/>
                <a:gd name="connsiteX13" fmla="*/ 818996 w 1159598"/>
                <a:gd name="connsiteY13" fmla="*/ 235156 h 645335"/>
                <a:gd name="connsiteX14" fmla="*/ 913357 w 1159598"/>
                <a:gd name="connsiteY14" fmla="*/ 164907 h 645335"/>
                <a:gd name="connsiteX15" fmla="*/ 937915 w 1159598"/>
                <a:gd name="connsiteY15" fmla="*/ 67628 h 645335"/>
                <a:gd name="connsiteX16" fmla="*/ 956795 w 1159598"/>
                <a:gd name="connsiteY16" fmla="*/ 0 h 645335"/>
                <a:gd name="connsiteX17" fmla="*/ 1140442 w 1159598"/>
                <a:gd name="connsiteY17" fmla="*/ 277807 h 645335"/>
                <a:gd name="connsiteX18" fmla="*/ 1143876 w 1159598"/>
                <a:gd name="connsiteY18" fmla="*/ 424992 h 645335"/>
                <a:gd name="connsiteX19" fmla="*/ 1101576 w 1159598"/>
                <a:gd name="connsiteY19" fmla="*/ 470909 h 645335"/>
                <a:gd name="connsiteX20" fmla="*/ 1020279 w 1159598"/>
                <a:gd name="connsiteY20" fmla="*/ 517587 h 645335"/>
                <a:gd name="connsiteX21" fmla="*/ 922690 w 1159598"/>
                <a:gd name="connsiteY21" fmla="*/ 554685 h 645335"/>
                <a:gd name="connsiteX22" fmla="*/ 751871 w 1159598"/>
                <a:gd name="connsiteY22" fmla="*/ 581658 h 645335"/>
                <a:gd name="connsiteX23" fmla="*/ 590044 w 1159598"/>
                <a:gd name="connsiteY23"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720701 w 1159598"/>
                <a:gd name="connsiteY13" fmla="*/ 293679 h 645335"/>
                <a:gd name="connsiteX14" fmla="*/ 818996 w 1159598"/>
                <a:gd name="connsiteY14" fmla="*/ 235156 h 645335"/>
                <a:gd name="connsiteX15" fmla="*/ 913357 w 1159598"/>
                <a:gd name="connsiteY15" fmla="*/ 164907 h 645335"/>
                <a:gd name="connsiteX16" fmla="*/ 937915 w 1159598"/>
                <a:gd name="connsiteY16" fmla="*/ 67628 h 645335"/>
                <a:gd name="connsiteX17" fmla="*/ 956795 w 1159598"/>
                <a:gd name="connsiteY17" fmla="*/ 0 h 645335"/>
                <a:gd name="connsiteX18" fmla="*/ 1140442 w 1159598"/>
                <a:gd name="connsiteY18" fmla="*/ 277807 h 645335"/>
                <a:gd name="connsiteX19" fmla="*/ 1143876 w 1159598"/>
                <a:gd name="connsiteY19" fmla="*/ 424992 h 645335"/>
                <a:gd name="connsiteX20" fmla="*/ 1101576 w 1159598"/>
                <a:gd name="connsiteY20" fmla="*/ 470909 h 645335"/>
                <a:gd name="connsiteX21" fmla="*/ 1020279 w 1159598"/>
                <a:gd name="connsiteY21" fmla="*/ 517587 h 645335"/>
                <a:gd name="connsiteX22" fmla="*/ 922690 w 1159598"/>
                <a:gd name="connsiteY22" fmla="*/ 554685 h 645335"/>
                <a:gd name="connsiteX23" fmla="*/ 751871 w 1159598"/>
                <a:gd name="connsiteY23" fmla="*/ 581658 h 645335"/>
                <a:gd name="connsiteX24" fmla="*/ 590044 w 1159598"/>
                <a:gd name="connsiteY24"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586571 w 1159598"/>
                <a:gd name="connsiteY13" fmla="*/ 287373 h 645335"/>
                <a:gd name="connsiteX14" fmla="*/ 720701 w 1159598"/>
                <a:gd name="connsiteY14" fmla="*/ 293679 h 645335"/>
                <a:gd name="connsiteX15" fmla="*/ 818996 w 1159598"/>
                <a:gd name="connsiteY15" fmla="*/ 235156 h 645335"/>
                <a:gd name="connsiteX16" fmla="*/ 913357 w 1159598"/>
                <a:gd name="connsiteY16" fmla="*/ 164907 h 645335"/>
                <a:gd name="connsiteX17" fmla="*/ 937915 w 1159598"/>
                <a:gd name="connsiteY17" fmla="*/ 67628 h 645335"/>
                <a:gd name="connsiteX18" fmla="*/ 956795 w 1159598"/>
                <a:gd name="connsiteY18" fmla="*/ 0 h 645335"/>
                <a:gd name="connsiteX19" fmla="*/ 1140442 w 1159598"/>
                <a:gd name="connsiteY19" fmla="*/ 277807 h 645335"/>
                <a:gd name="connsiteX20" fmla="*/ 1143876 w 1159598"/>
                <a:gd name="connsiteY20" fmla="*/ 424992 h 645335"/>
                <a:gd name="connsiteX21" fmla="*/ 1101576 w 1159598"/>
                <a:gd name="connsiteY21" fmla="*/ 470909 h 645335"/>
                <a:gd name="connsiteX22" fmla="*/ 1020279 w 1159598"/>
                <a:gd name="connsiteY22" fmla="*/ 517587 h 645335"/>
                <a:gd name="connsiteX23" fmla="*/ 922690 w 1159598"/>
                <a:gd name="connsiteY23" fmla="*/ 554685 h 645335"/>
                <a:gd name="connsiteX24" fmla="*/ 751871 w 1159598"/>
                <a:gd name="connsiteY24" fmla="*/ 581658 h 645335"/>
                <a:gd name="connsiteX25" fmla="*/ 590044 w 1159598"/>
                <a:gd name="connsiteY25"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586571 w 1159598"/>
                <a:gd name="connsiteY13" fmla="*/ 287373 h 645335"/>
                <a:gd name="connsiteX14" fmla="*/ 720701 w 1159598"/>
                <a:gd name="connsiteY14" fmla="*/ 293679 h 645335"/>
                <a:gd name="connsiteX15" fmla="*/ 818996 w 1159598"/>
                <a:gd name="connsiteY15" fmla="*/ 235156 h 645335"/>
                <a:gd name="connsiteX16" fmla="*/ 878922 w 1159598"/>
                <a:gd name="connsiteY16" fmla="*/ 206689 h 645335"/>
                <a:gd name="connsiteX17" fmla="*/ 913357 w 1159598"/>
                <a:gd name="connsiteY17" fmla="*/ 164907 h 645335"/>
                <a:gd name="connsiteX18" fmla="*/ 937915 w 1159598"/>
                <a:gd name="connsiteY18" fmla="*/ 67628 h 645335"/>
                <a:gd name="connsiteX19" fmla="*/ 956795 w 1159598"/>
                <a:gd name="connsiteY19" fmla="*/ 0 h 645335"/>
                <a:gd name="connsiteX20" fmla="*/ 1140442 w 1159598"/>
                <a:gd name="connsiteY20" fmla="*/ 277807 h 645335"/>
                <a:gd name="connsiteX21" fmla="*/ 1143876 w 1159598"/>
                <a:gd name="connsiteY21" fmla="*/ 424992 h 645335"/>
                <a:gd name="connsiteX22" fmla="*/ 1101576 w 1159598"/>
                <a:gd name="connsiteY22" fmla="*/ 470909 h 645335"/>
                <a:gd name="connsiteX23" fmla="*/ 1020279 w 1159598"/>
                <a:gd name="connsiteY23" fmla="*/ 517587 h 645335"/>
                <a:gd name="connsiteX24" fmla="*/ 922690 w 1159598"/>
                <a:gd name="connsiteY24" fmla="*/ 554685 h 645335"/>
                <a:gd name="connsiteX25" fmla="*/ 751871 w 1159598"/>
                <a:gd name="connsiteY25" fmla="*/ 581658 h 645335"/>
                <a:gd name="connsiteX26" fmla="*/ 590044 w 1159598"/>
                <a:gd name="connsiteY26"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234691 w 1159598"/>
                <a:gd name="connsiteY11" fmla="*/ 271210 h 645335"/>
                <a:gd name="connsiteX12" fmla="*/ 334484 w 1159598"/>
                <a:gd name="connsiteY12" fmla="*/ 273300 h 645335"/>
                <a:gd name="connsiteX13" fmla="*/ 489322 w 1159598"/>
                <a:gd name="connsiteY13" fmla="*/ 284256 h 645335"/>
                <a:gd name="connsiteX14" fmla="*/ 586571 w 1159598"/>
                <a:gd name="connsiteY14" fmla="*/ 287373 h 645335"/>
                <a:gd name="connsiteX15" fmla="*/ 720701 w 1159598"/>
                <a:gd name="connsiteY15" fmla="*/ 293679 h 645335"/>
                <a:gd name="connsiteX16" fmla="*/ 818996 w 1159598"/>
                <a:gd name="connsiteY16" fmla="*/ 235156 h 645335"/>
                <a:gd name="connsiteX17" fmla="*/ 878922 w 1159598"/>
                <a:gd name="connsiteY17" fmla="*/ 206689 h 645335"/>
                <a:gd name="connsiteX18" fmla="*/ 913357 w 1159598"/>
                <a:gd name="connsiteY18" fmla="*/ 164907 h 645335"/>
                <a:gd name="connsiteX19" fmla="*/ 937915 w 1159598"/>
                <a:gd name="connsiteY19" fmla="*/ 67628 h 645335"/>
                <a:gd name="connsiteX20" fmla="*/ 956795 w 1159598"/>
                <a:gd name="connsiteY20" fmla="*/ 0 h 645335"/>
                <a:gd name="connsiteX21" fmla="*/ 1140442 w 1159598"/>
                <a:gd name="connsiteY21" fmla="*/ 277807 h 645335"/>
                <a:gd name="connsiteX22" fmla="*/ 1143876 w 1159598"/>
                <a:gd name="connsiteY22" fmla="*/ 424992 h 645335"/>
                <a:gd name="connsiteX23" fmla="*/ 1101576 w 1159598"/>
                <a:gd name="connsiteY23" fmla="*/ 470909 h 645335"/>
                <a:gd name="connsiteX24" fmla="*/ 1020279 w 1159598"/>
                <a:gd name="connsiteY24" fmla="*/ 517587 h 645335"/>
                <a:gd name="connsiteX25" fmla="*/ 922690 w 1159598"/>
                <a:gd name="connsiteY25" fmla="*/ 554685 h 645335"/>
                <a:gd name="connsiteX26" fmla="*/ 751871 w 1159598"/>
                <a:gd name="connsiteY26" fmla="*/ 581658 h 645335"/>
                <a:gd name="connsiteX27" fmla="*/ 590044 w 1159598"/>
                <a:gd name="connsiteY27"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94916 w 1159598"/>
                <a:gd name="connsiteY10" fmla="*/ 238613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913357 w 1159598"/>
                <a:gd name="connsiteY19" fmla="*/ 164907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6834 w 1159598"/>
                <a:gd name="connsiteY10" fmla="*/ 194909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42066 w 1159598"/>
                <a:gd name="connsiteY9" fmla="*/ 164860 h 645335"/>
                <a:gd name="connsiteX10" fmla="*/ 106834 w 1159598"/>
                <a:gd name="connsiteY10" fmla="*/ 194909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70914 w 1140468"/>
                <a:gd name="connsiteY0" fmla="*/ 639501 h 645335"/>
                <a:gd name="connsiteX1" fmla="*/ 422883 w 1140468"/>
                <a:gd name="connsiteY1" fmla="*/ 607359 h 645335"/>
                <a:gd name="connsiteX2" fmla="*/ 297831 w 1140468"/>
                <a:gd name="connsiteY2" fmla="*/ 626709 h 645335"/>
                <a:gd name="connsiteX3" fmla="*/ 207412 w 1140468"/>
                <a:gd name="connsiteY3" fmla="*/ 577078 h 645335"/>
                <a:gd name="connsiteX4" fmla="*/ 263014 w 1140468"/>
                <a:gd name="connsiteY4" fmla="*/ 542086 h 645335"/>
                <a:gd name="connsiteX5" fmla="*/ 138643 w 1140468"/>
                <a:gd name="connsiteY5" fmla="*/ 515022 h 645335"/>
                <a:gd name="connsiteX6" fmla="*/ 64806 w 1140468"/>
                <a:gd name="connsiteY6" fmla="*/ 494157 h 645335"/>
                <a:gd name="connsiteX7" fmla="*/ 21387 w 1140468"/>
                <a:gd name="connsiteY7" fmla="*/ 422799 h 645335"/>
                <a:gd name="connsiteX8" fmla="*/ 0 w 1140468"/>
                <a:gd name="connsiteY8" fmla="*/ 73434 h 645335"/>
                <a:gd name="connsiteX9" fmla="*/ 22936 w 1140468"/>
                <a:gd name="connsiteY9" fmla="*/ 164860 h 645335"/>
                <a:gd name="connsiteX10" fmla="*/ 87704 w 1140468"/>
                <a:gd name="connsiteY10" fmla="*/ 194909 h 645335"/>
                <a:gd name="connsiteX11" fmla="*/ 154469 w 1140468"/>
                <a:gd name="connsiteY11" fmla="*/ 247821 h 645335"/>
                <a:gd name="connsiteX12" fmla="*/ 211652 w 1140468"/>
                <a:gd name="connsiteY12" fmla="*/ 257941 h 645335"/>
                <a:gd name="connsiteX13" fmla="*/ 310142 w 1140468"/>
                <a:gd name="connsiteY13" fmla="*/ 255609 h 645335"/>
                <a:gd name="connsiteX14" fmla="*/ 470891 w 1140468"/>
                <a:gd name="connsiteY14" fmla="*/ 265590 h 645335"/>
                <a:gd name="connsiteX15" fmla="*/ 562834 w 1140468"/>
                <a:gd name="connsiteY15" fmla="*/ 292770 h 645335"/>
                <a:gd name="connsiteX16" fmla="*/ 693753 w 1140468"/>
                <a:gd name="connsiteY16" fmla="*/ 267144 h 645335"/>
                <a:gd name="connsiteX17" fmla="*/ 799866 w 1140468"/>
                <a:gd name="connsiteY17" fmla="*/ 235156 h 645335"/>
                <a:gd name="connsiteX18" fmla="*/ 835544 w 1140468"/>
                <a:gd name="connsiteY18" fmla="*/ 187501 h 645335"/>
                <a:gd name="connsiteX19" fmla="*/ 869979 w 1140468"/>
                <a:gd name="connsiteY19" fmla="*/ 145719 h 645335"/>
                <a:gd name="connsiteX20" fmla="*/ 940427 w 1140468"/>
                <a:gd name="connsiteY20" fmla="*/ 77973 h 645335"/>
                <a:gd name="connsiteX21" fmla="*/ 937665 w 1140468"/>
                <a:gd name="connsiteY21" fmla="*/ 0 h 645335"/>
                <a:gd name="connsiteX22" fmla="*/ 1121312 w 1140468"/>
                <a:gd name="connsiteY22" fmla="*/ 277807 h 645335"/>
                <a:gd name="connsiteX23" fmla="*/ 1124746 w 1140468"/>
                <a:gd name="connsiteY23" fmla="*/ 424992 h 645335"/>
                <a:gd name="connsiteX24" fmla="*/ 1082446 w 1140468"/>
                <a:gd name="connsiteY24" fmla="*/ 470909 h 645335"/>
                <a:gd name="connsiteX25" fmla="*/ 1001149 w 1140468"/>
                <a:gd name="connsiteY25" fmla="*/ 517587 h 645335"/>
                <a:gd name="connsiteX26" fmla="*/ 903560 w 1140468"/>
                <a:gd name="connsiteY26" fmla="*/ 554685 h 645335"/>
                <a:gd name="connsiteX27" fmla="*/ 732741 w 1140468"/>
                <a:gd name="connsiteY27" fmla="*/ 581658 h 645335"/>
                <a:gd name="connsiteX28" fmla="*/ 570914 w 1140468"/>
                <a:gd name="connsiteY28" fmla="*/ 639501 h 645335"/>
                <a:gd name="connsiteX0" fmla="*/ 570914 w 1140468"/>
                <a:gd name="connsiteY0" fmla="*/ 639501 h 645335"/>
                <a:gd name="connsiteX1" fmla="*/ 422883 w 1140468"/>
                <a:gd name="connsiteY1" fmla="*/ 607359 h 645335"/>
                <a:gd name="connsiteX2" fmla="*/ 297831 w 1140468"/>
                <a:gd name="connsiteY2" fmla="*/ 626709 h 645335"/>
                <a:gd name="connsiteX3" fmla="*/ 207412 w 1140468"/>
                <a:gd name="connsiteY3" fmla="*/ 577078 h 645335"/>
                <a:gd name="connsiteX4" fmla="*/ 263014 w 1140468"/>
                <a:gd name="connsiteY4" fmla="*/ 542086 h 645335"/>
                <a:gd name="connsiteX5" fmla="*/ 138643 w 1140468"/>
                <a:gd name="connsiteY5" fmla="*/ 515022 h 645335"/>
                <a:gd name="connsiteX6" fmla="*/ 64806 w 1140468"/>
                <a:gd name="connsiteY6" fmla="*/ 494157 h 645335"/>
                <a:gd name="connsiteX7" fmla="*/ 21387 w 1140468"/>
                <a:gd name="connsiteY7" fmla="*/ 422799 h 645335"/>
                <a:gd name="connsiteX8" fmla="*/ 0 w 1140468"/>
                <a:gd name="connsiteY8" fmla="*/ 73434 h 645335"/>
                <a:gd name="connsiteX9" fmla="*/ 22936 w 1140468"/>
                <a:gd name="connsiteY9" fmla="*/ 164860 h 645335"/>
                <a:gd name="connsiteX10" fmla="*/ 87704 w 1140468"/>
                <a:gd name="connsiteY10" fmla="*/ 194909 h 645335"/>
                <a:gd name="connsiteX11" fmla="*/ 154469 w 1140468"/>
                <a:gd name="connsiteY11" fmla="*/ 247821 h 645335"/>
                <a:gd name="connsiteX12" fmla="*/ 211652 w 1140468"/>
                <a:gd name="connsiteY12" fmla="*/ 257941 h 645335"/>
                <a:gd name="connsiteX13" fmla="*/ 310142 w 1140468"/>
                <a:gd name="connsiteY13" fmla="*/ 255609 h 645335"/>
                <a:gd name="connsiteX14" fmla="*/ 470891 w 1140468"/>
                <a:gd name="connsiteY14" fmla="*/ 265590 h 645335"/>
                <a:gd name="connsiteX15" fmla="*/ 562834 w 1140468"/>
                <a:gd name="connsiteY15" fmla="*/ 292770 h 645335"/>
                <a:gd name="connsiteX16" fmla="*/ 693753 w 1140468"/>
                <a:gd name="connsiteY16" fmla="*/ 267144 h 645335"/>
                <a:gd name="connsiteX17" fmla="*/ 753974 w 1140468"/>
                <a:gd name="connsiteY17" fmla="*/ 205625 h 645335"/>
                <a:gd name="connsiteX18" fmla="*/ 835544 w 1140468"/>
                <a:gd name="connsiteY18" fmla="*/ 187501 h 645335"/>
                <a:gd name="connsiteX19" fmla="*/ 869979 w 1140468"/>
                <a:gd name="connsiteY19" fmla="*/ 145719 h 645335"/>
                <a:gd name="connsiteX20" fmla="*/ 940427 w 1140468"/>
                <a:gd name="connsiteY20" fmla="*/ 77973 h 645335"/>
                <a:gd name="connsiteX21" fmla="*/ 937665 w 1140468"/>
                <a:gd name="connsiteY21" fmla="*/ 0 h 645335"/>
                <a:gd name="connsiteX22" fmla="*/ 1121312 w 1140468"/>
                <a:gd name="connsiteY22" fmla="*/ 277807 h 645335"/>
                <a:gd name="connsiteX23" fmla="*/ 1124746 w 1140468"/>
                <a:gd name="connsiteY23" fmla="*/ 424992 h 645335"/>
                <a:gd name="connsiteX24" fmla="*/ 1082446 w 1140468"/>
                <a:gd name="connsiteY24" fmla="*/ 470909 h 645335"/>
                <a:gd name="connsiteX25" fmla="*/ 1001149 w 1140468"/>
                <a:gd name="connsiteY25" fmla="*/ 517587 h 645335"/>
                <a:gd name="connsiteX26" fmla="*/ 903560 w 1140468"/>
                <a:gd name="connsiteY26" fmla="*/ 554685 h 645335"/>
                <a:gd name="connsiteX27" fmla="*/ 732741 w 1140468"/>
                <a:gd name="connsiteY27" fmla="*/ 581658 h 645335"/>
                <a:gd name="connsiteX28" fmla="*/ 570914 w 1140468"/>
                <a:gd name="connsiteY28" fmla="*/ 639501 h 6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0468" h="645335">
                  <a:moveTo>
                    <a:pt x="570914" y="639501"/>
                  </a:moveTo>
                  <a:cubicBezTo>
                    <a:pt x="470556" y="657909"/>
                    <a:pt x="503788" y="628769"/>
                    <a:pt x="422883" y="607359"/>
                  </a:cubicBezTo>
                  <a:cubicBezTo>
                    <a:pt x="364765" y="616989"/>
                    <a:pt x="333743" y="631756"/>
                    <a:pt x="297831" y="626709"/>
                  </a:cubicBezTo>
                  <a:cubicBezTo>
                    <a:pt x="261919" y="621662"/>
                    <a:pt x="248846" y="591624"/>
                    <a:pt x="207412" y="577078"/>
                  </a:cubicBezTo>
                  <a:cubicBezTo>
                    <a:pt x="130208" y="583978"/>
                    <a:pt x="274476" y="552429"/>
                    <a:pt x="263014" y="542086"/>
                  </a:cubicBezTo>
                  <a:cubicBezTo>
                    <a:pt x="251553" y="531743"/>
                    <a:pt x="100187" y="546267"/>
                    <a:pt x="138643" y="515022"/>
                  </a:cubicBezTo>
                  <a:cubicBezTo>
                    <a:pt x="102277" y="468923"/>
                    <a:pt x="84349" y="509527"/>
                    <a:pt x="64806" y="494157"/>
                  </a:cubicBezTo>
                  <a:cubicBezTo>
                    <a:pt x="45263" y="478787"/>
                    <a:pt x="-26618" y="440324"/>
                    <a:pt x="21387" y="422799"/>
                  </a:cubicBezTo>
                  <a:lnTo>
                    <a:pt x="0" y="73434"/>
                  </a:lnTo>
                  <a:cubicBezTo>
                    <a:pt x="431" y="100461"/>
                    <a:pt x="22505" y="137833"/>
                    <a:pt x="22936" y="164860"/>
                  </a:cubicBezTo>
                  <a:cubicBezTo>
                    <a:pt x="38755" y="185681"/>
                    <a:pt x="61290" y="183369"/>
                    <a:pt x="87704" y="194909"/>
                  </a:cubicBezTo>
                  <a:cubicBezTo>
                    <a:pt x="114118" y="206449"/>
                    <a:pt x="133811" y="237316"/>
                    <a:pt x="154469" y="247821"/>
                  </a:cubicBezTo>
                  <a:cubicBezTo>
                    <a:pt x="175127" y="258326"/>
                    <a:pt x="182534" y="256393"/>
                    <a:pt x="211652" y="257941"/>
                  </a:cubicBezTo>
                  <a:cubicBezTo>
                    <a:pt x="240770" y="259489"/>
                    <a:pt x="267704" y="253435"/>
                    <a:pt x="310142" y="255609"/>
                  </a:cubicBezTo>
                  <a:cubicBezTo>
                    <a:pt x="363492" y="265158"/>
                    <a:pt x="428776" y="259397"/>
                    <a:pt x="470891" y="265590"/>
                  </a:cubicBezTo>
                  <a:cubicBezTo>
                    <a:pt x="513006" y="271784"/>
                    <a:pt x="524271" y="291200"/>
                    <a:pt x="562834" y="292770"/>
                  </a:cubicBezTo>
                  <a:cubicBezTo>
                    <a:pt x="601397" y="294340"/>
                    <a:pt x="655016" y="275847"/>
                    <a:pt x="693753" y="267144"/>
                  </a:cubicBezTo>
                  <a:cubicBezTo>
                    <a:pt x="732490" y="258441"/>
                    <a:pt x="730342" y="218899"/>
                    <a:pt x="753974" y="205625"/>
                  </a:cubicBezTo>
                  <a:cubicBezTo>
                    <a:pt x="777606" y="192351"/>
                    <a:pt x="819817" y="199209"/>
                    <a:pt x="835544" y="187501"/>
                  </a:cubicBezTo>
                  <a:cubicBezTo>
                    <a:pt x="851271" y="175793"/>
                    <a:pt x="860147" y="168896"/>
                    <a:pt x="869979" y="145719"/>
                  </a:cubicBezTo>
                  <a:lnTo>
                    <a:pt x="940427" y="77973"/>
                  </a:lnTo>
                  <a:cubicBezTo>
                    <a:pt x="941485" y="66217"/>
                    <a:pt x="936607" y="11756"/>
                    <a:pt x="937665" y="0"/>
                  </a:cubicBezTo>
                  <a:cubicBezTo>
                    <a:pt x="952822" y="14058"/>
                    <a:pt x="1131578" y="223239"/>
                    <a:pt x="1121312" y="277807"/>
                  </a:cubicBezTo>
                  <a:cubicBezTo>
                    <a:pt x="1111046" y="332375"/>
                    <a:pt x="1143482" y="391638"/>
                    <a:pt x="1124746" y="424992"/>
                  </a:cubicBezTo>
                  <a:cubicBezTo>
                    <a:pt x="1170799" y="470734"/>
                    <a:pt x="1103046" y="455477"/>
                    <a:pt x="1082446" y="470909"/>
                  </a:cubicBezTo>
                  <a:cubicBezTo>
                    <a:pt x="1061847" y="486342"/>
                    <a:pt x="1100631" y="506735"/>
                    <a:pt x="1001149" y="517587"/>
                  </a:cubicBezTo>
                  <a:cubicBezTo>
                    <a:pt x="1000674" y="564004"/>
                    <a:pt x="949685" y="524382"/>
                    <a:pt x="903560" y="554685"/>
                  </a:cubicBezTo>
                  <a:cubicBezTo>
                    <a:pt x="833477" y="600734"/>
                    <a:pt x="811224" y="619005"/>
                    <a:pt x="732741" y="581658"/>
                  </a:cubicBezTo>
                  <a:cubicBezTo>
                    <a:pt x="707359" y="645807"/>
                    <a:pt x="656080" y="623879"/>
                    <a:pt x="570914" y="639501"/>
                  </a:cubicBezTo>
                  <a:close/>
                </a:path>
              </a:pathLst>
            </a:cu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63536" y="2803223"/>
              <a:ext cx="144902" cy="122821"/>
            </a:xfrm>
            <a:prstGeom prst="rect">
              <a:avLst/>
            </a:prstGeom>
          </p:spPr>
        </p:pic>
        <p:sp>
          <p:nvSpPr>
            <p:cNvPr id="78" name="Right Bracket 77"/>
            <p:cNvSpPr/>
            <p:nvPr/>
          </p:nvSpPr>
          <p:spPr>
            <a:xfrm rot="5207433">
              <a:off x="7214102" y="3278979"/>
              <a:ext cx="323661" cy="384569"/>
            </a:xfrm>
            <a:prstGeom prst="rightBracket">
              <a:avLst>
                <a:gd name="adj" fmla="val 6202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9" name="Picture 78"/>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190398" y="3525942"/>
              <a:ext cx="384568" cy="325965"/>
            </a:xfrm>
            <a:prstGeom prst="rect">
              <a:avLst/>
            </a:prstGeom>
          </p:spPr>
        </p:pic>
        <p:pic>
          <p:nvPicPr>
            <p:cNvPr id="80" name="Picture 79"/>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719168" y="2795079"/>
              <a:ext cx="144902" cy="122821"/>
            </a:xfrm>
            <a:prstGeom prst="rect">
              <a:avLst/>
            </a:prstGeom>
          </p:spPr>
        </p:pic>
      </p:grpSp>
      <p:grpSp>
        <p:nvGrpSpPr>
          <p:cNvPr id="86" name="Group 85"/>
          <p:cNvGrpSpPr/>
          <p:nvPr/>
        </p:nvGrpSpPr>
        <p:grpSpPr>
          <a:xfrm>
            <a:off x="-81007" y="4219514"/>
            <a:ext cx="1558020" cy="3585863"/>
            <a:chOff x="1636963" y="1790350"/>
            <a:chExt cx="1558020" cy="3585862"/>
          </a:xfrm>
          <a:effectLst>
            <a:outerShdw blurRad="50800" dist="38100" dir="2700000" algn="tl" rotWithShape="0">
              <a:prstClr val="black">
                <a:alpha val="40000"/>
              </a:prstClr>
            </a:outerShdw>
          </a:effectLst>
        </p:grpSpPr>
        <p:grpSp>
          <p:nvGrpSpPr>
            <p:cNvPr id="87" name="Group 86"/>
            <p:cNvGrpSpPr/>
            <p:nvPr/>
          </p:nvGrpSpPr>
          <p:grpSpPr>
            <a:xfrm>
              <a:off x="1636963" y="1790350"/>
              <a:ext cx="1558020" cy="3585862"/>
              <a:chOff x="784736" y="1933797"/>
              <a:chExt cx="1558020" cy="3585862"/>
            </a:xfrm>
          </p:grpSpPr>
          <p:sp>
            <p:nvSpPr>
              <p:cNvPr id="90" name="Round Same Side Corner Rectangle 89"/>
              <p:cNvSpPr/>
              <p:nvPr/>
            </p:nvSpPr>
            <p:spPr>
              <a:xfrm>
                <a:off x="784736" y="3109047"/>
                <a:ext cx="1558020" cy="2410612"/>
              </a:xfrm>
              <a:prstGeom prst="round2SameRect">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Trapezoid 23"/>
              <p:cNvSpPr/>
              <p:nvPr/>
            </p:nvSpPr>
            <p:spPr>
              <a:xfrm>
                <a:off x="1226337" y="3015139"/>
                <a:ext cx="683788" cy="261341"/>
              </a:xfrm>
              <a:custGeom>
                <a:avLst/>
                <a:gdLst>
                  <a:gd name="connsiteX0" fmla="*/ 0 w 1130324"/>
                  <a:gd name="connsiteY0" fmla="*/ 524152 h 524152"/>
                  <a:gd name="connsiteX1" fmla="*/ 131038 w 1130324"/>
                  <a:gd name="connsiteY1" fmla="*/ 0 h 524152"/>
                  <a:gd name="connsiteX2" fmla="*/ 999286 w 1130324"/>
                  <a:gd name="connsiteY2" fmla="*/ 0 h 524152"/>
                  <a:gd name="connsiteX3" fmla="*/ 1130324 w 1130324"/>
                  <a:gd name="connsiteY3" fmla="*/ 524152 h 524152"/>
                  <a:gd name="connsiteX4" fmla="*/ 0 w 1130324"/>
                  <a:gd name="connsiteY4" fmla="*/ 524152 h 524152"/>
                  <a:gd name="connsiteX0" fmla="*/ 0 w 1130324"/>
                  <a:gd name="connsiteY0" fmla="*/ 524152 h 524152"/>
                  <a:gd name="connsiteX1" fmla="*/ 131038 w 1130324"/>
                  <a:gd name="connsiteY1" fmla="*/ 0 h 524152"/>
                  <a:gd name="connsiteX2" fmla="*/ 713145 w 1130324"/>
                  <a:gd name="connsiteY2" fmla="*/ 3186 h 524152"/>
                  <a:gd name="connsiteX3" fmla="*/ 999286 w 1130324"/>
                  <a:gd name="connsiteY3" fmla="*/ 0 h 524152"/>
                  <a:gd name="connsiteX4" fmla="*/ 1130324 w 1130324"/>
                  <a:gd name="connsiteY4" fmla="*/ 524152 h 524152"/>
                  <a:gd name="connsiteX5" fmla="*/ 0 w 1130324"/>
                  <a:gd name="connsiteY5" fmla="*/ 524152 h 524152"/>
                  <a:gd name="connsiteX0" fmla="*/ 0 w 1130324"/>
                  <a:gd name="connsiteY0" fmla="*/ 524152 h 524152"/>
                  <a:gd name="connsiteX1" fmla="*/ 131038 w 1130324"/>
                  <a:gd name="connsiteY1" fmla="*/ 0 h 524152"/>
                  <a:gd name="connsiteX2" fmla="*/ 383961 w 1130324"/>
                  <a:gd name="connsiteY2" fmla="*/ 3186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402249 w 1130324"/>
                  <a:gd name="connsiteY2" fmla="*/ 158634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24" h="524152">
                    <a:moveTo>
                      <a:pt x="0" y="524152"/>
                    </a:moveTo>
                    <a:lnTo>
                      <a:pt x="131038" y="0"/>
                    </a:lnTo>
                    <a:lnTo>
                      <a:pt x="402249" y="158634"/>
                    </a:lnTo>
                    <a:cubicBezTo>
                      <a:pt x="518073" y="170826"/>
                      <a:pt x="478449" y="192162"/>
                      <a:pt x="722289" y="140346"/>
                    </a:cubicBezTo>
                    <a:lnTo>
                      <a:pt x="999286" y="0"/>
                    </a:lnTo>
                    <a:lnTo>
                      <a:pt x="1130324" y="524152"/>
                    </a:lnTo>
                    <a:lnTo>
                      <a:pt x="0" y="524152"/>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ight Triangle 21"/>
              <p:cNvSpPr/>
              <p:nvPr/>
            </p:nvSpPr>
            <p:spPr>
              <a:xfrm rot="12900928" flipH="1">
                <a:off x="1126258" y="3110804"/>
                <a:ext cx="620365" cy="457073"/>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ight Triangle 21"/>
              <p:cNvSpPr/>
              <p:nvPr/>
            </p:nvSpPr>
            <p:spPr>
              <a:xfrm rot="8408317">
                <a:off x="1454500" y="3101747"/>
                <a:ext cx="534851" cy="441124"/>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lowchart: Delay 9"/>
              <p:cNvSpPr/>
              <p:nvPr/>
            </p:nvSpPr>
            <p:spPr>
              <a:xfrm rot="5400000">
                <a:off x="1086928" y="2119968"/>
                <a:ext cx="951343" cy="944911"/>
              </a:xfrm>
              <a:custGeom>
                <a:avLst/>
                <a:gdLst>
                  <a:gd name="connsiteX0" fmla="*/ 0 w 1460572"/>
                  <a:gd name="connsiteY0" fmla="*/ 0 h 1527049"/>
                  <a:gd name="connsiteX1" fmla="*/ 730286 w 1460572"/>
                  <a:gd name="connsiteY1" fmla="*/ 0 h 1527049"/>
                  <a:gd name="connsiteX2" fmla="*/ 1460572 w 1460572"/>
                  <a:gd name="connsiteY2" fmla="*/ 763525 h 1527049"/>
                  <a:gd name="connsiteX3" fmla="*/ 730286 w 1460572"/>
                  <a:gd name="connsiteY3" fmla="*/ 1527050 h 1527049"/>
                  <a:gd name="connsiteX4" fmla="*/ 0 w 1460572"/>
                  <a:gd name="connsiteY4" fmla="*/ 1527049 h 1527049"/>
                  <a:gd name="connsiteX5" fmla="*/ 0 w 1460572"/>
                  <a:gd name="connsiteY5" fmla="*/ 0 h 1527049"/>
                  <a:gd name="connsiteX0" fmla="*/ 0 w 1460572"/>
                  <a:gd name="connsiteY0" fmla="*/ 0 h 1527050"/>
                  <a:gd name="connsiteX1" fmla="*/ 730286 w 1460572"/>
                  <a:gd name="connsiteY1" fmla="*/ 0 h 1527050"/>
                  <a:gd name="connsiteX2" fmla="*/ 1460572 w 1460572"/>
                  <a:gd name="connsiteY2" fmla="*/ 763525 h 1527050"/>
                  <a:gd name="connsiteX3" fmla="*/ 730286 w 1460572"/>
                  <a:gd name="connsiteY3" fmla="*/ 1527050 h 1527050"/>
                  <a:gd name="connsiteX4" fmla="*/ 27434 w 1460572"/>
                  <a:gd name="connsiteY4" fmla="*/ 1353313 h 1527050"/>
                  <a:gd name="connsiteX5" fmla="*/ 0 w 1460572"/>
                  <a:gd name="connsiteY5" fmla="*/ 0 h 1527050"/>
                  <a:gd name="connsiteX0" fmla="*/ 9142 w 1433138"/>
                  <a:gd name="connsiteY0" fmla="*/ 118872 h 1527050"/>
                  <a:gd name="connsiteX1" fmla="*/ 702852 w 1433138"/>
                  <a:gd name="connsiteY1" fmla="*/ 0 h 1527050"/>
                  <a:gd name="connsiteX2" fmla="*/ 1433138 w 1433138"/>
                  <a:gd name="connsiteY2" fmla="*/ 763525 h 1527050"/>
                  <a:gd name="connsiteX3" fmla="*/ 702852 w 1433138"/>
                  <a:gd name="connsiteY3" fmla="*/ 1527050 h 1527050"/>
                  <a:gd name="connsiteX4" fmla="*/ 0 w 1433138"/>
                  <a:gd name="connsiteY4" fmla="*/ 1353313 h 1527050"/>
                  <a:gd name="connsiteX5" fmla="*/ 9142 w 1433138"/>
                  <a:gd name="connsiteY5" fmla="*/ 118872 h 1527050"/>
                  <a:gd name="connsiteX0" fmla="*/ 9142 w 1433138"/>
                  <a:gd name="connsiteY0" fmla="*/ 56410 h 1464588"/>
                  <a:gd name="connsiteX1" fmla="*/ 702852 w 1433138"/>
                  <a:gd name="connsiteY1" fmla="*/ 0 h 1464588"/>
                  <a:gd name="connsiteX2" fmla="*/ 1433138 w 1433138"/>
                  <a:gd name="connsiteY2" fmla="*/ 701063 h 1464588"/>
                  <a:gd name="connsiteX3" fmla="*/ 702852 w 1433138"/>
                  <a:gd name="connsiteY3" fmla="*/ 1464588 h 1464588"/>
                  <a:gd name="connsiteX4" fmla="*/ 0 w 1433138"/>
                  <a:gd name="connsiteY4" fmla="*/ 1290851 h 1464588"/>
                  <a:gd name="connsiteX5" fmla="*/ 9142 w 1433138"/>
                  <a:gd name="connsiteY5" fmla="*/ 56410 h 1464588"/>
                  <a:gd name="connsiteX0" fmla="*/ 9142 w 1433143"/>
                  <a:gd name="connsiteY0" fmla="*/ 56410 h 1389632"/>
                  <a:gd name="connsiteX1" fmla="*/ 702852 w 1433143"/>
                  <a:gd name="connsiteY1" fmla="*/ 0 h 1389632"/>
                  <a:gd name="connsiteX2" fmla="*/ 1433138 w 1433143"/>
                  <a:gd name="connsiteY2" fmla="*/ 701063 h 1389632"/>
                  <a:gd name="connsiteX3" fmla="*/ 712859 w 1433143"/>
                  <a:gd name="connsiteY3" fmla="*/ 1389632 h 1389632"/>
                  <a:gd name="connsiteX4" fmla="*/ 0 w 1433143"/>
                  <a:gd name="connsiteY4" fmla="*/ 1290851 h 1389632"/>
                  <a:gd name="connsiteX5" fmla="*/ 9142 w 1433143"/>
                  <a:gd name="connsiteY5" fmla="*/ 56410 h 1389632"/>
                  <a:gd name="connsiteX0" fmla="*/ 56865 w 1433144"/>
                  <a:gd name="connsiteY0" fmla="*/ 153092 h 1389632"/>
                  <a:gd name="connsiteX1" fmla="*/ 702852 w 1433144"/>
                  <a:gd name="connsiteY1" fmla="*/ 0 h 1389632"/>
                  <a:gd name="connsiteX2" fmla="*/ 1433138 w 1433144"/>
                  <a:gd name="connsiteY2" fmla="*/ 701063 h 1389632"/>
                  <a:gd name="connsiteX3" fmla="*/ 712859 w 1433144"/>
                  <a:gd name="connsiteY3" fmla="*/ 1389632 h 1389632"/>
                  <a:gd name="connsiteX4" fmla="*/ 0 w 1433144"/>
                  <a:gd name="connsiteY4" fmla="*/ 1290851 h 1389632"/>
                  <a:gd name="connsiteX5" fmla="*/ 56865 w 1433144"/>
                  <a:gd name="connsiteY5" fmla="*/ 153092 h 1389632"/>
                  <a:gd name="connsiteX0" fmla="*/ 306 w 1376585"/>
                  <a:gd name="connsiteY0" fmla="*/ 153092 h 1389632"/>
                  <a:gd name="connsiteX1" fmla="*/ 646293 w 1376585"/>
                  <a:gd name="connsiteY1" fmla="*/ 0 h 1389632"/>
                  <a:gd name="connsiteX2" fmla="*/ 1376579 w 1376585"/>
                  <a:gd name="connsiteY2" fmla="*/ 701063 h 1389632"/>
                  <a:gd name="connsiteX3" fmla="*/ 656300 w 1376585"/>
                  <a:gd name="connsiteY3" fmla="*/ 1389632 h 1389632"/>
                  <a:gd name="connsiteX4" fmla="*/ 15026 w 1376585"/>
                  <a:gd name="connsiteY4" fmla="*/ 1211747 h 1389632"/>
                  <a:gd name="connsiteX5" fmla="*/ 306 w 1376585"/>
                  <a:gd name="connsiteY5" fmla="*/ 153092 h 1389632"/>
                  <a:gd name="connsiteX0" fmla="*/ 48912 w 1361560"/>
                  <a:gd name="connsiteY0" fmla="*/ 223405 h 1389632"/>
                  <a:gd name="connsiteX1" fmla="*/ 631268 w 1361560"/>
                  <a:gd name="connsiteY1" fmla="*/ 0 h 1389632"/>
                  <a:gd name="connsiteX2" fmla="*/ 1361554 w 1361560"/>
                  <a:gd name="connsiteY2" fmla="*/ 701063 h 1389632"/>
                  <a:gd name="connsiteX3" fmla="*/ 641275 w 1361560"/>
                  <a:gd name="connsiteY3" fmla="*/ 1389632 h 1389632"/>
                  <a:gd name="connsiteX4" fmla="*/ 1 w 1361560"/>
                  <a:gd name="connsiteY4" fmla="*/ 1211747 h 1389632"/>
                  <a:gd name="connsiteX5" fmla="*/ 48912 w 1361560"/>
                  <a:gd name="connsiteY5" fmla="*/ 223405 h 1389632"/>
                  <a:gd name="connsiteX0" fmla="*/ 128 w 1312776"/>
                  <a:gd name="connsiteY0" fmla="*/ 223405 h 1389632"/>
                  <a:gd name="connsiteX1" fmla="*/ 582484 w 1312776"/>
                  <a:gd name="connsiteY1" fmla="*/ 0 h 1389632"/>
                  <a:gd name="connsiteX2" fmla="*/ 1312770 w 1312776"/>
                  <a:gd name="connsiteY2" fmla="*/ 701063 h 1389632"/>
                  <a:gd name="connsiteX3" fmla="*/ 592491 w 1312776"/>
                  <a:gd name="connsiteY3" fmla="*/ 1389632 h 1389632"/>
                  <a:gd name="connsiteX4" fmla="*/ 46665 w 1312776"/>
                  <a:gd name="connsiteY4" fmla="*/ 1159010 h 1389632"/>
                  <a:gd name="connsiteX5" fmla="*/ 128 w 1312776"/>
                  <a:gd name="connsiteY5" fmla="*/ 223405 h 1389632"/>
                  <a:gd name="connsiteX0" fmla="*/ 1187 w 1266111"/>
                  <a:gd name="connsiteY0" fmla="*/ 232193 h 1389632"/>
                  <a:gd name="connsiteX1" fmla="*/ 535819 w 1266111"/>
                  <a:gd name="connsiteY1" fmla="*/ 0 h 1389632"/>
                  <a:gd name="connsiteX2" fmla="*/ 1266105 w 1266111"/>
                  <a:gd name="connsiteY2" fmla="*/ 701063 h 1389632"/>
                  <a:gd name="connsiteX3" fmla="*/ 545826 w 1266111"/>
                  <a:gd name="connsiteY3" fmla="*/ 1389632 h 1389632"/>
                  <a:gd name="connsiteX4" fmla="*/ 0 w 1266111"/>
                  <a:gd name="connsiteY4" fmla="*/ 1159010 h 1389632"/>
                  <a:gd name="connsiteX5" fmla="*/ 1187 w 1266111"/>
                  <a:gd name="connsiteY5" fmla="*/ 232193 h 1389632"/>
                  <a:gd name="connsiteX0" fmla="*/ 1186 w 1266110"/>
                  <a:gd name="connsiteY0" fmla="*/ 232193 h 1389632"/>
                  <a:gd name="connsiteX1" fmla="*/ 535818 w 1266110"/>
                  <a:gd name="connsiteY1" fmla="*/ 0 h 1389632"/>
                  <a:gd name="connsiteX2" fmla="*/ 1266104 w 1266110"/>
                  <a:gd name="connsiteY2" fmla="*/ 701063 h 1389632"/>
                  <a:gd name="connsiteX3" fmla="*/ 545825 w 1266110"/>
                  <a:gd name="connsiteY3" fmla="*/ 1389632 h 1389632"/>
                  <a:gd name="connsiteX4" fmla="*/ 0 w 1266110"/>
                  <a:gd name="connsiteY4" fmla="*/ 1159010 h 1389632"/>
                  <a:gd name="connsiteX5" fmla="*/ 1186 w 1266110"/>
                  <a:gd name="connsiteY5" fmla="*/ 232193 h 13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10" h="1389632">
                    <a:moveTo>
                      <a:pt x="1186" y="232193"/>
                    </a:moveTo>
                    <a:cubicBezTo>
                      <a:pt x="232423" y="192569"/>
                      <a:pt x="304581" y="39624"/>
                      <a:pt x="535818" y="0"/>
                    </a:cubicBezTo>
                    <a:cubicBezTo>
                      <a:pt x="939144" y="0"/>
                      <a:pt x="1264436" y="469458"/>
                      <a:pt x="1266104" y="701063"/>
                    </a:cubicBezTo>
                    <a:cubicBezTo>
                      <a:pt x="1267772" y="932668"/>
                      <a:pt x="949151" y="1389632"/>
                      <a:pt x="545825" y="1389632"/>
                    </a:cubicBezTo>
                    <a:lnTo>
                      <a:pt x="0" y="1159010"/>
                    </a:lnTo>
                    <a:cubicBezTo>
                      <a:pt x="3047" y="747530"/>
                      <a:pt x="-1861" y="643673"/>
                      <a:pt x="1186" y="232193"/>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rot="10800000">
                <a:off x="1041768" y="1933797"/>
                <a:ext cx="1026797" cy="589561"/>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41156 w 1579754"/>
                  <a:gd name="connsiteY17" fmla="*/ 449136 h 755815"/>
                  <a:gd name="connsiteX18" fmla="*/ 1044179 w 1579754"/>
                  <a:gd name="connsiteY18" fmla="*/ 621798 h 755815"/>
                  <a:gd name="connsiteX19" fmla="*/ 865667 w 1579754"/>
                  <a:gd name="connsiteY19" fmla="*/ 750607 h 755815"/>
                  <a:gd name="connsiteX0" fmla="*/ 865667 w 1579754"/>
                  <a:gd name="connsiteY0" fmla="*/ 750607 h 755974"/>
                  <a:gd name="connsiteX1" fmla="*/ 395233 w 1579754"/>
                  <a:gd name="connsiteY1" fmla="*/ 673613 h 755974"/>
                  <a:gd name="connsiteX2" fmla="*/ 213301 w 1579754"/>
                  <a:gd name="connsiteY2" fmla="*/ 594300 h 755974"/>
                  <a:gd name="connsiteX3" fmla="*/ 41874 w 1579754"/>
                  <a:gd name="connsiteY3" fmla="*/ 507854 h 755974"/>
                  <a:gd name="connsiteX4" fmla="*/ 78504 w 1579754"/>
                  <a:gd name="connsiteY4" fmla="*/ 391166 h 755974"/>
                  <a:gd name="connsiteX5" fmla="*/ 1153 w 1579754"/>
                  <a:gd name="connsiteY5" fmla="*/ 271447 h 755974"/>
                  <a:gd name="connsiteX6" fmla="*/ 90504 w 1579754"/>
                  <a:gd name="connsiteY6" fmla="*/ 176185 h 755974"/>
                  <a:gd name="connsiteX7" fmla="*/ 110065 w 1579754"/>
                  <a:gd name="connsiteY7" fmla="*/ 171985 h 755974"/>
                  <a:gd name="connsiteX8" fmla="*/ 112384 w 1579754"/>
                  <a:gd name="connsiteY8" fmla="*/ 177114 h 755974"/>
                  <a:gd name="connsiteX9" fmla="*/ 805693 w 1579754"/>
                  <a:gd name="connsiteY9" fmla="*/ 356680 h 755974"/>
                  <a:gd name="connsiteX10" fmla="*/ 1435099 w 1579754"/>
                  <a:gd name="connsiteY10" fmla="*/ 62852 h 755974"/>
                  <a:gd name="connsiteX11" fmla="*/ 1451294 w 1579754"/>
                  <a:gd name="connsiteY11" fmla="*/ 0 h 755974"/>
                  <a:gd name="connsiteX12" fmla="*/ 1499854 w 1579754"/>
                  <a:gd name="connsiteY12" fmla="*/ 31138 h 755974"/>
                  <a:gd name="connsiteX13" fmla="*/ 1534540 w 1579754"/>
                  <a:gd name="connsiteY13" fmla="*/ 79268 h 755974"/>
                  <a:gd name="connsiteX14" fmla="*/ 1528550 w 1579754"/>
                  <a:gd name="connsiteY14" fmla="*/ 184551 h 755974"/>
                  <a:gd name="connsiteX15" fmla="*/ 1572303 w 1579754"/>
                  <a:gd name="connsiteY15" fmla="*/ 345527 h 755974"/>
                  <a:gd name="connsiteX16" fmla="*/ 1367349 w 1579754"/>
                  <a:gd name="connsiteY16" fmla="*/ 486437 h 755974"/>
                  <a:gd name="connsiteX17" fmla="*/ 1241156 w 1579754"/>
                  <a:gd name="connsiteY17" fmla="*/ 449136 h 755974"/>
                  <a:gd name="connsiteX18" fmla="*/ 1044179 w 1579754"/>
                  <a:gd name="connsiteY18" fmla="*/ 621798 h 755974"/>
                  <a:gd name="connsiteX19" fmla="*/ 865667 w 1579754"/>
                  <a:gd name="connsiteY19" fmla="*/ 750607 h 755974"/>
                  <a:gd name="connsiteX0" fmla="*/ 865667 w 1561112"/>
                  <a:gd name="connsiteY0" fmla="*/ 750607 h 755974"/>
                  <a:gd name="connsiteX1" fmla="*/ 395233 w 1561112"/>
                  <a:gd name="connsiteY1" fmla="*/ 673613 h 755974"/>
                  <a:gd name="connsiteX2" fmla="*/ 213301 w 1561112"/>
                  <a:gd name="connsiteY2" fmla="*/ 594300 h 755974"/>
                  <a:gd name="connsiteX3" fmla="*/ 41874 w 1561112"/>
                  <a:gd name="connsiteY3" fmla="*/ 507854 h 755974"/>
                  <a:gd name="connsiteX4" fmla="*/ 78504 w 1561112"/>
                  <a:gd name="connsiteY4" fmla="*/ 391166 h 755974"/>
                  <a:gd name="connsiteX5" fmla="*/ 1153 w 1561112"/>
                  <a:gd name="connsiteY5" fmla="*/ 271447 h 755974"/>
                  <a:gd name="connsiteX6" fmla="*/ 90504 w 1561112"/>
                  <a:gd name="connsiteY6" fmla="*/ 176185 h 755974"/>
                  <a:gd name="connsiteX7" fmla="*/ 110065 w 1561112"/>
                  <a:gd name="connsiteY7" fmla="*/ 171985 h 755974"/>
                  <a:gd name="connsiteX8" fmla="*/ 112384 w 1561112"/>
                  <a:gd name="connsiteY8" fmla="*/ 177114 h 755974"/>
                  <a:gd name="connsiteX9" fmla="*/ 805693 w 1561112"/>
                  <a:gd name="connsiteY9" fmla="*/ 356680 h 755974"/>
                  <a:gd name="connsiteX10" fmla="*/ 1435099 w 1561112"/>
                  <a:gd name="connsiteY10" fmla="*/ 62852 h 755974"/>
                  <a:gd name="connsiteX11" fmla="*/ 1451294 w 1561112"/>
                  <a:gd name="connsiteY11" fmla="*/ 0 h 755974"/>
                  <a:gd name="connsiteX12" fmla="*/ 1499854 w 1561112"/>
                  <a:gd name="connsiteY12" fmla="*/ 31138 h 755974"/>
                  <a:gd name="connsiteX13" fmla="*/ 1534540 w 1561112"/>
                  <a:gd name="connsiteY13" fmla="*/ 79268 h 755974"/>
                  <a:gd name="connsiteX14" fmla="*/ 1528550 w 1561112"/>
                  <a:gd name="connsiteY14" fmla="*/ 184551 h 755974"/>
                  <a:gd name="connsiteX15" fmla="*/ 1545235 w 1561112"/>
                  <a:gd name="connsiteY15" fmla="*/ 255021 h 755974"/>
                  <a:gd name="connsiteX16" fmla="*/ 1367349 w 1561112"/>
                  <a:gd name="connsiteY16" fmla="*/ 486437 h 755974"/>
                  <a:gd name="connsiteX17" fmla="*/ 1241156 w 1561112"/>
                  <a:gd name="connsiteY17" fmla="*/ 449136 h 755974"/>
                  <a:gd name="connsiteX18" fmla="*/ 1044179 w 1561112"/>
                  <a:gd name="connsiteY18" fmla="*/ 621798 h 755974"/>
                  <a:gd name="connsiteX19" fmla="*/ 865667 w 1561112"/>
                  <a:gd name="connsiteY19" fmla="*/ 750607 h 755974"/>
                  <a:gd name="connsiteX0" fmla="*/ 865667 w 1564811"/>
                  <a:gd name="connsiteY0" fmla="*/ 750607 h 755974"/>
                  <a:gd name="connsiteX1" fmla="*/ 395233 w 1564811"/>
                  <a:gd name="connsiteY1" fmla="*/ 673613 h 755974"/>
                  <a:gd name="connsiteX2" fmla="*/ 213301 w 1564811"/>
                  <a:gd name="connsiteY2" fmla="*/ 594300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667 w 1564811"/>
                  <a:gd name="connsiteY0" fmla="*/ 750607 h 755974"/>
                  <a:gd name="connsiteX1" fmla="*/ 395233 w 1564811"/>
                  <a:gd name="connsiteY1" fmla="*/ 673613 h 755974"/>
                  <a:gd name="connsiteX2" fmla="*/ 222244 w 1564811"/>
                  <a:gd name="connsiteY2" fmla="*/ 559152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41435 w 1564372"/>
                  <a:gd name="connsiteY3" fmla="*/ 5078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91531 w 1564372"/>
                  <a:gd name="connsiteY2" fmla="*/ 57892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14349 w 1513493"/>
                  <a:gd name="connsiteY0" fmla="*/ 750607 h 755974"/>
                  <a:gd name="connsiteX1" fmla="*/ 343915 w 1513493"/>
                  <a:gd name="connsiteY1" fmla="*/ 673613 h 755974"/>
                  <a:gd name="connsiteX2" fmla="*/ 40652 w 1513493"/>
                  <a:gd name="connsiteY2" fmla="*/ 578922 h 755974"/>
                  <a:gd name="connsiteX3" fmla="*/ 88097 w 1513493"/>
                  <a:gd name="connsiteY3" fmla="*/ 490154 h 755974"/>
                  <a:gd name="connsiteX4" fmla="*/ 82396 w 1513493"/>
                  <a:gd name="connsiteY4" fmla="*/ 399201 h 755974"/>
                  <a:gd name="connsiteX5" fmla="*/ 5045 w 1513493"/>
                  <a:gd name="connsiteY5" fmla="*/ 279481 h 755974"/>
                  <a:gd name="connsiteX6" fmla="*/ 39186 w 1513493"/>
                  <a:gd name="connsiteY6" fmla="*/ 176185 h 755974"/>
                  <a:gd name="connsiteX7" fmla="*/ 58747 w 1513493"/>
                  <a:gd name="connsiteY7" fmla="*/ 171985 h 755974"/>
                  <a:gd name="connsiteX8" fmla="*/ 61066 w 1513493"/>
                  <a:gd name="connsiteY8" fmla="*/ 177114 h 755974"/>
                  <a:gd name="connsiteX9" fmla="*/ 754375 w 1513493"/>
                  <a:gd name="connsiteY9" fmla="*/ 356680 h 755974"/>
                  <a:gd name="connsiteX10" fmla="*/ 1383781 w 1513493"/>
                  <a:gd name="connsiteY10" fmla="*/ 62852 h 755974"/>
                  <a:gd name="connsiteX11" fmla="*/ 1399976 w 1513493"/>
                  <a:gd name="connsiteY11" fmla="*/ 0 h 755974"/>
                  <a:gd name="connsiteX12" fmla="*/ 1448536 w 1513493"/>
                  <a:gd name="connsiteY12" fmla="*/ 31138 h 755974"/>
                  <a:gd name="connsiteX13" fmla="*/ 1483222 w 1513493"/>
                  <a:gd name="connsiteY13" fmla="*/ 79268 h 755974"/>
                  <a:gd name="connsiteX14" fmla="*/ 1477232 w 1513493"/>
                  <a:gd name="connsiteY14" fmla="*/ 184551 h 755974"/>
                  <a:gd name="connsiteX15" fmla="*/ 1493917 w 1513493"/>
                  <a:gd name="connsiteY15" fmla="*/ 255021 h 755974"/>
                  <a:gd name="connsiteX16" fmla="*/ 1311440 w 1513493"/>
                  <a:gd name="connsiteY16" fmla="*/ 406035 h 755974"/>
                  <a:gd name="connsiteX17" fmla="*/ 1189838 w 1513493"/>
                  <a:gd name="connsiteY17" fmla="*/ 449136 h 755974"/>
                  <a:gd name="connsiteX18" fmla="*/ 992861 w 1513493"/>
                  <a:gd name="connsiteY18" fmla="*/ 621798 h 755974"/>
                  <a:gd name="connsiteX19" fmla="*/ 814349 w 1513493"/>
                  <a:gd name="connsiteY19" fmla="*/ 750607 h 755974"/>
                  <a:gd name="connsiteX0" fmla="*/ 814349 w 1513493"/>
                  <a:gd name="connsiteY0" fmla="*/ 750607 h 773530"/>
                  <a:gd name="connsiteX1" fmla="*/ 355882 w 1513493"/>
                  <a:gd name="connsiteY1" fmla="*/ 733077 h 773530"/>
                  <a:gd name="connsiteX2" fmla="*/ 40652 w 1513493"/>
                  <a:gd name="connsiteY2" fmla="*/ 578922 h 773530"/>
                  <a:gd name="connsiteX3" fmla="*/ 88097 w 1513493"/>
                  <a:gd name="connsiteY3" fmla="*/ 490154 h 773530"/>
                  <a:gd name="connsiteX4" fmla="*/ 82396 w 1513493"/>
                  <a:gd name="connsiteY4" fmla="*/ 399201 h 773530"/>
                  <a:gd name="connsiteX5" fmla="*/ 5045 w 1513493"/>
                  <a:gd name="connsiteY5" fmla="*/ 279481 h 773530"/>
                  <a:gd name="connsiteX6" fmla="*/ 39186 w 1513493"/>
                  <a:gd name="connsiteY6" fmla="*/ 176185 h 773530"/>
                  <a:gd name="connsiteX7" fmla="*/ 58747 w 1513493"/>
                  <a:gd name="connsiteY7" fmla="*/ 171985 h 773530"/>
                  <a:gd name="connsiteX8" fmla="*/ 61066 w 1513493"/>
                  <a:gd name="connsiteY8" fmla="*/ 177114 h 773530"/>
                  <a:gd name="connsiteX9" fmla="*/ 754375 w 1513493"/>
                  <a:gd name="connsiteY9" fmla="*/ 356680 h 773530"/>
                  <a:gd name="connsiteX10" fmla="*/ 1383781 w 1513493"/>
                  <a:gd name="connsiteY10" fmla="*/ 62852 h 773530"/>
                  <a:gd name="connsiteX11" fmla="*/ 1399976 w 1513493"/>
                  <a:gd name="connsiteY11" fmla="*/ 0 h 773530"/>
                  <a:gd name="connsiteX12" fmla="*/ 1448536 w 1513493"/>
                  <a:gd name="connsiteY12" fmla="*/ 31138 h 773530"/>
                  <a:gd name="connsiteX13" fmla="*/ 1483222 w 1513493"/>
                  <a:gd name="connsiteY13" fmla="*/ 79268 h 773530"/>
                  <a:gd name="connsiteX14" fmla="*/ 1477232 w 1513493"/>
                  <a:gd name="connsiteY14" fmla="*/ 184551 h 773530"/>
                  <a:gd name="connsiteX15" fmla="*/ 1493917 w 1513493"/>
                  <a:gd name="connsiteY15" fmla="*/ 255021 h 773530"/>
                  <a:gd name="connsiteX16" fmla="*/ 1311440 w 1513493"/>
                  <a:gd name="connsiteY16" fmla="*/ 406035 h 773530"/>
                  <a:gd name="connsiteX17" fmla="*/ 1189838 w 1513493"/>
                  <a:gd name="connsiteY17" fmla="*/ 449136 h 773530"/>
                  <a:gd name="connsiteX18" fmla="*/ 992861 w 1513493"/>
                  <a:gd name="connsiteY18" fmla="*/ 621798 h 773530"/>
                  <a:gd name="connsiteX19" fmla="*/ 814349 w 1513493"/>
                  <a:gd name="connsiteY19" fmla="*/ 750607 h 77353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992861 w 1513493"/>
                  <a:gd name="connsiteY18" fmla="*/ 621798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1134149 w 1513493"/>
                  <a:gd name="connsiteY18" fmla="*/ 725677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309166 w 1513493"/>
                  <a:gd name="connsiteY17" fmla="*/ 623936 h 858790"/>
                  <a:gd name="connsiteX18" fmla="*/ 1134149 w 1513493"/>
                  <a:gd name="connsiteY18" fmla="*/ 725677 h 858790"/>
                  <a:gd name="connsiteX19" fmla="*/ 920875 w 151349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754375 w 1505733"/>
                  <a:gd name="connsiteY9" fmla="*/ 356680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10952 w 1505733"/>
                  <a:gd name="connsiteY10" fmla="*/ 275915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61066 w 1505733"/>
                  <a:gd name="connsiteY8" fmla="*/ 206996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42773 w 1505733"/>
                  <a:gd name="connsiteY18" fmla="*/ 775180 h 888672"/>
                  <a:gd name="connsiteX19" fmla="*/ 920875 w 1505733"/>
                  <a:gd name="connsiteY19" fmla="*/ 885864 h 888672"/>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1310952 w 1505733"/>
                  <a:gd name="connsiteY10" fmla="*/ 305797 h 874835"/>
                  <a:gd name="connsiteX11" fmla="*/ 1397468 w 1505733"/>
                  <a:gd name="connsiteY11" fmla="*/ 0 h 874835"/>
                  <a:gd name="connsiteX12" fmla="*/ 1448536 w 1505733"/>
                  <a:gd name="connsiteY12" fmla="*/ 61020 h 874835"/>
                  <a:gd name="connsiteX13" fmla="*/ 1483222 w 1505733"/>
                  <a:gd name="connsiteY13" fmla="*/ 109150 h 874835"/>
                  <a:gd name="connsiteX14" fmla="*/ 1477232 w 1505733"/>
                  <a:gd name="connsiteY14" fmla="*/ 214433 h 874835"/>
                  <a:gd name="connsiteX15" fmla="*/ 1493917 w 1505733"/>
                  <a:gd name="connsiteY15" fmla="*/ 284903 h 874835"/>
                  <a:gd name="connsiteX16" fmla="*/ 1431719 w 1505733"/>
                  <a:gd name="connsiteY16" fmla="*/ 455729 h 874835"/>
                  <a:gd name="connsiteX17" fmla="*/ 1309166 w 1505733"/>
                  <a:gd name="connsiteY17" fmla="*/ 653818 h 874835"/>
                  <a:gd name="connsiteX18" fmla="*/ 1142773 w 1505733"/>
                  <a:gd name="connsiteY18" fmla="*/ 775180 h 874835"/>
                  <a:gd name="connsiteX19" fmla="*/ 905717 w 1505733"/>
                  <a:gd name="connsiteY19"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825392 w 1505733"/>
                  <a:gd name="connsiteY10" fmla="*/ 473262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11891 w 1505733"/>
                  <a:gd name="connsiteY9" fmla="*/ 436638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54380 w 1505733"/>
                  <a:gd name="connsiteY8" fmla="*/ 9791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25060 w 1505733"/>
                  <a:gd name="connsiteY8" fmla="*/ 99160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49452 w 1505733"/>
                  <a:gd name="connsiteY7" fmla="*/ 120923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11014 w 1511030"/>
                  <a:gd name="connsiteY0" fmla="*/ 842125 h 845439"/>
                  <a:gd name="connsiteX1" fmla="*/ 361179 w 1511030"/>
                  <a:gd name="connsiteY1" fmla="*/ 733563 h 845439"/>
                  <a:gd name="connsiteX2" fmla="*/ 45949 w 1511030"/>
                  <a:gd name="connsiteY2" fmla="*/ 579408 h 845439"/>
                  <a:gd name="connsiteX3" fmla="*/ 93394 w 1511030"/>
                  <a:gd name="connsiteY3" fmla="*/ 490640 h 845439"/>
                  <a:gd name="connsiteX4" fmla="*/ 87693 w 1511030"/>
                  <a:gd name="connsiteY4" fmla="*/ 399687 h 845439"/>
                  <a:gd name="connsiteX5" fmla="*/ 10342 w 1511030"/>
                  <a:gd name="connsiteY5" fmla="*/ 279967 h 845439"/>
                  <a:gd name="connsiteX6" fmla="*/ 32653 w 1511030"/>
                  <a:gd name="connsiteY6" fmla="*/ 152932 h 845439"/>
                  <a:gd name="connsiteX7" fmla="*/ 54749 w 1511030"/>
                  <a:gd name="connsiteY7" fmla="*/ 120923 h 845439"/>
                  <a:gd name="connsiteX8" fmla="*/ 41013 w 1511030"/>
                  <a:gd name="connsiteY8" fmla="*/ 109096 h 845439"/>
                  <a:gd name="connsiteX9" fmla="*/ 317188 w 1511030"/>
                  <a:gd name="connsiteY9" fmla="*/ 407242 h 845439"/>
                  <a:gd name="connsiteX10" fmla="*/ 799813 w 1511030"/>
                  <a:gd name="connsiteY10" fmla="*/ 396380 h 845439"/>
                  <a:gd name="connsiteX11" fmla="*/ 1264732 w 1511030"/>
                  <a:gd name="connsiteY11" fmla="*/ 325705 h 845439"/>
                  <a:gd name="connsiteX12" fmla="*/ 1444503 w 1511030"/>
                  <a:gd name="connsiteY12" fmla="*/ 0 h 845439"/>
                  <a:gd name="connsiteX13" fmla="*/ 1453833 w 1511030"/>
                  <a:gd name="connsiteY13" fmla="*/ 31624 h 845439"/>
                  <a:gd name="connsiteX14" fmla="*/ 1488519 w 1511030"/>
                  <a:gd name="connsiteY14" fmla="*/ 79754 h 845439"/>
                  <a:gd name="connsiteX15" fmla="*/ 1482529 w 1511030"/>
                  <a:gd name="connsiteY15" fmla="*/ 185037 h 845439"/>
                  <a:gd name="connsiteX16" fmla="*/ 1499214 w 1511030"/>
                  <a:gd name="connsiteY16" fmla="*/ 255507 h 845439"/>
                  <a:gd name="connsiteX17" fmla="*/ 1437016 w 1511030"/>
                  <a:gd name="connsiteY17" fmla="*/ 426333 h 845439"/>
                  <a:gd name="connsiteX18" fmla="*/ 1314463 w 1511030"/>
                  <a:gd name="connsiteY18" fmla="*/ 624422 h 845439"/>
                  <a:gd name="connsiteX19" fmla="*/ 1148070 w 1511030"/>
                  <a:gd name="connsiteY19" fmla="*/ 745784 h 845439"/>
                  <a:gd name="connsiteX20" fmla="*/ 911014 w 1511030"/>
                  <a:gd name="connsiteY20" fmla="*/ 842125 h 845439"/>
                  <a:gd name="connsiteX0" fmla="*/ 913445 w 1513461"/>
                  <a:gd name="connsiteY0" fmla="*/ 842125 h 845439"/>
                  <a:gd name="connsiteX1" fmla="*/ 363610 w 1513461"/>
                  <a:gd name="connsiteY1" fmla="*/ 733563 h 845439"/>
                  <a:gd name="connsiteX2" fmla="*/ 48380 w 1513461"/>
                  <a:gd name="connsiteY2" fmla="*/ 579408 h 845439"/>
                  <a:gd name="connsiteX3" fmla="*/ 95825 w 1513461"/>
                  <a:gd name="connsiteY3" fmla="*/ 490640 h 845439"/>
                  <a:gd name="connsiteX4" fmla="*/ 90124 w 1513461"/>
                  <a:gd name="connsiteY4" fmla="*/ 399687 h 845439"/>
                  <a:gd name="connsiteX5" fmla="*/ 12773 w 1513461"/>
                  <a:gd name="connsiteY5" fmla="*/ 279967 h 845439"/>
                  <a:gd name="connsiteX6" fmla="*/ 30677 w 1513461"/>
                  <a:gd name="connsiteY6" fmla="*/ 101175 h 845439"/>
                  <a:gd name="connsiteX7" fmla="*/ 57180 w 1513461"/>
                  <a:gd name="connsiteY7" fmla="*/ 120923 h 845439"/>
                  <a:gd name="connsiteX8" fmla="*/ 43444 w 1513461"/>
                  <a:gd name="connsiteY8" fmla="*/ 109096 h 845439"/>
                  <a:gd name="connsiteX9" fmla="*/ 319619 w 1513461"/>
                  <a:gd name="connsiteY9" fmla="*/ 407242 h 845439"/>
                  <a:gd name="connsiteX10" fmla="*/ 802244 w 1513461"/>
                  <a:gd name="connsiteY10" fmla="*/ 396380 h 845439"/>
                  <a:gd name="connsiteX11" fmla="*/ 1267163 w 1513461"/>
                  <a:gd name="connsiteY11" fmla="*/ 325705 h 845439"/>
                  <a:gd name="connsiteX12" fmla="*/ 1446934 w 1513461"/>
                  <a:gd name="connsiteY12" fmla="*/ 0 h 845439"/>
                  <a:gd name="connsiteX13" fmla="*/ 1456264 w 1513461"/>
                  <a:gd name="connsiteY13" fmla="*/ 31624 h 845439"/>
                  <a:gd name="connsiteX14" fmla="*/ 1490950 w 1513461"/>
                  <a:gd name="connsiteY14" fmla="*/ 79754 h 845439"/>
                  <a:gd name="connsiteX15" fmla="*/ 1484960 w 1513461"/>
                  <a:gd name="connsiteY15" fmla="*/ 185037 h 845439"/>
                  <a:gd name="connsiteX16" fmla="*/ 1501645 w 1513461"/>
                  <a:gd name="connsiteY16" fmla="*/ 255507 h 845439"/>
                  <a:gd name="connsiteX17" fmla="*/ 1439447 w 1513461"/>
                  <a:gd name="connsiteY17" fmla="*/ 426333 h 845439"/>
                  <a:gd name="connsiteX18" fmla="*/ 1316894 w 1513461"/>
                  <a:gd name="connsiteY18" fmla="*/ 624422 h 845439"/>
                  <a:gd name="connsiteX19" fmla="*/ 1150501 w 1513461"/>
                  <a:gd name="connsiteY19" fmla="*/ 745784 h 845439"/>
                  <a:gd name="connsiteX20" fmla="*/ 913445 w 1513461"/>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91909 w 1503126"/>
                  <a:gd name="connsiteY10" fmla="*/ 396380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20935 w 1503126"/>
                  <a:gd name="connsiteY8" fmla="*/ 6828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3126" h="845439">
                    <a:moveTo>
                      <a:pt x="903110" y="842125"/>
                    </a:moveTo>
                    <a:cubicBezTo>
                      <a:pt x="802752" y="860533"/>
                      <a:pt x="410649" y="799227"/>
                      <a:pt x="353275" y="733563"/>
                    </a:cubicBezTo>
                    <a:cubicBezTo>
                      <a:pt x="217857" y="795889"/>
                      <a:pt x="196241" y="687538"/>
                      <a:pt x="117649" y="582562"/>
                    </a:cubicBezTo>
                    <a:cubicBezTo>
                      <a:pt x="40445" y="589462"/>
                      <a:pt x="91800" y="521119"/>
                      <a:pt x="85490" y="490640"/>
                    </a:cubicBezTo>
                    <a:cubicBezTo>
                      <a:pt x="79180" y="460161"/>
                      <a:pt x="41333" y="430932"/>
                      <a:pt x="79789" y="399687"/>
                    </a:cubicBezTo>
                    <a:cubicBezTo>
                      <a:pt x="25227" y="375178"/>
                      <a:pt x="12346" y="329719"/>
                      <a:pt x="2438" y="279967"/>
                    </a:cubicBezTo>
                    <a:cubicBezTo>
                      <a:pt x="-7470" y="230215"/>
                      <a:pt x="15731" y="109933"/>
                      <a:pt x="20342" y="101175"/>
                    </a:cubicBezTo>
                    <a:lnTo>
                      <a:pt x="46845" y="120923"/>
                    </a:lnTo>
                    <a:cubicBezTo>
                      <a:pt x="47068" y="102964"/>
                      <a:pt x="72842" y="71537"/>
                      <a:pt x="73065" y="53578"/>
                    </a:cubicBezTo>
                    <a:cubicBezTo>
                      <a:pt x="149528" y="278780"/>
                      <a:pt x="186572" y="312319"/>
                      <a:pt x="305587" y="359147"/>
                    </a:cubicBezTo>
                    <a:cubicBezTo>
                      <a:pt x="424602" y="405975"/>
                      <a:pt x="648106" y="413222"/>
                      <a:pt x="787157" y="334544"/>
                    </a:cubicBezTo>
                    <a:cubicBezTo>
                      <a:pt x="951413" y="340152"/>
                      <a:pt x="1133012" y="378339"/>
                      <a:pt x="1228358" y="299462"/>
                    </a:cubicBezTo>
                    <a:lnTo>
                      <a:pt x="1436599" y="0"/>
                    </a:lnTo>
                    <a:lnTo>
                      <a:pt x="1445929" y="31624"/>
                    </a:lnTo>
                    <a:cubicBezTo>
                      <a:pt x="1461086" y="45682"/>
                      <a:pt x="1472946" y="61940"/>
                      <a:pt x="1480615" y="79754"/>
                    </a:cubicBezTo>
                    <a:cubicBezTo>
                      <a:pt x="1495479" y="114234"/>
                      <a:pt x="1493361" y="151683"/>
                      <a:pt x="1474625" y="185037"/>
                    </a:cubicBezTo>
                    <a:cubicBezTo>
                      <a:pt x="1520678" y="230779"/>
                      <a:pt x="1498895" y="215291"/>
                      <a:pt x="1491310" y="255507"/>
                    </a:cubicBezTo>
                    <a:cubicBezTo>
                      <a:pt x="1483725" y="295723"/>
                      <a:pt x="1528594" y="415481"/>
                      <a:pt x="1429112" y="426333"/>
                    </a:cubicBezTo>
                    <a:cubicBezTo>
                      <a:pt x="1428637" y="472750"/>
                      <a:pt x="1352684" y="594119"/>
                      <a:pt x="1306559" y="624422"/>
                    </a:cubicBezTo>
                    <a:cubicBezTo>
                      <a:pt x="1236476" y="670471"/>
                      <a:pt x="1218649" y="783131"/>
                      <a:pt x="1140166" y="745784"/>
                    </a:cubicBezTo>
                    <a:cubicBezTo>
                      <a:pt x="1114784" y="809933"/>
                      <a:pt x="988276" y="826503"/>
                      <a:pt x="903110" y="842125"/>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Isosceles Triangle 13"/>
              <p:cNvSpPr/>
              <p:nvPr/>
            </p:nvSpPr>
            <p:spPr>
              <a:xfrm rot="10800000">
                <a:off x="1269367" y="2793321"/>
                <a:ext cx="568336" cy="325614"/>
              </a:xfrm>
              <a:custGeom>
                <a:avLst/>
                <a:gdLst>
                  <a:gd name="connsiteX0" fmla="*/ 1 w 482187"/>
                  <a:gd name="connsiteY0" fmla="*/ 132607 h 347170"/>
                  <a:gd name="connsiteX1" fmla="*/ 241094 w 482187"/>
                  <a:gd name="connsiteY1" fmla="*/ 0 h 347170"/>
                  <a:gd name="connsiteX2" fmla="*/ 482186 w 482187"/>
                  <a:gd name="connsiteY2" fmla="*/ 132607 h 347170"/>
                  <a:gd name="connsiteX3" fmla="*/ 390097 w 482187"/>
                  <a:gd name="connsiteY3" fmla="*/ 347169 h 347170"/>
                  <a:gd name="connsiteX4" fmla="*/ 92090 w 482187"/>
                  <a:gd name="connsiteY4" fmla="*/ 347169 h 347170"/>
                  <a:gd name="connsiteX5" fmla="*/ 1 w 482187"/>
                  <a:gd name="connsiteY5" fmla="*/ 132607 h 347170"/>
                  <a:gd name="connsiteX0" fmla="*/ 0 w 488764"/>
                  <a:gd name="connsiteY0" fmla="*/ 297068 h 347169"/>
                  <a:gd name="connsiteX1" fmla="*/ 247672 w 488764"/>
                  <a:gd name="connsiteY1" fmla="*/ 0 h 347169"/>
                  <a:gd name="connsiteX2" fmla="*/ 488764 w 488764"/>
                  <a:gd name="connsiteY2" fmla="*/ 132607 h 347169"/>
                  <a:gd name="connsiteX3" fmla="*/ 396675 w 488764"/>
                  <a:gd name="connsiteY3" fmla="*/ 347169 h 347169"/>
                  <a:gd name="connsiteX4" fmla="*/ 98668 w 488764"/>
                  <a:gd name="connsiteY4" fmla="*/ 347169 h 347169"/>
                  <a:gd name="connsiteX5" fmla="*/ 0 w 488764"/>
                  <a:gd name="connsiteY5" fmla="*/ 297068 h 347169"/>
                  <a:gd name="connsiteX0" fmla="*/ 0 w 485474"/>
                  <a:gd name="connsiteY0" fmla="*/ 297068 h 347169"/>
                  <a:gd name="connsiteX1" fmla="*/ 247672 w 485474"/>
                  <a:gd name="connsiteY1" fmla="*/ 0 h 347169"/>
                  <a:gd name="connsiteX2" fmla="*/ 485474 w 485474"/>
                  <a:gd name="connsiteY2" fmla="*/ 211548 h 347169"/>
                  <a:gd name="connsiteX3" fmla="*/ 396675 w 485474"/>
                  <a:gd name="connsiteY3" fmla="*/ 347169 h 347169"/>
                  <a:gd name="connsiteX4" fmla="*/ 98668 w 485474"/>
                  <a:gd name="connsiteY4" fmla="*/ 347169 h 347169"/>
                  <a:gd name="connsiteX5" fmla="*/ 0 w 485474"/>
                  <a:gd name="connsiteY5" fmla="*/ 297068 h 347169"/>
                  <a:gd name="connsiteX0" fmla="*/ 0 w 462449"/>
                  <a:gd name="connsiteY0" fmla="*/ 214838 h 347169"/>
                  <a:gd name="connsiteX1" fmla="*/ 224647 w 462449"/>
                  <a:gd name="connsiteY1" fmla="*/ 0 h 347169"/>
                  <a:gd name="connsiteX2" fmla="*/ 462449 w 462449"/>
                  <a:gd name="connsiteY2" fmla="*/ 211548 h 347169"/>
                  <a:gd name="connsiteX3" fmla="*/ 373650 w 462449"/>
                  <a:gd name="connsiteY3" fmla="*/ 347169 h 347169"/>
                  <a:gd name="connsiteX4" fmla="*/ 75643 w 462449"/>
                  <a:gd name="connsiteY4" fmla="*/ 347169 h 347169"/>
                  <a:gd name="connsiteX5" fmla="*/ 0 w 462449"/>
                  <a:gd name="connsiteY5" fmla="*/ 214838 h 347169"/>
                  <a:gd name="connsiteX0" fmla="*/ 2028 w 464477"/>
                  <a:gd name="connsiteY0" fmla="*/ 214838 h 347169"/>
                  <a:gd name="connsiteX1" fmla="*/ 226675 w 464477"/>
                  <a:gd name="connsiteY1" fmla="*/ 0 h 347169"/>
                  <a:gd name="connsiteX2" fmla="*/ 464477 w 464477"/>
                  <a:gd name="connsiteY2" fmla="*/ 211548 h 347169"/>
                  <a:gd name="connsiteX3" fmla="*/ 375678 w 464477"/>
                  <a:gd name="connsiteY3" fmla="*/ 347169 h 347169"/>
                  <a:gd name="connsiteX4" fmla="*/ 77671 w 464477"/>
                  <a:gd name="connsiteY4" fmla="*/ 347169 h 347169"/>
                  <a:gd name="connsiteX5" fmla="*/ 2028 w 464477"/>
                  <a:gd name="connsiteY5" fmla="*/ 214838 h 347169"/>
                  <a:gd name="connsiteX0" fmla="*/ 2028 w 464477"/>
                  <a:gd name="connsiteY0" fmla="*/ 214838 h 347169"/>
                  <a:gd name="connsiteX1" fmla="*/ 226675 w 464477"/>
                  <a:gd name="connsiteY1" fmla="*/ 0 h 347169"/>
                  <a:gd name="connsiteX2" fmla="*/ 340200 w 464477"/>
                  <a:gd name="connsiteY2" fmla="*/ 95369 h 347169"/>
                  <a:gd name="connsiteX3" fmla="*/ 464477 w 464477"/>
                  <a:gd name="connsiteY3" fmla="*/ 211548 h 347169"/>
                  <a:gd name="connsiteX4" fmla="*/ 375678 w 464477"/>
                  <a:gd name="connsiteY4" fmla="*/ 347169 h 347169"/>
                  <a:gd name="connsiteX5" fmla="*/ 77671 w 464477"/>
                  <a:gd name="connsiteY5" fmla="*/ 347169 h 347169"/>
                  <a:gd name="connsiteX6" fmla="*/ 2028 w 464477"/>
                  <a:gd name="connsiteY6" fmla="*/ 214838 h 347169"/>
                  <a:gd name="connsiteX0" fmla="*/ 2028 w 464477"/>
                  <a:gd name="connsiteY0" fmla="*/ 214838 h 347169"/>
                  <a:gd name="connsiteX1" fmla="*/ 106666 w 464477"/>
                  <a:gd name="connsiteY1" fmla="*/ 108526 h 347169"/>
                  <a:gd name="connsiteX2" fmla="*/ 226675 w 464477"/>
                  <a:gd name="connsiteY2" fmla="*/ 0 h 347169"/>
                  <a:gd name="connsiteX3" fmla="*/ 340200 w 464477"/>
                  <a:gd name="connsiteY3" fmla="*/ 95369 h 347169"/>
                  <a:gd name="connsiteX4" fmla="*/ 464477 w 464477"/>
                  <a:gd name="connsiteY4" fmla="*/ 211548 h 347169"/>
                  <a:gd name="connsiteX5" fmla="*/ 375678 w 464477"/>
                  <a:gd name="connsiteY5" fmla="*/ 347169 h 347169"/>
                  <a:gd name="connsiteX6" fmla="*/ 77671 w 464477"/>
                  <a:gd name="connsiteY6" fmla="*/ 347169 h 347169"/>
                  <a:gd name="connsiteX7" fmla="*/ 2028 w 464477"/>
                  <a:gd name="connsiteY7" fmla="*/ 214838 h 347169"/>
                  <a:gd name="connsiteX0" fmla="*/ 2028 w 464477"/>
                  <a:gd name="connsiteY0" fmla="*/ 214838 h 348638"/>
                  <a:gd name="connsiteX1" fmla="*/ 106666 w 464477"/>
                  <a:gd name="connsiteY1" fmla="*/ 108526 h 348638"/>
                  <a:gd name="connsiteX2" fmla="*/ 226675 w 464477"/>
                  <a:gd name="connsiteY2" fmla="*/ 0 h 348638"/>
                  <a:gd name="connsiteX3" fmla="*/ 340200 w 464477"/>
                  <a:gd name="connsiteY3" fmla="*/ 95369 h 348638"/>
                  <a:gd name="connsiteX4" fmla="*/ 464477 w 464477"/>
                  <a:gd name="connsiteY4" fmla="*/ 211548 h 348638"/>
                  <a:gd name="connsiteX5" fmla="*/ 375678 w 464477"/>
                  <a:gd name="connsiteY5" fmla="*/ 347169 h 348638"/>
                  <a:gd name="connsiteX6" fmla="*/ 248102 w 464477"/>
                  <a:gd name="connsiteY6" fmla="*/ 348638 h 348638"/>
                  <a:gd name="connsiteX7" fmla="*/ 77671 w 464477"/>
                  <a:gd name="connsiteY7" fmla="*/ 347169 h 348638"/>
                  <a:gd name="connsiteX8" fmla="*/ 2028 w 464477"/>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340200 w 457899"/>
                  <a:gd name="connsiteY3" fmla="*/ 95369 h 348638"/>
                  <a:gd name="connsiteX4" fmla="*/ 457899 w 457899"/>
                  <a:gd name="connsiteY4" fmla="*/ 224705 h 348638"/>
                  <a:gd name="connsiteX5" fmla="*/ 375678 w 457899"/>
                  <a:gd name="connsiteY5" fmla="*/ 347169 h 348638"/>
                  <a:gd name="connsiteX6" fmla="*/ 248102 w 457899"/>
                  <a:gd name="connsiteY6" fmla="*/ 348638 h 348638"/>
                  <a:gd name="connsiteX7" fmla="*/ 77671 w 457899"/>
                  <a:gd name="connsiteY7" fmla="*/ 347169 h 348638"/>
                  <a:gd name="connsiteX8" fmla="*/ 2028 w 457899"/>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289742 w 457899"/>
                  <a:gd name="connsiteY3" fmla="*/ 50151 h 348638"/>
                  <a:gd name="connsiteX4" fmla="*/ 340200 w 457899"/>
                  <a:gd name="connsiteY4" fmla="*/ 95369 h 348638"/>
                  <a:gd name="connsiteX5" fmla="*/ 457899 w 457899"/>
                  <a:gd name="connsiteY5" fmla="*/ 224705 h 348638"/>
                  <a:gd name="connsiteX6" fmla="*/ 375678 w 457899"/>
                  <a:gd name="connsiteY6" fmla="*/ 347169 h 348638"/>
                  <a:gd name="connsiteX7" fmla="*/ 248102 w 457899"/>
                  <a:gd name="connsiteY7" fmla="*/ 348638 h 348638"/>
                  <a:gd name="connsiteX8" fmla="*/ 77671 w 457899"/>
                  <a:gd name="connsiteY8" fmla="*/ 347169 h 348638"/>
                  <a:gd name="connsiteX9" fmla="*/ 2028 w 457899"/>
                  <a:gd name="connsiteY9" fmla="*/ 214838 h 348638"/>
                  <a:gd name="connsiteX0" fmla="*/ 2028 w 457899"/>
                  <a:gd name="connsiteY0" fmla="*/ 214838 h 348638"/>
                  <a:gd name="connsiteX1" fmla="*/ 106666 w 457899"/>
                  <a:gd name="connsiteY1" fmla="*/ 108526 h 348638"/>
                  <a:gd name="connsiteX2" fmla="*/ 153919 w 457899"/>
                  <a:gd name="connsiteY2" fmla="*/ 69886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106666 w 457899"/>
                  <a:gd name="connsiteY1" fmla="*/ 108526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67859 w 457899"/>
                  <a:gd name="connsiteY1" fmla="*/ 101948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40200 w 457899"/>
                  <a:gd name="connsiteY5" fmla="*/ 72345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0989 h 325614"/>
                  <a:gd name="connsiteX10" fmla="*/ 2028 w 457899"/>
                  <a:gd name="connsiteY10" fmla="*/ 191814 h 32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99" h="325614">
                    <a:moveTo>
                      <a:pt x="2028" y="191814"/>
                    </a:moveTo>
                    <a:lnTo>
                      <a:pt x="67859" y="78924"/>
                    </a:lnTo>
                    <a:lnTo>
                      <a:pt x="134516" y="33705"/>
                    </a:lnTo>
                    <a:lnTo>
                      <a:pt x="223441" y="0"/>
                    </a:lnTo>
                    <a:lnTo>
                      <a:pt x="289742" y="23838"/>
                    </a:lnTo>
                    <a:lnTo>
                      <a:pt x="369304" y="78923"/>
                    </a:lnTo>
                    <a:lnTo>
                      <a:pt x="457899" y="201681"/>
                    </a:lnTo>
                    <a:lnTo>
                      <a:pt x="375678" y="307699"/>
                    </a:lnTo>
                    <a:lnTo>
                      <a:pt x="248102" y="325614"/>
                    </a:lnTo>
                    <a:lnTo>
                      <a:pt x="77671" y="310989"/>
                    </a:lnTo>
                    <a:cubicBezTo>
                      <a:pt x="52457" y="266879"/>
                      <a:pt x="-12229" y="206321"/>
                      <a:pt x="2028" y="19181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Delay 14"/>
              <p:cNvSpPr/>
              <p:nvPr/>
            </p:nvSpPr>
            <p:spPr>
              <a:xfrm rot="5400000">
                <a:off x="1549219" y="2777227"/>
                <a:ext cx="45719" cy="190704"/>
              </a:xfrm>
              <a:custGeom>
                <a:avLst/>
                <a:gdLst>
                  <a:gd name="connsiteX0" fmla="*/ 0 w 307178"/>
                  <a:gd name="connsiteY0" fmla="*/ 0 h 624047"/>
                  <a:gd name="connsiteX1" fmla="*/ 153589 w 307178"/>
                  <a:gd name="connsiteY1" fmla="*/ 0 h 624047"/>
                  <a:gd name="connsiteX2" fmla="*/ 307178 w 307178"/>
                  <a:gd name="connsiteY2" fmla="*/ 312024 h 624047"/>
                  <a:gd name="connsiteX3" fmla="*/ 153589 w 307178"/>
                  <a:gd name="connsiteY3" fmla="*/ 624048 h 624047"/>
                  <a:gd name="connsiteX4" fmla="*/ 0 w 307178"/>
                  <a:gd name="connsiteY4" fmla="*/ 624047 h 624047"/>
                  <a:gd name="connsiteX5" fmla="*/ 0 w 307178"/>
                  <a:gd name="connsiteY5" fmla="*/ 0 h 624047"/>
                  <a:gd name="connsiteX0" fmla="*/ 0 w 259473"/>
                  <a:gd name="connsiteY0" fmla="*/ 0 h 624048"/>
                  <a:gd name="connsiteX1" fmla="*/ 153589 w 259473"/>
                  <a:gd name="connsiteY1" fmla="*/ 0 h 624048"/>
                  <a:gd name="connsiteX2" fmla="*/ 259473 w 259473"/>
                  <a:gd name="connsiteY2" fmla="*/ 312024 h 624048"/>
                  <a:gd name="connsiteX3" fmla="*/ 153589 w 259473"/>
                  <a:gd name="connsiteY3" fmla="*/ 624048 h 624048"/>
                  <a:gd name="connsiteX4" fmla="*/ 0 w 259473"/>
                  <a:gd name="connsiteY4" fmla="*/ 624047 h 624048"/>
                  <a:gd name="connsiteX5" fmla="*/ 0 w 259473"/>
                  <a:gd name="connsiteY5" fmla="*/ 0 h 624048"/>
                  <a:gd name="connsiteX0" fmla="*/ 0 w 259872"/>
                  <a:gd name="connsiteY0" fmla="*/ 0 h 624048"/>
                  <a:gd name="connsiteX1" fmla="*/ 129738 w 259872"/>
                  <a:gd name="connsiteY1" fmla="*/ 55659 h 624048"/>
                  <a:gd name="connsiteX2" fmla="*/ 259473 w 259872"/>
                  <a:gd name="connsiteY2" fmla="*/ 312024 h 624048"/>
                  <a:gd name="connsiteX3" fmla="*/ 153589 w 259872"/>
                  <a:gd name="connsiteY3" fmla="*/ 624048 h 624048"/>
                  <a:gd name="connsiteX4" fmla="*/ 0 w 259872"/>
                  <a:gd name="connsiteY4" fmla="*/ 624047 h 624048"/>
                  <a:gd name="connsiteX5" fmla="*/ 0 w 259872"/>
                  <a:gd name="connsiteY5" fmla="*/ 0 h 624048"/>
                  <a:gd name="connsiteX0" fmla="*/ 0 w 259473"/>
                  <a:gd name="connsiteY0" fmla="*/ 0 h 624047"/>
                  <a:gd name="connsiteX1" fmla="*/ 129738 w 259473"/>
                  <a:gd name="connsiteY1" fmla="*/ 55659 h 624047"/>
                  <a:gd name="connsiteX2" fmla="*/ 259473 w 259473"/>
                  <a:gd name="connsiteY2" fmla="*/ 312024 h 624047"/>
                  <a:gd name="connsiteX3" fmla="*/ 129735 w 259473"/>
                  <a:gd name="connsiteY3" fmla="*/ 552486 h 624047"/>
                  <a:gd name="connsiteX4" fmla="*/ 0 w 259473"/>
                  <a:gd name="connsiteY4" fmla="*/ 624047 h 624047"/>
                  <a:gd name="connsiteX5" fmla="*/ 0 w 259473"/>
                  <a:gd name="connsiteY5" fmla="*/ 0 h 624047"/>
                  <a:gd name="connsiteX0" fmla="*/ 0 w 227668"/>
                  <a:gd name="connsiteY0" fmla="*/ 0 h 624047"/>
                  <a:gd name="connsiteX1" fmla="*/ 129738 w 227668"/>
                  <a:gd name="connsiteY1" fmla="*/ 55659 h 624047"/>
                  <a:gd name="connsiteX2" fmla="*/ 227668 w 227668"/>
                  <a:gd name="connsiteY2" fmla="*/ 304072 h 624047"/>
                  <a:gd name="connsiteX3" fmla="*/ 129735 w 227668"/>
                  <a:gd name="connsiteY3" fmla="*/ 552486 h 624047"/>
                  <a:gd name="connsiteX4" fmla="*/ 0 w 227668"/>
                  <a:gd name="connsiteY4" fmla="*/ 624047 h 624047"/>
                  <a:gd name="connsiteX5" fmla="*/ 0 w 227668"/>
                  <a:gd name="connsiteY5" fmla="*/ 0 h 624047"/>
                  <a:gd name="connsiteX0" fmla="*/ 0 w 228196"/>
                  <a:gd name="connsiteY0" fmla="*/ 0 h 624047"/>
                  <a:gd name="connsiteX1" fmla="*/ 129738 w 228196"/>
                  <a:gd name="connsiteY1" fmla="*/ 55659 h 624047"/>
                  <a:gd name="connsiteX2" fmla="*/ 227668 w 228196"/>
                  <a:gd name="connsiteY2" fmla="*/ 304072 h 624047"/>
                  <a:gd name="connsiteX3" fmla="*/ 105884 w 228196"/>
                  <a:gd name="connsiteY3" fmla="*/ 544535 h 624047"/>
                  <a:gd name="connsiteX4" fmla="*/ 0 w 228196"/>
                  <a:gd name="connsiteY4" fmla="*/ 624047 h 624047"/>
                  <a:gd name="connsiteX5" fmla="*/ 0 w 228196"/>
                  <a:gd name="connsiteY5" fmla="*/ 0 h 624047"/>
                  <a:gd name="connsiteX0" fmla="*/ 0 w 184190"/>
                  <a:gd name="connsiteY0" fmla="*/ 0 h 624047"/>
                  <a:gd name="connsiteX1" fmla="*/ 129738 w 184190"/>
                  <a:gd name="connsiteY1" fmla="*/ 55659 h 624047"/>
                  <a:gd name="connsiteX2" fmla="*/ 172012 w 184190"/>
                  <a:gd name="connsiteY2" fmla="*/ 304072 h 624047"/>
                  <a:gd name="connsiteX3" fmla="*/ 105884 w 184190"/>
                  <a:gd name="connsiteY3" fmla="*/ 544535 h 624047"/>
                  <a:gd name="connsiteX4" fmla="*/ 0 w 184190"/>
                  <a:gd name="connsiteY4" fmla="*/ 624047 h 624047"/>
                  <a:gd name="connsiteX5" fmla="*/ 0 w 184190"/>
                  <a:gd name="connsiteY5" fmla="*/ 0 h 624047"/>
                  <a:gd name="connsiteX0" fmla="*/ 0 w 185726"/>
                  <a:gd name="connsiteY0" fmla="*/ 0 h 624047"/>
                  <a:gd name="connsiteX1" fmla="*/ 129738 w 185726"/>
                  <a:gd name="connsiteY1" fmla="*/ 55659 h 624047"/>
                  <a:gd name="connsiteX2" fmla="*/ 172012 w 185726"/>
                  <a:gd name="connsiteY2" fmla="*/ 304072 h 624047"/>
                  <a:gd name="connsiteX3" fmla="*/ 82033 w 185726"/>
                  <a:gd name="connsiteY3" fmla="*/ 520681 h 624047"/>
                  <a:gd name="connsiteX4" fmla="*/ 0 w 185726"/>
                  <a:gd name="connsiteY4" fmla="*/ 624047 h 624047"/>
                  <a:gd name="connsiteX5" fmla="*/ 0 w 185726"/>
                  <a:gd name="connsiteY5" fmla="*/ 0 h 624047"/>
                  <a:gd name="connsiteX0" fmla="*/ 0 w 172012"/>
                  <a:gd name="connsiteY0" fmla="*/ 0 h 624047"/>
                  <a:gd name="connsiteX1" fmla="*/ 82033 w 172012"/>
                  <a:gd name="connsiteY1" fmla="*/ 55659 h 624047"/>
                  <a:gd name="connsiteX2" fmla="*/ 172012 w 172012"/>
                  <a:gd name="connsiteY2" fmla="*/ 304072 h 624047"/>
                  <a:gd name="connsiteX3" fmla="*/ 82033 w 172012"/>
                  <a:gd name="connsiteY3" fmla="*/ 520681 h 624047"/>
                  <a:gd name="connsiteX4" fmla="*/ 0 w 172012"/>
                  <a:gd name="connsiteY4" fmla="*/ 624047 h 624047"/>
                  <a:gd name="connsiteX5" fmla="*/ 0 w 17201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52" h="624047">
                    <a:moveTo>
                      <a:pt x="0" y="0"/>
                    </a:moveTo>
                    <a:lnTo>
                      <a:pt x="82033" y="55659"/>
                    </a:lnTo>
                    <a:cubicBezTo>
                      <a:pt x="166858" y="55659"/>
                      <a:pt x="173337" y="227894"/>
                      <a:pt x="172012" y="304072"/>
                    </a:cubicBezTo>
                    <a:cubicBezTo>
                      <a:pt x="170687" y="380250"/>
                      <a:pt x="143009" y="472972"/>
                      <a:pt x="74084" y="512729"/>
                    </a:cubicBezTo>
                    <a:lnTo>
                      <a:pt x="0" y="624047"/>
                    </a:lnTo>
                    <a:lnTo>
                      <a:pt x="0" y="0"/>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Snip Same Side Corner Rectangle 97"/>
              <p:cNvSpPr/>
              <p:nvPr/>
            </p:nvSpPr>
            <p:spPr>
              <a:xfrm rot="10800000">
                <a:off x="1860561" y="3768159"/>
                <a:ext cx="394904" cy="498358"/>
              </a:xfrm>
              <a:prstGeom prst="snip2SameRect">
                <a:avLst/>
              </a:prstGeom>
              <a:solidFill>
                <a:srgbClr val="586DA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p:cNvGrpSpPr/>
              <p:nvPr/>
            </p:nvGrpSpPr>
            <p:grpSpPr>
              <a:xfrm>
                <a:off x="1320651" y="3309279"/>
                <a:ext cx="366065" cy="1590299"/>
                <a:chOff x="1294240" y="3180206"/>
                <a:chExt cx="408061" cy="2162537"/>
              </a:xfrm>
            </p:grpSpPr>
            <p:sp>
              <p:nvSpPr>
                <p:cNvPr id="100" name="Isosceles Triangle 99"/>
                <p:cNvSpPr/>
                <p:nvPr/>
              </p:nvSpPr>
              <p:spPr>
                <a:xfrm rot="11565512">
                  <a:off x="1294240" y="4591764"/>
                  <a:ext cx="203351" cy="220922"/>
                </a:xfrm>
                <a:prstGeom prst="triangle">
                  <a:avLst>
                    <a:gd name="adj" fmla="val 55351"/>
                  </a:avLst>
                </a:pr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lowchart: Manual Operation 2"/>
                <p:cNvSpPr/>
                <p:nvPr/>
              </p:nvSpPr>
              <p:spPr>
                <a:xfrm rot="11219962">
                  <a:off x="1379222" y="3426742"/>
                  <a:ext cx="165346" cy="11706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lowchart: Manual Operation 2"/>
                <p:cNvSpPr/>
                <p:nvPr/>
              </p:nvSpPr>
              <p:spPr>
                <a:xfrm rot="10800000">
                  <a:off x="1419756" y="3333078"/>
                  <a:ext cx="232213" cy="17638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Isosceles Triangle 102"/>
                <p:cNvSpPr/>
                <p:nvPr/>
              </p:nvSpPr>
              <p:spPr>
                <a:xfrm rot="10800000">
                  <a:off x="1392766" y="3180206"/>
                  <a:ext cx="309535" cy="223799"/>
                </a:xfrm>
                <a:prstGeom prst="triangle">
                  <a:avLst>
                    <a:gd name="adj" fmla="val 5535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p:cNvSpPr/>
                <p:nvPr/>
              </p:nvSpPr>
              <p:spPr>
                <a:xfrm rot="10800000">
                  <a:off x="1419754" y="5095005"/>
                  <a:ext cx="232214" cy="247738"/>
                </a:xfrm>
                <a:prstGeom prst="triangle">
                  <a:avLst>
                    <a:gd name="adj" fmla="val 5143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8" name="Oval 87"/>
            <p:cNvSpPr/>
            <p:nvPr/>
          </p:nvSpPr>
          <p:spPr>
            <a:xfrm>
              <a:off x="1900609" y="2335954"/>
              <a:ext cx="81675" cy="216659"/>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2819472" y="2312097"/>
              <a:ext cx="120968" cy="231373"/>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1552162" y="4545256"/>
            <a:ext cx="1450361" cy="3233788"/>
            <a:chOff x="1432094" y="4545256"/>
            <a:chExt cx="1450361" cy="3233788"/>
          </a:xfrm>
          <a:effectLst>
            <a:outerShdw blurRad="50800" dist="38100" dir="2700000" algn="tl" rotWithShape="0">
              <a:prstClr val="black">
                <a:alpha val="40000"/>
              </a:prstClr>
            </a:outerShdw>
          </a:effectLst>
        </p:grpSpPr>
        <p:sp>
          <p:nvSpPr>
            <p:cNvPr id="29" name="Isosceles Triangle 27"/>
            <p:cNvSpPr/>
            <p:nvPr/>
          </p:nvSpPr>
          <p:spPr>
            <a:xfrm rot="10800000">
              <a:off x="1780386" y="5690143"/>
              <a:ext cx="823489" cy="1242172"/>
            </a:xfrm>
            <a:custGeom>
              <a:avLst/>
              <a:gdLst>
                <a:gd name="connsiteX0" fmla="*/ 0 w 1302328"/>
                <a:gd name="connsiteY0" fmla="*/ 1236387 h 1236387"/>
                <a:gd name="connsiteX1" fmla="*/ 651164 w 1302328"/>
                <a:gd name="connsiteY1" fmla="*/ 0 h 1236387"/>
                <a:gd name="connsiteX2" fmla="*/ 1302328 w 1302328"/>
                <a:gd name="connsiteY2" fmla="*/ 1236387 h 1236387"/>
                <a:gd name="connsiteX3" fmla="*/ 0 w 1302328"/>
                <a:gd name="connsiteY3" fmla="*/ 1236387 h 123638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0 w 1302328"/>
                <a:gd name="connsiteY4" fmla="*/ 1236387 h 123644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45211 w 1302328"/>
                <a:gd name="connsiteY4" fmla="*/ 1216452 h 1236447"/>
                <a:gd name="connsiteX5" fmla="*/ 0 w 1302328"/>
                <a:gd name="connsiteY5" fmla="*/ 1236387 h 123644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28384 w 1302328"/>
                <a:gd name="connsiteY4" fmla="*/ 1233809 h 1236447"/>
                <a:gd name="connsiteX5" fmla="*/ 0 w 1302328"/>
                <a:gd name="connsiteY5" fmla="*/ 1236387 h 1236447"/>
                <a:gd name="connsiteX0" fmla="*/ 0 w 1302328"/>
                <a:gd name="connsiteY0" fmla="*/ 1190100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28384 w 1302328"/>
                <a:gd name="connsiteY4" fmla="*/ 1233809 h 1236447"/>
                <a:gd name="connsiteX5" fmla="*/ 0 w 1302328"/>
                <a:gd name="connsiteY5" fmla="*/ 1190100 h 123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328" h="1236447">
                  <a:moveTo>
                    <a:pt x="0" y="1190100"/>
                  </a:moveTo>
                  <a:lnTo>
                    <a:pt x="651164" y="0"/>
                  </a:lnTo>
                  <a:lnTo>
                    <a:pt x="1302328" y="1236387"/>
                  </a:lnTo>
                  <a:cubicBezTo>
                    <a:pt x="1083355" y="1239549"/>
                    <a:pt x="850526" y="1118019"/>
                    <a:pt x="631553" y="1121181"/>
                  </a:cubicBezTo>
                  <a:lnTo>
                    <a:pt x="128384" y="1233809"/>
                  </a:lnTo>
                  <a:lnTo>
                    <a:pt x="0" y="1190100"/>
                  </a:lnTo>
                  <a:close/>
                </a:path>
              </a:pathLst>
            </a:cu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19560000">
              <a:off x="2012525" y="6628729"/>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2040000" flipH="1">
              <a:off x="2176914" y="6640278"/>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1432094" y="4545256"/>
              <a:ext cx="1450361" cy="3233788"/>
              <a:chOff x="3417908" y="2116095"/>
              <a:chExt cx="1450361" cy="3233787"/>
            </a:xfrm>
          </p:grpSpPr>
          <p:sp>
            <p:nvSpPr>
              <p:cNvPr id="107" name="Freeform 106"/>
              <p:cNvSpPr/>
              <p:nvPr/>
            </p:nvSpPr>
            <p:spPr>
              <a:xfrm>
                <a:off x="3417908" y="3261089"/>
                <a:ext cx="1450361" cy="2088793"/>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913" h="2283712">
                    <a:moveTo>
                      <a:pt x="454950" y="0"/>
                    </a:moveTo>
                    <a:lnTo>
                      <a:pt x="550535" y="0"/>
                    </a:lnTo>
                    <a:lnTo>
                      <a:pt x="593132" y="45544"/>
                    </a:lnTo>
                    <a:cubicBezTo>
                      <a:pt x="723505" y="160555"/>
                      <a:pt x="903614" y="231690"/>
                      <a:pt x="1102557" y="231690"/>
                    </a:cubicBezTo>
                    <a:cubicBezTo>
                      <a:pt x="1301500" y="231690"/>
                      <a:pt x="1481609" y="160555"/>
                      <a:pt x="1611982" y="45544"/>
                    </a:cubicBezTo>
                    <a:lnTo>
                      <a:pt x="1654579" y="0"/>
                    </a:lnTo>
                    <a:lnTo>
                      <a:pt x="1775963" y="0"/>
                    </a:lnTo>
                    <a:cubicBezTo>
                      <a:pt x="2027225" y="0"/>
                      <a:pt x="2230913" y="203688"/>
                      <a:pt x="2230913" y="454950"/>
                    </a:cubicBezTo>
                    <a:lnTo>
                      <a:pt x="2230913" y="2283712"/>
                    </a:lnTo>
                    <a:lnTo>
                      <a:pt x="0" y="2283712"/>
                    </a:lnTo>
                    <a:lnTo>
                      <a:pt x="0" y="454950"/>
                    </a:lnTo>
                    <a:cubicBezTo>
                      <a:pt x="0" y="203688"/>
                      <a:pt x="203688" y="0"/>
                      <a:pt x="454950" y="0"/>
                    </a:cubicBezTo>
                    <a:close/>
                  </a:path>
                </a:pathLst>
              </a:custGeom>
              <a:blipFill dpi="0" rotWithShape="1">
                <a:blip r:embed="rId1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p:nvPr/>
            </p:nvSpPr>
            <p:spPr>
              <a:xfrm rot="5220000" flipH="1">
                <a:off x="4073666" y="4491101"/>
                <a:ext cx="182880" cy="27432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Heptagon 19"/>
              <p:cNvSpPr/>
              <p:nvPr/>
            </p:nvSpPr>
            <p:spPr>
              <a:xfrm>
                <a:off x="3527983" y="2131845"/>
                <a:ext cx="1221179" cy="935062"/>
              </a:xfrm>
              <a:custGeom>
                <a:avLst/>
                <a:gdLst>
                  <a:gd name="connsiteX0" fmla="*/ -4 w 1466158"/>
                  <a:gd name="connsiteY0" fmla="*/ 743572 h 1156219"/>
                  <a:gd name="connsiteX1" fmla="*/ 145195 w 1466158"/>
                  <a:gd name="connsiteY1" fmla="*/ 229004 h 1156219"/>
                  <a:gd name="connsiteX2" fmla="*/ 733079 w 1466158"/>
                  <a:gd name="connsiteY2" fmla="*/ 0 h 1156219"/>
                  <a:gd name="connsiteX3" fmla="*/ 1320963 w 1466158"/>
                  <a:gd name="connsiteY3" fmla="*/ 229004 h 1156219"/>
                  <a:gd name="connsiteX4" fmla="*/ 1466162 w 1466158"/>
                  <a:gd name="connsiteY4" fmla="*/ 743572 h 1156219"/>
                  <a:gd name="connsiteX5" fmla="*/ 1059328 w 1466158"/>
                  <a:gd name="connsiteY5" fmla="*/ 1156225 h 1156219"/>
                  <a:gd name="connsiteX6" fmla="*/ 406830 w 1466158"/>
                  <a:gd name="connsiteY6" fmla="*/ 1156225 h 1156219"/>
                  <a:gd name="connsiteX7" fmla="*/ -4 w 1466158"/>
                  <a:gd name="connsiteY7" fmla="*/ 743572 h 1156219"/>
                  <a:gd name="connsiteX0" fmla="*/ 0 w 1466166"/>
                  <a:gd name="connsiteY0" fmla="*/ 743572 h 1156225"/>
                  <a:gd name="connsiteX1" fmla="*/ 249702 w 1466166"/>
                  <a:gd name="connsiteY1" fmla="*/ 255130 h 1156225"/>
                  <a:gd name="connsiteX2" fmla="*/ 733083 w 1466166"/>
                  <a:gd name="connsiteY2" fmla="*/ 0 h 1156225"/>
                  <a:gd name="connsiteX3" fmla="*/ 1320967 w 1466166"/>
                  <a:gd name="connsiteY3" fmla="*/ 229004 h 1156225"/>
                  <a:gd name="connsiteX4" fmla="*/ 1466166 w 1466166"/>
                  <a:gd name="connsiteY4" fmla="*/ 743572 h 1156225"/>
                  <a:gd name="connsiteX5" fmla="*/ 1059332 w 1466166"/>
                  <a:gd name="connsiteY5" fmla="*/ 1156225 h 1156225"/>
                  <a:gd name="connsiteX6" fmla="*/ 406834 w 1466166"/>
                  <a:gd name="connsiteY6" fmla="*/ 1156225 h 1156225"/>
                  <a:gd name="connsiteX7" fmla="*/ 0 w 1466166"/>
                  <a:gd name="connsiteY7" fmla="*/ 743572 h 1156225"/>
                  <a:gd name="connsiteX0" fmla="*/ 0 w 1466166"/>
                  <a:gd name="connsiteY0" fmla="*/ 743572 h 1156225"/>
                  <a:gd name="connsiteX1" fmla="*/ 249702 w 1466166"/>
                  <a:gd name="connsiteY1" fmla="*/ 255130 h 1156225"/>
                  <a:gd name="connsiteX2" fmla="*/ 733083 w 1466166"/>
                  <a:gd name="connsiteY2" fmla="*/ 0 h 1156225"/>
                  <a:gd name="connsiteX3" fmla="*/ 1251299 w 1466166"/>
                  <a:gd name="connsiteY3" fmla="*/ 263838 h 1156225"/>
                  <a:gd name="connsiteX4" fmla="*/ 1466166 w 1466166"/>
                  <a:gd name="connsiteY4" fmla="*/ 743572 h 1156225"/>
                  <a:gd name="connsiteX5" fmla="*/ 1059332 w 1466166"/>
                  <a:gd name="connsiteY5" fmla="*/ 1156225 h 1156225"/>
                  <a:gd name="connsiteX6" fmla="*/ 406834 w 1466166"/>
                  <a:gd name="connsiteY6" fmla="*/ 1156225 h 1156225"/>
                  <a:gd name="connsiteX7" fmla="*/ 0 w 1466166"/>
                  <a:gd name="connsiteY7" fmla="*/ 743572 h 1156225"/>
                  <a:gd name="connsiteX0" fmla="*/ 0 w 1466166"/>
                  <a:gd name="connsiteY0" fmla="*/ 647778 h 1060431"/>
                  <a:gd name="connsiteX1" fmla="*/ 249702 w 1466166"/>
                  <a:gd name="connsiteY1" fmla="*/ 159336 h 1060431"/>
                  <a:gd name="connsiteX2" fmla="*/ 733083 w 1466166"/>
                  <a:gd name="connsiteY2" fmla="*/ 0 h 1060431"/>
                  <a:gd name="connsiteX3" fmla="*/ 1251299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51299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16465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08199 w 1466166"/>
                  <a:gd name="connsiteY3" fmla="*/ 185461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92361 w 1466166"/>
                  <a:gd name="connsiteY1" fmla="*/ 168044 h 1060431"/>
                  <a:gd name="connsiteX2" fmla="*/ 733083 w 1466166"/>
                  <a:gd name="connsiteY2" fmla="*/ 0 h 1060431"/>
                  <a:gd name="connsiteX3" fmla="*/ 1208199 w 1466166"/>
                  <a:gd name="connsiteY3" fmla="*/ 185461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92361 w 1466166"/>
                  <a:gd name="connsiteY1" fmla="*/ 168044 h 1060431"/>
                  <a:gd name="connsiteX2" fmla="*/ 733083 w 1466166"/>
                  <a:gd name="connsiteY2" fmla="*/ 0 h 1060431"/>
                  <a:gd name="connsiteX3" fmla="*/ 1199934 w 1466166"/>
                  <a:gd name="connsiteY3" fmla="*/ 194170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14092"/>
                  <a:gd name="connsiteY0" fmla="*/ 620274 h 1060431"/>
                  <a:gd name="connsiteX1" fmla="*/ 240287 w 1414092"/>
                  <a:gd name="connsiteY1" fmla="*/ 168044 h 1060431"/>
                  <a:gd name="connsiteX2" fmla="*/ 681009 w 1414092"/>
                  <a:gd name="connsiteY2" fmla="*/ 0 h 1060431"/>
                  <a:gd name="connsiteX3" fmla="*/ 1147860 w 1414092"/>
                  <a:gd name="connsiteY3" fmla="*/ 194170 h 1060431"/>
                  <a:gd name="connsiteX4" fmla="*/ 1414092 w 1414092"/>
                  <a:gd name="connsiteY4" fmla="*/ 647778 h 1060431"/>
                  <a:gd name="connsiteX5" fmla="*/ 1007258 w 1414092"/>
                  <a:gd name="connsiteY5" fmla="*/ 1060431 h 1060431"/>
                  <a:gd name="connsiteX6" fmla="*/ 354760 w 1414092"/>
                  <a:gd name="connsiteY6" fmla="*/ 1060431 h 1060431"/>
                  <a:gd name="connsiteX7" fmla="*/ 0 w 1414092"/>
                  <a:gd name="connsiteY7" fmla="*/ 620274 h 1060431"/>
                  <a:gd name="connsiteX0" fmla="*/ 0 w 1457487"/>
                  <a:gd name="connsiteY0" fmla="*/ 638610 h 1060431"/>
                  <a:gd name="connsiteX1" fmla="*/ 283682 w 1457487"/>
                  <a:gd name="connsiteY1" fmla="*/ 168044 h 1060431"/>
                  <a:gd name="connsiteX2" fmla="*/ 724404 w 1457487"/>
                  <a:gd name="connsiteY2" fmla="*/ 0 h 1060431"/>
                  <a:gd name="connsiteX3" fmla="*/ 1191255 w 1457487"/>
                  <a:gd name="connsiteY3" fmla="*/ 194170 h 1060431"/>
                  <a:gd name="connsiteX4" fmla="*/ 1457487 w 1457487"/>
                  <a:gd name="connsiteY4" fmla="*/ 647778 h 1060431"/>
                  <a:gd name="connsiteX5" fmla="*/ 1050653 w 1457487"/>
                  <a:gd name="connsiteY5" fmla="*/ 1060431 h 1060431"/>
                  <a:gd name="connsiteX6" fmla="*/ 398155 w 1457487"/>
                  <a:gd name="connsiteY6" fmla="*/ 1060431 h 1060431"/>
                  <a:gd name="connsiteX7" fmla="*/ 0 w 1457487"/>
                  <a:gd name="connsiteY7" fmla="*/ 638610 h 1060431"/>
                  <a:gd name="connsiteX0" fmla="*/ 0 w 1414092"/>
                  <a:gd name="connsiteY0" fmla="*/ 638610 h 1060431"/>
                  <a:gd name="connsiteX1" fmla="*/ 283682 w 1414092"/>
                  <a:gd name="connsiteY1" fmla="*/ 168044 h 1060431"/>
                  <a:gd name="connsiteX2" fmla="*/ 724404 w 1414092"/>
                  <a:gd name="connsiteY2" fmla="*/ 0 h 1060431"/>
                  <a:gd name="connsiteX3" fmla="*/ 1191255 w 1414092"/>
                  <a:gd name="connsiteY3" fmla="*/ 194170 h 1060431"/>
                  <a:gd name="connsiteX4" fmla="*/ 1414092 w 1414092"/>
                  <a:gd name="connsiteY4" fmla="*/ 647778 h 1060431"/>
                  <a:gd name="connsiteX5" fmla="*/ 1050653 w 1414092"/>
                  <a:gd name="connsiteY5" fmla="*/ 1060431 h 1060431"/>
                  <a:gd name="connsiteX6" fmla="*/ 398155 w 1414092"/>
                  <a:gd name="connsiteY6" fmla="*/ 1060431 h 1060431"/>
                  <a:gd name="connsiteX7" fmla="*/ 0 w 1414092"/>
                  <a:gd name="connsiteY7" fmla="*/ 638610 h 1060431"/>
                  <a:gd name="connsiteX0" fmla="*/ 0 w 1370697"/>
                  <a:gd name="connsiteY0" fmla="*/ 638610 h 1060431"/>
                  <a:gd name="connsiteX1" fmla="*/ 240287 w 1370697"/>
                  <a:gd name="connsiteY1" fmla="*/ 168044 h 1060431"/>
                  <a:gd name="connsiteX2" fmla="*/ 681009 w 1370697"/>
                  <a:gd name="connsiteY2" fmla="*/ 0 h 1060431"/>
                  <a:gd name="connsiteX3" fmla="*/ 1147860 w 1370697"/>
                  <a:gd name="connsiteY3" fmla="*/ 194170 h 1060431"/>
                  <a:gd name="connsiteX4" fmla="*/ 1370697 w 1370697"/>
                  <a:gd name="connsiteY4" fmla="*/ 647778 h 1060431"/>
                  <a:gd name="connsiteX5" fmla="*/ 1007258 w 1370697"/>
                  <a:gd name="connsiteY5" fmla="*/ 1060431 h 1060431"/>
                  <a:gd name="connsiteX6" fmla="*/ 354760 w 1370697"/>
                  <a:gd name="connsiteY6" fmla="*/ 1060431 h 1060431"/>
                  <a:gd name="connsiteX7" fmla="*/ 0 w 1370697"/>
                  <a:gd name="connsiteY7" fmla="*/ 638610 h 1060431"/>
                  <a:gd name="connsiteX0" fmla="*/ 0 w 1370697"/>
                  <a:gd name="connsiteY0" fmla="*/ 638610 h 1060431"/>
                  <a:gd name="connsiteX1" fmla="*/ 240287 w 1370697"/>
                  <a:gd name="connsiteY1" fmla="*/ 168044 h 1060431"/>
                  <a:gd name="connsiteX2" fmla="*/ 681009 w 1370697"/>
                  <a:gd name="connsiteY2" fmla="*/ 0 h 1060431"/>
                  <a:gd name="connsiteX3" fmla="*/ 1147860 w 1370697"/>
                  <a:gd name="connsiteY3" fmla="*/ 194170 h 1060431"/>
                  <a:gd name="connsiteX4" fmla="*/ 1370697 w 1370697"/>
                  <a:gd name="connsiteY4" fmla="*/ 647778 h 1060431"/>
                  <a:gd name="connsiteX5" fmla="*/ 1007258 w 1370697"/>
                  <a:gd name="connsiteY5" fmla="*/ 1060431 h 1060431"/>
                  <a:gd name="connsiteX6" fmla="*/ 354760 w 1370697"/>
                  <a:gd name="connsiteY6" fmla="*/ 1060431 h 1060431"/>
                  <a:gd name="connsiteX7" fmla="*/ 0 w 1370697"/>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2027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2027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6611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6611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8 w 1379376"/>
                  <a:gd name="connsiteY1" fmla="*/ 168045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8 w 1379376"/>
                  <a:gd name="connsiteY1" fmla="*/ 168045 h 1027743"/>
                  <a:gd name="connsiteX2" fmla="*/ 681009 w 1379376"/>
                  <a:gd name="connsiteY2" fmla="*/ 0 h 1027743"/>
                  <a:gd name="connsiteX3" fmla="*/ 1147860 w 1379376"/>
                  <a:gd name="connsiteY3" fmla="*/ 205066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323164 w 1379376"/>
                  <a:gd name="connsiteY1" fmla="*/ 59084 h 1027743"/>
                  <a:gd name="connsiteX2" fmla="*/ 681009 w 1379376"/>
                  <a:gd name="connsiteY2" fmla="*/ 0 h 1027743"/>
                  <a:gd name="connsiteX3" fmla="*/ 1147860 w 1379376"/>
                  <a:gd name="connsiteY3" fmla="*/ 205066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60402 h 1082223"/>
                  <a:gd name="connsiteX1" fmla="*/ 323164 w 1379376"/>
                  <a:gd name="connsiteY1" fmla="*/ 113564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312805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292086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292086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400095"/>
                  <a:gd name="connsiteY0" fmla="*/ 693090 h 1082223"/>
                  <a:gd name="connsiteX1" fmla="*/ 312805 w 1400095"/>
                  <a:gd name="connsiteY1" fmla="*/ 135357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78938 w 1400095"/>
                  <a:gd name="connsiteY3" fmla="*/ 226858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78938 w 1400095"/>
                  <a:gd name="connsiteY3" fmla="*/ 226858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095" h="1082223">
                    <a:moveTo>
                      <a:pt x="0" y="693090"/>
                    </a:moveTo>
                    <a:cubicBezTo>
                      <a:pt x="19343" y="517899"/>
                      <a:pt x="108394" y="433860"/>
                      <a:pt x="312805" y="178941"/>
                    </a:cubicBezTo>
                    <a:cubicBezTo>
                      <a:pt x="449352" y="68446"/>
                      <a:pt x="596259" y="1535"/>
                      <a:pt x="753526" y="0"/>
                    </a:cubicBezTo>
                    <a:cubicBezTo>
                      <a:pt x="960941" y="32035"/>
                      <a:pt x="1044040" y="129447"/>
                      <a:pt x="1178938" y="226858"/>
                    </a:cubicBezTo>
                    <a:cubicBezTo>
                      <a:pt x="1256110" y="368893"/>
                      <a:pt x="1366318" y="545871"/>
                      <a:pt x="1400095" y="687906"/>
                    </a:cubicBezTo>
                    <a:cubicBezTo>
                      <a:pt x="1388884" y="782673"/>
                      <a:pt x="1152016" y="950784"/>
                      <a:pt x="1027977" y="1082223"/>
                    </a:cubicBezTo>
                    <a:lnTo>
                      <a:pt x="375479" y="1082223"/>
                    </a:lnTo>
                    <a:lnTo>
                      <a:pt x="0" y="69309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3804574" y="3312413"/>
                <a:ext cx="133223" cy="374027"/>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rot="21145175">
                <a:off x="3809372" y="3578203"/>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rot="21145175">
                <a:off x="3837433" y="3793785"/>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flipH="1">
                <a:off x="4378609" y="3323286"/>
                <a:ext cx="133223" cy="374027"/>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rot="454825" flipH="1">
                <a:off x="4368815" y="3589078"/>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rot="454825" flipH="1">
                <a:off x="4345803" y="3812629"/>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4459942" y="2702742"/>
                <a:ext cx="145339" cy="179458"/>
              </a:xfrm>
              <a:prstGeom prst="ellipse">
                <a:avLst/>
              </a:pr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3715688" y="2752468"/>
                <a:ext cx="145339" cy="179458"/>
              </a:xfrm>
              <a:prstGeom prst="ellipse">
                <a:avLst/>
              </a:pr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ardrop 117"/>
              <p:cNvSpPr/>
              <p:nvPr/>
            </p:nvSpPr>
            <p:spPr>
              <a:xfrm rot="233576" flipH="1">
                <a:off x="4438442" y="2872570"/>
                <a:ext cx="202792" cy="197992"/>
              </a:xfrm>
              <a:prstGeom prst="teardrop">
                <a:avLst>
                  <a:gd name="adj" fmla="val 153251"/>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ardrop 118"/>
              <p:cNvSpPr/>
              <p:nvPr/>
            </p:nvSpPr>
            <p:spPr>
              <a:xfrm rot="21366424">
                <a:off x="3712088" y="2911131"/>
                <a:ext cx="202792" cy="197992"/>
              </a:xfrm>
              <a:prstGeom prst="teardrop">
                <a:avLst>
                  <a:gd name="adj" fmla="val 153251"/>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Stored Data 31"/>
              <p:cNvSpPr/>
              <p:nvPr/>
            </p:nvSpPr>
            <p:spPr>
              <a:xfrm rot="16200000">
                <a:off x="3659947" y="2424051"/>
                <a:ext cx="1011930" cy="74065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22 w 10455"/>
                  <a:gd name="connsiteY0" fmla="*/ 0 h 10000"/>
                  <a:gd name="connsiteX1" fmla="*/ 10455 w 10455"/>
                  <a:gd name="connsiteY1" fmla="*/ 0 h 10000"/>
                  <a:gd name="connsiteX2" fmla="*/ 8788 w 10455"/>
                  <a:gd name="connsiteY2" fmla="*/ 5000 h 10000"/>
                  <a:gd name="connsiteX3" fmla="*/ 10455 w 10455"/>
                  <a:gd name="connsiteY3" fmla="*/ 10000 h 10000"/>
                  <a:gd name="connsiteX4" fmla="*/ 2122 w 10455"/>
                  <a:gd name="connsiteY4" fmla="*/ 10000 h 10000"/>
                  <a:gd name="connsiteX5" fmla="*/ 0 w 10455"/>
                  <a:gd name="connsiteY5" fmla="*/ 5084 h 10000"/>
                  <a:gd name="connsiteX6" fmla="*/ 2122 w 10455"/>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 h="10000">
                    <a:moveTo>
                      <a:pt x="2122" y="0"/>
                    </a:moveTo>
                    <a:lnTo>
                      <a:pt x="10455" y="0"/>
                    </a:lnTo>
                    <a:cubicBezTo>
                      <a:pt x="9534" y="0"/>
                      <a:pt x="8788" y="2239"/>
                      <a:pt x="8788" y="5000"/>
                    </a:cubicBezTo>
                    <a:cubicBezTo>
                      <a:pt x="8788" y="7761"/>
                      <a:pt x="9534" y="10000"/>
                      <a:pt x="10455" y="10000"/>
                    </a:cubicBezTo>
                    <a:lnTo>
                      <a:pt x="2122" y="10000"/>
                    </a:lnTo>
                    <a:cubicBezTo>
                      <a:pt x="1201" y="10000"/>
                      <a:pt x="0" y="7845"/>
                      <a:pt x="0" y="5084"/>
                    </a:cubicBezTo>
                    <a:cubicBezTo>
                      <a:pt x="0" y="2323"/>
                      <a:pt x="1201" y="0"/>
                      <a:pt x="2122" y="0"/>
                    </a:cubicBezTo>
                    <a:close/>
                  </a:path>
                </a:pathLst>
              </a:cu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Chord 14"/>
              <p:cNvSpPr/>
              <p:nvPr/>
            </p:nvSpPr>
            <p:spPr>
              <a:xfrm rot="4717881">
                <a:off x="3880254" y="2003501"/>
                <a:ext cx="549818" cy="894096"/>
              </a:xfrm>
              <a:custGeom>
                <a:avLst/>
                <a:gdLst>
                  <a:gd name="connsiteX0" fmla="*/ 730046 w 1131588"/>
                  <a:gd name="connsiteY0" fmla="*/ 1170883 h 1196650"/>
                  <a:gd name="connsiteX1" fmla="*/ 25776 w 1131588"/>
                  <a:gd name="connsiteY1" fmla="*/ 776863 h 1196650"/>
                  <a:gd name="connsiteX2" fmla="*/ 356970 w 1131588"/>
                  <a:gd name="connsiteY2" fmla="*/ 42243 h 1196650"/>
                  <a:gd name="connsiteX3" fmla="*/ 730046 w 1131588"/>
                  <a:gd name="connsiteY3" fmla="*/ 1170883 h 1196650"/>
                  <a:gd name="connsiteX0" fmla="*/ 737727 w 737727"/>
                  <a:gd name="connsiteY0" fmla="*/ 1153645 h 1177495"/>
                  <a:gd name="connsiteX1" fmla="*/ 25890 w 737727"/>
                  <a:gd name="connsiteY1" fmla="*/ 734620 h 1177495"/>
                  <a:gd name="connsiteX2" fmla="*/ 357084 w 737727"/>
                  <a:gd name="connsiteY2" fmla="*/ 0 h 1177495"/>
                  <a:gd name="connsiteX3" fmla="*/ 737727 w 737727"/>
                  <a:gd name="connsiteY3" fmla="*/ 1153645 h 1177495"/>
                  <a:gd name="connsiteX0" fmla="*/ 737727 w 737727"/>
                  <a:gd name="connsiteY0" fmla="*/ 1153645 h 1211690"/>
                  <a:gd name="connsiteX1" fmla="*/ 201302 w 737727"/>
                  <a:gd name="connsiteY1" fmla="*/ 1008454 h 1211690"/>
                  <a:gd name="connsiteX2" fmla="*/ 25890 w 737727"/>
                  <a:gd name="connsiteY2" fmla="*/ 734620 h 1211690"/>
                  <a:gd name="connsiteX3" fmla="*/ 357084 w 737727"/>
                  <a:gd name="connsiteY3" fmla="*/ 0 h 1211690"/>
                  <a:gd name="connsiteX4" fmla="*/ 737727 w 737727"/>
                  <a:gd name="connsiteY4" fmla="*/ 1153645 h 1211690"/>
                  <a:gd name="connsiteX0" fmla="*/ 723006 w 723006"/>
                  <a:gd name="connsiteY0" fmla="*/ 1191690 h 1249735"/>
                  <a:gd name="connsiteX1" fmla="*/ 186581 w 723006"/>
                  <a:gd name="connsiteY1" fmla="*/ 1046499 h 1249735"/>
                  <a:gd name="connsiteX2" fmla="*/ 11169 w 723006"/>
                  <a:gd name="connsiteY2" fmla="*/ 772665 h 1249735"/>
                  <a:gd name="connsiteX3" fmla="*/ 53454 w 723006"/>
                  <a:gd name="connsiteY3" fmla="*/ 322502 h 1249735"/>
                  <a:gd name="connsiteX4" fmla="*/ 342363 w 723006"/>
                  <a:gd name="connsiteY4" fmla="*/ 38045 h 1249735"/>
                  <a:gd name="connsiteX5" fmla="*/ 723006 w 723006"/>
                  <a:gd name="connsiteY5" fmla="*/ 1191690 h 1249735"/>
                  <a:gd name="connsiteX0" fmla="*/ 717066 w 717066"/>
                  <a:gd name="connsiteY0" fmla="*/ 1190340 h 1248385"/>
                  <a:gd name="connsiteX1" fmla="*/ 180641 w 717066"/>
                  <a:gd name="connsiteY1" fmla="*/ 1045149 h 1248385"/>
                  <a:gd name="connsiteX2" fmla="*/ 5229 w 717066"/>
                  <a:gd name="connsiteY2" fmla="*/ 771315 h 1248385"/>
                  <a:gd name="connsiteX3" fmla="*/ 90468 w 717066"/>
                  <a:gd name="connsiteY3" fmla="*/ 336814 h 1248385"/>
                  <a:gd name="connsiteX4" fmla="*/ 336423 w 717066"/>
                  <a:gd name="connsiteY4" fmla="*/ 36695 h 1248385"/>
                  <a:gd name="connsiteX5" fmla="*/ 717066 w 717066"/>
                  <a:gd name="connsiteY5" fmla="*/ 1190340 h 1248385"/>
                  <a:gd name="connsiteX0" fmla="*/ 717066 w 717066"/>
                  <a:gd name="connsiteY0" fmla="*/ 1120406 h 1178451"/>
                  <a:gd name="connsiteX1" fmla="*/ 180641 w 717066"/>
                  <a:gd name="connsiteY1" fmla="*/ 975215 h 1178451"/>
                  <a:gd name="connsiteX2" fmla="*/ 5229 w 717066"/>
                  <a:gd name="connsiteY2" fmla="*/ 701381 h 1178451"/>
                  <a:gd name="connsiteX3" fmla="*/ 90468 w 717066"/>
                  <a:gd name="connsiteY3" fmla="*/ 266880 h 1178451"/>
                  <a:gd name="connsiteX4" fmla="*/ 426822 w 717066"/>
                  <a:gd name="connsiteY4" fmla="*/ 44491 h 1178451"/>
                  <a:gd name="connsiteX5" fmla="*/ 717066 w 717066"/>
                  <a:gd name="connsiteY5" fmla="*/ 1120406 h 1178451"/>
                  <a:gd name="connsiteX0" fmla="*/ 745739 w 745739"/>
                  <a:gd name="connsiteY0" fmla="*/ 1025746 h 1102868"/>
                  <a:gd name="connsiteX1" fmla="*/ 180641 w 745739"/>
                  <a:gd name="connsiteY1" fmla="*/ 975215 h 1102868"/>
                  <a:gd name="connsiteX2" fmla="*/ 5229 w 745739"/>
                  <a:gd name="connsiteY2" fmla="*/ 701381 h 1102868"/>
                  <a:gd name="connsiteX3" fmla="*/ 90468 w 745739"/>
                  <a:gd name="connsiteY3" fmla="*/ 266880 h 1102868"/>
                  <a:gd name="connsiteX4" fmla="*/ 426822 w 745739"/>
                  <a:gd name="connsiteY4" fmla="*/ 44491 h 1102868"/>
                  <a:gd name="connsiteX5" fmla="*/ 745739 w 745739"/>
                  <a:gd name="connsiteY5" fmla="*/ 1025746 h 1102868"/>
                  <a:gd name="connsiteX0" fmla="*/ 709924 w 709924"/>
                  <a:gd name="connsiteY0" fmla="*/ 1065246 h 1133151"/>
                  <a:gd name="connsiteX1" fmla="*/ 180641 w 709924"/>
                  <a:gd name="connsiteY1" fmla="*/ 975215 h 1133151"/>
                  <a:gd name="connsiteX2" fmla="*/ 5229 w 709924"/>
                  <a:gd name="connsiteY2" fmla="*/ 701381 h 1133151"/>
                  <a:gd name="connsiteX3" fmla="*/ 90468 w 709924"/>
                  <a:gd name="connsiteY3" fmla="*/ 266880 h 1133151"/>
                  <a:gd name="connsiteX4" fmla="*/ 426822 w 709924"/>
                  <a:gd name="connsiteY4" fmla="*/ 44491 h 1133151"/>
                  <a:gd name="connsiteX5" fmla="*/ 709924 w 709924"/>
                  <a:gd name="connsiteY5" fmla="*/ 1065246 h 1133151"/>
                  <a:gd name="connsiteX0" fmla="*/ 709924 w 709924"/>
                  <a:gd name="connsiteY0" fmla="*/ 1065246 h 1129352"/>
                  <a:gd name="connsiteX1" fmla="*/ 213001 w 709924"/>
                  <a:gd name="connsiteY1" fmla="*/ 955868 h 1129352"/>
                  <a:gd name="connsiteX2" fmla="*/ 5229 w 709924"/>
                  <a:gd name="connsiteY2" fmla="*/ 701381 h 1129352"/>
                  <a:gd name="connsiteX3" fmla="*/ 90468 w 709924"/>
                  <a:gd name="connsiteY3" fmla="*/ 266880 h 1129352"/>
                  <a:gd name="connsiteX4" fmla="*/ 426822 w 709924"/>
                  <a:gd name="connsiteY4" fmla="*/ 44491 h 1129352"/>
                  <a:gd name="connsiteX5" fmla="*/ 709924 w 709924"/>
                  <a:gd name="connsiteY5" fmla="*/ 1065246 h 1129352"/>
                  <a:gd name="connsiteX0" fmla="*/ 664953 w 664953"/>
                  <a:gd name="connsiteY0" fmla="*/ 1065246 h 1129352"/>
                  <a:gd name="connsiteX1" fmla="*/ 168030 w 664953"/>
                  <a:gd name="connsiteY1" fmla="*/ 955868 h 1129352"/>
                  <a:gd name="connsiteX2" fmla="*/ 14613 w 664953"/>
                  <a:gd name="connsiteY2" fmla="*/ 723145 h 1129352"/>
                  <a:gd name="connsiteX3" fmla="*/ 45497 w 664953"/>
                  <a:gd name="connsiteY3" fmla="*/ 266880 h 1129352"/>
                  <a:gd name="connsiteX4" fmla="*/ 381851 w 664953"/>
                  <a:gd name="connsiteY4" fmla="*/ 44491 h 1129352"/>
                  <a:gd name="connsiteX5" fmla="*/ 664953 w 664953"/>
                  <a:gd name="connsiteY5" fmla="*/ 1065246 h 1129352"/>
                  <a:gd name="connsiteX0" fmla="*/ 657219 w 657219"/>
                  <a:gd name="connsiteY0" fmla="*/ 1059354 h 1123460"/>
                  <a:gd name="connsiteX1" fmla="*/ 160296 w 657219"/>
                  <a:gd name="connsiteY1" fmla="*/ 949976 h 1123460"/>
                  <a:gd name="connsiteX2" fmla="*/ 6879 w 657219"/>
                  <a:gd name="connsiteY2" fmla="*/ 717253 h 1123460"/>
                  <a:gd name="connsiteX3" fmla="*/ 73808 w 657219"/>
                  <a:gd name="connsiteY3" fmla="*/ 316954 h 1123460"/>
                  <a:gd name="connsiteX4" fmla="*/ 374117 w 657219"/>
                  <a:gd name="connsiteY4" fmla="*/ 38599 h 1123460"/>
                  <a:gd name="connsiteX5" fmla="*/ 657219 w 657219"/>
                  <a:gd name="connsiteY5" fmla="*/ 1059354 h 1123460"/>
                  <a:gd name="connsiteX0" fmla="*/ 655756 w 655756"/>
                  <a:gd name="connsiteY0" fmla="*/ 1097170 h 1161276"/>
                  <a:gd name="connsiteX1" fmla="*/ 158833 w 655756"/>
                  <a:gd name="connsiteY1" fmla="*/ 987792 h 1161276"/>
                  <a:gd name="connsiteX2" fmla="*/ 5416 w 655756"/>
                  <a:gd name="connsiteY2" fmla="*/ 755069 h 1161276"/>
                  <a:gd name="connsiteX3" fmla="*/ 72345 w 655756"/>
                  <a:gd name="connsiteY3" fmla="*/ 354770 h 1161276"/>
                  <a:gd name="connsiteX4" fmla="*/ 235940 w 655756"/>
                  <a:gd name="connsiteY4" fmla="*/ 105030 h 1161276"/>
                  <a:gd name="connsiteX5" fmla="*/ 372654 w 655756"/>
                  <a:gd name="connsiteY5" fmla="*/ 76415 h 1161276"/>
                  <a:gd name="connsiteX6" fmla="*/ 655756 w 655756"/>
                  <a:gd name="connsiteY6" fmla="*/ 1097170 h 1161276"/>
                  <a:gd name="connsiteX0" fmla="*/ 655756 w 655756"/>
                  <a:gd name="connsiteY0" fmla="*/ 1094816 h 1158922"/>
                  <a:gd name="connsiteX1" fmla="*/ 158833 w 655756"/>
                  <a:gd name="connsiteY1" fmla="*/ 985438 h 1158922"/>
                  <a:gd name="connsiteX2" fmla="*/ 5416 w 655756"/>
                  <a:gd name="connsiteY2" fmla="*/ 752715 h 1158922"/>
                  <a:gd name="connsiteX3" fmla="*/ 72345 w 655756"/>
                  <a:gd name="connsiteY3" fmla="*/ 352416 h 1158922"/>
                  <a:gd name="connsiteX4" fmla="*/ 143123 w 655756"/>
                  <a:gd name="connsiteY4" fmla="*/ 111659 h 1158922"/>
                  <a:gd name="connsiteX5" fmla="*/ 372654 w 655756"/>
                  <a:gd name="connsiteY5" fmla="*/ 74061 h 1158922"/>
                  <a:gd name="connsiteX6" fmla="*/ 655756 w 655756"/>
                  <a:gd name="connsiteY6" fmla="*/ 1094816 h 1158922"/>
                  <a:gd name="connsiteX0" fmla="*/ 655756 w 656175"/>
                  <a:gd name="connsiteY0" fmla="*/ 1094816 h 1198762"/>
                  <a:gd name="connsiteX1" fmla="*/ 429412 w 656175"/>
                  <a:gd name="connsiteY1" fmla="*/ 1152338 h 1198762"/>
                  <a:gd name="connsiteX2" fmla="*/ 158833 w 656175"/>
                  <a:gd name="connsiteY2" fmla="*/ 985438 h 1198762"/>
                  <a:gd name="connsiteX3" fmla="*/ 5416 w 656175"/>
                  <a:gd name="connsiteY3" fmla="*/ 752715 h 1198762"/>
                  <a:gd name="connsiteX4" fmla="*/ 72345 w 656175"/>
                  <a:gd name="connsiteY4" fmla="*/ 352416 h 1198762"/>
                  <a:gd name="connsiteX5" fmla="*/ 143123 w 656175"/>
                  <a:gd name="connsiteY5" fmla="*/ 111659 h 1198762"/>
                  <a:gd name="connsiteX6" fmla="*/ 372654 w 656175"/>
                  <a:gd name="connsiteY6" fmla="*/ 74061 h 1198762"/>
                  <a:gd name="connsiteX7" fmla="*/ 655756 w 656175"/>
                  <a:gd name="connsiteY7" fmla="*/ 1094816 h 1198762"/>
                  <a:gd name="connsiteX0" fmla="*/ 655756 w 656318"/>
                  <a:gd name="connsiteY0" fmla="*/ 1094816 h 1190217"/>
                  <a:gd name="connsiteX1" fmla="*/ 470524 w 656318"/>
                  <a:gd name="connsiteY1" fmla="*/ 1130343 h 1190217"/>
                  <a:gd name="connsiteX2" fmla="*/ 158833 w 656318"/>
                  <a:gd name="connsiteY2" fmla="*/ 985438 h 1190217"/>
                  <a:gd name="connsiteX3" fmla="*/ 5416 w 656318"/>
                  <a:gd name="connsiteY3" fmla="*/ 752715 h 1190217"/>
                  <a:gd name="connsiteX4" fmla="*/ 72345 w 656318"/>
                  <a:gd name="connsiteY4" fmla="*/ 352416 h 1190217"/>
                  <a:gd name="connsiteX5" fmla="*/ 143123 w 656318"/>
                  <a:gd name="connsiteY5" fmla="*/ 111659 h 1190217"/>
                  <a:gd name="connsiteX6" fmla="*/ 372654 w 656318"/>
                  <a:gd name="connsiteY6" fmla="*/ 74061 h 1190217"/>
                  <a:gd name="connsiteX7" fmla="*/ 655756 w 656318"/>
                  <a:gd name="connsiteY7" fmla="*/ 1094816 h 1190217"/>
                  <a:gd name="connsiteX0" fmla="*/ 655756 w 656318"/>
                  <a:gd name="connsiteY0" fmla="*/ 1094816 h 1190217"/>
                  <a:gd name="connsiteX1" fmla="*/ 470524 w 656318"/>
                  <a:gd name="connsiteY1" fmla="*/ 1130343 h 1190217"/>
                  <a:gd name="connsiteX2" fmla="*/ 310109 w 656318"/>
                  <a:gd name="connsiteY2" fmla="*/ 1073801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55756 w 656318"/>
                  <a:gd name="connsiteY0" fmla="*/ 1094816 h 1190217"/>
                  <a:gd name="connsiteX1" fmla="*/ 470524 w 656318"/>
                  <a:gd name="connsiteY1" fmla="*/ 1130343 h 1190217"/>
                  <a:gd name="connsiteX2" fmla="*/ 294447 w 656318"/>
                  <a:gd name="connsiteY2" fmla="*/ 1116754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55756 w 656318"/>
                  <a:gd name="connsiteY0" fmla="*/ 1094816 h 1190217"/>
                  <a:gd name="connsiteX1" fmla="*/ 470524 w 656318"/>
                  <a:gd name="connsiteY1" fmla="*/ 1130343 h 1190217"/>
                  <a:gd name="connsiteX2" fmla="*/ 294447 w 656318"/>
                  <a:gd name="connsiteY2" fmla="*/ 1116754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32509 w 633071"/>
                  <a:gd name="connsiteY0" fmla="*/ 1094816 h 1190217"/>
                  <a:gd name="connsiteX1" fmla="*/ 447277 w 633071"/>
                  <a:gd name="connsiteY1" fmla="*/ 1130343 h 1190217"/>
                  <a:gd name="connsiteX2" fmla="*/ 271200 w 633071"/>
                  <a:gd name="connsiteY2" fmla="*/ 1116754 h 1190217"/>
                  <a:gd name="connsiteX3" fmla="*/ 135586 w 633071"/>
                  <a:gd name="connsiteY3" fmla="*/ 985438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32509 w 633071"/>
                  <a:gd name="connsiteY0" fmla="*/ 1094816 h 1190217"/>
                  <a:gd name="connsiteX1" fmla="*/ 447277 w 633071"/>
                  <a:gd name="connsiteY1" fmla="*/ 1130343 h 1190217"/>
                  <a:gd name="connsiteX2" fmla="*/ 292986 w 633071"/>
                  <a:gd name="connsiteY2" fmla="*/ 1070033 h 1190217"/>
                  <a:gd name="connsiteX3" fmla="*/ 135586 w 633071"/>
                  <a:gd name="connsiteY3" fmla="*/ 985438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32509 w 633071"/>
                  <a:gd name="connsiteY0" fmla="*/ 1094816 h 1190217"/>
                  <a:gd name="connsiteX1" fmla="*/ 447277 w 633071"/>
                  <a:gd name="connsiteY1" fmla="*/ 1130343 h 1190217"/>
                  <a:gd name="connsiteX2" fmla="*/ 292986 w 633071"/>
                  <a:gd name="connsiteY2" fmla="*/ 1070033 h 1190217"/>
                  <a:gd name="connsiteX3" fmla="*/ 172243 w 633071"/>
                  <a:gd name="connsiteY3" fmla="*/ 926640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02416 w 602978"/>
                  <a:gd name="connsiteY0" fmla="*/ 1094816 h 1190217"/>
                  <a:gd name="connsiteX1" fmla="*/ 417184 w 602978"/>
                  <a:gd name="connsiteY1" fmla="*/ 1130343 h 1190217"/>
                  <a:gd name="connsiteX2" fmla="*/ 262893 w 602978"/>
                  <a:gd name="connsiteY2" fmla="*/ 1070033 h 1190217"/>
                  <a:gd name="connsiteX3" fmla="*/ 142150 w 602978"/>
                  <a:gd name="connsiteY3" fmla="*/ 926640 h 1190217"/>
                  <a:gd name="connsiteX4" fmla="*/ 30895 w 602978"/>
                  <a:gd name="connsiteY4" fmla="*/ 731109 h 1190217"/>
                  <a:gd name="connsiteX5" fmla="*/ 19005 w 602978"/>
                  <a:gd name="connsiteY5" fmla="*/ 352416 h 1190217"/>
                  <a:gd name="connsiteX6" fmla="*/ 89783 w 602978"/>
                  <a:gd name="connsiteY6" fmla="*/ 111659 h 1190217"/>
                  <a:gd name="connsiteX7" fmla="*/ 319314 w 602978"/>
                  <a:gd name="connsiteY7" fmla="*/ 74061 h 1190217"/>
                  <a:gd name="connsiteX8" fmla="*/ 602416 w 602978"/>
                  <a:gd name="connsiteY8" fmla="*/ 1094816 h 1190217"/>
                  <a:gd name="connsiteX0" fmla="*/ 608212 w 608774"/>
                  <a:gd name="connsiteY0" fmla="*/ 1094816 h 1190217"/>
                  <a:gd name="connsiteX1" fmla="*/ 422980 w 608774"/>
                  <a:gd name="connsiteY1" fmla="*/ 1130343 h 1190217"/>
                  <a:gd name="connsiteX2" fmla="*/ 268689 w 608774"/>
                  <a:gd name="connsiteY2" fmla="*/ 1070033 h 1190217"/>
                  <a:gd name="connsiteX3" fmla="*/ 147946 w 608774"/>
                  <a:gd name="connsiteY3" fmla="*/ 926640 h 1190217"/>
                  <a:gd name="connsiteX4" fmla="*/ 36691 w 608774"/>
                  <a:gd name="connsiteY4" fmla="*/ 731109 h 1190217"/>
                  <a:gd name="connsiteX5" fmla="*/ 24801 w 608774"/>
                  <a:gd name="connsiteY5" fmla="*/ 352416 h 1190217"/>
                  <a:gd name="connsiteX6" fmla="*/ 95579 w 608774"/>
                  <a:gd name="connsiteY6" fmla="*/ 111659 h 1190217"/>
                  <a:gd name="connsiteX7" fmla="*/ 325110 w 608774"/>
                  <a:gd name="connsiteY7" fmla="*/ 74061 h 1190217"/>
                  <a:gd name="connsiteX8" fmla="*/ 608212 w 608774"/>
                  <a:gd name="connsiteY8" fmla="*/ 1094816 h 1190217"/>
                  <a:gd name="connsiteX0" fmla="*/ 593462 w 594024"/>
                  <a:gd name="connsiteY0" fmla="*/ 1094816 h 1190217"/>
                  <a:gd name="connsiteX1" fmla="*/ 408230 w 594024"/>
                  <a:gd name="connsiteY1" fmla="*/ 1130343 h 1190217"/>
                  <a:gd name="connsiteX2" fmla="*/ 253939 w 594024"/>
                  <a:gd name="connsiteY2" fmla="*/ 1070033 h 1190217"/>
                  <a:gd name="connsiteX3" fmla="*/ 133196 w 594024"/>
                  <a:gd name="connsiteY3" fmla="*/ 926640 h 1190217"/>
                  <a:gd name="connsiteX4" fmla="*/ 21941 w 594024"/>
                  <a:gd name="connsiteY4" fmla="*/ 731109 h 1190217"/>
                  <a:gd name="connsiteX5" fmla="*/ 43480 w 594024"/>
                  <a:gd name="connsiteY5" fmla="*/ 392999 h 1190217"/>
                  <a:gd name="connsiteX6" fmla="*/ 80829 w 594024"/>
                  <a:gd name="connsiteY6" fmla="*/ 111659 h 1190217"/>
                  <a:gd name="connsiteX7" fmla="*/ 310360 w 594024"/>
                  <a:gd name="connsiteY7" fmla="*/ 74061 h 1190217"/>
                  <a:gd name="connsiteX8" fmla="*/ 593462 w 594024"/>
                  <a:gd name="connsiteY8" fmla="*/ 1094816 h 1190217"/>
                  <a:gd name="connsiteX0" fmla="*/ 593462 w 605563"/>
                  <a:gd name="connsiteY0" fmla="*/ 1094816 h 1210879"/>
                  <a:gd name="connsiteX1" fmla="*/ 539248 w 605563"/>
                  <a:gd name="connsiteY1" fmla="*/ 1191679 h 1210879"/>
                  <a:gd name="connsiteX2" fmla="*/ 408230 w 605563"/>
                  <a:gd name="connsiteY2" fmla="*/ 1130343 h 1210879"/>
                  <a:gd name="connsiteX3" fmla="*/ 253939 w 605563"/>
                  <a:gd name="connsiteY3" fmla="*/ 1070033 h 1210879"/>
                  <a:gd name="connsiteX4" fmla="*/ 133196 w 605563"/>
                  <a:gd name="connsiteY4" fmla="*/ 926640 h 1210879"/>
                  <a:gd name="connsiteX5" fmla="*/ 21941 w 605563"/>
                  <a:gd name="connsiteY5" fmla="*/ 731109 h 1210879"/>
                  <a:gd name="connsiteX6" fmla="*/ 43480 w 605563"/>
                  <a:gd name="connsiteY6" fmla="*/ 392999 h 1210879"/>
                  <a:gd name="connsiteX7" fmla="*/ 80829 w 605563"/>
                  <a:gd name="connsiteY7" fmla="*/ 111659 h 1210879"/>
                  <a:gd name="connsiteX8" fmla="*/ 310360 w 605563"/>
                  <a:gd name="connsiteY8" fmla="*/ 74061 h 1210879"/>
                  <a:gd name="connsiteX9" fmla="*/ 593462 w 605563"/>
                  <a:gd name="connsiteY9" fmla="*/ 1094816 h 1210879"/>
                  <a:gd name="connsiteX0" fmla="*/ 593462 w 604798"/>
                  <a:gd name="connsiteY0" fmla="*/ 1094816 h 1183012"/>
                  <a:gd name="connsiteX1" fmla="*/ 532908 w 604798"/>
                  <a:gd name="connsiteY1" fmla="*/ 1119420 h 1183012"/>
                  <a:gd name="connsiteX2" fmla="*/ 408230 w 604798"/>
                  <a:gd name="connsiteY2" fmla="*/ 1130343 h 1183012"/>
                  <a:gd name="connsiteX3" fmla="*/ 253939 w 604798"/>
                  <a:gd name="connsiteY3" fmla="*/ 1070033 h 1183012"/>
                  <a:gd name="connsiteX4" fmla="*/ 133196 w 604798"/>
                  <a:gd name="connsiteY4" fmla="*/ 926640 h 1183012"/>
                  <a:gd name="connsiteX5" fmla="*/ 21941 w 604798"/>
                  <a:gd name="connsiteY5" fmla="*/ 731109 h 1183012"/>
                  <a:gd name="connsiteX6" fmla="*/ 43480 w 604798"/>
                  <a:gd name="connsiteY6" fmla="*/ 392999 h 1183012"/>
                  <a:gd name="connsiteX7" fmla="*/ 80829 w 604798"/>
                  <a:gd name="connsiteY7" fmla="*/ 111659 h 1183012"/>
                  <a:gd name="connsiteX8" fmla="*/ 310360 w 604798"/>
                  <a:gd name="connsiteY8" fmla="*/ 74061 h 1183012"/>
                  <a:gd name="connsiteX9" fmla="*/ 593462 w 604798"/>
                  <a:gd name="connsiteY9" fmla="*/ 1094816 h 1183012"/>
                  <a:gd name="connsiteX0" fmla="*/ 593462 w 607126"/>
                  <a:gd name="connsiteY0" fmla="*/ 1094816 h 1156182"/>
                  <a:gd name="connsiteX1" fmla="*/ 536940 w 607126"/>
                  <a:gd name="connsiteY1" fmla="*/ 995195 h 1156182"/>
                  <a:gd name="connsiteX2" fmla="*/ 532908 w 607126"/>
                  <a:gd name="connsiteY2" fmla="*/ 1119420 h 1156182"/>
                  <a:gd name="connsiteX3" fmla="*/ 408230 w 607126"/>
                  <a:gd name="connsiteY3" fmla="*/ 1130343 h 1156182"/>
                  <a:gd name="connsiteX4" fmla="*/ 253939 w 607126"/>
                  <a:gd name="connsiteY4" fmla="*/ 1070033 h 1156182"/>
                  <a:gd name="connsiteX5" fmla="*/ 133196 w 607126"/>
                  <a:gd name="connsiteY5" fmla="*/ 926640 h 1156182"/>
                  <a:gd name="connsiteX6" fmla="*/ 21941 w 607126"/>
                  <a:gd name="connsiteY6" fmla="*/ 731109 h 1156182"/>
                  <a:gd name="connsiteX7" fmla="*/ 43480 w 607126"/>
                  <a:gd name="connsiteY7" fmla="*/ 392999 h 1156182"/>
                  <a:gd name="connsiteX8" fmla="*/ 80829 w 607126"/>
                  <a:gd name="connsiteY8" fmla="*/ 111659 h 1156182"/>
                  <a:gd name="connsiteX9" fmla="*/ 310360 w 607126"/>
                  <a:gd name="connsiteY9" fmla="*/ 74061 h 1156182"/>
                  <a:gd name="connsiteX10" fmla="*/ 593462 w 607126"/>
                  <a:gd name="connsiteY10" fmla="*/ 1094816 h 1156182"/>
                  <a:gd name="connsiteX0" fmla="*/ 553693 w 573313"/>
                  <a:gd name="connsiteY0" fmla="*/ 981973 h 1136281"/>
                  <a:gd name="connsiteX1" fmla="*/ 536940 w 573313"/>
                  <a:gd name="connsiteY1" fmla="*/ 995195 h 1136281"/>
                  <a:gd name="connsiteX2" fmla="*/ 532908 w 573313"/>
                  <a:gd name="connsiteY2" fmla="*/ 1119420 h 1136281"/>
                  <a:gd name="connsiteX3" fmla="*/ 408230 w 573313"/>
                  <a:gd name="connsiteY3" fmla="*/ 1130343 h 1136281"/>
                  <a:gd name="connsiteX4" fmla="*/ 253939 w 573313"/>
                  <a:gd name="connsiteY4" fmla="*/ 1070033 h 1136281"/>
                  <a:gd name="connsiteX5" fmla="*/ 133196 w 573313"/>
                  <a:gd name="connsiteY5" fmla="*/ 926640 h 1136281"/>
                  <a:gd name="connsiteX6" fmla="*/ 21941 w 573313"/>
                  <a:gd name="connsiteY6" fmla="*/ 731109 h 1136281"/>
                  <a:gd name="connsiteX7" fmla="*/ 43480 w 573313"/>
                  <a:gd name="connsiteY7" fmla="*/ 392999 h 1136281"/>
                  <a:gd name="connsiteX8" fmla="*/ 80829 w 573313"/>
                  <a:gd name="connsiteY8" fmla="*/ 111659 h 1136281"/>
                  <a:gd name="connsiteX9" fmla="*/ 310360 w 573313"/>
                  <a:gd name="connsiteY9" fmla="*/ 74061 h 1136281"/>
                  <a:gd name="connsiteX10" fmla="*/ 553693 w 573313"/>
                  <a:gd name="connsiteY10" fmla="*/ 981973 h 1136281"/>
                  <a:gd name="connsiteX0" fmla="*/ 549853 w 569473"/>
                  <a:gd name="connsiteY0" fmla="*/ 981973 h 1136281"/>
                  <a:gd name="connsiteX1" fmla="*/ 533100 w 569473"/>
                  <a:gd name="connsiteY1" fmla="*/ 995195 h 1136281"/>
                  <a:gd name="connsiteX2" fmla="*/ 529068 w 569473"/>
                  <a:gd name="connsiteY2" fmla="*/ 1119420 h 1136281"/>
                  <a:gd name="connsiteX3" fmla="*/ 404390 w 569473"/>
                  <a:gd name="connsiteY3" fmla="*/ 1130343 h 1136281"/>
                  <a:gd name="connsiteX4" fmla="*/ 250099 w 569473"/>
                  <a:gd name="connsiteY4" fmla="*/ 1070033 h 1136281"/>
                  <a:gd name="connsiteX5" fmla="*/ 129356 w 569473"/>
                  <a:gd name="connsiteY5" fmla="*/ 926640 h 1136281"/>
                  <a:gd name="connsiteX6" fmla="*/ 18101 w 569473"/>
                  <a:gd name="connsiteY6" fmla="*/ 731109 h 1136281"/>
                  <a:gd name="connsiteX7" fmla="*/ 39640 w 569473"/>
                  <a:gd name="connsiteY7" fmla="*/ 392999 h 1136281"/>
                  <a:gd name="connsiteX8" fmla="*/ 146932 w 569473"/>
                  <a:gd name="connsiteY8" fmla="*/ 111658 h 1136281"/>
                  <a:gd name="connsiteX9" fmla="*/ 306520 w 569473"/>
                  <a:gd name="connsiteY9" fmla="*/ 74061 h 1136281"/>
                  <a:gd name="connsiteX10" fmla="*/ 549853 w 569473"/>
                  <a:gd name="connsiteY10" fmla="*/ 981973 h 1136281"/>
                  <a:gd name="connsiteX0" fmla="*/ 549537 w 569157"/>
                  <a:gd name="connsiteY0" fmla="*/ 1015056 h 1169364"/>
                  <a:gd name="connsiteX1" fmla="*/ 532784 w 569157"/>
                  <a:gd name="connsiteY1" fmla="*/ 1028278 h 1169364"/>
                  <a:gd name="connsiteX2" fmla="*/ 528752 w 569157"/>
                  <a:gd name="connsiteY2" fmla="*/ 1152503 h 1169364"/>
                  <a:gd name="connsiteX3" fmla="*/ 404074 w 569157"/>
                  <a:gd name="connsiteY3" fmla="*/ 1163426 h 1169364"/>
                  <a:gd name="connsiteX4" fmla="*/ 249783 w 569157"/>
                  <a:gd name="connsiteY4" fmla="*/ 1103116 h 1169364"/>
                  <a:gd name="connsiteX5" fmla="*/ 129040 w 569157"/>
                  <a:gd name="connsiteY5" fmla="*/ 959723 h 1169364"/>
                  <a:gd name="connsiteX6" fmla="*/ 17785 w 569157"/>
                  <a:gd name="connsiteY6" fmla="*/ 764192 h 1169364"/>
                  <a:gd name="connsiteX7" fmla="*/ 39324 w 569157"/>
                  <a:gd name="connsiteY7" fmla="*/ 426082 h 1169364"/>
                  <a:gd name="connsiteX8" fmla="*/ 136908 w 569157"/>
                  <a:gd name="connsiteY8" fmla="*/ 51724 h 1169364"/>
                  <a:gd name="connsiteX9" fmla="*/ 306204 w 569157"/>
                  <a:gd name="connsiteY9" fmla="*/ 107144 h 1169364"/>
                  <a:gd name="connsiteX10" fmla="*/ 549537 w 569157"/>
                  <a:gd name="connsiteY10" fmla="*/ 1015056 h 1169364"/>
                  <a:gd name="connsiteX0" fmla="*/ 563956 w 583576"/>
                  <a:gd name="connsiteY0" fmla="*/ 1015056 h 1169364"/>
                  <a:gd name="connsiteX1" fmla="*/ 547203 w 583576"/>
                  <a:gd name="connsiteY1" fmla="*/ 1028278 h 1169364"/>
                  <a:gd name="connsiteX2" fmla="*/ 543171 w 583576"/>
                  <a:gd name="connsiteY2" fmla="*/ 1152503 h 1169364"/>
                  <a:gd name="connsiteX3" fmla="*/ 418493 w 583576"/>
                  <a:gd name="connsiteY3" fmla="*/ 1163426 h 1169364"/>
                  <a:gd name="connsiteX4" fmla="*/ 264202 w 583576"/>
                  <a:gd name="connsiteY4" fmla="*/ 1103116 h 1169364"/>
                  <a:gd name="connsiteX5" fmla="*/ 143459 w 583576"/>
                  <a:gd name="connsiteY5" fmla="*/ 959723 h 1169364"/>
                  <a:gd name="connsiteX6" fmla="*/ 32204 w 583576"/>
                  <a:gd name="connsiteY6" fmla="*/ 764192 h 1169364"/>
                  <a:gd name="connsiteX7" fmla="*/ 14903 w 583576"/>
                  <a:gd name="connsiteY7" fmla="*/ 379573 h 1169364"/>
                  <a:gd name="connsiteX8" fmla="*/ 151327 w 583576"/>
                  <a:gd name="connsiteY8" fmla="*/ 51724 h 1169364"/>
                  <a:gd name="connsiteX9" fmla="*/ 320623 w 583576"/>
                  <a:gd name="connsiteY9" fmla="*/ 107144 h 1169364"/>
                  <a:gd name="connsiteX10" fmla="*/ 563956 w 583576"/>
                  <a:gd name="connsiteY10" fmla="*/ 1015056 h 1169364"/>
                  <a:gd name="connsiteX0" fmla="*/ 553471 w 573091"/>
                  <a:gd name="connsiteY0" fmla="*/ 1015056 h 1169364"/>
                  <a:gd name="connsiteX1" fmla="*/ 536718 w 573091"/>
                  <a:gd name="connsiteY1" fmla="*/ 1028278 h 1169364"/>
                  <a:gd name="connsiteX2" fmla="*/ 532686 w 573091"/>
                  <a:gd name="connsiteY2" fmla="*/ 1152503 h 1169364"/>
                  <a:gd name="connsiteX3" fmla="*/ 408008 w 573091"/>
                  <a:gd name="connsiteY3" fmla="*/ 1163426 h 1169364"/>
                  <a:gd name="connsiteX4" fmla="*/ 253717 w 573091"/>
                  <a:gd name="connsiteY4" fmla="*/ 1103116 h 1169364"/>
                  <a:gd name="connsiteX5" fmla="*/ 132974 w 573091"/>
                  <a:gd name="connsiteY5" fmla="*/ 959723 h 1169364"/>
                  <a:gd name="connsiteX6" fmla="*/ 21719 w 573091"/>
                  <a:gd name="connsiteY6" fmla="*/ 764192 h 1169364"/>
                  <a:gd name="connsiteX7" fmla="*/ 4418 w 573091"/>
                  <a:gd name="connsiteY7" fmla="*/ 379573 h 1169364"/>
                  <a:gd name="connsiteX8" fmla="*/ 140842 w 573091"/>
                  <a:gd name="connsiteY8" fmla="*/ 51724 h 1169364"/>
                  <a:gd name="connsiteX9" fmla="*/ 310138 w 573091"/>
                  <a:gd name="connsiteY9" fmla="*/ 107144 h 1169364"/>
                  <a:gd name="connsiteX10" fmla="*/ 553471 w 573091"/>
                  <a:gd name="connsiteY10" fmla="*/ 1015056 h 1169364"/>
                  <a:gd name="connsiteX0" fmla="*/ 553471 w 573091"/>
                  <a:gd name="connsiteY0" fmla="*/ 1015056 h 1169364"/>
                  <a:gd name="connsiteX1" fmla="*/ 536718 w 573091"/>
                  <a:gd name="connsiteY1" fmla="*/ 1028278 h 1169364"/>
                  <a:gd name="connsiteX2" fmla="*/ 532686 w 573091"/>
                  <a:gd name="connsiteY2" fmla="*/ 1152503 h 1169364"/>
                  <a:gd name="connsiteX3" fmla="*/ 408008 w 573091"/>
                  <a:gd name="connsiteY3" fmla="*/ 1163426 h 1169364"/>
                  <a:gd name="connsiteX4" fmla="*/ 253717 w 573091"/>
                  <a:gd name="connsiteY4" fmla="*/ 1103116 h 1169364"/>
                  <a:gd name="connsiteX5" fmla="*/ 132974 w 573091"/>
                  <a:gd name="connsiteY5" fmla="*/ 959723 h 1169364"/>
                  <a:gd name="connsiteX6" fmla="*/ 21719 w 573091"/>
                  <a:gd name="connsiteY6" fmla="*/ 764192 h 1169364"/>
                  <a:gd name="connsiteX7" fmla="*/ 4418 w 573091"/>
                  <a:gd name="connsiteY7" fmla="*/ 379573 h 1169364"/>
                  <a:gd name="connsiteX8" fmla="*/ 140842 w 573091"/>
                  <a:gd name="connsiteY8" fmla="*/ 51724 h 1169364"/>
                  <a:gd name="connsiteX9" fmla="*/ 348984 w 573091"/>
                  <a:gd name="connsiteY9" fmla="*/ 107144 h 1169364"/>
                  <a:gd name="connsiteX10" fmla="*/ 553471 w 573091"/>
                  <a:gd name="connsiteY10" fmla="*/ 1015056 h 1169364"/>
                  <a:gd name="connsiteX0" fmla="*/ 565959 w 585579"/>
                  <a:gd name="connsiteY0" fmla="*/ 991958 h 1146266"/>
                  <a:gd name="connsiteX1" fmla="*/ 549206 w 585579"/>
                  <a:gd name="connsiteY1" fmla="*/ 1005180 h 1146266"/>
                  <a:gd name="connsiteX2" fmla="*/ 545174 w 585579"/>
                  <a:gd name="connsiteY2" fmla="*/ 1129405 h 1146266"/>
                  <a:gd name="connsiteX3" fmla="*/ 420496 w 585579"/>
                  <a:gd name="connsiteY3" fmla="*/ 1140328 h 1146266"/>
                  <a:gd name="connsiteX4" fmla="*/ 266205 w 585579"/>
                  <a:gd name="connsiteY4" fmla="*/ 1080018 h 1146266"/>
                  <a:gd name="connsiteX5" fmla="*/ 145462 w 585579"/>
                  <a:gd name="connsiteY5" fmla="*/ 936625 h 1146266"/>
                  <a:gd name="connsiteX6" fmla="*/ 34207 w 585579"/>
                  <a:gd name="connsiteY6" fmla="*/ 741094 h 1146266"/>
                  <a:gd name="connsiteX7" fmla="*/ 16906 w 585579"/>
                  <a:gd name="connsiteY7" fmla="*/ 356475 h 1146266"/>
                  <a:gd name="connsiteX8" fmla="*/ 182465 w 585579"/>
                  <a:gd name="connsiteY8" fmla="*/ 86760 h 1146266"/>
                  <a:gd name="connsiteX9" fmla="*/ 361472 w 585579"/>
                  <a:gd name="connsiteY9" fmla="*/ 84046 h 1146266"/>
                  <a:gd name="connsiteX10" fmla="*/ 565959 w 585579"/>
                  <a:gd name="connsiteY10" fmla="*/ 991958 h 1146266"/>
                  <a:gd name="connsiteX0" fmla="*/ 565959 w 585579"/>
                  <a:gd name="connsiteY0" fmla="*/ 991958 h 1146266"/>
                  <a:gd name="connsiteX1" fmla="*/ 549206 w 585579"/>
                  <a:gd name="connsiteY1" fmla="*/ 1005180 h 1146266"/>
                  <a:gd name="connsiteX2" fmla="*/ 545174 w 585579"/>
                  <a:gd name="connsiteY2" fmla="*/ 1129405 h 1146266"/>
                  <a:gd name="connsiteX3" fmla="*/ 420496 w 585579"/>
                  <a:gd name="connsiteY3" fmla="*/ 1140328 h 1146266"/>
                  <a:gd name="connsiteX4" fmla="*/ 266205 w 585579"/>
                  <a:gd name="connsiteY4" fmla="*/ 1080018 h 1146266"/>
                  <a:gd name="connsiteX5" fmla="*/ 145462 w 585579"/>
                  <a:gd name="connsiteY5" fmla="*/ 936625 h 1146266"/>
                  <a:gd name="connsiteX6" fmla="*/ 34207 w 585579"/>
                  <a:gd name="connsiteY6" fmla="*/ 741094 h 1146266"/>
                  <a:gd name="connsiteX7" fmla="*/ 16906 w 585579"/>
                  <a:gd name="connsiteY7" fmla="*/ 356475 h 1146266"/>
                  <a:gd name="connsiteX8" fmla="*/ 182465 w 585579"/>
                  <a:gd name="connsiteY8" fmla="*/ 86760 h 1146266"/>
                  <a:gd name="connsiteX9" fmla="*/ 419740 w 585579"/>
                  <a:gd name="connsiteY9" fmla="*/ 84046 h 1146266"/>
                  <a:gd name="connsiteX10" fmla="*/ 565959 w 585579"/>
                  <a:gd name="connsiteY10" fmla="*/ 991958 h 1146266"/>
                  <a:gd name="connsiteX0" fmla="*/ 565959 w 584685"/>
                  <a:gd name="connsiteY0" fmla="*/ 991958 h 1174651"/>
                  <a:gd name="connsiteX1" fmla="*/ 549206 w 584685"/>
                  <a:gd name="connsiteY1" fmla="*/ 1005180 h 1174651"/>
                  <a:gd name="connsiteX2" fmla="*/ 535249 w 584685"/>
                  <a:gd name="connsiteY2" fmla="*/ 1174368 h 1174651"/>
                  <a:gd name="connsiteX3" fmla="*/ 420496 w 584685"/>
                  <a:gd name="connsiteY3" fmla="*/ 1140328 h 1174651"/>
                  <a:gd name="connsiteX4" fmla="*/ 266205 w 584685"/>
                  <a:gd name="connsiteY4" fmla="*/ 1080018 h 1174651"/>
                  <a:gd name="connsiteX5" fmla="*/ 145462 w 584685"/>
                  <a:gd name="connsiteY5" fmla="*/ 936625 h 1174651"/>
                  <a:gd name="connsiteX6" fmla="*/ 34207 w 584685"/>
                  <a:gd name="connsiteY6" fmla="*/ 741094 h 1174651"/>
                  <a:gd name="connsiteX7" fmla="*/ 16906 w 584685"/>
                  <a:gd name="connsiteY7" fmla="*/ 356475 h 1174651"/>
                  <a:gd name="connsiteX8" fmla="*/ 182465 w 584685"/>
                  <a:gd name="connsiteY8" fmla="*/ 86760 h 1174651"/>
                  <a:gd name="connsiteX9" fmla="*/ 419740 w 584685"/>
                  <a:gd name="connsiteY9" fmla="*/ 84046 h 1174651"/>
                  <a:gd name="connsiteX10" fmla="*/ 565959 w 584685"/>
                  <a:gd name="connsiteY10" fmla="*/ 991958 h 1174651"/>
                  <a:gd name="connsiteX0" fmla="*/ 565959 w 584685"/>
                  <a:gd name="connsiteY0" fmla="*/ 991958 h 1174442"/>
                  <a:gd name="connsiteX1" fmla="*/ 549206 w 584685"/>
                  <a:gd name="connsiteY1" fmla="*/ 1005180 h 1174442"/>
                  <a:gd name="connsiteX2" fmla="*/ 535249 w 584685"/>
                  <a:gd name="connsiteY2" fmla="*/ 1174368 h 1174442"/>
                  <a:gd name="connsiteX3" fmla="*/ 415201 w 584685"/>
                  <a:gd name="connsiteY3" fmla="*/ 982311 h 1174442"/>
                  <a:gd name="connsiteX4" fmla="*/ 266205 w 584685"/>
                  <a:gd name="connsiteY4" fmla="*/ 1080018 h 1174442"/>
                  <a:gd name="connsiteX5" fmla="*/ 145462 w 584685"/>
                  <a:gd name="connsiteY5" fmla="*/ 936625 h 1174442"/>
                  <a:gd name="connsiteX6" fmla="*/ 34207 w 584685"/>
                  <a:gd name="connsiteY6" fmla="*/ 741094 h 1174442"/>
                  <a:gd name="connsiteX7" fmla="*/ 16906 w 584685"/>
                  <a:gd name="connsiteY7" fmla="*/ 356475 h 1174442"/>
                  <a:gd name="connsiteX8" fmla="*/ 182465 w 584685"/>
                  <a:gd name="connsiteY8" fmla="*/ 86760 h 1174442"/>
                  <a:gd name="connsiteX9" fmla="*/ 419740 w 584685"/>
                  <a:gd name="connsiteY9" fmla="*/ 84046 h 1174442"/>
                  <a:gd name="connsiteX10" fmla="*/ 565959 w 584685"/>
                  <a:gd name="connsiteY10" fmla="*/ 991958 h 1174442"/>
                  <a:gd name="connsiteX0" fmla="*/ 565959 w 584685"/>
                  <a:gd name="connsiteY0" fmla="*/ 991958 h 1174384"/>
                  <a:gd name="connsiteX1" fmla="*/ 549206 w 584685"/>
                  <a:gd name="connsiteY1" fmla="*/ 1005180 h 1174384"/>
                  <a:gd name="connsiteX2" fmla="*/ 535249 w 584685"/>
                  <a:gd name="connsiteY2" fmla="*/ 1174368 h 1174384"/>
                  <a:gd name="connsiteX3" fmla="*/ 367722 w 584685"/>
                  <a:gd name="connsiteY3" fmla="*/ 1015391 h 1174384"/>
                  <a:gd name="connsiteX4" fmla="*/ 266205 w 584685"/>
                  <a:gd name="connsiteY4" fmla="*/ 1080018 h 1174384"/>
                  <a:gd name="connsiteX5" fmla="*/ 145462 w 584685"/>
                  <a:gd name="connsiteY5" fmla="*/ 936625 h 1174384"/>
                  <a:gd name="connsiteX6" fmla="*/ 34207 w 584685"/>
                  <a:gd name="connsiteY6" fmla="*/ 741094 h 1174384"/>
                  <a:gd name="connsiteX7" fmla="*/ 16906 w 584685"/>
                  <a:gd name="connsiteY7" fmla="*/ 356475 h 1174384"/>
                  <a:gd name="connsiteX8" fmla="*/ 182465 w 584685"/>
                  <a:gd name="connsiteY8" fmla="*/ 86760 h 1174384"/>
                  <a:gd name="connsiteX9" fmla="*/ 419740 w 584685"/>
                  <a:gd name="connsiteY9" fmla="*/ 84046 h 1174384"/>
                  <a:gd name="connsiteX10" fmla="*/ 565959 w 584685"/>
                  <a:gd name="connsiteY10" fmla="*/ 991958 h 1174384"/>
                  <a:gd name="connsiteX0" fmla="*/ 565959 w 585911"/>
                  <a:gd name="connsiteY0" fmla="*/ 991958 h 1081454"/>
                  <a:gd name="connsiteX1" fmla="*/ 549206 w 585911"/>
                  <a:gd name="connsiteY1" fmla="*/ 1005180 h 1081454"/>
                  <a:gd name="connsiteX2" fmla="*/ 494845 w 585911"/>
                  <a:gd name="connsiteY2" fmla="*/ 1055019 h 1081454"/>
                  <a:gd name="connsiteX3" fmla="*/ 367722 w 585911"/>
                  <a:gd name="connsiteY3" fmla="*/ 1015391 h 1081454"/>
                  <a:gd name="connsiteX4" fmla="*/ 266205 w 585911"/>
                  <a:gd name="connsiteY4" fmla="*/ 1080018 h 1081454"/>
                  <a:gd name="connsiteX5" fmla="*/ 145462 w 585911"/>
                  <a:gd name="connsiteY5" fmla="*/ 936625 h 1081454"/>
                  <a:gd name="connsiteX6" fmla="*/ 34207 w 585911"/>
                  <a:gd name="connsiteY6" fmla="*/ 741094 h 1081454"/>
                  <a:gd name="connsiteX7" fmla="*/ 16906 w 585911"/>
                  <a:gd name="connsiteY7" fmla="*/ 356475 h 1081454"/>
                  <a:gd name="connsiteX8" fmla="*/ 182465 w 585911"/>
                  <a:gd name="connsiteY8" fmla="*/ 86760 h 1081454"/>
                  <a:gd name="connsiteX9" fmla="*/ 419740 w 585911"/>
                  <a:gd name="connsiteY9" fmla="*/ 84046 h 1081454"/>
                  <a:gd name="connsiteX10" fmla="*/ 565959 w 585911"/>
                  <a:gd name="connsiteY10" fmla="*/ 991958 h 1081454"/>
                  <a:gd name="connsiteX0" fmla="*/ 565959 w 585911"/>
                  <a:gd name="connsiteY0" fmla="*/ 991958 h 1081454"/>
                  <a:gd name="connsiteX1" fmla="*/ 549206 w 585911"/>
                  <a:gd name="connsiteY1" fmla="*/ 1005180 h 1081454"/>
                  <a:gd name="connsiteX2" fmla="*/ 494845 w 585911"/>
                  <a:gd name="connsiteY2" fmla="*/ 1055019 h 1081454"/>
                  <a:gd name="connsiteX3" fmla="*/ 367722 w 585911"/>
                  <a:gd name="connsiteY3" fmla="*/ 1015391 h 1081454"/>
                  <a:gd name="connsiteX4" fmla="*/ 266205 w 585911"/>
                  <a:gd name="connsiteY4" fmla="*/ 1080018 h 1081454"/>
                  <a:gd name="connsiteX5" fmla="*/ 145462 w 585911"/>
                  <a:gd name="connsiteY5" fmla="*/ 936625 h 1081454"/>
                  <a:gd name="connsiteX6" fmla="*/ 34207 w 585911"/>
                  <a:gd name="connsiteY6" fmla="*/ 741094 h 1081454"/>
                  <a:gd name="connsiteX7" fmla="*/ 16906 w 585911"/>
                  <a:gd name="connsiteY7" fmla="*/ 356475 h 1081454"/>
                  <a:gd name="connsiteX8" fmla="*/ 182465 w 585911"/>
                  <a:gd name="connsiteY8" fmla="*/ 86760 h 1081454"/>
                  <a:gd name="connsiteX9" fmla="*/ 419740 w 585911"/>
                  <a:gd name="connsiteY9" fmla="*/ 84046 h 1081454"/>
                  <a:gd name="connsiteX10" fmla="*/ 565959 w 585911"/>
                  <a:gd name="connsiteY10" fmla="*/ 991958 h 1081454"/>
                  <a:gd name="connsiteX0" fmla="*/ 565959 w 584142"/>
                  <a:gd name="connsiteY0" fmla="*/ 991958 h 1132795"/>
                  <a:gd name="connsiteX1" fmla="*/ 549206 w 584142"/>
                  <a:gd name="connsiteY1" fmla="*/ 1005180 h 1132795"/>
                  <a:gd name="connsiteX2" fmla="*/ 554541 w 584142"/>
                  <a:gd name="connsiteY2" fmla="*/ 1115773 h 1132795"/>
                  <a:gd name="connsiteX3" fmla="*/ 367722 w 584142"/>
                  <a:gd name="connsiteY3" fmla="*/ 1015391 h 1132795"/>
                  <a:gd name="connsiteX4" fmla="*/ 266205 w 584142"/>
                  <a:gd name="connsiteY4" fmla="*/ 1080018 h 1132795"/>
                  <a:gd name="connsiteX5" fmla="*/ 145462 w 584142"/>
                  <a:gd name="connsiteY5" fmla="*/ 936625 h 1132795"/>
                  <a:gd name="connsiteX6" fmla="*/ 34207 w 584142"/>
                  <a:gd name="connsiteY6" fmla="*/ 741094 h 1132795"/>
                  <a:gd name="connsiteX7" fmla="*/ 16906 w 584142"/>
                  <a:gd name="connsiteY7" fmla="*/ 356475 h 1132795"/>
                  <a:gd name="connsiteX8" fmla="*/ 182465 w 584142"/>
                  <a:gd name="connsiteY8" fmla="*/ 86760 h 1132795"/>
                  <a:gd name="connsiteX9" fmla="*/ 419740 w 584142"/>
                  <a:gd name="connsiteY9" fmla="*/ 84046 h 1132795"/>
                  <a:gd name="connsiteX10" fmla="*/ 565959 w 584142"/>
                  <a:gd name="connsiteY10" fmla="*/ 991958 h 1132795"/>
                  <a:gd name="connsiteX0" fmla="*/ 565959 w 584142"/>
                  <a:gd name="connsiteY0" fmla="*/ 991958 h 1132795"/>
                  <a:gd name="connsiteX1" fmla="*/ 549206 w 584142"/>
                  <a:gd name="connsiteY1" fmla="*/ 1005180 h 1132795"/>
                  <a:gd name="connsiteX2" fmla="*/ 554541 w 584142"/>
                  <a:gd name="connsiteY2" fmla="*/ 1115773 h 1132795"/>
                  <a:gd name="connsiteX3" fmla="*/ 367722 w 584142"/>
                  <a:gd name="connsiteY3" fmla="*/ 1015391 h 1132795"/>
                  <a:gd name="connsiteX4" fmla="*/ 266205 w 584142"/>
                  <a:gd name="connsiteY4" fmla="*/ 1080018 h 1132795"/>
                  <a:gd name="connsiteX5" fmla="*/ 145462 w 584142"/>
                  <a:gd name="connsiteY5" fmla="*/ 936625 h 1132795"/>
                  <a:gd name="connsiteX6" fmla="*/ 34207 w 584142"/>
                  <a:gd name="connsiteY6" fmla="*/ 741094 h 1132795"/>
                  <a:gd name="connsiteX7" fmla="*/ 16906 w 584142"/>
                  <a:gd name="connsiteY7" fmla="*/ 356475 h 1132795"/>
                  <a:gd name="connsiteX8" fmla="*/ 182465 w 584142"/>
                  <a:gd name="connsiteY8" fmla="*/ 86760 h 1132795"/>
                  <a:gd name="connsiteX9" fmla="*/ 419740 w 584142"/>
                  <a:gd name="connsiteY9" fmla="*/ 84046 h 1132795"/>
                  <a:gd name="connsiteX10" fmla="*/ 565959 w 584142"/>
                  <a:gd name="connsiteY10" fmla="*/ 991958 h 1132795"/>
                  <a:gd name="connsiteX0" fmla="*/ 565959 w 584142"/>
                  <a:gd name="connsiteY0" fmla="*/ 991958 h 1115970"/>
                  <a:gd name="connsiteX1" fmla="*/ 549206 w 584142"/>
                  <a:gd name="connsiteY1" fmla="*/ 1005180 h 1115970"/>
                  <a:gd name="connsiteX2" fmla="*/ 554541 w 584142"/>
                  <a:gd name="connsiteY2" fmla="*/ 1115773 h 1115970"/>
                  <a:gd name="connsiteX3" fmla="*/ 383087 w 584142"/>
                  <a:gd name="connsiteY3" fmla="*/ 974583 h 1115970"/>
                  <a:gd name="connsiteX4" fmla="*/ 266205 w 584142"/>
                  <a:gd name="connsiteY4" fmla="*/ 1080018 h 1115970"/>
                  <a:gd name="connsiteX5" fmla="*/ 145462 w 584142"/>
                  <a:gd name="connsiteY5" fmla="*/ 936625 h 1115970"/>
                  <a:gd name="connsiteX6" fmla="*/ 34207 w 584142"/>
                  <a:gd name="connsiteY6" fmla="*/ 741094 h 1115970"/>
                  <a:gd name="connsiteX7" fmla="*/ 16906 w 584142"/>
                  <a:gd name="connsiteY7" fmla="*/ 356475 h 1115970"/>
                  <a:gd name="connsiteX8" fmla="*/ 182465 w 584142"/>
                  <a:gd name="connsiteY8" fmla="*/ 86760 h 1115970"/>
                  <a:gd name="connsiteX9" fmla="*/ 419740 w 584142"/>
                  <a:gd name="connsiteY9" fmla="*/ 84046 h 1115970"/>
                  <a:gd name="connsiteX10" fmla="*/ 565959 w 584142"/>
                  <a:gd name="connsiteY10" fmla="*/ 991958 h 1115970"/>
                  <a:gd name="connsiteX0" fmla="*/ 565959 w 583836"/>
                  <a:gd name="connsiteY0" fmla="*/ 991958 h 1108133"/>
                  <a:gd name="connsiteX1" fmla="*/ 549206 w 583836"/>
                  <a:gd name="connsiteY1" fmla="*/ 1005180 h 1108133"/>
                  <a:gd name="connsiteX2" fmla="*/ 565810 w 583836"/>
                  <a:gd name="connsiteY2" fmla="*/ 1107922 h 1108133"/>
                  <a:gd name="connsiteX3" fmla="*/ 383087 w 583836"/>
                  <a:gd name="connsiteY3" fmla="*/ 974583 h 1108133"/>
                  <a:gd name="connsiteX4" fmla="*/ 266205 w 583836"/>
                  <a:gd name="connsiteY4" fmla="*/ 1080018 h 1108133"/>
                  <a:gd name="connsiteX5" fmla="*/ 145462 w 583836"/>
                  <a:gd name="connsiteY5" fmla="*/ 936625 h 1108133"/>
                  <a:gd name="connsiteX6" fmla="*/ 34207 w 583836"/>
                  <a:gd name="connsiteY6" fmla="*/ 741094 h 1108133"/>
                  <a:gd name="connsiteX7" fmla="*/ 16906 w 583836"/>
                  <a:gd name="connsiteY7" fmla="*/ 356475 h 1108133"/>
                  <a:gd name="connsiteX8" fmla="*/ 182465 w 583836"/>
                  <a:gd name="connsiteY8" fmla="*/ 86760 h 1108133"/>
                  <a:gd name="connsiteX9" fmla="*/ 419740 w 583836"/>
                  <a:gd name="connsiteY9" fmla="*/ 84046 h 1108133"/>
                  <a:gd name="connsiteX10" fmla="*/ 565959 w 583836"/>
                  <a:gd name="connsiteY10" fmla="*/ 991958 h 1108133"/>
                  <a:gd name="connsiteX0" fmla="*/ 565959 w 583836"/>
                  <a:gd name="connsiteY0" fmla="*/ 991958 h 1162586"/>
                  <a:gd name="connsiteX1" fmla="*/ 549206 w 583836"/>
                  <a:gd name="connsiteY1" fmla="*/ 1005180 h 1162586"/>
                  <a:gd name="connsiteX2" fmla="*/ 565810 w 583836"/>
                  <a:gd name="connsiteY2" fmla="*/ 1107922 h 1162586"/>
                  <a:gd name="connsiteX3" fmla="*/ 363837 w 583836"/>
                  <a:gd name="connsiteY3" fmla="*/ 1162586 h 1162586"/>
                  <a:gd name="connsiteX4" fmla="*/ 266205 w 583836"/>
                  <a:gd name="connsiteY4" fmla="*/ 1080018 h 1162586"/>
                  <a:gd name="connsiteX5" fmla="*/ 145462 w 583836"/>
                  <a:gd name="connsiteY5" fmla="*/ 936625 h 1162586"/>
                  <a:gd name="connsiteX6" fmla="*/ 34207 w 583836"/>
                  <a:gd name="connsiteY6" fmla="*/ 741094 h 1162586"/>
                  <a:gd name="connsiteX7" fmla="*/ 16906 w 583836"/>
                  <a:gd name="connsiteY7" fmla="*/ 356475 h 1162586"/>
                  <a:gd name="connsiteX8" fmla="*/ 182465 w 583836"/>
                  <a:gd name="connsiteY8" fmla="*/ 86760 h 1162586"/>
                  <a:gd name="connsiteX9" fmla="*/ 419740 w 583836"/>
                  <a:gd name="connsiteY9" fmla="*/ 84046 h 1162586"/>
                  <a:gd name="connsiteX10" fmla="*/ 565959 w 583836"/>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04" h="1162586">
                    <a:moveTo>
                      <a:pt x="565959" y="991958"/>
                    </a:moveTo>
                    <a:cubicBezTo>
                      <a:pt x="614327" y="1175572"/>
                      <a:pt x="549652" y="981546"/>
                      <a:pt x="549206" y="1005180"/>
                    </a:cubicBezTo>
                    <a:cubicBezTo>
                      <a:pt x="548760" y="1028814"/>
                      <a:pt x="528202" y="1075236"/>
                      <a:pt x="563284" y="1133764"/>
                    </a:cubicBezTo>
                    <a:cubicBezTo>
                      <a:pt x="598366" y="1192292"/>
                      <a:pt x="523633" y="1077566"/>
                      <a:pt x="363837" y="1162586"/>
                    </a:cubicBezTo>
                    <a:cubicBezTo>
                      <a:pt x="306229" y="1159084"/>
                      <a:pt x="302601" y="1117678"/>
                      <a:pt x="266205" y="1080018"/>
                    </a:cubicBezTo>
                    <a:cubicBezTo>
                      <a:pt x="229809" y="1042358"/>
                      <a:pt x="196244" y="990139"/>
                      <a:pt x="145462" y="936625"/>
                    </a:cubicBezTo>
                    <a:cubicBezTo>
                      <a:pt x="94680" y="883111"/>
                      <a:pt x="56395" y="861760"/>
                      <a:pt x="34207" y="741094"/>
                    </a:cubicBezTo>
                    <a:cubicBezTo>
                      <a:pt x="-8152" y="617459"/>
                      <a:pt x="-7804" y="465531"/>
                      <a:pt x="16906" y="356475"/>
                    </a:cubicBezTo>
                    <a:cubicBezTo>
                      <a:pt x="41616" y="247419"/>
                      <a:pt x="132414" y="133152"/>
                      <a:pt x="182465" y="86760"/>
                    </a:cubicBezTo>
                    <a:cubicBezTo>
                      <a:pt x="232516" y="40368"/>
                      <a:pt x="349771" y="-81311"/>
                      <a:pt x="419740" y="84046"/>
                    </a:cubicBezTo>
                    <a:lnTo>
                      <a:pt x="565959" y="991958"/>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ight Triangle 22"/>
              <p:cNvSpPr/>
              <p:nvPr/>
            </p:nvSpPr>
            <p:spPr>
              <a:xfrm rot="6580646">
                <a:off x="3627976" y="2144634"/>
                <a:ext cx="687122" cy="630043"/>
              </a:xfrm>
              <a:custGeom>
                <a:avLst/>
                <a:gdLst>
                  <a:gd name="connsiteX0" fmla="*/ 0 w 724547"/>
                  <a:gd name="connsiteY0" fmla="*/ 638424 h 638424"/>
                  <a:gd name="connsiteX1" fmla="*/ 0 w 724547"/>
                  <a:gd name="connsiteY1" fmla="*/ 0 h 638424"/>
                  <a:gd name="connsiteX2" fmla="*/ 724547 w 724547"/>
                  <a:gd name="connsiteY2" fmla="*/ 638424 h 638424"/>
                  <a:gd name="connsiteX3" fmla="*/ 0 w 724547"/>
                  <a:gd name="connsiteY3" fmla="*/ 638424 h 638424"/>
                  <a:gd name="connsiteX0" fmla="*/ 0 w 724547"/>
                  <a:gd name="connsiteY0" fmla="*/ 638424 h 638424"/>
                  <a:gd name="connsiteX1" fmla="*/ 0 w 724547"/>
                  <a:gd name="connsiteY1" fmla="*/ 0 h 638424"/>
                  <a:gd name="connsiteX2" fmla="*/ 724547 w 724547"/>
                  <a:gd name="connsiteY2" fmla="*/ 638424 h 638424"/>
                  <a:gd name="connsiteX3" fmla="*/ 0 w 724547"/>
                  <a:gd name="connsiteY3" fmla="*/ 638424 h 638424"/>
                  <a:gd name="connsiteX0" fmla="*/ 0 w 724547"/>
                  <a:gd name="connsiteY0" fmla="*/ 638424 h 759260"/>
                  <a:gd name="connsiteX1" fmla="*/ 0 w 724547"/>
                  <a:gd name="connsiteY1" fmla="*/ 0 h 759260"/>
                  <a:gd name="connsiteX2" fmla="*/ 724547 w 724547"/>
                  <a:gd name="connsiteY2" fmla="*/ 638424 h 759260"/>
                  <a:gd name="connsiteX3" fmla="*/ 0 w 724547"/>
                  <a:gd name="connsiteY3" fmla="*/ 638424 h 759260"/>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92675 h 913511"/>
                  <a:gd name="connsiteX1" fmla="*/ 122615 w 724547"/>
                  <a:gd name="connsiteY1" fmla="*/ 0 h 913511"/>
                  <a:gd name="connsiteX2" fmla="*/ 724547 w 724547"/>
                  <a:gd name="connsiteY2" fmla="*/ 792675 h 913511"/>
                  <a:gd name="connsiteX3" fmla="*/ 0 w 724547"/>
                  <a:gd name="connsiteY3" fmla="*/ 792675 h 913511"/>
                  <a:gd name="connsiteX0" fmla="*/ 0 w 679374"/>
                  <a:gd name="connsiteY0" fmla="*/ 775086 h 909114"/>
                  <a:gd name="connsiteX1" fmla="*/ 77442 w 679374"/>
                  <a:gd name="connsiteY1" fmla="*/ 0 h 909114"/>
                  <a:gd name="connsiteX2" fmla="*/ 679374 w 679374"/>
                  <a:gd name="connsiteY2" fmla="*/ 792675 h 909114"/>
                  <a:gd name="connsiteX3" fmla="*/ 0 w 679374"/>
                  <a:gd name="connsiteY3" fmla="*/ 775086 h 909114"/>
                  <a:gd name="connsiteX0" fmla="*/ 0 w 686274"/>
                  <a:gd name="connsiteY0" fmla="*/ 779507 h 913535"/>
                  <a:gd name="connsiteX1" fmla="*/ 77442 w 686274"/>
                  <a:gd name="connsiteY1" fmla="*/ 4421 h 913535"/>
                  <a:gd name="connsiteX2" fmla="*/ 335571 w 686274"/>
                  <a:gd name="connsiteY2" fmla="*/ 478052 h 913535"/>
                  <a:gd name="connsiteX3" fmla="*/ 679374 w 686274"/>
                  <a:gd name="connsiteY3" fmla="*/ 797096 h 913535"/>
                  <a:gd name="connsiteX4" fmla="*/ 0 w 686274"/>
                  <a:gd name="connsiteY4" fmla="*/ 779507 h 913535"/>
                  <a:gd name="connsiteX0" fmla="*/ 0 w 702082"/>
                  <a:gd name="connsiteY0" fmla="*/ 780332 h 914360"/>
                  <a:gd name="connsiteX1" fmla="*/ 77442 w 702082"/>
                  <a:gd name="connsiteY1" fmla="*/ 5246 h 914360"/>
                  <a:gd name="connsiteX2" fmla="*/ 581954 w 702082"/>
                  <a:gd name="connsiteY2" fmla="*/ 411008 h 914360"/>
                  <a:gd name="connsiteX3" fmla="*/ 679374 w 702082"/>
                  <a:gd name="connsiteY3" fmla="*/ 797921 h 914360"/>
                  <a:gd name="connsiteX4" fmla="*/ 0 w 702082"/>
                  <a:gd name="connsiteY4" fmla="*/ 780332 h 914360"/>
                  <a:gd name="connsiteX0" fmla="*/ 274133 w 627945"/>
                  <a:gd name="connsiteY0" fmla="*/ 577368 h 879786"/>
                  <a:gd name="connsiteX1" fmla="*/ 3305 w 627945"/>
                  <a:gd name="connsiteY1" fmla="*/ 5246 h 879786"/>
                  <a:gd name="connsiteX2" fmla="*/ 507817 w 627945"/>
                  <a:gd name="connsiteY2" fmla="*/ 411008 h 879786"/>
                  <a:gd name="connsiteX3" fmla="*/ 605237 w 627945"/>
                  <a:gd name="connsiteY3" fmla="*/ 797921 h 879786"/>
                  <a:gd name="connsiteX4" fmla="*/ 274133 w 627945"/>
                  <a:gd name="connsiteY4" fmla="*/ 577368 h 879786"/>
                  <a:gd name="connsiteX0" fmla="*/ 88932 w 631236"/>
                  <a:gd name="connsiteY0" fmla="*/ 649359 h 889449"/>
                  <a:gd name="connsiteX1" fmla="*/ 6596 w 631236"/>
                  <a:gd name="connsiteY1" fmla="*/ 5246 h 889449"/>
                  <a:gd name="connsiteX2" fmla="*/ 511108 w 631236"/>
                  <a:gd name="connsiteY2" fmla="*/ 411008 h 889449"/>
                  <a:gd name="connsiteX3" fmla="*/ 608528 w 631236"/>
                  <a:gd name="connsiteY3" fmla="*/ 797921 h 889449"/>
                  <a:gd name="connsiteX4" fmla="*/ 88932 w 631236"/>
                  <a:gd name="connsiteY4" fmla="*/ 649359 h 889449"/>
                  <a:gd name="connsiteX0" fmla="*/ 183003 w 629010"/>
                  <a:gd name="connsiteY0" fmla="*/ 806366 h 920987"/>
                  <a:gd name="connsiteX1" fmla="*/ 4370 w 629010"/>
                  <a:gd name="connsiteY1" fmla="*/ 5246 h 920987"/>
                  <a:gd name="connsiteX2" fmla="*/ 508882 w 629010"/>
                  <a:gd name="connsiteY2" fmla="*/ 411008 h 920987"/>
                  <a:gd name="connsiteX3" fmla="*/ 606302 w 629010"/>
                  <a:gd name="connsiteY3" fmla="*/ 797921 h 920987"/>
                  <a:gd name="connsiteX4" fmla="*/ 183003 w 629010"/>
                  <a:gd name="connsiteY4" fmla="*/ 806366 h 920987"/>
                  <a:gd name="connsiteX0" fmla="*/ 224603 w 670610"/>
                  <a:gd name="connsiteY0" fmla="*/ 825507 h 940127"/>
                  <a:gd name="connsiteX1" fmla="*/ 43451 w 670610"/>
                  <a:gd name="connsiteY1" fmla="*/ 130601 h 940127"/>
                  <a:gd name="connsiteX2" fmla="*/ 45970 w 670610"/>
                  <a:gd name="connsiteY2" fmla="*/ 24387 h 940127"/>
                  <a:gd name="connsiteX3" fmla="*/ 550482 w 670610"/>
                  <a:gd name="connsiteY3" fmla="*/ 430149 h 940127"/>
                  <a:gd name="connsiteX4" fmla="*/ 647902 w 670610"/>
                  <a:gd name="connsiteY4" fmla="*/ 817062 h 940127"/>
                  <a:gd name="connsiteX5" fmla="*/ 224603 w 670610"/>
                  <a:gd name="connsiteY5" fmla="*/ 825507 h 940127"/>
                  <a:gd name="connsiteX0" fmla="*/ 199280 w 645287"/>
                  <a:gd name="connsiteY0" fmla="*/ 844660 h 959280"/>
                  <a:gd name="connsiteX1" fmla="*/ 18128 w 645287"/>
                  <a:gd name="connsiteY1" fmla="*/ 149754 h 959280"/>
                  <a:gd name="connsiteX2" fmla="*/ 72609 w 645287"/>
                  <a:gd name="connsiteY2" fmla="*/ 19531 h 959280"/>
                  <a:gd name="connsiteX3" fmla="*/ 525159 w 645287"/>
                  <a:gd name="connsiteY3" fmla="*/ 449302 h 959280"/>
                  <a:gd name="connsiteX4" fmla="*/ 622579 w 645287"/>
                  <a:gd name="connsiteY4" fmla="*/ 836215 h 959280"/>
                  <a:gd name="connsiteX5" fmla="*/ 199280 w 645287"/>
                  <a:gd name="connsiteY5" fmla="*/ 844660 h 959280"/>
                  <a:gd name="connsiteX0" fmla="*/ 190130 w 636137"/>
                  <a:gd name="connsiteY0" fmla="*/ 836368 h 950988"/>
                  <a:gd name="connsiteX1" fmla="*/ 23347 w 636137"/>
                  <a:gd name="connsiteY1" fmla="*/ 219666 h 950988"/>
                  <a:gd name="connsiteX2" fmla="*/ 63459 w 636137"/>
                  <a:gd name="connsiteY2" fmla="*/ 11239 h 950988"/>
                  <a:gd name="connsiteX3" fmla="*/ 516009 w 636137"/>
                  <a:gd name="connsiteY3" fmla="*/ 441010 h 950988"/>
                  <a:gd name="connsiteX4" fmla="*/ 613429 w 636137"/>
                  <a:gd name="connsiteY4" fmla="*/ 827923 h 950988"/>
                  <a:gd name="connsiteX5" fmla="*/ 190130 w 636137"/>
                  <a:gd name="connsiteY5" fmla="*/ 836368 h 950988"/>
                  <a:gd name="connsiteX0" fmla="*/ 219641 w 665648"/>
                  <a:gd name="connsiteY0" fmla="*/ 833425 h 948045"/>
                  <a:gd name="connsiteX1" fmla="*/ 11791 w 665648"/>
                  <a:gd name="connsiteY1" fmla="*/ 278119 h 948045"/>
                  <a:gd name="connsiteX2" fmla="*/ 92970 w 665648"/>
                  <a:gd name="connsiteY2" fmla="*/ 8296 h 948045"/>
                  <a:gd name="connsiteX3" fmla="*/ 545520 w 665648"/>
                  <a:gd name="connsiteY3" fmla="*/ 438067 h 948045"/>
                  <a:gd name="connsiteX4" fmla="*/ 642940 w 665648"/>
                  <a:gd name="connsiteY4" fmla="*/ 824980 h 948045"/>
                  <a:gd name="connsiteX5" fmla="*/ 219641 w 665648"/>
                  <a:gd name="connsiteY5" fmla="*/ 833425 h 94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648" h="948045">
                    <a:moveTo>
                      <a:pt x="219641" y="833425"/>
                    </a:moveTo>
                    <a:cubicBezTo>
                      <a:pt x="118899" y="719015"/>
                      <a:pt x="41563" y="411639"/>
                      <a:pt x="11791" y="278119"/>
                    </a:cubicBezTo>
                    <a:cubicBezTo>
                      <a:pt x="-17981" y="144599"/>
                      <a:pt x="8465" y="-41629"/>
                      <a:pt x="92970" y="8296"/>
                    </a:cubicBezTo>
                    <a:cubicBezTo>
                      <a:pt x="148899" y="-41947"/>
                      <a:pt x="445198" y="305955"/>
                      <a:pt x="545520" y="438067"/>
                    </a:cubicBezTo>
                    <a:cubicBezTo>
                      <a:pt x="645842" y="570179"/>
                      <a:pt x="698869" y="774738"/>
                      <a:pt x="642940" y="824980"/>
                    </a:cubicBezTo>
                    <a:cubicBezTo>
                      <a:pt x="263646" y="1096863"/>
                      <a:pt x="461157" y="833425"/>
                      <a:pt x="219641" y="833425"/>
                    </a:cubicBez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rot="21145175">
                <a:off x="3899849" y="4020206"/>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rot="454825" flipH="1">
                <a:off x="4284188" y="4023110"/>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rot="20700000">
                <a:off x="3943968" y="4279326"/>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rot="720000" flipH="1">
                <a:off x="4239957" y="4279563"/>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3" name="Group 122"/>
          <p:cNvGrpSpPr/>
          <p:nvPr/>
        </p:nvGrpSpPr>
        <p:grpSpPr>
          <a:xfrm>
            <a:off x="7532456" y="4202546"/>
            <a:ext cx="1747051" cy="3590204"/>
            <a:chOff x="9730706" y="1773385"/>
            <a:chExt cx="1747050" cy="3590204"/>
          </a:xfrm>
          <a:effectLst>
            <a:outerShdw blurRad="50800" dist="38100" dir="2700000" algn="tl" rotWithShape="0">
              <a:prstClr val="black">
                <a:alpha val="40000"/>
              </a:prstClr>
            </a:outerShdw>
          </a:effectLst>
        </p:grpSpPr>
        <p:grpSp>
          <p:nvGrpSpPr>
            <p:cNvPr id="124" name="Group 123"/>
            <p:cNvGrpSpPr/>
            <p:nvPr/>
          </p:nvGrpSpPr>
          <p:grpSpPr>
            <a:xfrm>
              <a:off x="9730706" y="1773385"/>
              <a:ext cx="1747050" cy="3590204"/>
              <a:chOff x="9646193" y="1754695"/>
              <a:chExt cx="1963600" cy="3602341"/>
            </a:xfrm>
          </p:grpSpPr>
          <p:grpSp>
            <p:nvGrpSpPr>
              <p:cNvPr id="127" name="Group 126"/>
              <p:cNvGrpSpPr/>
              <p:nvPr/>
            </p:nvGrpSpPr>
            <p:grpSpPr>
              <a:xfrm>
                <a:off x="9646193" y="1754695"/>
                <a:ext cx="1963600" cy="3602341"/>
                <a:chOff x="9646193" y="1754695"/>
                <a:chExt cx="1963600" cy="3602341"/>
              </a:xfrm>
            </p:grpSpPr>
            <p:sp>
              <p:nvSpPr>
                <p:cNvPr id="129" name="Freeform 128"/>
                <p:cNvSpPr/>
                <p:nvPr/>
              </p:nvSpPr>
              <p:spPr>
                <a:xfrm>
                  <a:off x="10011939" y="3115677"/>
                  <a:ext cx="1299944" cy="703274"/>
                </a:xfrm>
                <a:custGeom>
                  <a:avLst/>
                  <a:gdLst>
                    <a:gd name="connsiteX0" fmla="*/ 148171 w 1005436"/>
                    <a:gd name="connsiteY0" fmla="*/ 0 h 592682"/>
                    <a:gd name="connsiteX1" fmla="*/ 483199 w 1005436"/>
                    <a:gd name="connsiteY1" fmla="*/ 144622 h 592682"/>
                    <a:gd name="connsiteX2" fmla="*/ 859139 w 1005436"/>
                    <a:gd name="connsiteY2" fmla="*/ 7494 h 592682"/>
                    <a:gd name="connsiteX3" fmla="*/ 1005436 w 1005436"/>
                    <a:gd name="connsiteY3" fmla="*/ 592682 h 592682"/>
                    <a:gd name="connsiteX4" fmla="*/ 0 w 1005436"/>
                    <a:gd name="connsiteY4" fmla="*/ 592682 h 592682"/>
                    <a:gd name="connsiteX0" fmla="*/ 155515 w 1005436"/>
                    <a:gd name="connsiteY0" fmla="*/ 62119 h 585188"/>
                    <a:gd name="connsiteX1" fmla="*/ 483199 w 1005436"/>
                    <a:gd name="connsiteY1" fmla="*/ 137128 h 585188"/>
                    <a:gd name="connsiteX2" fmla="*/ 859139 w 1005436"/>
                    <a:gd name="connsiteY2" fmla="*/ 0 h 585188"/>
                    <a:gd name="connsiteX3" fmla="*/ 1005436 w 1005436"/>
                    <a:gd name="connsiteY3" fmla="*/ 585188 h 585188"/>
                    <a:gd name="connsiteX4" fmla="*/ 0 w 1005436"/>
                    <a:gd name="connsiteY4" fmla="*/ 585188 h 585188"/>
                    <a:gd name="connsiteX5" fmla="*/ 155515 w 1005436"/>
                    <a:gd name="connsiteY5" fmla="*/ 62119 h 585188"/>
                    <a:gd name="connsiteX0" fmla="*/ 155515 w 1005436"/>
                    <a:gd name="connsiteY0" fmla="*/ 62119 h 585188"/>
                    <a:gd name="connsiteX1" fmla="*/ 483199 w 1005436"/>
                    <a:gd name="connsiteY1" fmla="*/ 220664 h 585188"/>
                    <a:gd name="connsiteX2" fmla="*/ 859139 w 1005436"/>
                    <a:gd name="connsiteY2" fmla="*/ 0 h 585188"/>
                    <a:gd name="connsiteX3" fmla="*/ 1005436 w 1005436"/>
                    <a:gd name="connsiteY3" fmla="*/ 585188 h 585188"/>
                    <a:gd name="connsiteX4" fmla="*/ 0 w 1005436"/>
                    <a:gd name="connsiteY4" fmla="*/ 585188 h 585188"/>
                    <a:gd name="connsiteX5" fmla="*/ 155515 w 1005436"/>
                    <a:gd name="connsiteY5" fmla="*/ 62119 h 585188"/>
                    <a:gd name="connsiteX0" fmla="*/ 184895 w 1005436"/>
                    <a:gd name="connsiteY0" fmla="*/ 20351 h 585188"/>
                    <a:gd name="connsiteX1" fmla="*/ 483199 w 1005436"/>
                    <a:gd name="connsiteY1" fmla="*/ 220664 h 585188"/>
                    <a:gd name="connsiteX2" fmla="*/ 859139 w 1005436"/>
                    <a:gd name="connsiteY2" fmla="*/ 0 h 585188"/>
                    <a:gd name="connsiteX3" fmla="*/ 1005436 w 1005436"/>
                    <a:gd name="connsiteY3" fmla="*/ 585188 h 585188"/>
                    <a:gd name="connsiteX4" fmla="*/ 0 w 1005436"/>
                    <a:gd name="connsiteY4" fmla="*/ 585188 h 585188"/>
                    <a:gd name="connsiteX5" fmla="*/ 184895 w 1005436"/>
                    <a:gd name="connsiteY5" fmla="*/ 20351 h 585188"/>
                    <a:gd name="connsiteX0" fmla="*/ 184895 w 1005436"/>
                    <a:gd name="connsiteY0" fmla="*/ 13390 h 578227"/>
                    <a:gd name="connsiteX1" fmla="*/ 483199 w 1005436"/>
                    <a:gd name="connsiteY1" fmla="*/ 213703 h 578227"/>
                    <a:gd name="connsiteX2" fmla="*/ 771001 w 1005436"/>
                    <a:gd name="connsiteY2" fmla="*/ 0 h 578227"/>
                    <a:gd name="connsiteX3" fmla="*/ 1005436 w 1005436"/>
                    <a:gd name="connsiteY3" fmla="*/ 578227 h 578227"/>
                    <a:gd name="connsiteX4" fmla="*/ 0 w 1005436"/>
                    <a:gd name="connsiteY4" fmla="*/ 578227 h 578227"/>
                    <a:gd name="connsiteX5" fmla="*/ 184895 w 1005436"/>
                    <a:gd name="connsiteY5" fmla="*/ 13390 h 5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436" h="578227">
                      <a:moveTo>
                        <a:pt x="184895" y="13390"/>
                      </a:moveTo>
                      <a:lnTo>
                        <a:pt x="483199" y="213703"/>
                      </a:lnTo>
                      <a:lnTo>
                        <a:pt x="771001" y="0"/>
                      </a:lnTo>
                      <a:lnTo>
                        <a:pt x="1005436" y="578227"/>
                      </a:lnTo>
                      <a:lnTo>
                        <a:pt x="0" y="578227"/>
                      </a:lnTo>
                      <a:cubicBezTo>
                        <a:pt x="49390" y="380666"/>
                        <a:pt x="135505" y="210951"/>
                        <a:pt x="184895" y="13390"/>
                      </a:cubicBezTo>
                      <a:close/>
                    </a:path>
                  </a:pathLst>
                </a:cu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129"/>
                <p:cNvSpPr/>
                <p:nvPr/>
              </p:nvSpPr>
              <p:spPr>
                <a:xfrm>
                  <a:off x="9646193" y="3113583"/>
                  <a:ext cx="1963600" cy="2242704"/>
                </a:xfrm>
                <a:custGeom>
                  <a:avLst/>
                  <a:gdLst>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5 w 2258291"/>
                    <a:gd name="connsiteY9" fmla="*/ 200387 h 1602149"/>
                    <a:gd name="connsiteX10" fmla="*/ 1653265 w 2258291"/>
                    <a:gd name="connsiteY10" fmla="*/ 29956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6 w 2258291"/>
                    <a:gd name="connsiteY9" fmla="*/ 249089 h 1602149"/>
                    <a:gd name="connsiteX10" fmla="*/ 1653265 w 2258291"/>
                    <a:gd name="connsiteY10" fmla="*/ 29956 h 1602149"/>
                    <a:gd name="connsiteX11" fmla="*/ 1684748 w 2258291"/>
                    <a:gd name="connsiteY11" fmla="*/ 0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60728 w 2258291"/>
                    <a:gd name="connsiteY9" fmla="*/ 457810 h 1602149"/>
                    <a:gd name="connsiteX10" fmla="*/ 1653265 w 2258291"/>
                    <a:gd name="connsiteY10" fmla="*/ 29956 h 1602149"/>
                    <a:gd name="connsiteX11" fmla="*/ 1684748 w 2258291"/>
                    <a:gd name="connsiteY11" fmla="*/ 0 h 1602149"/>
                    <a:gd name="connsiteX0" fmla="*/ 1684767 w 2258310"/>
                    <a:gd name="connsiteY0" fmla="*/ 0 h 1602149"/>
                    <a:gd name="connsiteX1" fmla="*/ 1760928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84767 w 2258310"/>
                    <a:gd name="connsiteY11" fmla="*/ 0 h 1602149"/>
                    <a:gd name="connsiteX0" fmla="*/ 1695295 w 2258310"/>
                    <a:gd name="connsiteY0" fmla="*/ 20872 h 1602149"/>
                    <a:gd name="connsiteX1" fmla="*/ 1760928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95295 w 2258310"/>
                    <a:gd name="connsiteY11" fmla="*/ 20872 h 1602149"/>
                    <a:gd name="connsiteX0" fmla="*/ 1695295 w 2258310"/>
                    <a:gd name="connsiteY0" fmla="*/ 20872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95295 w 2258310"/>
                    <a:gd name="connsiteY11" fmla="*/ 20872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05044 w 2258310"/>
                    <a:gd name="connsiteY8" fmla="*/ 29956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87331 w 2258310"/>
                    <a:gd name="connsiteY8" fmla="*/ 54062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87331 w 2258310"/>
                    <a:gd name="connsiteY8" fmla="*/ 54062 h 1602149"/>
                    <a:gd name="connsiteX9" fmla="*/ 1160747 w 2258310"/>
                    <a:gd name="connsiteY9" fmla="*/ 400513 h 1602149"/>
                    <a:gd name="connsiteX10" fmla="*/ 1561854 w 2258310"/>
                    <a:gd name="connsiteY10" fmla="*/ 42009 h 1602149"/>
                    <a:gd name="connsiteX11" fmla="*/ 1684767 w 2258310"/>
                    <a:gd name="connsiteY11" fmla="*/ 0 h 1602149"/>
                    <a:gd name="connsiteX0" fmla="*/ 1529337 w 2258310"/>
                    <a:gd name="connsiteY0" fmla="*/ 10402 h 1594471"/>
                    <a:gd name="connsiteX1" fmla="*/ 1971485 w 2258310"/>
                    <a:gd name="connsiteY1" fmla="*/ 0 h 1594471"/>
                    <a:gd name="connsiteX2" fmla="*/ 2258310 w 2258310"/>
                    <a:gd name="connsiteY2" fmla="*/ 610266 h 1594471"/>
                    <a:gd name="connsiteX3" fmla="*/ 2258310 w 2258310"/>
                    <a:gd name="connsiteY3" fmla="*/ 1594471 h 1594471"/>
                    <a:gd name="connsiteX4" fmla="*/ 19 w 2258310"/>
                    <a:gd name="connsiteY4" fmla="*/ 1594471 h 1594471"/>
                    <a:gd name="connsiteX5" fmla="*/ 19 w 2258310"/>
                    <a:gd name="connsiteY5" fmla="*/ 610266 h 1594471"/>
                    <a:gd name="connsiteX6" fmla="*/ 276317 w 2258310"/>
                    <a:gd name="connsiteY6" fmla="*/ 13915 h 1594471"/>
                    <a:gd name="connsiteX7" fmla="*/ 664989 w 2258310"/>
                    <a:gd name="connsiteY7" fmla="*/ 10401 h 1594471"/>
                    <a:gd name="connsiteX8" fmla="*/ 687331 w 2258310"/>
                    <a:gd name="connsiteY8" fmla="*/ 46384 h 1594471"/>
                    <a:gd name="connsiteX9" fmla="*/ 1160747 w 2258310"/>
                    <a:gd name="connsiteY9" fmla="*/ 392835 h 1594471"/>
                    <a:gd name="connsiteX10" fmla="*/ 1561854 w 2258310"/>
                    <a:gd name="connsiteY10" fmla="*/ 34331 h 1594471"/>
                    <a:gd name="connsiteX11" fmla="*/ 1529337 w 2258310"/>
                    <a:gd name="connsiteY11" fmla="*/ 10402 h 1594471"/>
                    <a:gd name="connsiteX0" fmla="*/ 1529337 w 2258310"/>
                    <a:gd name="connsiteY0" fmla="*/ 12255 h 1596324"/>
                    <a:gd name="connsiteX1" fmla="*/ 1971485 w 2258310"/>
                    <a:gd name="connsiteY1" fmla="*/ 1853 h 1596324"/>
                    <a:gd name="connsiteX2" fmla="*/ 2258310 w 2258310"/>
                    <a:gd name="connsiteY2" fmla="*/ 612119 h 1596324"/>
                    <a:gd name="connsiteX3" fmla="*/ 2258310 w 2258310"/>
                    <a:gd name="connsiteY3" fmla="*/ 1596324 h 1596324"/>
                    <a:gd name="connsiteX4" fmla="*/ 19 w 2258310"/>
                    <a:gd name="connsiteY4" fmla="*/ 1596324 h 1596324"/>
                    <a:gd name="connsiteX5" fmla="*/ 19 w 2258310"/>
                    <a:gd name="connsiteY5" fmla="*/ 612119 h 1596324"/>
                    <a:gd name="connsiteX6" fmla="*/ 276317 w 2258310"/>
                    <a:gd name="connsiteY6" fmla="*/ 15768 h 1596324"/>
                    <a:gd name="connsiteX7" fmla="*/ 664989 w 2258310"/>
                    <a:gd name="connsiteY7" fmla="*/ 12254 h 1596324"/>
                    <a:gd name="connsiteX8" fmla="*/ 687331 w 2258310"/>
                    <a:gd name="connsiteY8" fmla="*/ 48237 h 1596324"/>
                    <a:gd name="connsiteX9" fmla="*/ 1160747 w 2258310"/>
                    <a:gd name="connsiteY9" fmla="*/ 394688 h 1596324"/>
                    <a:gd name="connsiteX10" fmla="*/ 1561854 w 2258310"/>
                    <a:gd name="connsiteY10" fmla="*/ 36184 h 1596324"/>
                    <a:gd name="connsiteX11" fmla="*/ 1529337 w 2258310"/>
                    <a:gd name="connsiteY11" fmla="*/ 12255 h 1596324"/>
                    <a:gd name="connsiteX0" fmla="*/ 1538481 w 2258310"/>
                    <a:gd name="connsiteY0" fmla="*/ 202 h 1596324"/>
                    <a:gd name="connsiteX1" fmla="*/ 1971485 w 2258310"/>
                    <a:gd name="connsiteY1" fmla="*/ 1853 h 1596324"/>
                    <a:gd name="connsiteX2" fmla="*/ 2258310 w 2258310"/>
                    <a:gd name="connsiteY2" fmla="*/ 612119 h 1596324"/>
                    <a:gd name="connsiteX3" fmla="*/ 2258310 w 2258310"/>
                    <a:gd name="connsiteY3" fmla="*/ 1596324 h 1596324"/>
                    <a:gd name="connsiteX4" fmla="*/ 19 w 2258310"/>
                    <a:gd name="connsiteY4" fmla="*/ 1596324 h 1596324"/>
                    <a:gd name="connsiteX5" fmla="*/ 19 w 2258310"/>
                    <a:gd name="connsiteY5" fmla="*/ 612119 h 1596324"/>
                    <a:gd name="connsiteX6" fmla="*/ 276317 w 2258310"/>
                    <a:gd name="connsiteY6" fmla="*/ 15768 h 1596324"/>
                    <a:gd name="connsiteX7" fmla="*/ 664989 w 2258310"/>
                    <a:gd name="connsiteY7" fmla="*/ 12254 h 1596324"/>
                    <a:gd name="connsiteX8" fmla="*/ 687331 w 2258310"/>
                    <a:gd name="connsiteY8" fmla="*/ 48237 h 1596324"/>
                    <a:gd name="connsiteX9" fmla="*/ 1160747 w 2258310"/>
                    <a:gd name="connsiteY9" fmla="*/ 394688 h 1596324"/>
                    <a:gd name="connsiteX10" fmla="*/ 1561854 w 2258310"/>
                    <a:gd name="connsiteY10" fmla="*/ 36184 h 1596324"/>
                    <a:gd name="connsiteX11" fmla="*/ 1538481 w 2258310"/>
                    <a:gd name="connsiteY11" fmla="*/ 202 h 159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310" h="1596324">
                      <a:moveTo>
                        <a:pt x="1538481" y="202"/>
                      </a:moveTo>
                      <a:lnTo>
                        <a:pt x="1971485" y="1853"/>
                      </a:lnTo>
                      <a:cubicBezTo>
                        <a:pt x="2255340" y="59938"/>
                        <a:pt x="2258310" y="311093"/>
                        <a:pt x="2258310" y="612119"/>
                      </a:cubicBezTo>
                      <a:lnTo>
                        <a:pt x="2258310" y="1596324"/>
                      </a:lnTo>
                      <a:lnTo>
                        <a:pt x="19" y="1596324"/>
                      </a:lnTo>
                      <a:lnTo>
                        <a:pt x="19" y="612119"/>
                      </a:lnTo>
                      <a:cubicBezTo>
                        <a:pt x="19" y="311093"/>
                        <a:pt x="-7538" y="73853"/>
                        <a:pt x="276317" y="15768"/>
                      </a:cubicBezTo>
                      <a:cubicBezTo>
                        <a:pt x="405874" y="14597"/>
                        <a:pt x="645146" y="-16708"/>
                        <a:pt x="664989" y="12254"/>
                      </a:cubicBezTo>
                      <a:lnTo>
                        <a:pt x="687331" y="48237"/>
                      </a:lnTo>
                      <a:cubicBezTo>
                        <a:pt x="821465" y="153538"/>
                        <a:pt x="1014993" y="396697"/>
                        <a:pt x="1160747" y="394688"/>
                      </a:cubicBezTo>
                      <a:cubicBezTo>
                        <a:pt x="1306501" y="392679"/>
                        <a:pt x="1427720" y="141485"/>
                        <a:pt x="1561854" y="36184"/>
                      </a:cubicBezTo>
                      <a:lnTo>
                        <a:pt x="1538481" y="202"/>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lowchart: Off-page Connector 49"/>
                <p:cNvSpPr/>
                <p:nvPr/>
              </p:nvSpPr>
              <p:spPr>
                <a:xfrm>
                  <a:off x="10131737" y="2017932"/>
                  <a:ext cx="931615" cy="118570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523"/>
                    <a:gd name="connsiteX1" fmla="*/ 10000 w 10000"/>
                    <a:gd name="connsiteY1" fmla="*/ 0 h 9523"/>
                    <a:gd name="connsiteX2" fmla="*/ 10000 w 10000"/>
                    <a:gd name="connsiteY2" fmla="*/ 8000 h 9523"/>
                    <a:gd name="connsiteX3" fmla="*/ 4858 w 10000"/>
                    <a:gd name="connsiteY3" fmla="*/ 9523 h 9523"/>
                    <a:gd name="connsiteX4" fmla="*/ 0 w 10000"/>
                    <a:gd name="connsiteY4" fmla="*/ 8000 h 9523"/>
                    <a:gd name="connsiteX5" fmla="*/ 0 w 10000"/>
                    <a:gd name="connsiteY5" fmla="*/ 0 h 9523"/>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0 w 10000"/>
                    <a:gd name="connsiteY4" fmla="*/ 8401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567 w 10000"/>
                    <a:gd name="connsiteY4" fmla="*/ 8544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68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688 h 10000"/>
                    <a:gd name="connsiteX3" fmla="*/ 4858 w 10000"/>
                    <a:gd name="connsiteY3" fmla="*/ 10000 h 10000"/>
                    <a:gd name="connsiteX4" fmla="*/ 780 w 10000"/>
                    <a:gd name="connsiteY4" fmla="*/ 8616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cubicBezTo>
                        <a:pt x="9811" y="2896"/>
                        <a:pt x="10189" y="5792"/>
                        <a:pt x="9433" y="8688"/>
                      </a:cubicBezTo>
                      <a:lnTo>
                        <a:pt x="4858" y="10000"/>
                      </a:lnTo>
                      <a:lnTo>
                        <a:pt x="780" y="8616"/>
                      </a:lnTo>
                      <a:cubicBezTo>
                        <a:pt x="95" y="5672"/>
                        <a:pt x="260" y="2872"/>
                        <a:pt x="0" y="0"/>
                      </a:cubicBezTo>
                      <a:close/>
                    </a:path>
                  </a:pathLst>
                </a:cu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Snip Same Side Corner Rectangle 131"/>
                <p:cNvSpPr/>
                <p:nvPr/>
              </p:nvSpPr>
              <p:spPr>
                <a:xfrm rot="10800000">
                  <a:off x="11028201" y="3946412"/>
                  <a:ext cx="366471" cy="350914"/>
                </a:xfrm>
                <a:prstGeom prst="snip2SameRect">
                  <a:avLst>
                    <a:gd name="adj1" fmla="val 37858"/>
                    <a:gd name="adj2" fmla="val 0"/>
                  </a:avLst>
                </a:prstGeom>
                <a:blipFill dpi="0" rotWithShape="1">
                  <a:blip r:embed="rId15" cstate="print">
                    <a:extLst>
                      <a:ext uri="{28A0092B-C50C-407E-A947-70E740481C1C}">
                        <a14:useLocalDpi xmlns:a14="http://schemas.microsoft.com/office/drawing/2010/main" val="0"/>
                      </a:ext>
                    </a:extLst>
                  </a:blip>
                  <a:srcRect/>
                  <a:stretch>
                    <a:fillRect/>
                  </a:stretch>
                </a:blipFill>
                <a:ln w="12700">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21540000" flipH="1">
                  <a:off x="10615016" y="3609098"/>
                  <a:ext cx="70438" cy="1747938"/>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a:ln w="12700">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133"/>
                <p:cNvSpPr/>
                <p:nvPr/>
              </p:nvSpPr>
              <p:spPr>
                <a:xfrm rot="11545934">
                  <a:off x="9968920" y="1754695"/>
                  <a:ext cx="1191719" cy="840053"/>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805693 w 1579754"/>
                    <a:gd name="connsiteY9" fmla="*/ 356680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112384 w 1579754"/>
                    <a:gd name="connsiteY8" fmla="*/ 199042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85786 w 1579754"/>
                    <a:gd name="connsiteY8" fmla="*/ 116566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702485 h 739473"/>
                    <a:gd name="connsiteX1" fmla="*/ 603194 w 1579754"/>
                    <a:gd name="connsiteY1" fmla="*/ 707250 h 739473"/>
                    <a:gd name="connsiteX2" fmla="*/ 213301 w 1579754"/>
                    <a:gd name="connsiteY2" fmla="*/ 629567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79754"/>
                    <a:gd name="connsiteY0" fmla="*/ 702485 h 739473"/>
                    <a:gd name="connsiteX1" fmla="*/ 603194 w 1579754"/>
                    <a:gd name="connsiteY1" fmla="*/ 707250 h 739473"/>
                    <a:gd name="connsiteX2" fmla="*/ 240257 w 1579754"/>
                    <a:gd name="connsiteY2" fmla="*/ 594529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41874 w 1548680"/>
                    <a:gd name="connsiteY3" fmla="*/ 543121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435099 w 1558626"/>
                    <a:gd name="connsiteY10" fmla="*/ 17748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263977 w 1558626"/>
                    <a:gd name="connsiteY11" fmla="*/ 73018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1044179 w 1561032"/>
                    <a:gd name="connsiteY18" fmla="*/ 738316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863033 w 1561032"/>
                    <a:gd name="connsiteY18" fmla="*/ 526623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190883 w 1561032"/>
                    <a:gd name="connsiteY17" fmla="*/ 467543 h 820724"/>
                    <a:gd name="connsiteX18" fmla="*/ 863033 w 1561032"/>
                    <a:gd name="connsiteY18" fmla="*/ 526623 h 820724"/>
                    <a:gd name="connsiteX19" fmla="*/ 859058 w 1561032"/>
                    <a:gd name="connsiteY19" fmla="*/ 783736 h 820724"/>
                    <a:gd name="connsiteX0" fmla="*/ 736508 w 1561032"/>
                    <a:gd name="connsiteY0" fmla="*/ 611681 h 811978"/>
                    <a:gd name="connsiteX1" fmla="*/ 603194 w 1561032"/>
                    <a:gd name="connsiteY1" fmla="*/ 788501 h 811978"/>
                    <a:gd name="connsiteX2" fmla="*/ 240257 w 1561032"/>
                    <a:gd name="connsiteY2" fmla="*/ 675780 h 811978"/>
                    <a:gd name="connsiteX3" fmla="*/ 88366 w 1561032"/>
                    <a:gd name="connsiteY3" fmla="*/ 588326 h 811978"/>
                    <a:gd name="connsiteX4" fmla="*/ 78504 w 1561032"/>
                    <a:gd name="connsiteY4" fmla="*/ 507684 h 811978"/>
                    <a:gd name="connsiteX5" fmla="*/ 1153 w 1561032"/>
                    <a:gd name="connsiteY5" fmla="*/ 387965 h 811978"/>
                    <a:gd name="connsiteX6" fmla="*/ 90504 w 1561032"/>
                    <a:gd name="connsiteY6" fmla="*/ 292703 h 811978"/>
                    <a:gd name="connsiteX7" fmla="*/ 110065 w 1561032"/>
                    <a:gd name="connsiteY7" fmla="*/ 288503 h 811978"/>
                    <a:gd name="connsiteX8" fmla="*/ 85786 w 1561032"/>
                    <a:gd name="connsiteY8" fmla="*/ 211156 h 811978"/>
                    <a:gd name="connsiteX9" fmla="*/ 768873 w 1561032"/>
                    <a:gd name="connsiteY9" fmla="*/ 246353 h 811978"/>
                    <a:gd name="connsiteX10" fmla="*/ 1257948 w 1561032"/>
                    <a:gd name="connsiteY10" fmla="*/ 136530 h 811978"/>
                    <a:gd name="connsiteX11" fmla="*/ 1263977 w 1561032"/>
                    <a:gd name="connsiteY11" fmla="*/ 74904 h 811978"/>
                    <a:gd name="connsiteX12" fmla="*/ 1208554 w 1561032"/>
                    <a:gd name="connsiteY12" fmla="*/ 0 h 811978"/>
                    <a:gd name="connsiteX13" fmla="*/ 1534540 w 1561032"/>
                    <a:gd name="connsiteY13" fmla="*/ 195786 h 811978"/>
                    <a:gd name="connsiteX14" fmla="*/ 1528550 w 1561032"/>
                    <a:gd name="connsiteY14" fmla="*/ 301069 h 811978"/>
                    <a:gd name="connsiteX15" fmla="*/ 1511346 w 1561032"/>
                    <a:gd name="connsiteY15" fmla="*/ 431541 h 811978"/>
                    <a:gd name="connsiteX16" fmla="*/ 1367349 w 1561032"/>
                    <a:gd name="connsiteY16" fmla="*/ 602955 h 811978"/>
                    <a:gd name="connsiteX17" fmla="*/ 1190883 w 1561032"/>
                    <a:gd name="connsiteY17" fmla="*/ 467543 h 811978"/>
                    <a:gd name="connsiteX18" fmla="*/ 863033 w 1561032"/>
                    <a:gd name="connsiteY18" fmla="*/ 526623 h 811978"/>
                    <a:gd name="connsiteX19" fmla="*/ 736508 w 1561032"/>
                    <a:gd name="connsiteY19" fmla="*/ 611681 h 811978"/>
                    <a:gd name="connsiteX0" fmla="*/ 736508 w 1561032"/>
                    <a:gd name="connsiteY0" fmla="*/ 611681 h 711659"/>
                    <a:gd name="connsiteX1" fmla="*/ 513546 w 1561032"/>
                    <a:gd name="connsiteY1" fmla="*/ 565759 h 711659"/>
                    <a:gd name="connsiteX2" fmla="*/ 240257 w 1561032"/>
                    <a:gd name="connsiteY2" fmla="*/ 675780 h 711659"/>
                    <a:gd name="connsiteX3" fmla="*/ 88366 w 1561032"/>
                    <a:gd name="connsiteY3" fmla="*/ 588326 h 711659"/>
                    <a:gd name="connsiteX4" fmla="*/ 78504 w 1561032"/>
                    <a:gd name="connsiteY4" fmla="*/ 507684 h 711659"/>
                    <a:gd name="connsiteX5" fmla="*/ 1153 w 1561032"/>
                    <a:gd name="connsiteY5" fmla="*/ 387965 h 711659"/>
                    <a:gd name="connsiteX6" fmla="*/ 90504 w 1561032"/>
                    <a:gd name="connsiteY6" fmla="*/ 292703 h 711659"/>
                    <a:gd name="connsiteX7" fmla="*/ 110065 w 1561032"/>
                    <a:gd name="connsiteY7" fmla="*/ 288503 h 711659"/>
                    <a:gd name="connsiteX8" fmla="*/ 85786 w 1561032"/>
                    <a:gd name="connsiteY8" fmla="*/ 211156 h 711659"/>
                    <a:gd name="connsiteX9" fmla="*/ 768873 w 1561032"/>
                    <a:gd name="connsiteY9" fmla="*/ 246353 h 711659"/>
                    <a:gd name="connsiteX10" fmla="*/ 1257948 w 1561032"/>
                    <a:gd name="connsiteY10" fmla="*/ 136530 h 711659"/>
                    <a:gd name="connsiteX11" fmla="*/ 1263977 w 1561032"/>
                    <a:gd name="connsiteY11" fmla="*/ 74904 h 711659"/>
                    <a:gd name="connsiteX12" fmla="*/ 1208554 w 1561032"/>
                    <a:gd name="connsiteY12" fmla="*/ 0 h 711659"/>
                    <a:gd name="connsiteX13" fmla="*/ 1534540 w 1561032"/>
                    <a:gd name="connsiteY13" fmla="*/ 195786 h 711659"/>
                    <a:gd name="connsiteX14" fmla="*/ 1528550 w 1561032"/>
                    <a:gd name="connsiteY14" fmla="*/ 301069 h 711659"/>
                    <a:gd name="connsiteX15" fmla="*/ 1511346 w 1561032"/>
                    <a:gd name="connsiteY15" fmla="*/ 431541 h 711659"/>
                    <a:gd name="connsiteX16" fmla="*/ 1367349 w 1561032"/>
                    <a:gd name="connsiteY16" fmla="*/ 602955 h 711659"/>
                    <a:gd name="connsiteX17" fmla="*/ 1190883 w 1561032"/>
                    <a:gd name="connsiteY17" fmla="*/ 467543 h 711659"/>
                    <a:gd name="connsiteX18" fmla="*/ 863033 w 1561032"/>
                    <a:gd name="connsiteY18" fmla="*/ 526623 h 711659"/>
                    <a:gd name="connsiteX19" fmla="*/ 736508 w 1561032"/>
                    <a:gd name="connsiteY19" fmla="*/ 611681 h 711659"/>
                    <a:gd name="connsiteX0" fmla="*/ 736508 w 1561032"/>
                    <a:gd name="connsiteY0" fmla="*/ 611681 h 622596"/>
                    <a:gd name="connsiteX1" fmla="*/ 513546 w 1561032"/>
                    <a:gd name="connsiteY1" fmla="*/ 565759 h 622596"/>
                    <a:gd name="connsiteX2" fmla="*/ 271242 w 1561032"/>
                    <a:gd name="connsiteY2" fmla="*/ 514381 h 622596"/>
                    <a:gd name="connsiteX3" fmla="*/ 88366 w 1561032"/>
                    <a:gd name="connsiteY3" fmla="*/ 588326 h 622596"/>
                    <a:gd name="connsiteX4" fmla="*/ 78504 w 1561032"/>
                    <a:gd name="connsiteY4" fmla="*/ 507684 h 622596"/>
                    <a:gd name="connsiteX5" fmla="*/ 1153 w 1561032"/>
                    <a:gd name="connsiteY5" fmla="*/ 387965 h 622596"/>
                    <a:gd name="connsiteX6" fmla="*/ 90504 w 1561032"/>
                    <a:gd name="connsiteY6" fmla="*/ 292703 h 622596"/>
                    <a:gd name="connsiteX7" fmla="*/ 110065 w 1561032"/>
                    <a:gd name="connsiteY7" fmla="*/ 288503 h 622596"/>
                    <a:gd name="connsiteX8" fmla="*/ 85786 w 1561032"/>
                    <a:gd name="connsiteY8" fmla="*/ 211156 h 622596"/>
                    <a:gd name="connsiteX9" fmla="*/ 768873 w 1561032"/>
                    <a:gd name="connsiteY9" fmla="*/ 246353 h 622596"/>
                    <a:gd name="connsiteX10" fmla="*/ 1257948 w 1561032"/>
                    <a:gd name="connsiteY10" fmla="*/ 136530 h 622596"/>
                    <a:gd name="connsiteX11" fmla="*/ 1263977 w 1561032"/>
                    <a:gd name="connsiteY11" fmla="*/ 74904 h 622596"/>
                    <a:gd name="connsiteX12" fmla="*/ 1208554 w 1561032"/>
                    <a:gd name="connsiteY12" fmla="*/ 0 h 622596"/>
                    <a:gd name="connsiteX13" fmla="*/ 1534540 w 1561032"/>
                    <a:gd name="connsiteY13" fmla="*/ 195786 h 622596"/>
                    <a:gd name="connsiteX14" fmla="*/ 1528550 w 1561032"/>
                    <a:gd name="connsiteY14" fmla="*/ 301069 h 622596"/>
                    <a:gd name="connsiteX15" fmla="*/ 1511346 w 1561032"/>
                    <a:gd name="connsiteY15" fmla="*/ 431541 h 622596"/>
                    <a:gd name="connsiteX16" fmla="*/ 1367349 w 1561032"/>
                    <a:gd name="connsiteY16" fmla="*/ 602955 h 622596"/>
                    <a:gd name="connsiteX17" fmla="*/ 1190883 w 1561032"/>
                    <a:gd name="connsiteY17" fmla="*/ 467543 h 622596"/>
                    <a:gd name="connsiteX18" fmla="*/ 863033 w 1561032"/>
                    <a:gd name="connsiteY18" fmla="*/ 526623 h 622596"/>
                    <a:gd name="connsiteX19" fmla="*/ 736508 w 1561032"/>
                    <a:gd name="connsiteY19" fmla="*/ 611681 h 622596"/>
                    <a:gd name="connsiteX0" fmla="*/ 736508 w 1561032"/>
                    <a:gd name="connsiteY0" fmla="*/ 611681 h 633571"/>
                    <a:gd name="connsiteX1" fmla="*/ 513546 w 1561032"/>
                    <a:gd name="connsiteY1" fmla="*/ 565759 h 633571"/>
                    <a:gd name="connsiteX2" fmla="*/ 273321 w 1561032"/>
                    <a:gd name="connsiteY2" fmla="*/ 572522 h 633571"/>
                    <a:gd name="connsiteX3" fmla="*/ 88366 w 1561032"/>
                    <a:gd name="connsiteY3" fmla="*/ 588326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36508 w 1561032"/>
                    <a:gd name="connsiteY0" fmla="*/ 611681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252723 w 1561032"/>
                    <a:gd name="connsiteY16" fmla="*/ 424103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18145"/>
                    <a:gd name="connsiteX1" fmla="*/ 513546 w 1561032"/>
                    <a:gd name="connsiteY1" fmla="*/ 565759 h 618145"/>
                    <a:gd name="connsiteX2" fmla="*/ 377796 w 1561032"/>
                    <a:gd name="connsiteY2" fmla="*/ 618117 h 618145"/>
                    <a:gd name="connsiteX3" fmla="*/ 273321 w 1561032"/>
                    <a:gd name="connsiteY3" fmla="*/ 572522 h 618145"/>
                    <a:gd name="connsiteX4" fmla="*/ 129192 w 1561032"/>
                    <a:gd name="connsiteY4" fmla="*/ 530842 h 618145"/>
                    <a:gd name="connsiteX5" fmla="*/ 78504 w 1561032"/>
                    <a:gd name="connsiteY5" fmla="*/ 507684 h 618145"/>
                    <a:gd name="connsiteX6" fmla="*/ 1153 w 1561032"/>
                    <a:gd name="connsiteY6" fmla="*/ 387965 h 618145"/>
                    <a:gd name="connsiteX7" fmla="*/ 90504 w 1561032"/>
                    <a:gd name="connsiteY7" fmla="*/ 292703 h 618145"/>
                    <a:gd name="connsiteX8" fmla="*/ 110065 w 1561032"/>
                    <a:gd name="connsiteY8" fmla="*/ 288503 h 618145"/>
                    <a:gd name="connsiteX9" fmla="*/ 85786 w 1561032"/>
                    <a:gd name="connsiteY9" fmla="*/ 211156 h 618145"/>
                    <a:gd name="connsiteX10" fmla="*/ 768873 w 1561032"/>
                    <a:gd name="connsiteY10" fmla="*/ 246353 h 618145"/>
                    <a:gd name="connsiteX11" fmla="*/ 1257948 w 1561032"/>
                    <a:gd name="connsiteY11" fmla="*/ 136530 h 618145"/>
                    <a:gd name="connsiteX12" fmla="*/ 1263977 w 1561032"/>
                    <a:gd name="connsiteY12" fmla="*/ 74904 h 618145"/>
                    <a:gd name="connsiteX13" fmla="*/ 1208554 w 1561032"/>
                    <a:gd name="connsiteY13" fmla="*/ 0 h 618145"/>
                    <a:gd name="connsiteX14" fmla="*/ 1534540 w 1561032"/>
                    <a:gd name="connsiteY14" fmla="*/ 195786 h 618145"/>
                    <a:gd name="connsiteX15" fmla="*/ 1528550 w 1561032"/>
                    <a:gd name="connsiteY15" fmla="*/ 301069 h 618145"/>
                    <a:gd name="connsiteX16" fmla="*/ 1467561 w 1561032"/>
                    <a:gd name="connsiteY16" fmla="*/ 349240 h 618145"/>
                    <a:gd name="connsiteX17" fmla="*/ 1252723 w 1561032"/>
                    <a:gd name="connsiteY17" fmla="*/ 424103 h 618145"/>
                    <a:gd name="connsiteX18" fmla="*/ 1190883 w 1561032"/>
                    <a:gd name="connsiteY18" fmla="*/ 467543 h 618145"/>
                    <a:gd name="connsiteX19" fmla="*/ 863033 w 1561032"/>
                    <a:gd name="connsiteY19" fmla="*/ 526623 h 618145"/>
                    <a:gd name="connsiteX20" fmla="*/ 726504 w 1561032"/>
                    <a:gd name="connsiteY20" fmla="*/ 560335 h 618145"/>
                    <a:gd name="connsiteX0" fmla="*/ 726504 w 1561032"/>
                    <a:gd name="connsiteY0" fmla="*/ 560335 h 597785"/>
                    <a:gd name="connsiteX1" fmla="*/ 513546 w 1561032"/>
                    <a:gd name="connsiteY1" fmla="*/ 565759 h 597785"/>
                    <a:gd name="connsiteX2" fmla="*/ 345724 w 1561032"/>
                    <a:gd name="connsiteY2" fmla="*/ 540996 h 597785"/>
                    <a:gd name="connsiteX3" fmla="*/ 273321 w 1561032"/>
                    <a:gd name="connsiteY3" fmla="*/ 572522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726504 w 1561032"/>
                    <a:gd name="connsiteY0" fmla="*/ 560335 h 597785"/>
                    <a:gd name="connsiteX1" fmla="*/ 513546 w 1561032"/>
                    <a:gd name="connsiteY1" fmla="*/ 565759 h 597785"/>
                    <a:gd name="connsiteX2" fmla="*/ 345724 w 1561032"/>
                    <a:gd name="connsiteY2" fmla="*/ 540996 h 597785"/>
                    <a:gd name="connsiteX3" fmla="*/ 245015 w 1561032"/>
                    <a:gd name="connsiteY3" fmla="*/ 523260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696820 w 1561032"/>
                    <a:gd name="connsiteY0" fmla="*/ 529973 h 590630"/>
                    <a:gd name="connsiteX1" fmla="*/ 513546 w 1561032"/>
                    <a:gd name="connsiteY1" fmla="*/ 565759 h 590630"/>
                    <a:gd name="connsiteX2" fmla="*/ 345724 w 1561032"/>
                    <a:gd name="connsiteY2" fmla="*/ 540996 h 590630"/>
                    <a:gd name="connsiteX3" fmla="*/ 245015 w 1561032"/>
                    <a:gd name="connsiteY3" fmla="*/ 523260 h 590630"/>
                    <a:gd name="connsiteX4" fmla="*/ 129192 w 1561032"/>
                    <a:gd name="connsiteY4" fmla="*/ 530842 h 590630"/>
                    <a:gd name="connsiteX5" fmla="*/ 78504 w 1561032"/>
                    <a:gd name="connsiteY5" fmla="*/ 507684 h 590630"/>
                    <a:gd name="connsiteX6" fmla="*/ 1153 w 1561032"/>
                    <a:gd name="connsiteY6" fmla="*/ 387965 h 590630"/>
                    <a:gd name="connsiteX7" fmla="*/ 90504 w 1561032"/>
                    <a:gd name="connsiteY7" fmla="*/ 292703 h 590630"/>
                    <a:gd name="connsiteX8" fmla="*/ 110065 w 1561032"/>
                    <a:gd name="connsiteY8" fmla="*/ 288503 h 590630"/>
                    <a:gd name="connsiteX9" fmla="*/ 85786 w 1561032"/>
                    <a:gd name="connsiteY9" fmla="*/ 211156 h 590630"/>
                    <a:gd name="connsiteX10" fmla="*/ 768873 w 1561032"/>
                    <a:gd name="connsiteY10" fmla="*/ 246353 h 590630"/>
                    <a:gd name="connsiteX11" fmla="*/ 1257948 w 1561032"/>
                    <a:gd name="connsiteY11" fmla="*/ 136530 h 590630"/>
                    <a:gd name="connsiteX12" fmla="*/ 1263977 w 1561032"/>
                    <a:gd name="connsiteY12" fmla="*/ 74904 h 590630"/>
                    <a:gd name="connsiteX13" fmla="*/ 1208554 w 1561032"/>
                    <a:gd name="connsiteY13" fmla="*/ 0 h 590630"/>
                    <a:gd name="connsiteX14" fmla="*/ 1534540 w 1561032"/>
                    <a:gd name="connsiteY14" fmla="*/ 195786 h 590630"/>
                    <a:gd name="connsiteX15" fmla="*/ 1528550 w 1561032"/>
                    <a:gd name="connsiteY15" fmla="*/ 301069 h 590630"/>
                    <a:gd name="connsiteX16" fmla="*/ 1467561 w 1561032"/>
                    <a:gd name="connsiteY16" fmla="*/ 349240 h 590630"/>
                    <a:gd name="connsiteX17" fmla="*/ 1252723 w 1561032"/>
                    <a:gd name="connsiteY17" fmla="*/ 424103 h 590630"/>
                    <a:gd name="connsiteX18" fmla="*/ 1190883 w 1561032"/>
                    <a:gd name="connsiteY18" fmla="*/ 467543 h 590630"/>
                    <a:gd name="connsiteX19" fmla="*/ 863033 w 1561032"/>
                    <a:gd name="connsiteY19" fmla="*/ 526623 h 590630"/>
                    <a:gd name="connsiteX20" fmla="*/ 696820 w 1561032"/>
                    <a:gd name="connsiteY20" fmla="*/ 529973 h 590630"/>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22576 w 1561032"/>
                    <a:gd name="connsiteY8" fmla="*/ 136237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24588 w 1563044"/>
                    <a:gd name="connsiteY8" fmla="*/ 136237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10580 w 1563044"/>
                    <a:gd name="connsiteY12" fmla="*/ 66398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167271 w 1563044"/>
                    <a:gd name="connsiteY12" fmla="*/ 19069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088083 w 1563044"/>
                    <a:gd name="connsiteY11" fmla="*/ 262822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22213 w 1563044"/>
                    <a:gd name="connsiteY18" fmla="*/ 399185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48718 w 1563044"/>
                    <a:gd name="connsiteY10" fmla="*/ 304569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30160 w 1563044"/>
                    <a:gd name="connsiteY19" fmla="*/ 414713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40242"/>
                    <a:gd name="connsiteY0" fmla="*/ 529973 h 552689"/>
                    <a:gd name="connsiteX1" fmla="*/ 491374 w 1540242"/>
                    <a:gd name="connsiteY1" fmla="*/ 525482 h 552689"/>
                    <a:gd name="connsiteX2" fmla="*/ 347736 w 1540242"/>
                    <a:gd name="connsiteY2" fmla="*/ 540996 h 552689"/>
                    <a:gd name="connsiteX3" fmla="*/ 247027 w 1540242"/>
                    <a:gd name="connsiteY3" fmla="*/ 523260 h 552689"/>
                    <a:gd name="connsiteX4" fmla="*/ 131204 w 1540242"/>
                    <a:gd name="connsiteY4" fmla="*/ 530842 h 552689"/>
                    <a:gd name="connsiteX5" fmla="*/ 80516 w 1540242"/>
                    <a:gd name="connsiteY5" fmla="*/ 507684 h 552689"/>
                    <a:gd name="connsiteX6" fmla="*/ 3165 w 1540242"/>
                    <a:gd name="connsiteY6" fmla="*/ 387965 h 552689"/>
                    <a:gd name="connsiteX7" fmla="*/ 43254 w 1540242"/>
                    <a:gd name="connsiteY7" fmla="*/ 292174 h 552689"/>
                    <a:gd name="connsiteX8" fmla="*/ 59608 w 1540242"/>
                    <a:gd name="connsiteY8" fmla="*/ 133275 h 552689"/>
                    <a:gd name="connsiteX9" fmla="*/ 146522 w 1540242"/>
                    <a:gd name="connsiteY9" fmla="*/ 205227 h 552689"/>
                    <a:gd name="connsiteX10" fmla="*/ 334770 w 1540242"/>
                    <a:gd name="connsiteY10" fmla="*/ 254275 h 552689"/>
                    <a:gd name="connsiteX11" fmla="*/ 770885 w 1540242"/>
                    <a:gd name="connsiteY11" fmla="*/ 246353 h 552689"/>
                    <a:gd name="connsiteX12" fmla="*/ 1109815 w 1540242"/>
                    <a:gd name="connsiteY12" fmla="*/ 265328 h 552689"/>
                    <a:gd name="connsiteX13" fmla="*/ 1191448 w 1540242"/>
                    <a:gd name="connsiteY13" fmla="*/ 143447 h 552689"/>
                    <a:gd name="connsiteX14" fmla="*/ 1167271 w 1540242"/>
                    <a:gd name="connsiteY14" fmla="*/ 19069 h 552689"/>
                    <a:gd name="connsiteX15" fmla="*/ 1210566 w 1540242"/>
                    <a:gd name="connsiteY15" fmla="*/ 0 h 552689"/>
                    <a:gd name="connsiteX16" fmla="*/ 1425414 w 1540242"/>
                    <a:gd name="connsiteY16" fmla="*/ 189527 h 552689"/>
                    <a:gd name="connsiteX17" fmla="*/ 1530562 w 1540242"/>
                    <a:gd name="connsiteY17" fmla="*/ 301069 h 552689"/>
                    <a:gd name="connsiteX18" fmla="*/ 1396051 w 1540242"/>
                    <a:gd name="connsiteY18" fmla="*/ 377930 h 552689"/>
                    <a:gd name="connsiteX19" fmla="*/ 1230160 w 1540242"/>
                    <a:gd name="connsiteY19" fmla="*/ 414713 h 552689"/>
                    <a:gd name="connsiteX20" fmla="*/ 1148065 w 1540242"/>
                    <a:gd name="connsiteY20" fmla="*/ 457727 h 552689"/>
                    <a:gd name="connsiteX21" fmla="*/ 865045 w 1540242"/>
                    <a:gd name="connsiteY21" fmla="*/ 526623 h 552689"/>
                    <a:gd name="connsiteX22" fmla="*/ 698832 w 1540242"/>
                    <a:gd name="connsiteY22" fmla="*/ 529973 h 552689"/>
                    <a:gd name="connsiteX0" fmla="*/ 698832 w 1481995"/>
                    <a:gd name="connsiteY0" fmla="*/ 529973 h 552689"/>
                    <a:gd name="connsiteX1" fmla="*/ 491374 w 1481995"/>
                    <a:gd name="connsiteY1" fmla="*/ 525482 h 552689"/>
                    <a:gd name="connsiteX2" fmla="*/ 347736 w 1481995"/>
                    <a:gd name="connsiteY2" fmla="*/ 540996 h 552689"/>
                    <a:gd name="connsiteX3" fmla="*/ 247027 w 1481995"/>
                    <a:gd name="connsiteY3" fmla="*/ 523260 h 552689"/>
                    <a:gd name="connsiteX4" fmla="*/ 131204 w 1481995"/>
                    <a:gd name="connsiteY4" fmla="*/ 530842 h 552689"/>
                    <a:gd name="connsiteX5" fmla="*/ 80516 w 1481995"/>
                    <a:gd name="connsiteY5" fmla="*/ 507684 h 552689"/>
                    <a:gd name="connsiteX6" fmla="*/ 3165 w 1481995"/>
                    <a:gd name="connsiteY6" fmla="*/ 387965 h 552689"/>
                    <a:gd name="connsiteX7" fmla="*/ 43254 w 1481995"/>
                    <a:gd name="connsiteY7" fmla="*/ 292174 h 552689"/>
                    <a:gd name="connsiteX8" fmla="*/ 59608 w 1481995"/>
                    <a:gd name="connsiteY8" fmla="*/ 133275 h 552689"/>
                    <a:gd name="connsiteX9" fmla="*/ 146522 w 1481995"/>
                    <a:gd name="connsiteY9" fmla="*/ 205227 h 552689"/>
                    <a:gd name="connsiteX10" fmla="*/ 334770 w 1481995"/>
                    <a:gd name="connsiteY10" fmla="*/ 254275 h 552689"/>
                    <a:gd name="connsiteX11" fmla="*/ 770885 w 1481995"/>
                    <a:gd name="connsiteY11" fmla="*/ 246353 h 552689"/>
                    <a:gd name="connsiteX12" fmla="*/ 1109815 w 1481995"/>
                    <a:gd name="connsiteY12" fmla="*/ 265328 h 552689"/>
                    <a:gd name="connsiteX13" fmla="*/ 1191448 w 1481995"/>
                    <a:gd name="connsiteY13" fmla="*/ 143447 h 552689"/>
                    <a:gd name="connsiteX14" fmla="*/ 1167271 w 1481995"/>
                    <a:gd name="connsiteY14" fmla="*/ 19069 h 552689"/>
                    <a:gd name="connsiteX15" fmla="*/ 1210566 w 1481995"/>
                    <a:gd name="connsiteY15" fmla="*/ 0 h 552689"/>
                    <a:gd name="connsiteX16" fmla="*/ 1425414 w 1481995"/>
                    <a:gd name="connsiteY16" fmla="*/ 189527 h 552689"/>
                    <a:gd name="connsiteX17" fmla="*/ 1467914 w 1481995"/>
                    <a:gd name="connsiteY17" fmla="*/ 285283 h 552689"/>
                    <a:gd name="connsiteX18" fmla="*/ 1396051 w 1481995"/>
                    <a:gd name="connsiteY18" fmla="*/ 377930 h 552689"/>
                    <a:gd name="connsiteX19" fmla="*/ 1230160 w 1481995"/>
                    <a:gd name="connsiteY19" fmla="*/ 414713 h 552689"/>
                    <a:gd name="connsiteX20" fmla="*/ 1148065 w 1481995"/>
                    <a:gd name="connsiteY20" fmla="*/ 457727 h 552689"/>
                    <a:gd name="connsiteX21" fmla="*/ 865045 w 1481995"/>
                    <a:gd name="connsiteY21" fmla="*/ 526623 h 552689"/>
                    <a:gd name="connsiteX22" fmla="*/ 698832 w 1481995"/>
                    <a:gd name="connsiteY22" fmla="*/ 529973 h 552689"/>
                    <a:gd name="connsiteX0" fmla="*/ 698832 w 1481995"/>
                    <a:gd name="connsiteY0" fmla="*/ 525016 h 547732"/>
                    <a:gd name="connsiteX1" fmla="*/ 491374 w 1481995"/>
                    <a:gd name="connsiteY1" fmla="*/ 520525 h 547732"/>
                    <a:gd name="connsiteX2" fmla="*/ 347736 w 1481995"/>
                    <a:gd name="connsiteY2" fmla="*/ 536039 h 547732"/>
                    <a:gd name="connsiteX3" fmla="*/ 247027 w 1481995"/>
                    <a:gd name="connsiteY3" fmla="*/ 518303 h 547732"/>
                    <a:gd name="connsiteX4" fmla="*/ 131204 w 1481995"/>
                    <a:gd name="connsiteY4" fmla="*/ 525885 h 547732"/>
                    <a:gd name="connsiteX5" fmla="*/ 80516 w 1481995"/>
                    <a:gd name="connsiteY5" fmla="*/ 502727 h 547732"/>
                    <a:gd name="connsiteX6" fmla="*/ 3165 w 1481995"/>
                    <a:gd name="connsiteY6" fmla="*/ 383008 h 547732"/>
                    <a:gd name="connsiteX7" fmla="*/ 43254 w 1481995"/>
                    <a:gd name="connsiteY7" fmla="*/ 287217 h 547732"/>
                    <a:gd name="connsiteX8" fmla="*/ 59608 w 1481995"/>
                    <a:gd name="connsiteY8" fmla="*/ 128318 h 547732"/>
                    <a:gd name="connsiteX9" fmla="*/ 146522 w 1481995"/>
                    <a:gd name="connsiteY9" fmla="*/ 200270 h 547732"/>
                    <a:gd name="connsiteX10" fmla="*/ 334770 w 1481995"/>
                    <a:gd name="connsiteY10" fmla="*/ 249318 h 547732"/>
                    <a:gd name="connsiteX11" fmla="*/ 770885 w 1481995"/>
                    <a:gd name="connsiteY11" fmla="*/ 241396 h 547732"/>
                    <a:gd name="connsiteX12" fmla="*/ 1109815 w 1481995"/>
                    <a:gd name="connsiteY12" fmla="*/ 260371 h 547732"/>
                    <a:gd name="connsiteX13" fmla="*/ 1191448 w 1481995"/>
                    <a:gd name="connsiteY13" fmla="*/ 138490 h 547732"/>
                    <a:gd name="connsiteX14" fmla="*/ 1167271 w 1481995"/>
                    <a:gd name="connsiteY14" fmla="*/ 14112 h 547732"/>
                    <a:gd name="connsiteX15" fmla="*/ 1159022 w 1481995"/>
                    <a:gd name="connsiteY15" fmla="*/ 0 h 547732"/>
                    <a:gd name="connsiteX16" fmla="*/ 1425414 w 1481995"/>
                    <a:gd name="connsiteY16" fmla="*/ 184570 h 547732"/>
                    <a:gd name="connsiteX17" fmla="*/ 1467914 w 1481995"/>
                    <a:gd name="connsiteY17" fmla="*/ 280326 h 547732"/>
                    <a:gd name="connsiteX18" fmla="*/ 1396051 w 1481995"/>
                    <a:gd name="connsiteY18" fmla="*/ 372973 h 547732"/>
                    <a:gd name="connsiteX19" fmla="*/ 1230160 w 1481995"/>
                    <a:gd name="connsiteY19" fmla="*/ 409756 h 547732"/>
                    <a:gd name="connsiteX20" fmla="*/ 1148065 w 1481995"/>
                    <a:gd name="connsiteY20" fmla="*/ 452770 h 547732"/>
                    <a:gd name="connsiteX21" fmla="*/ 865045 w 1481995"/>
                    <a:gd name="connsiteY21" fmla="*/ 521666 h 547732"/>
                    <a:gd name="connsiteX22" fmla="*/ 698832 w 1481995"/>
                    <a:gd name="connsiteY22" fmla="*/ 525016 h 54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995" h="547732">
                      <a:moveTo>
                        <a:pt x="698832" y="525016"/>
                      </a:moveTo>
                      <a:cubicBezTo>
                        <a:pt x="598474" y="543424"/>
                        <a:pt x="572279" y="541935"/>
                        <a:pt x="491374" y="520525"/>
                      </a:cubicBezTo>
                      <a:cubicBezTo>
                        <a:pt x="433256" y="530155"/>
                        <a:pt x="387773" y="534912"/>
                        <a:pt x="347736" y="536039"/>
                      </a:cubicBezTo>
                      <a:cubicBezTo>
                        <a:pt x="307699" y="537166"/>
                        <a:pt x="288461" y="532849"/>
                        <a:pt x="247027" y="518303"/>
                      </a:cubicBezTo>
                      <a:cubicBezTo>
                        <a:pt x="169823" y="525203"/>
                        <a:pt x="158956" y="528481"/>
                        <a:pt x="131204" y="525885"/>
                      </a:cubicBezTo>
                      <a:cubicBezTo>
                        <a:pt x="103452" y="523289"/>
                        <a:pt x="42060" y="533972"/>
                        <a:pt x="80516" y="502727"/>
                      </a:cubicBezTo>
                      <a:cubicBezTo>
                        <a:pt x="25954" y="478218"/>
                        <a:pt x="9375" y="418926"/>
                        <a:pt x="3165" y="383008"/>
                      </a:cubicBezTo>
                      <a:cubicBezTo>
                        <a:pt x="-3045" y="347090"/>
                        <a:pt x="-4751" y="304742"/>
                        <a:pt x="43254" y="287217"/>
                      </a:cubicBezTo>
                      <a:lnTo>
                        <a:pt x="59608" y="128318"/>
                      </a:lnTo>
                      <a:lnTo>
                        <a:pt x="146522" y="200270"/>
                      </a:lnTo>
                      <a:cubicBezTo>
                        <a:pt x="194707" y="228819"/>
                        <a:pt x="230710" y="242464"/>
                        <a:pt x="334770" y="249318"/>
                      </a:cubicBezTo>
                      <a:cubicBezTo>
                        <a:pt x="438830" y="256172"/>
                        <a:pt x="641711" y="239554"/>
                        <a:pt x="770885" y="241396"/>
                      </a:cubicBezTo>
                      <a:cubicBezTo>
                        <a:pt x="900059" y="243238"/>
                        <a:pt x="1039721" y="277522"/>
                        <a:pt x="1109815" y="260371"/>
                      </a:cubicBezTo>
                      <a:cubicBezTo>
                        <a:pt x="1179909" y="243220"/>
                        <a:pt x="1178250" y="179115"/>
                        <a:pt x="1191448" y="138490"/>
                      </a:cubicBezTo>
                      <a:lnTo>
                        <a:pt x="1167271" y="14112"/>
                      </a:lnTo>
                      <a:cubicBezTo>
                        <a:pt x="1168329" y="2356"/>
                        <a:pt x="1157964" y="11756"/>
                        <a:pt x="1159022" y="0"/>
                      </a:cubicBezTo>
                      <a:cubicBezTo>
                        <a:pt x="1174179" y="14058"/>
                        <a:pt x="1373932" y="137849"/>
                        <a:pt x="1425414" y="184570"/>
                      </a:cubicBezTo>
                      <a:cubicBezTo>
                        <a:pt x="1476896" y="231291"/>
                        <a:pt x="1486650" y="246972"/>
                        <a:pt x="1467914" y="280326"/>
                      </a:cubicBezTo>
                      <a:cubicBezTo>
                        <a:pt x="1513967" y="326068"/>
                        <a:pt x="1435677" y="351401"/>
                        <a:pt x="1396051" y="372973"/>
                      </a:cubicBezTo>
                      <a:cubicBezTo>
                        <a:pt x="1356425" y="394545"/>
                        <a:pt x="1329642" y="398904"/>
                        <a:pt x="1230160" y="409756"/>
                      </a:cubicBezTo>
                      <a:cubicBezTo>
                        <a:pt x="1229685" y="456173"/>
                        <a:pt x="1194190" y="422467"/>
                        <a:pt x="1148065" y="452770"/>
                      </a:cubicBezTo>
                      <a:cubicBezTo>
                        <a:pt x="1077982" y="498819"/>
                        <a:pt x="943528" y="559013"/>
                        <a:pt x="865045" y="521666"/>
                      </a:cubicBezTo>
                      <a:cubicBezTo>
                        <a:pt x="839663" y="585815"/>
                        <a:pt x="783998" y="509394"/>
                        <a:pt x="698832" y="525016"/>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p:cNvSpPr/>
                <p:nvPr/>
              </p:nvSpPr>
              <p:spPr>
                <a:xfrm rot="19928854" flipH="1">
                  <a:off x="10226862" y="3083095"/>
                  <a:ext cx="301539" cy="619354"/>
                </a:xfrm>
                <a:prstGeom prst="trapezoid">
                  <a:avLst>
                    <a:gd name="adj" fmla="val 46925"/>
                  </a:avLst>
                </a:prstGeom>
                <a:blipFill dpi="0" rotWithShape="1">
                  <a:blip r:embed="rId17" cstate="print">
                    <a:extLst>
                      <a:ext uri="{28A0092B-C50C-407E-A947-70E740481C1C}">
                        <a14:useLocalDpi xmlns:a14="http://schemas.microsoft.com/office/drawing/2010/main" val="0"/>
                      </a:ext>
                    </a:extLst>
                  </a:blip>
                  <a:srcRect/>
                  <a:stretch>
                    <a:fillRect/>
                  </a:stretch>
                </a:blipFill>
                <a:ln w="3175">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rapezoid 135"/>
                <p:cNvSpPr/>
                <p:nvPr/>
              </p:nvSpPr>
              <p:spPr>
                <a:xfrm rot="1687473">
                  <a:off x="10708322" y="3084075"/>
                  <a:ext cx="301539" cy="619354"/>
                </a:xfrm>
                <a:prstGeom prst="trapezoid">
                  <a:avLst>
                    <a:gd name="adj" fmla="val 45964"/>
                  </a:avLst>
                </a:prstGeom>
                <a:blipFill dpi="0" rotWithShape="1">
                  <a:blip r:embed="rId17" cstate="print">
                    <a:extLst>
                      <a:ext uri="{28A0092B-C50C-407E-A947-70E740481C1C}">
                        <a14:useLocalDpi xmlns:a14="http://schemas.microsoft.com/office/drawing/2010/main" val="0"/>
                      </a:ext>
                    </a:extLst>
                  </a:blip>
                  <a:srcRect/>
                  <a:stretch>
                    <a:fillRect/>
                  </a:stretch>
                </a:blipFill>
                <a:ln w="3175">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ight Triangle 283"/>
                <p:cNvSpPr/>
                <p:nvPr/>
              </p:nvSpPr>
              <p:spPr>
                <a:xfrm rot="12159832">
                  <a:off x="10925451" y="2126657"/>
                  <a:ext cx="205513" cy="293415"/>
                </a:xfrm>
                <a:custGeom>
                  <a:avLst/>
                  <a:gdLst>
                    <a:gd name="connsiteX0" fmla="*/ 0 w 406253"/>
                    <a:gd name="connsiteY0" fmla="*/ 481219 h 481219"/>
                    <a:gd name="connsiteX1" fmla="*/ 0 w 406253"/>
                    <a:gd name="connsiteY1" fmla="*/ 0 h 481219"/>
                    <a:gd name="connsiteX2" fmla="*/ 406253 w 406253"/>
                    <a:gd name="connsiteY2" fmla="*/ 481219 h 481219"/>
                    <a:gd name="connsiteX3" fmla="*/ 0 w 406253"/>
                    <a:gd name="connsiteY3" fmla="*/ 481219 h 481219"/>
                    <a:gd name="connsiteX0" fmla="*/ 33532 w 439785"/>
                    <a:gd name="connsiteY0" fmla="*/ 478740 h 478740"/>
                    <a:gd name="connsiteX1" fmla="*/ 0 w 439785"/>
                    <a:gd name="connsiteY1" fmla="*/ 0 h 478740"/>
                    <a:gd name="connsiteX2" fmla="*/ 439785 w 439785"/>
                    <a:gd name="connsiteY2" fmla="*/ 478740 h 478740"/>
                    <a:gd name="connsiteX3" fmla="*/ 33532 w 439785"/>
                    <a:gd name="connsiteY3" fmla="*/ 478740 h 478740"/>
                    <a:gd name="connsiteX0" fmla="*/ 33532 w 365177"/>
                    <a:gd name="connsiteY0" fmla="*/ 478740 h 478740"/>
                    <a:gd name="connsiteX1" fmla="*/ 0 w 365177"/>
                    <a:gd name="connsiteY1" fmla="*/ 0 h 478740"/>
                    <a:gd name="connsiteX2" fmla="*/ 365177 w 365177"/>
                    <a:gd name="connsiteY2" fmla="*/ 244881 h 478740"/>
                    <a:gd name="connsiteX3" fmla="*/ 33532 w 365177"/>
                    <a:gd name="connsiteY3" fmla="*/ 478740 h 478740"/>
                    <a:gd name="connsiteX0" fmla="*/ 0 w 370242"/>
                    <a:gd name="connsiteY0" fmla="*/ 275933 h 275933"/>
                    <a:gd name="connsiteX1" fmla="*/ 5065 w 370242"/>
                    <a:gd name="connsiteY1" fmla="*/ 0 h 275933"/>
                    <a:gd name="connsiteX2" fmla="*/ 370242 w 370242"/>
                    <a:gd name="connsiteY2" fmla="*/ 244881 h 275933"/>
                    <a:gd name="connsiteX3" fmla="*/ 0 w 370242"/>
                    <a:gd name="connsiteY3" fmla="*/ 275933 h 275933"/>
                    <a:gd name="connsiteX0" fmla="*/ 0 w 370242"/>
                    <a:gd name="connsiteY0" fmla="*/ 275933 h 289601"/>
                    <a:gd name="connsiteX1" fmla="*/ 5065 w 370242"/>
                    <a:gd name="connsiteY1" fmla="*/ 0 h 289601"/>
                    <a:gd name="connsiteX2" fmla="*/ 370242 w 370242"/>
                    <a:gd name="connsiteY2" fmla="*/ 244881 h 289601"/>
                    <a:gd name="connsiteX3" fmla="*/ 0 w 370242"/>
                    <a:gd name="connsiteY3" fmla="*/ 275933 h 289601"/>
                    <a:gd name="connsiteX0" fmla="*/ 0 w 209915"/>
                    <a:gd name="connsiteY0" fmla="*/ 275933 h 286639"/>
                    <a:gd name="connsiteX1" fmla="*/ 5065 w 209915"/>
                    <a:gd name="connsiteY1" fmla="*/ 0 h 286639"/>
                    <a:gd name="connsiteX2" fmla="*/ 209915 w 209915"/>
                    <a:gd name="connsiteY2" fmla="*/ 219649 h 286639"/>
                    <a:gd name="connsiteX3" fmla="*/ 0 w 209915"/>
                    <a:gd name="connsiteY3" fmla="*/ 275933 h 286639"/>
                    <a:gd name="connsiteX0" fmla="*/ 0 w 209915"/>
                    <a:gd name="connsiteY0" fmla="*/ 275933 h 286639"/>
                    <a:gd name="connsiteX1" fmla="*/ 5065 w 209915"/>
                    <a:gd name="connsiteY1" fmla="*/ 0 h 286639"/>
                    <a:gd name="connsiteX2" fmla="*/ 122205 w 209915"/>
                    <a:gd name="connsiteY2" fmla="*/ 125666 h 286639"/>
                    <a:gd name="connsiteX3" fmla="*/ 209915 w 209915"/>
                    <a:gd name="connsiteY3" fmla="*/ 219649 h 286639"/>
                    <a:gd name="connsiteX4" fmla="*/ 0 w 209915"/>
                    <a:gd name="connsiteY4" fmla="*/ 275933 h 286639"/>
                    <a:gd name="connsiteX0" fmla="*/ 0 w 209915"/>
                    <a:gd name="connsiteY0" fmla="*/ 275933 h 290651"/>
                    <a:gd name="connsiteX1" fmla="*/ 5065 w 209915"/>
                    <a:gd name="connsiteY1" fmla="*/ 0 h 290651"/>
                    <a:gd name="connsiteX2" fmla="*/ 122205 w 209915"/>
                    <a:gd name="connsiteY2" fmla="*/ 125666 h 290651"/>
                    <a:gd name="connsiteX3" fmla="*/ 209915 w 209915"/>
                    <a:gd name="connsiteY3" fmla="*/ 219649 h 290651"/>
                    <a:gd name="connsiteX4" fmla="*/ 102244 w 209915"/>
                    <a:gd name="connsiteY4" fmla="*/ 249409 h 290651"/>
                    <a:gd name="connsiteX5" fmla="*/ 0 w 209915"/>
                    <a:gd name="connsiteY5" fmla="*/ 275933 h 290651"/>
                    <a:gd name="connsiteX0" fmla="*/ 5344 w 215259"/>
                    <a:gd name="connsiteY0" fmla="*/ 275933 h 290651"/>
                    <a:gd name="connsiteX1" fmla="*/ 14009 w 215259"/>
                    <a:gd name="connsiteY1" fmla="*/ 149199 h 290651"/>
                    <a:gd name="connsiteX2" fmla="*/ 10409 w 215259"/>
                    <a:gd name="connsiteY2" fmla="*/ 0 h 290651"/>
                    <a:gd name="connsiteX3" fmla="*/ 127549 w 215259"/>
                    <a:gd name="connsiteY3" fmla="*/ 125666 h 290651"/>
                    <a:gd name="connsiteX4" fmla="*/ 215259 w 215259"/>
                    <a:gd name="connsiteY4" fmla="*/ 219649 h 290651"/>
                    <a:gd name="connsiteX5" fmla="*/ 107588 w 215259"/>
                    <a:gd name="connsiteY5" fmla="*/ 249409 h 290651"/>
                    <a:gd name="connsiteX6" fmla="*/ 5344 w 215259"/>
                    <a:gd name="connsiteY6" fmla="*/ 275933 h 290651"/>
                    <a:gd name="connsiteX0" fmla="*/ 21567 w 212266"/>
                    <a:gd name="connsiteY0" fmla="*/ 283828 h 297358"/>
                    <a:gd name="connsiteX1" fmla="*/ 11016 w 212266"/>
                    <a:gd name="connsiteY1" fmla="*/ 149199 h 297358"/>
                    <a:gd name="connsiteX2" fmla="*/ 7416 w 212266"/>
                    <a:gd name="connsiteY2" fmla="*/ 0 h 297358"/>
                    <a:gd name="connsiteX3" fmla="*/ 124556 w 212266"/>
                    <a:gd name="connsiteY3" fmla="*/ 125666 h 297358"/>
                    <a:gd name="connsiteX4" fmla="*/ 212266 w 212266"/>
                    <a:gd name="connsiteY4" fmla="*/ 219649 h 297358"/>
                    <a:gd name="connsiteX5" fmla="*/ 104595 w 212266"/>
                    <a:gd name="connsiteY5" fmla="*/ 249409 h 297358"/>
                    <a:gd name="connsiteX6" fmla="*/ 21567 w 212266"/>
                    <a:gd name="connsiteY6" fmla="*/ 283828 h 297358"/>
                    <a:gd name="connsiteX0" fmla="*/ 18887 w 209586"/>
                    <a:gd name="connsiteY0" fmla="*/ 283828 h 297358"/>
                    <a:gd name="connsiteX1" fmla="*/ 28929 w 209586"/>
                    <a:gd name="connsiteY1" fmla="*/ 112743 h 297358"/>
                    <a:gd name="connsiteX2" fmla="*/ 4736 w 209586"/>
                    <a:gd name="connsiteY2" fmla="*/ 0 h 297358"/>
                    <a:gd name="connsiteX3" fmla="*/ 121876 w 209586"/>
                    <a:gd name="connsiteY3" fmla="*/ 125666 h 297358"/>
                    <a:gd name="connsiteX4" fmla="*/ 209586 w 209586"/>
                    <a:gd name="connsiteY4" fmla="*/ 219649 h 297358"/>
                    <a:gd name="connsiteX5" fmla="*/ 101915 w 209586"/>
                    <a:gd name="connsiteY5" fmla="*/ 249409 h 297358"/>
                    <a:gd name="connsiteX6" fmla="*/ 18887 w 209586"/>
                    <a:gd name="connsiteY6" fmla="*/ 283828 h 297358"/>
                    <a:gd name="connsiteX0" fmla="*/ 19952 w 210651"/>
                    <a:gd name="connsiteY0" fmla="*/ 283828 h 297358"/>
                    <a:gd name="connsiteX1" fmla="*/ 19531 w 210651"/>
                    <a:gd name="connsiteY1" fmla="*/ 97215 h 297358"/>
                    <a:gd name="connsiteX2" fmla="*/ 5801 w 210651"/>
                    <a:gd name="connsiteY2" fmla="*/ 0 h 297358"/>
                    <a:gd name="connsiteX3" fmla="*/ 122941 w 210651"/>
                    <a:gd name="connsiteY3" fmla="*/ 125666 h 297358"/>
                    <a:gd name="connsiteX4" fmla="*/ 210651 w 210651"/>
                    <a:gd name="connsiteY4" fmla="*/ 219649 h 297358"/>
                    <a:gd name="connsiteX5" fmla="*/ 102980 w 210651"/>
                    <a:gd name="connsiteY5" fmla="*/ 249409 h 297358"/>
                    <a:gd name="connsiteX6" fmla="*/ 19952 w 210651"/>
                    <a:gd name="connsiteY6" fmla="*/ 283828 h 297358"/>
                    <a:gd name="connsiteX0" fmla="*/ 19952 w 205513"/>
                    <a:gd name="connsiteY0" fmla="*/ 283828 h 297358"/>
                    <a:gd name="connsiteX1" fmla="*/ 19531 w 205513"/>
                    <a:gd name="connsiteY1" fmla="*/ 97215 h 297358"/>
                    <a:gd name="connsiteX2" fmla="*/ 5801 w 205513"/>
                    <a:gd name="connsiteY2" fmla="*/ 0 h 297358"/>
                    <a:gd name="connsiteX3" fmla="*/ 122941 w 205513"/>
                    <a:gd name="connsiteY3" fmla="*/ 125666 h 297358"/>
                    <a:gd name="connsiteX4" fmla="*/ 205513 w 205513"/>
                    <a:gd name="connsiteY4" fmla="*/ 150162 h 297358"/>
                    <a:gd name="connsiteX5" fmla="*/ 102980 w 205513"/>
                    <a:gd name="connsiteY5" fmla="*/ 249409 h 297358"/>
                    <a:gd name="connsiteX6" fmla="*/ 19952 w 205513"/>
                    <a:gd name="connsiteY6" fmla="*/ 283828 h 297358"/>
                    <a:gd name="connsiteX0" fmla="*/ 19952 w 205513"/>
                    <a:gd name="connsiteY0" fmla="*/ 283828 h 291380"/>
                    <a:gd name="connsiteX1" fmla="*/ 19531 w 205513"/>
                    <a:gd name="connsiteY1" fmla="*/ 97215 h 291380"/>
                    <a:gd name="connsiteX2" fmla="*/ 5801 w 205513"/>
                    <a:gd name="connsiteY2" fmla="*/ 0 h 291380"/>
                    <a:gd name="connsiteX3" fmla="*/ 122941 w 205513"/>
                    <a:gd name="connsiteY3" fmla="*/ 125666 h 291380"/>
                    <a:gd name="connsiteX4" fmla="*/ 205513 w 205513"/>
                    <a:gd name="connsiteY4" fmla="*/ 150162 h 291380"/>
                    <a:gd name="connsiteX5" fmla="*/ 67045 w 205513"/>
                    <a:gd name="connsiteY5" fmla="*/ 172884 h 291380"/>
                    <a:gd name="connsiteX6" fmla="*/ 19952 w 205513"/>
                    <a:gd name="connsiteY6" fmla="*/ 283828 h 291380"/>
                    <a:gd name="connsiteX0" fmla="*/ 19952 w 205513"/>
                    <a:gd name="connsiteY0" fmla="*/ 283828 h 293415"/>
                    <a:gd name="connsiteX1" fmla="*/ 19531 w 205513"/>
                    <a:gd name="connsiteY1" fmla="*/ 97215 h 293415"/>
                    <a:gd name="connsiteX2" fmla="*/ 5801 w 205513"/>
                    <a:gd name="connsiteY2" fmla="*/ 0 h 293415"/>
                    <a:gd name="connsiteX3" fmla="*/ 122941 w 205513"/>
                    <a:gd name="connsiteY3" fmla="*/ 125666 h 293415"/>
                    <a:gd name="connsiteX4" fmla="*/ 205513 w 205513"/>
                    <a:gd name="connsiteY4" fmla="*/ 150162 h 293415"/>
                    <a:gd name="connsiteX5" fmla="*/ 67045 w 205513"/>
                    <a:gd name="connsiteY5" fmla="*/ 172884 h 293415"/>
                    <a:gd name="connsiteX6" fmla="*/ 19952 w 205513"/>
                    <a:gd name="connsiteY6" fmla="*/ 283828 h 29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13" h="293415">
                      <a:moveTo>
                        <a:pt x="19952" y="283828"/>
                      </a:moveTo>
                      <a:cubicBezTo>
                        <a:pt x="4356" y="267126"/>
                        <a:pt x="18687" y="143204"/>
                        <a:pt x="19531" y="97215"/>
                      </a:cubicBezTo>
                      <a:cubicBezTo>
                        <a:pt x="20375" y="51226"/>
                        <a:pt x="-13122" y="3922"/>
                        <a:pt x="5801" y="0"/>
                      </a:cubicBezTo>
                      <a:lnTo>
                        <a:pt x="122941" y="125666"/>
                      </a:lnTo>
                      <a:lnTo>
                        <a:pt x="205513" y="150162"/>
                      </a:lnTo>
                      <a:cubicBezTo>
                        <a:pt x="202186" y="170786"/>
                        <a:pt x="102031" y="163503"/>
                        <a:pt x="67045" y="172884"/>
                      </a:cubicBezTo>
                      <a:cubicBezTo>
                        <a:pt x="24462" y="221252"/>
                        <a:pt x="36149" y="325396"/>
                        <a:pt x="19952" y="28382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283"/>
                <p:cNvSpPr/>
                <p:nvPr/>
              </p:nvSpPr>
              <p:spPr>
                <a:xfrm rot="9440168" flipH="1">
                  <a:off x="10077801" y="2156593"/>
                  <a:ext cx="146885" cy="287779"/>
                </a:xfrm>
                <a:custGeom>
                  <a:avLst/>
                  <a:gdLst>
                    <a:gd name="connsiteX0" fmla="*/ 0 w 406253"/>
                    <a:gd name="connsiteY0" fmla="*/ 481219 h 481219"/>
                    <a:gd name="connsiteX1" fmla="*/ 0 w 406253"/>
                    <a:gd name="connsiteY1" fmla="*/ 0 h 481219"/>
                    <a:gd name="connsiteX2" fmla="*/ 406253 w 406253"/>
                    <a:gd name="connsiteY2" fmla="*/ 481219 h 481219"/>
                    <a:gd name="connsiteX3" fmla="*/ 0 w 406253"/>
                    <a:gd name="connsiteY3" fmla="*/ 481219 h 481219"/>
                    <a:gd name="connsiteX0" fmla="*/ 33532 w 439785"/>
                    <a:gd name="connsiteY0" fmla="*/ 478740 h 478740"/>
                    <a:gd name="connsiteX1" fmla="*/ 0 w 439785"/>
                    <a:gd name="connsiteY1" fmla="*/ 0 h 478740"/>
                    <a:gd name="connsiteX2" fmla="*/ 439785 w 439785"/>
                    <a:gd name="connsiteY2" fmla="*/ 478740 h 478740"/>
                    <a:gd name="connsiteX3" fmla="*/ 33532 w 439785"/>
                    <a:gd name="connsiteY3" fmla="*/ 478740 h 478740"/>
                    <a:gd name="connsiteX0" fmla="*/ 33532 w 365177"/>
                    <a:gd name="connsiteY0" fmla="*/ 478740 h 478740"/>
                    <a:gd name="connsiteX1" fmla="*/ 0 w 365177"/>
                    <a:gd name="connsiteY1" fmla="*/ 0 h 478740"/>
                    <a:gd name="connsiteX2" fmla="*/ 365177 w 365177"/>
                    <a:gd name="connsiteY2" fmla="*/ 244881 h 478740"/>
                    <a:gd name="connsiteX3" fmla="*/ 33532 w 365177"/>
                    <a:gd name="connsiteY3" fmla="*/ 478740 h 478740"/>
                    <a:gd name="connsiteX0" fmla="*/ 0 w 370242"/>
                    <a:gd name="connsiteY0" fmla="*/ 275933 h 275933"/>
                    <a:gd name="connsiteX1" fmla="*/ 5065 w 370242"/>
                    <a:gd name="connsiteY1" fmla="*/ 0 h 275933"/>
                    <a:gd name="connsiteX2" fmla="*/ 370242 w 370242"/>
                    <a:gd name="connsiteY2" fmla="*/ 244881 h 275933"/>
                    <a:gd name="connsiteX3" fmla="*/ 0 w 370242"/>
                    <a:gd name="connsiteY3" fmla="*/ 275933 h 275933"/>
                    <a:gd name="connsiteX0" fmla="*/ 0 w 370242"/>
                    <a:gd name="connsiteY0" fmla="*/ 275933 h 289601"/>
                    <a:gd name="connsiteX1" fmla="*/ 5065 w 370242"/>
                    <a:gd name="connsiteY1" fmla="*/ 0 h 289601"/>
                    <a:gd name="connsiteX2" fmla="*/ 370242 w 370242"/>
                    <a:gd name="connsiteY2" fmla="*/ 244881 h 289601"/>
                    <a:gd name="connsiteX3" fmla="*/ 0 w 370242"/>
                    <a:gd name="connsiteY3" fmla="*/ 275933 h 289601"/>
                    <a:gd name="connsiteX0" fmla="*/ 0 w 209915"/>
                    <a:gd name="connsiteY0" fmla="*/ 275933 h 286639"/>
                    <a:gd name="connsiteX1" fmla="*/ 5065 w 209915"/>
                    <a:gd name="connsiteY1" fmla="*/ 0 h 286639"/>
                    <a:gd name="connsiteX2" fmla="*/ 209915 w 209915"/>
                    <a:gd name="connsiteY2" fmla="*/ 219649 h 286639"/>
                    <a:gd name="connsiteX3" fmla="*/ 0 w 209915"/>
                    <a:gd name="connsiteY3" fmla="*/ 275933 h 286639"/>
                    <a:gd name="connsiteX0" fmla="*/ 0 w 209915"/>
                    <a:gd name="connsiteY0" fmla="*/ 275933 h 286639"/>
                    <a:gd name="connsiteX1" fmla="*/ 5065 w 209915"/>
                    <a:gd name="connsiteY1" fmla="*/ 0 h 286639"/>
                    <a:gd name="connsiteX2" fmla="*/ 122205 w 209915"/>
                    <a:gd name="connsiteY2" fmla="*/ 125666 h 286639"/>
                    <a:gd name="connsiteX3" fmla="*/ 209915 w 209915"/>
                    <a:gd name="connsiteY3" fmla="*/ 219649 h 286639"/>
                    <a:gd name="connsiteX4" fmla="*/ 0 w 209915"/>
                    <a:gd name="connsiteY4" fmla="*/ 275933 h 286639"/>
                    <a:gd name="connsiteX0" fmla="*/ 0 w 209915"/>
                    <a:gd name="connsiteY0" fmla="*/ 275933 h 290651"/>
                    <a:gd name="connsiteX1" fmla="*/ 5065 w 209915"/>
                    <a:gd name="connsiteY1" fmla="*/ 0 h 290651"/>
                    <a:gd name="connsiteX2" fmla="*/ 122205 w 209915"/>
                    <a:gd name="connsiteY2" fmla="*/ 125666 h 290651"/>
                    <a:gd name="connsiteX3" fmla="*/ 209915 w 209915"/>
                    <a:gd name="connsiteY3" fmla="*/ 219649 h 290651"/>
                    <a:gd name="connsiteX4" fmla="*/ 102244 w 209915"/>
                    <a:gd name="connsiteY4" fmla="*/ 249409 h 290651"/>
                    <a:gd name="connsiteX5" fmla="*/ 0 w 209915"/>
                    <a:gd name="connsiteY5" fmla="*/ 275933 h 290651"/>
                    <a:gd name="connsiteX0" fmla="*/ 5344 w 215259"/>
                    <a:gd name="connsiteY0" fmla="*/ 275933 h 290651"/>
                    <a:gd name="connsiteX1" fmla="*/ 14009 w 215259"/>
                    <a:gd name="connsiteY1" fmla="*/ 149199 h 290651"/>
                    <a:gd name="connsiteX2" fmla="*/ 10409 w 215259"/>
                    <a:gd name="connsiteY2" fmla="*/ 0 h 290651"/>
                    <a:gd name="connsiteX3" fmla="*/ 127549 w 215259"/>
                    <a:gd name="connsiteY3" fmla="*/ 125666 h 290651"/>
                    <a:gd name="connsiteX4" fmla="*/ 215259 w 215259"/>
                    <a:gd name="connsiteY4" fmla="*/ 219649 h 290651"/>
                    <a:gd name="connsiteX5" fmla="*/ 107588 w 215259"/>
                    <a:gd name="connsiteY5" fmla="*/ 249409 h 290651"/>
                    <a:gd name="connsiteX6" fmla="*/ 5344 w 215259"/>
                    <a:gd name="connsiteY6" fmla="*/ 275933 h 290651"/>
                    <a:gd name="connsiteX0" fmla="*/ 21567 w 212266"/>
                    <a:gd name="connsiteY0" fmla="*/ 283828 h 297358"/>
                    <a:gd name="connsiteX1" fmla="*/ 11016 w 212266"/>
                    <a:gd name="connsiteY1" fmla="*/ 149199 h 297358"/>
                    <a:gd name="connsiteX2" fmla="*/ 7416 w 212266"/>
                    <a:gd name="connsiteY2" fmla="*/ 0 h 297358"/>
                    <a:gd name="connsiteX3" fmla="*/ 124556 w 212266"/>
                    <a:gd name="connsiteY3" fmla="*/ 125666 h 297358"/>
                    <a:gd name="connsiteX4" fmla="*/ 212266 w 212266"/>
                    <a:gd name="connsiteY4" fmla="*/ 219649 h 297358"/>
                    <a:gd name="connsiteX5" fmla="*/ 104595 w 212266"/>
                    <a:gd name="connsiteY5" fmla="*/ 249409 h 297358"/>
                    <a:gd name="connsiteX6" fmla="*/ 21567 w 212266"/>
                    <a:gd name="connsiteY6" fmla="*/ 283828 h 297358"/>
                    <a:gd name="connsiteX0" fmla="*/ 18887 w 209586"/>
                    <a:gd name="connsiteY0" fmla="*/ 283828 h 297358"/>
                    <a:gd name="connsiteX1" fmla="*/ 28929 w 209586"/>
                    <a:gd name="connsiteY1" fmla="*/ 112743 h 297358"/>
                    <a:gd name="connsiteX2" fmla="*/ 4736 w 209586"/>
                    <a:gd name="connsiteY2" fmla="*/ 0 h 297358"/>
                    <a:gd name="connsiteX3" fmla="*/ 121876 w 209586"/>
                    <a:gd name="connsiteY3" fmla="*/ 125666 h 297358"/>
                    <a:gd name="connsiteX4" fmla="*/ 209586 w 209586"/>
                    <a:gd name="connsiteY4" fmla="*/ 219649 h 297358"/>
                    <a:gd name="connsiteX5" fmla="*/ 101915 w 209586"/>
                    <a:gd name="connsiteY5" fmla="*/ 249409 h 297358"/>
                    <a:gd name="connsiteX6" fmla="*/ 18887 w 209586"/>
                    <a:gd name="connsiteY6" fmla="*/ 283828 h 297358"/>
                    <a:gd name="connsiteX0" fmla="*/ 19952 w 210651"/>
                    <a:gd name="connsiteY0" fmla="*/ 283828 h 297358"/>
                    <a:gd name="connsiteX1" fmla="*/ 19531 w 210651"/>
                    <a:gd name="connsiteY1" fmla="*/ 97215 h 297358"/>
                    <a:gd name="connsiteX2" fmla="*/ 5801 w 210651"/>
                    <a:gd name="connsiteY2" fmla="*/ 0 h 297358"/>
                    <a:gd name="connsiteX3" fmla="*/ 122941 w 210651"/>
                    <a:gd name="connsiteY3" fmla="*/ 125666 h 297358"/>
                    <a:gd name="connsiteX4" fmla="*/ 210651 w 210651"/>
                    <a:gd name="connsiteY4" fmla="*/ 219649 h 297358"/>
                    <a:gd name="connsiteX5" fmla="*/ 102980 w 210651"/>
                    <a:gd name="connsiteY5" fmla="*/ 249409 h 297358"/>
                    <a:gd name="connsiteX6" fmla="*/ 19952 w 210651"/>
                    <a:gd name="connsiteY6" fmla="*/ 283828 h 297358"/>
                    <a:gd name="connsiteX0" fmla="*/ 19952 w 205513"/>
                    <a:gd name="connsiteY0" fmla="*/ 283828 h 297358"/>
                    <a:gd name="connsiteX1" fmla="*/ 19531 w 205513"/>
                    <a:gd name="connsiteY1" fmla="*/ 97215 h 297358"/>
                    <a:gd name="connsiteX2" fmla="*/ 5801 w 205513"/>
                    <a:gd name="connsiteY2" fmla="*/ 0 h 297358"/>
                    <a:gd name="connsiteX3" fmla="*/ 122941 w 205513"/>
                    <a:gd name="connsiteY3" fmla="*/ 125666 h 297358"/>
                    <a:gd name="connsiteX4" fmla="*/ 205513 w 205513"/>
                    <a:gd name="connsiteY4" fmla="*/ 150162 h 297358"/>
                    <a:gd name="connsiteX5" fmla="*/ 102980 w 205513"/>
                    <a:gd name="connsiteY5" fmla="*/ 249409 h 297358"/>
                    <a:gd name="connsiteX6" fmla="*/ 19952 w 205513"/>
                    <a:gd name="connsiteY6" fmla="*/ 283828 h 297358"/>
                    <a:gd name="connsiteX0" fmla="*/ 19952 w 205513"/>
                    <a:gd name="connsiteY0" fmla="*/ 283828 h 291380"/>
                    <a:gd name="connsiteX1" fmla="*/ 19531 w 205513"/>
                    <a:gd name="connsiteY1" fmla="*/ 97215 h 291380"/>
                    <a:gd name="connsiteX2" fmla="*/ 5801 w 205513"/>
                    <a:gd name="connsiteY2" fmla="*/ 0 h 291380"/>
                    <a:gd name="connsiteX3" fmla="*/ 122941 w 205513"/>
                    <a:gd name="connsiteY3" fmla="*/ 125666 h 291380"/>
                    <a:gd name="connsiteX4" fmla="*/ 205513 w 205513"/>
                    <a:gd name="connsiteY4" fmla="*/ 150162 h 291380"/>
                    <a:gd name="connsiteX5" fmla="*/ 67045 w 205513"/>
                    <a:gd name="connsiteY5" fmla="*/ 172884 h 291380"/>
                    <a:gd name="connsiteX6" fmla="*/ 19952 w 205513"/>
                    <a:gd name="connsiteY6" fmla="*/ 283828 h 291380"/>
                    <a:gd name="connsiteX0" fmla="*/ 19952 w 205513"/>
                    <a:gd name="connsiteY0" fmla="*/ 283828 h 293415"/>
                    <a:gd name="connsiteX1" fmla="*/ 19531 w 205513"/>
                    <a:gd name="connsiteY1" fmla="*/ 97215 h 293415"/>
                    <a:gd name="connsiteX2" fmla="*/ 5801 w 205513"/>
                    <a:gd name="connsiteY2" fmla="*/ 0 h 293415"/>
                    <a:gd name="connsiteX3" fmla="*/ 122941 w 205513"/>
                    <a:gd name="connsiteY3" fmla="*/ 125666 h 293415"/>
                    <a:gd name="connsiteX4" fmla="*/ 205513 w 205513"/>
                    <a:gd name="connsiteY4" fmla="*/ 150162 h 293415"/>
                    <a:gd name="connsiteX5" fmla="*/ 67045 w 205513"/>
                    <a:gd name="connsiteY5" fmla="*/ 172884 h 293415"/>
                    <a:gd name="connsiteX6" fmla="*/ 19952 w 205513"/>
                    <a:gd name="connsiteY6" fmla="*/ 283828 h 293415"/>
                    <a:gd name="connsiteX0" fmla="*/ 19952 w 180686"/>
                    <a:gd name="connsiteY0" fmla="*/ 283828 h 293415"/>
                    <a:gd name="connsiteX1" fmla="*/ 19531 w 180686"/>
                    <a:gd name="connsiteY1" fmla="*/ 97215 h 293415"/>
                    <a:gd name="connsiteX2" fmla="*/ 5801 w 180686"/>
                    <a:gd name="connsiteY2" fmla="*/ 0 h 293415"/>
                    <a:gd name="connsiteX3" fmla="*/ 122941 w 180686"/>
                    <a:gd name="connsiteY3" fmla="*/ 125666 h 293415"/>
                    <a:gd name="connsiteX4" fmla="*/ 180686 w 180686"/>
                    <a:gd name="connsiteY4" fmla="*/ 205516 h 293415"/>
                    <a:gd name="connsiteX5" fmla="*/ 67045 w 180686"/>
                    <a:gd name="connsiteY5" fmla="*/ 172884 h 293415"/>
                    <a:gd name="connsiteX6" fmla="*/ 19952 w 180686"/>
                    <a:gd name="connsiteY6" fmla="*/ 283828 h 293415"/>
                    <a:gd name="connsiteX0" fmla="*/ 19952 w 180686"/>
                    <a:gd name="connsiteY0" fmla="*/ 283828 h 293415"/>
                    <a:gd name="connsiteX1" fmla="*/ 19531 w 180686"/>
                    <a:gd name="connsiteY1" fmla="*/ 97215 h 293415"/>
                    <a:gd name="connsiteX2" fmla="*/ 5801 w 180686"/>
                    <a:gd name="connsiteY2" fmla="*/ 0 h 293415"/>
                    <a:gd name="connsiteX3" fmla="*/ 94494 w 180686"/>
                    <a:gd name="connsiteY3" fmla="*/ 103196 h 293415"/>
                    <a:gd name="connsiteX4" fmla="*/ 180686 w 180686"/>
                    <a:gd name="connsiteY4" fmla="*/ 205516 h 293415"/>
                    <a:gd name="connsiteX5" fmla="*/ 67045 w 180686"/>
                    <a:gd name="connsiteY5" fmla="*/ 172884 h 293415"/>
                    <a:gd name="connsiteX6" fmla="*/ 19952 w 180686"/>
                    <a:gd name="connsiteY6" fmla="*/ 283828 h 293415"/>
                    <a:gd name="connsiteX0" fmla="*/ 19952 w 180686"/>
                    <a:gd name="connsiteY0" fmla="*/ 283828 h 297604"/>
                    <a:gd name="connsiteX1" fmla="*/ 19531 w 180686"/>
                    <a:gd name="connsiteY1" fmla="*/ 97215 h 297604"/>
                    <a:gd name="connsiteX2" fmla="*/ 5801 w 180686"/>
                    <a:gd name="connsiteY2" fmla="*/ 0 h 297604"/>
                    <a:gd name="connsiteX3" fmla="*/ 94494 w 180686"/>
                    <a:gd name="connsiteY3" fmla="*/ 103196 h 297604"/>
                    <a:gd name="connsiteX4" fmla="*/ 180686 w 180686"/>
                    <a:gd name="connsiteY4" fmla="*/ 205516 h 297604"/>
                    <a:gd name="connsiteX5" fmla="*/ 63850 w 180686"/>
                    <a:gd name="connsiteY5" fmla="*/ 215796 h 297604"/>
                    <a:gd name="connsiteX6" fmla="*/ 19952 w 180686"/>
                    <a:gd name="connsiteY6" fmla="*/ 283828 h 297604"/>
                    <a:gd name="connsiteX0" fmla="*/ 7240 w 167974"/>
                    <a:gd name="connsiteY0" fmla="*/ 287690 h 301466"/>
                    <a:gd name="connsiteX1" fmla="*/ 6819 w 167974"/>
                    <a:gd name="connsiteY1" fmla="*/ 101077 h 301466"/>
                    <a:gd name="connsiteX2" fmla="*/ 14083 w 167974"/>
                    <a:gd name="connsiteY2" fmla="*/ 0 h 301466"/>
                    <a:gd name="connsiteX3" fmla="*/ 81782 w 167974"/>
                    <a:gd name="connsiteY3" fmla="*/ 107058 h 301466"/>
                    <a:gd name="connsiteX4" fmla="*/ 167974 w 167974"/>
                    <a:gd name="connsiteY4" fmla="*/ 209378 h 301466"/>
                    <a:gd name="connsiteX5" fmla="*/ 51138 w 167974"/>
                    <a:gd name="connsiteY5" fmla="*/ 219658 h 301466"/>
                    <a:gd name="connsiteX6" fmla="*/ 7240 w 167974"/>
                    <a:gd name="connsiteY6" fmla="*/ 28769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74" h="301466">
                      <a:moveTo>
                        <a:pt x="7240" y="287690"/>
                      </a:moveTo>
                      <a:cubicBezTo>
                        <a:pt x="-8356" y="270988"/>
                        <a:pt x="5975" y="147066"/>
                        <a:pt x="6819" y="101077"/>
                      </a:cubicBezTo>
                      <a:cubicBezTo>
                        <a:pt x="7663" y="55088"/>
                        <a:pt x="-4840" y="3922"/>
                        <a:pt x="14083" y="0"/>
                      </a:cubicBezTo>
                      <a:lnTo>
                        <a:pt x="81782" y="107058"/>
                      </a:lnTo>
                      <a:lnTo>
                        <a:pt x="167974" y="209378"/>
                      </a:lnTo>
                      <a:cubicBezTo>
                        <a:pt x="164647" y="230002"/>
                        <a:pt x="86124" y="210277"/>
                        <a:pt x="51138" y="219658"/>
                      </a:cubicBezTo>
                      <a:cubicBezTo>
                        <a:pt x="8555" y="268026"/>
                        <a:pt x="23437" y="329258"/>
                        <a:pt x="7240" y="28769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p:cNvGrpSpPr/>
                <p:nvPr/>
              </p:nvGrpSpPr>
              <p:grpSpPr>
                <a:xfrm>
                  <a:off x="10157752" y="2452031"/>
                  <a:ext cx="890186" cy="233103"/>
                  <a:chOff x="1172931" y="743310"/>
                  <a:chExt cx="526898" cy="167021"/>
                </a:xfrm>
              </p:grpSpPr>
              <p:cxnSp>
                <p:nvCxnSpPr>
                  <p:cNvPr id="140" name="Straight Connector 139"/>
                  <p:cNvCxnSpPr/>
                  <p:nvPr/>
                </p:nvCxnSpPr>
                <p:spPr>
                  <a:xfrm>
                    <a:off x="1172931" y="743310"/>
                    <a:ext cx="81185" cy="13723"/>
                  </a:xfrm>
                  <a:prstGeom prst="line">
                    <a:avLst/>
                  </a:prstGeom>
                  <a:ln w="12700"/>
                </p:spPr>
                <p:style>
                  <a:lnRef idx="1">
                    <a:schemeClr val="dk1"/>
                  </a:lnRef>
                  <a:fillRef idx="0">
                    <a:schemeClr val="dk1"/>
                  </a:fillRef>
                  <a:effectRef idx="0">
                    <a:schemeClr val="dk1"/>
                  </a:effectRef>
                  <a:fontRef idx="minor">
                    <a:schemeClr val="tx1"/>
                  </a:fontRef>
                </p:style>
              </p:cxnSp>
              <p:sp>
                <p:nvSpPr>
                  <p:cNvPr id="141" name="Round Same Side Corner Rectangle 140"/>
                  <p:cNvSpPr/>
                  <p:nvPr/>
                </p:nvSpPr>
                <p:spPr>
                  <a:xfrm flipV="1">
                    <a:off x="1252525" y="753526"/>
                    <a:ext cx="146132" cy="156805"/>
                  </a:xfrm>
                  <a:prstGeom prst="round2SameRect">
                    <a:avLst>
                      <a:gd name="adj1" fmla="val 3351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42" name="Round Same Side Corner Rectangle 141"/>
                  <p:cNvSpPr/>
                  <p:nvPr/>
                </p:nvSpPr>
                <p:spPr>
                  <a:xfrm flipV="1">
                    <a:off x="1466364" y="750146"/>
                    <a:ext cx="145975" cy="156805"/>
                  </a:xfrm>
                  <a:prstGeom prst="round2SameRect">
                    <a:avLst>
                      <a:gd name="adj1" fmla="val 3688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Connector 142"/>
                  <p:cNvCxnSpPr/>
                  <p:nvPr/>
                </p:nvCxnSpPr>
                <p:spPr>
                  <a:xfrm flipH="1">
                    <a:off x="1618644" y="743310"/>
                    <a:ext cx="81185" cy="13723"/>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28" name="Right Bracket 127"/>
              <p:cNvSpPr/>
              <p:nvPr/>
            </p:nvSpPr>
            <p:spPr>
              <a:xfrm rot="16200000">
                <a:off x="10573657" y="2458805"/>
                <a:ext cx="45720" cy="91440"/>
              </a:xfrm>
              <a:prstGeom prst="rightBracket">
                <a:avLst>
                  <a:gd name="adj" fmla="val 4186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5" name="Oval 124"/>
            <p:cNvSpPr/>
            <p:nvPr/>
          </p:nvSpPr>
          <p:spPr>
            <a:xfrm>
              <a:off x="10096782" y="2479515"/>
              <a:ext cx="141593" cy="244732"/>
            </a:xfrm>
            <a:prstGeom prst="ellipse">
              <a:avLst/>
            </a:pr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10926806" y="2468371"/>
              <a:ext cx="141593" cy="244732"/>
            </a:xfrm>
            <a:prstGeom prst="ellipse">
              <a:avLst/>
            </a:pr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p:cNvGrpSpPr/>
          <p:nvPr/>
        </p:nvGrpSpPr>
        <p:grpSpPr>
          <a:xfrm>
            <a:off x="6159675" y="4734778"/>
            <a:ext cx="1272323" cy="3050135"/>
            <a:chOff x="8275984" y="2335955"/>
            <a:chExt cx="1272323" cy="3050135"/>
          </a:xfrm>
          <a:effectLst>
            <a:outerShdw blurRad="50800" dist="38100" dir="2700000" algn="tl" rotWithShape="0">
              <a:prstClr val="black">
                <a:alpha val="40000"/>
              </a:prstClr>
            </a:outerShdw>
          </a:effectLst>
        </p:grpSpPr>
        <p:pic>
          <p:nvPicPr>
            <p:cNvPr id="148" name="Picture 147"/>
            <p:cNvPicPr>
              <a:picLocks noChangeAspect="1"/>
            </p:cNvPicPr>
            <p:nvPr/>
          </p:nvPicPr>
          <p:blipFill rotWithShape="1">
            <a:blip r:embed="rId18">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150"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1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6" name="Group 155"/>
            <p:cNvGrpSpPr/>
            <p:nvPr/>
          </p:nvGrpSpPr>
          <p:grpSpPr>
            <a:xfrm>
              <a:off x="8600490" y="3485797"/>
              <a:ext cx="668898" cy="339650"/>
              <a:chOff x="8239668" y="3778896"/>
              <a:chExt cx="553205" cy="318401"/>
            </a:xfrm>
          </p:grpSpPr>
          <p:sp>
            <p:nvSpPr>
              <p:cNvPr id="158" name="Oval 157"/>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Action Button: Custom 144">
            <a:hlinkClick r:id="" action="ppaction://noaction" highlightClick="1"/>
          </p:cNvPr>
          <p:cNvSpPr/>
          <p:nvPr/>
        </p:nvSpPr>
        <p:spPr>
          <a:xfrm>
            <a:off x="-253586" y="-264543"/>
            <a:ext cx="9679405" cy="7743825"/>
          </a:xfrm>
          <a:prstGeom prst="actionButtonBlank">
            <a:avLst/>
          </a:prstGeom>
          <a:solidFill>
            <a:srgbClr val="000000">
              <a:alpha val="8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47309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7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2000"/>
                                        <p:tgtEl>
                                          <p:spTgt spid="145"/>
                                        </p:tgtEl>
                                      </p:cBhvr>
                                    </p:animEffect>
                                    <p:set>
                                      <p:cBhvr>
                                        <p:cTn id="7" dur="1" fill="hold">
                                          <p:stCondLst>
                                            <p:cond delay="1999"/>
                                          </p:stCondLst>
                                        </p:cTn>
                                        <p:tgtEl>
                                          <p:spTgt spid="145"/>
                                        </p:tgtEl>
                                        <p:attrNameLst>
                                          <p:attrName>style.visibility</p:attrName>
                                        </p:attrNameLst>
                                      </p:cBhvr>
                                      <p:to>
                                        <p:strVal val="hidden"/>
                                      </p:to>
                                    </p:se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621438" y="2854053"/>
            <a:ext cx="8169077" cy="1958009"/>
          </a:xfrm>
          <a:prstGeom prst="rect">
            <a:avLst/>
          </a:prstGeom>
          <a:noFill/>
        </p:spPr>
        <p:txBody>
          <a:bodyPr wrap="square" rtlCol="0">
            <a:noAutofit/>
          </a:bodyPr>
          <a:lstStyle/>
          <a:p>
            <a:pPr>
              <a:lnSpc>
                <a:spcPct val="150000"/>
              </a:lnSpc>
            </a:pPr>
            <a:r>
              <a:rPr lang="en-US" sz="1800" dirty="0">
                <a:solidFill>
                  <a:schemeClr val="bg1"/>
                </a:solidFill>
                <a:latin typeface="+mn-lt"/>
              </a:rPr>
              <a:t>The slides in this micro-lesson are designed to run automatically. The forward arrow button </a:t>
            </a:r>
            <a:r>
              <a:rPr lang="en-US" sz="1800" dirty="0" smtClean="0">
                <a:solidFill>
                  <a:schemeClr val="bg1"/>
                </a:solidFill>
                <a:latin typeface="+mn-lt"/>
              </a:rPr>
              <a:t>--          </a:t>
            </a:r>
            <a:r>
              <a:rPr lang="en-US" sz="1800" dirty="0">
                <a:solidFill>
                  <a:schemeClr val="bg1"/>
                </a:solidFill>
                <a:latin typeface="+mn-lt"/>
              </a:rPr>
              <a:t>-- will appear only when all of the information on the slide has been presented. The back arrow button </a:t>
            </a:r>
            <a:r>
              <a:rPr lang="en-US" sz="1800" dirty="0" smtClean="0">
                <a:solidFill>
                  <a:schemeClr val="bg1"/>
                </a:solidFill>
                <a:latin typeface="+mn-lt"/>
              </a:rPr>
              <a:t>--           -- </a:t>
            </a:r>
            <a:r>
              <a:rPr lang="en-US" sz="1800" dirty="0">
                <a:solidFill>
                  <a:schemeClr val="bg1"/>
                </a:solidFill>
                <a:latin typeface="+mn-lt"/>
              </a:rPr>
              <a:t>may be used at any time to go to the previous slide. </a:t>
            </a:r>
            <a:br>
              <a:rPr lang="en-US" sz="1800" dirty="0">
                <a:solidFill>
                  <a:schemeClr val="bg1"/>
                </a:solidFill>
                <a:latin typeface="+mn-lt"/>
              </a:rPr>
            </a:br>
            <a:r>
              <a:rPr lang="en-US" sz="1800" dirty="0">
                <a:solidFill>
                  <a:schemeClr val="bg1"/>
                </a:solidFill>
                <a:latin typeface="+mn-lt"/>
              </a:rPr>
              <a:t/>
            </a:r>
            <a:br>
              <a:rPr lang="en-US" sz="1800" dirty="0">
                <a:solidFill>
                  <a:schemeClr val="bg1"/>
                </a:solidFill>
                <a:latin typeface="+mn-lt"/>
              </a:rPr>
            </a:br>
            <a:r>
              <a:rPr lang="en-US" sz="1800" dirty="0">
                <a:solidFill>
                  <a:schemeClr val="bg1"/>
                </a:solidFill>
                <a:latin typeface="+mn-lt"/>
              </a:rPr>
              <a:t>The slide show includes a link to additional information. When you have finished reading the linked information page, click the          </a:t>
            </a:r>
            <a:r>
              <a:rPr lang="en-US" sz="1800" dirty="0" smtClean="0">
                <a:solidFill>
                  <a:schemeClr val="bg1"/>
                </a:solidFill>
                <a:latin typeface="+mn-lt"/>
              </a:rPr>
              <a:t>        </a:t>
            </a:r>
            <a:r>
              <a:rPr lang="en-US" sz="1800" dirty="0">
                <a:solidFill>
                  <a:schemeClr val="bg1"/>
                </a:solidFill>
                <a:latin typeface="+mn-lt"/>
              </a:rPr>
              <a:t>arrow to return </a:t>
            </a:r>
            <a:r>
              <a:rPr lang="en-US" sz="1800" dirty="0" smtClean="0">
                <a:solidFill>
                  <a:schemeClr val="bg1"/>
                </a:solidFill>
                <a:latin typeface="+mn-lt"/>
              </a:rPr>
              <a:t>to </a:t>
            </a:r>
            <a:r>
              <a:rPr lang="en-US" sz="1800" dirty="0">
                <a:solidFill>
                  <a:schemeClr val="bg1"/>
                </a:solidFill>
                <a:latin typeface="+mn-lt"/>
              </a:rPr>
              <a:t>the previously viewed slide. </a:t>
            </a:r>
            <a:br>
              <a:rPr lang="en-US" sz="1800" dirty="0">
                <a:solidFill>
                  <a:schemeClr val="bg1"/>
                </a:solidFill>
                <a:latin typeface="+mn-lt"/>
              </a:rPr>
            </a:br>
            <a:endParaRPr lang="en-US" sz="1800" dirty="0">
              <a:solidFill>
                <a:schemeClr val="bg1"/>
              </a:solidFill>
              <a:latin typeface="+mn-lt"/>
            </a:endParaRPr>
          </a:p>
        </p:txBody>
      </p:sp>
      <p:sp>
        <p:nvSpPr>
          <p:cNvPr id="5" name="Action Button: Forward or Next 4">
            <a:hlinkClick r:id="" action="ppaction://noaction" highlightClick="1"/>
          </p:cNvPr>
          <p:cNvSpPr/>
          <p:nvPr/>
        </p:nvSpPr>
        <p:spPr>
          <a:xfrm>
            <a:off x="1562570" y="2530881"/>
            <a:ext cx="452645" cy="323172"/>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27199" y="1015023"/>
            <a:ext cx="6496419" cy="584775"/>
          </a:xfrm>
          <a:prstGeom prst="rect">
            <a:avLst/>
          </a:prstGeom>
        </p:spPr>
        <p:txBody>
          <a:bodyPr wrap="square">
            <a:spAutoFit/>
          </a:bodyPr>
          <a:lstStyle/>
          <a:p>
            <a:r>
              <a:rPr lang="en-US" sz="3200" dirty="0" smtClean="0">
                <a:solidFill>
                  <a:schemeClr val="bg1"/>
                </a:solidFill>
                <a:latin typeface="Bernard MT Condensed" panose="02050806060905020404" pitchFamily="18" charset="0"/>
              </a:rPr>
              <a:t>Navigating through the slide show. . . </a:t>
            </a:r>
            <a:endParaRPr lang="en-US" sz="3200" dirty="0">
              <a:solidFill>
                <a:schemeClr val="bg1"/>
              </a:solidFill>
              <a:latin typeface="Bernard MT Condensed" panose="02050806060905020404" pitchFamily="18" charset="0"/>
            </a:endParaRPr>
          </a:p>
        </p:txBody>
      </p:sp>
      <p:sp>
        <p:nvSpPr>
          <p:cNvPr id="9" name="Action Button: Forward or Next 8">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Forward or Next 9">
            <a:hlinkClick r:id="" action="ppaction://noaction" highlightClick="1"/>
          </p:cNvPr>
          <p:cNvSpPr/>
          <p:nvPr/>
        </p:nvSpPr>
        <p:spPr>
          <a:xfrm flipH="1">
            <a:off x="4108245" y="2864345"/>
            <a:ext cx="467164" cy="323172"/>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a:off x="4978590" y="4380322"/>
            <a:ext cx="773624" cy="637954"/>
          </a:xfrm>
          <a:prstGeom prst="leftArrow">
            <a:avLst/>
          </a:prstGeom>
          <a:solidFill>
            <a:srgbClr val="66FFFF"/>
          </a:solidFill>
          <a:ln>
            <a:solidFill>
              <a:srgbClr val="3D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3D9999"/>
                </a:solidFill>
              </a:rPr>
              <a:t>Back to lesson </a:t>
            </a:r>
          </a:p>
        </p:txBody>
      </p:sp>
    </p:spTree>
    <p:extLst>
      <p:ext uri="{BB962C8B-B14F-4D97-AF65-F5344CB8AC3E}">
        <p14:creationId xmlns:p14="http://schemas.microsoft.com/office/powerpoint/2010/main" val="26228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8"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4390315" y="-780159"/>
            <a:ext cx="13650674" cy="7600950"/>
          </a:xfrm>
          <a:prstGeom prst="rect">
            <a:avLst/>
          </a:prstGeom>
        </p:spPr>
      </p:pic>
      <p:sp>
        <p:nvSpPr>
          <p:cNvPr id="3" name="TextBox 2"/>
          <p:cNvSpPr txBox="1"/>
          <p:nvPr/>
        </p:nvSpPr>
        <p:spPr>
          <a:xfrm>
            <a:off x="207358" y="404185"/>
            <a:ext cx="2544807" cy="2984939"/>
          </a:xfrm>
          <a:prstGeom prst="roundRect">
            <a:avLst>
              <a:gd name="adj" fmla="val 9089"/>
            </a:avLst>
          </a:prstGeom>
          <a:solidFill>
            <a:schemeClr val="accent5">
              <a:lumMod val="50000"/>
            </a:schemeClr>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noAutofit/>
          </a:bodyPr>
          <a:lstStyle/>
          <a:p>
            <a:r>
              <a:rPr lang="en-US" dirty="0" smtClean="0"/>
              <a:t>You’re on OPI Duty next week.  You haven’t been certified very long and don’t have a very big selection of Level 3 comprehension checks to choose from. </a:t>
            </a:r>
          </a:p>
          <a:p>
            <a:endParaRPr lang="en-US" dirty="0"/>
          </a:p>
          <a:p>
            <a:r>
              <a:rPr lang="en-US" dirty="0" smtClean="0"/>
              <a:t>It’s so difficult to write good ones!</a:t>
            </a:r>
            <a:endParaRPr lang="en-US" dirty="0"/>
          </a:p>
        </p:txBody>
      </p:sp>
      <p:sp>
        <p:nvSpPr>
          <p:cNvPr id="5" name="Oval Callout 4"/>
          <p:cNvSpPr/>
          <p:nvPr/>
        </p:nvSpPr>
        <p:spPr>
          <a:xfrm>
            <a:off x="2615013" y="655092"/>
            <a:ext cx="4502762" cy="2430133"/>
          </a:xfrm>
          <a:prstGeom prst="wedgeEllipseCallout">
            <a:avLst>
              <a:gd name="adj1" fmla="val -64996"/>
              <a:gd name="adj2" fmla="val 737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solidFill>
                  <a:schemeClr val="tx1"/>
                </a:solidFill>
                <a:latin typeface="Bodoni MT" panose="02070603080606020203" pitchFamily="18" charset="0"/>
              </a:rPr>
              <a:t>I’ve got OPI Duty next week.  I sure wish I had some more Level 3 comp checks. </a:t>
            </a:r>
          </a:p>
        </p:txBody>
      </p:sp>
      <p:sp>
        <p:nvSpPr>
          <p:cNvPr id="9" name="Oval Callout 8"/>
          <p:cNvSpPr/>
          <p:nvPr/>
        </p:nvSpPr>
        <p:spPr>
          <a:xfrm rot="21600000">
            <a:off x="2523906" y="3631592"/>
            <a:ext cx="3452705" cy="2090855"/>
          </a:xfrm>
          <a:prstGeom prst="wedgeEllipseCallout">
            <a:avLst>
              <a:gd name="adj1" fmla="val 67804"/>
              <a:gd name="adj2" fmla="val -125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latin typeface="Bodoni MT" panose="02070603080606020203" pitchFamily="18" charset="0"/>
              </a:rPr>
              <a:t>Why don’t you borrow mine?  I’ve already been on duty this quarter.</a:t>
            </a:r>
          </a:p>
        </p:txBody>
      </p:sp>
      <p:sp>
        <p:nvSpPr>
          <p:cNvPr id="10" name="Oval Callout 9"/>
          <p:cNvSpPr/>
          <p:nvPr/>
        </p:nvSpPr>
        <p:spPr>
          <a:xfrm>
            <a:off x="2606162" y="646557"/>
            <a:ext cx="4554915" cy="2430131"/>
          </a:xfrm>
          <a:prstGeom prst="wedgeEllipseCallout">
            <a:avLst>
              <a:gd name="adj1" fmla="val -64761"/>
              <a:gd name="adj2" fmla="val 743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latin typeface="Bodoni MT" panose="02070603080606020203" pitchFamily="18" charset="0"/>
              </a:rPr>
              <a:t>That’d be great, thanks.  </a:t>
            </a:r>
          </a:p>
        </p:txBody>
      </p:sp>
      <p:sp>
        <p:nvSpPr>
          <p:cNvPr id="11" name="Oval Callout 10"/>
          <p:cNvSpPr/>
          <p:nvPr/>
        </p:nvSpPr>
        <p:spPr>
          <a:xfrm rot="21600000">
            <a:off x="2503854" y="3631592"/>
            <a:ext cx="3452705" cy="2090855"/>
          </a:xfrm>
          <a:prstGeom prst="wedgeEllipseCallout">
            <a:avLst>
              <a:gd name="adj1" fmla="val 68242"/>
              <a:gd name="adj2" fmla="val -123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latin typeface="Bodoni MT" panose="02070603080606020203" pitchFamily="18" charset="0"/>
              </a:rPr>
              <a:t>My </a:t>
            </a:r>
            <a:r>
              <a:rPr lang="en-US" sz="2000" dirty="0" smtClean="0">
                <a:solidFill>
                  <a:schemeClr val="tx1"/>
                </a:solidFill>
                <a:latin typeface="Bodoni MT" panose="02070603080606020203" pitchFamily="18" charset="0"/>
              </a:rPr>
              <a:t>pleasure</a:t>
            </a:r>
            <a:r>
              <a:rPr lang="en-US" sz="2000" dirty="0">
                <a:solidFill>
                  <a:schemeClr val="tx1"/>
                </a:solidFill>
                <a:latin typeface="Bodoni MT" panose="02070603080606020203" pitchFamily="18" charset="0"/>
              </a:rPr>
              <a:t>.</a:t>
            </a:r>
            <a:r>
              <a:rPr lang="en-US" sz="2000" dirty="0" smtClean="0">
                <a:solidFill>
                  <a:schemeClr val="tx1"/>
                </a:solidFill>
                <a:latin typeface="Bodoni MT" panose="02070603080606020203" pitchFamily="18" charset="0"/>
              </a:rPr>
              <a:t> </a:t>
            </a:r>
          </a:p>
          <a:p>
            <a:pPr algn="ctr"/>
            <a:r>
              <a:rPr lang="en-US" sz="2000" dirty="0" smtClean="0">
                <a:solidFill>
                  <a:schemeClr val="tx1"/>
                </a:solidFill>
                <a:latin typeface="Bodoni MT" panose="02070603080606020203" pitchFamily="18" charset="0"/>
              </a:rPr>
              <a:t> </a:t>
            </a:r>
          </a:p>
          <a:p>
            <a:pPr algn="ctr"/>
            <a:r>
              <a:rPr lang="en-US" sz="2000" dirty="0" smtClean="0">
                <a:solidFill>
                  <a:schemeClr val="tx1"/>
                </a:solidFill>
                <a:latin typeface="Bodoni MT" panose="02070603080606020203" pitchFamily="18" charset="0"/>
              </a:rPr>
              <a:t>I’ll bring you my notebook this afternoon.</a:t>
            </a:r>
            <a:endParaRPr lang="en-US" sz="2000" dirty="0">
              <a:solidFill>
                <a:schemeClr val="tx1"/>
              </a:solidFill>
              <a:latin typeface="Bodoni MT" panose="02070603080606020203" pitchFamily="18" charset="0"/>
            </a:endParaRPr>
          </a:p>
        </p:txBody>
      </p:sp>
      <p:grpSp>
        <p:nvGrpSpPr>
          <p:cNvPr id="23" name="Group 22"/>
          <p:cNvGrpSpPr/>
          <p:nvPr/>
        </p:nvGrpSpPr>
        <p:grpSpPr>
          <a:xfrm>
            <a:off x="6291380" y="2803459"/>
            <a:ext cx="2605120" cy="5589838"/>
            <a:chOff x="1636963" y="1790350"/>
            <a:chExt cx="1558020" cy="3585862"/>
          </a:xfrm>
          <a:effectLst>
            <a:outerShdw blurRad="50800" dist="38100" dir="2700000" algn="tl" rotWithShape="0">
              <a:prstClr val="black">
                <a:alpha val="40000"/>
              </a:prstClr>
            </a:outerShdw>
          </a:effectLst>
        </p:grpSpPr>
        <p:grpSp>
          <p:nvGrpSpPr>
            <p:cNvPr id="24" name="Group 23"/>
            <p:cNvGrpSpPr/>
            <p:nvPr/>
          </p:nvGrpSpPr>
          <p:grpSpPr>
            <a:xfrm>
              <a:off x="1636963" y="1790350"/>
              <a:ext cx="1558020" cy="3585862"/>
              <a:chOff x="784736" y="1933797"/>
              <a:chExt cx="1558020" cy="3585862"/>
            </a:xfrm>
          </p:grpSpPr>
          <p:sp>
            <p:nvSpPr>
              <p:cNvPr id="27" name="Round Same Side Corner Rectangle 26"/>
              <p:cNvSpPr/>
              <p:nvPr/>
            </p:nvSpPr>
            <p:spPr>
              <a:xfrm>
                <a:off x="784736" y="3109047"/>
                <a:ext cx="1558020" cy="2410612"/>
              </a:xfrm>
              <a:prstGeom prst="round2Same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Trapezoid 23"/>
              <p:cNvSpPr/>
              <p:nvPr/>
            </p:nvSpPr>
            <p:spPr>
              <a:xfrm>
                <a:off x="1226337" y="3015139"/>
                <a:ext cx="683788" cy="261341"/>
              </a:xfrm>
              <a:custGeom>
                <a:avLst/>
                <a:gdLst>
                  <a:gd name="connsiteX0" fmla="*/ 0 w 1130324"/>
                  <a:gd name="connsiteY0" fmla="*/ 524152 h 524152"/>
                  <a:gd name="connsiteX1" fmla="*/ 131038 w 1130324"/>
                  <a:gd name="connsiteY1" fmla="*/ 0 h 524152"/>
                  <a:gd name="connsiteX2" fmla="*/ 999286 w 1130324"/>
                  <a:gd name="connsiteY2" fmla="*/ 0 h 524152"/>
                  <a:gd name="connsiteX3" fmla="*/ 1130324 w 1130324"/>
                  <a:gd name="connsiteY3" fmla="*/ 524152 h 524152"/>
                  <a:gd name="connsiteX4" fmla="*/ 0 w 1130324"/>
                  <a:gd name="connsiteY4" fmla="*/ 524152 h 524152"/>
                  <a:gd name="connsiteX0" fmla="*/ 0 w 1130324"/>
                  <a:gd name="connsiteY0" fmla="*/ 524152 h 524152"/>
                  <a:gd name="connsiteX1" fmla="*/ 131038 w 1130324"/>
                  <a:gd name="connsiteY1" fmla="*/ 0 h 524152"/>
                  <a:gd name="connsiteX2" fmla="*/ 713145 w 1130324"/>
                  <a:gd name="connsiteY2" fmla="*/ 3186 h 524152"/>
                  <a:gd name="connsiteX3" fmla="*/ 999286 w 1130324"/>
                  <a:gd name="connsiteY3" fmla="*/ 0 h 524152"/>
                  <a:gd name="connsiteX4" fmla="*/ 1130324 w 1130324"/>
                  <a:gd name="connsiteY4" fmla="*/ 524152 h 524152"/>
                  <a:gd name="connsiteX5" fmla="*/ 0 w 1130324"/>
                  <a:gd name="connsiteY5" fmla="*/ 524152 h 524152"/>
                  <a:gd name="connsiteX0" fmla="*/ 0 w 1130324"/>
                  <a:gd name="connsiteY0" fmla="*/ 524152 h 524152"/>
                  <a:gd name="connsiteX1" fmla="*/ 131038 w 1130324"/>
                  <a:gd name="connsiteY1" fmla="*/ 0 h 524152"/>
                  <a:gd name="connsiteX2" fmla="*/ 383961 w 1130324"/>
                  <a:gd name="connsiteY2" fmla="*/ 3186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402249 w 1130324"/>
                  <a:gd name="connsiteY2" fmla="*/ 158634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24" h="524152">
                    <a:moveTo>
                      <a:pt x="0" y="524152"/>
                    </a:moveTo>
                    <a:lnTo>
                      <a:pt x="131038" y="0"/>
                    </a:lnTo>
                    <a:lnTo>
                      <a:pt x="402249" y="158634"/>
                    </a:lnTo>
                    <a:cubicBezTo>
                      <a:pt x="518073" y="170826"/>
                      <a:pt x="478449" y="192162"/>
                      <a:pt x="722289" y="140346"/>
                    </a:cubicBezTo>
                    <a:lnTo>
                      <a:pt x="999286" y="0"/>
                    </a:lnTo>
                    <a:lnTo>
                      <a:pt x="1130324" y="524152"/>
                    </a:lnTo>
                    <a:lnTo>
                      <a:pt x="0" y="524152"/>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1"/>
              <p:cNvSpPr/>
              <p:nvPr/>
            </p:nvSpPr>
            <p:spPr>
              <a:xfrm rot="12900928" flipH="1">
                <a:off x="1126258" y="3110804"/>
                <a:ext cx="620365" cy="457073"/>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1"/>
              <p:cNvSpPr/>
              <p:nvPr/>
            </p:nvSpPr>
            <p:spPr>
              <a:xfrm rot="8408317">
                <a:off x="1454500" y="3101747"/>
                <a:ext cx="534851" cy="441124"/>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Delay 9"/>
              <p:cNvSpPr/>
              <p:nvPr/>
            </p:nvSpPr>
            <p:spPr>
              <a:xfrm rot="5400000">
                <a:off x="1086928" y="2119968"/>
                <a:ext cx="951343" cy="944911"/>
              </a:xfrm>
              <a:custGeom>
                <a:avLst/>
                <a:gdLst>
                  <a:gd name="connsiteX0" fmla="*/ 0 w 1460572"/>
                  <a:gd name="connsiteY0" fmla="*/ 0 h 1527049"/>
                  <a:gd name="connsiteX1" fmla="*/ 730286 w 1460572"/>
                  <a:gd name="connsiteY1" fmla="*/ 0 h 1527049"/>
                  <a:gd name="connsiteX2" fmla="*/ 1460572 w 1460572"/>
                  <a:gd name="connsiteY2" fmla="*/ 763525 h 1527049"/>
                  <a:gd name="connsiteX3" fmla="*/ 730286 w 1460572"/>
                  <a:gd name="connsiteY3" fmla="*/ 1527050 h 1527049"/>
                  <a:gd name="connsiteX4" fmla="*/ 0 w 1460572"/>
                  <a:gd name="connsiteY4" fmla="*/ 1527049 h 1527049"/>
                  <a:gd name="connsiteX5" fmla="*/ 0 w 1460572"/>
                  <a:gd name="connsiteY5" fmla="*/ 0 h 1527049"/>
                  <a:gd name="connsiteX0" fmla="*/ 0 w 1460572"/>
                  <a:gd name="connsiteY0" fmla="*/ 0 h 1527050"/>
                  <a:gd name="connsiteX1" fmla="*/ 730286 w 1460572"/>
                  <a:gd name="connsiteY1" fmla="*/ 0 h 1527050"/>
                  <a:gd name="connsiteX2" fmla="*/ 1460572 w 1460572"/>
                  <a:gd name="connsiteY2" fmla="*/ 763525 h 1527050"/>
                  <a:gd name="connsiteX3" fmla="*/ 730286 w 1460572"/>
                  <a:gd name="connsiteY3" fmla="*/ 1527050 h 1527050"/>
                  <a:gd name="connsiteX4" fmla="*/ 27434 w 1460572"/>
                  <a:gd name="connsiteY4" fmla="*/ 1353313 h 1527050"/>
                  <a:gd name="connsiteX5" fmla="*/ 0 w 1460572"/>
                  <a:gd name="connsiteY5" fmla="*/ 0 h 1527050"/>
                  <a:gd name="connsiteX0" fmla="*/ 9142 w 1433138"/>
                  <a:gd name="connsiteY0" fmla="*/ 118872 h 1527050"/>
                  <a:gd name="connsiteX1" fmla="*/ 702852 w 1433138"/>
                  <a:gd name="connsiteY1" fmla="*/ 0 h 1527050"/>
                  <a:gd name="connsiteX2" fmla="*/ 1433138 w 1433138"/>
                  <a:gd name="connsiteY2" fmla="*/ 763525 h 1527050"/>
                  <a:gd name="connsiteX3" fmla="*/ 702852 w 1433138"/>
                  <a:gd name="connsiteY3" fmla="*/ 1527050 h 1527050"/>
                  <a:gd name="connsiteX4" fmla="*/ 0 w 1433138"/>
                  <a:gd name="connsiteY4" fmla="*/ 1353313 h 1527050"/>
                  <a:gd name="connsiteX5" fmla="*/ 9142 w 1433138"/>
                  <a:gd name="connsiteY5" fmla="*/ 118872 h 1527050"/>
                  <a:gd name="connsiteX0" fmla="*/ 9142 w 1433138"/>
                  <a:gd name="connsiteY0" fmla="*/ 56410 h 1464588"/>
                  <a:gd name="connsiteX1" fmla="*/ 702852 w 1433138"/>
                  <a:gd name="connsiteY1" fmla="*/ 0 h 1464588"/>
                  <a:gd name="connsiteX2" fmla="*/ 1433138 w 1433138"/>
                  <a:gd name="connsiteY2" fmla="*/ 701063 h 1464588"/>
                  <a:gd name="connsiteX3" fmla="*/ 702852 w 1433138"/>
                  <a:gd name="connsiteY3" fmla="*/ 1464588 h 1464588"/>
                  <a:gd name="connsiteX4" fmla="*/ 0 w 1433138"/>
                  <a:gd name="connsiteY4" fmla="*/ 1290851 h 1464588"/>
                  <a:gd name="connsiteX5" fmla="*/ 9142 w 1433138"/>
                  <a:gd name="connsiteY5" fmla="*/ 56410 h 1464588"/>
                  <a:gd name="connsiteX0" fmla="*/ 9142 w 1433143"/>
                  <a:gd name="connsiteY0" fmla="*/ 56410 h 1389632"/>
                  <a:gd name="connsiteX1" fmla="*/ 702852 w 1433143"/>
                  <a:gd name="connsiteY1" fmla="*/ 0 h 1389632"/>
                  <a:gd name="connsiteX2" fmla="*/ 1433138 w 1433143"/>
                  <a:gd name="connsiteY2" fmla="*/ 701063 h 1389632"/>
                  <a:gd name="connsiteX3" fmla="*/ 712859 w 1433143"/>
                  <a:gd name="connsiteY3" fmla="*/ 1389632 h 1389632"/>
                  <a:gd name="connsiteX4" fmla="*/ 0 w 1433143"/>
                  <a:gd name="connsiteY4" fmla="*/ 1290851 h 1389632"/>
                  <a:gd name="connsiteX5" fmla="*/ 9142 w 1433143"/>
                  <a:gd name="connsiteY5" fmla="*/ 56410 h 1389632"/>
                  <a:gd name="connsiteX0" fmla="*/ 56865 w 1433144"/>
                  <a:gd name="connsiteY0" fmla="*/ 153092 h 1389632"/>
                  <a:gd name="connsiteX1" fmla="*/ 702852 w 1433144"/>
                  <a:gd name="connsiteY1" fmla="*/ 0 h 1389632"/>
                  <a:gd name="connsiteX2" fmla="*/ 1433138 w 1433144"/>
                  <a:gd name="connsiteY2" fmla="*/ 701063 h 1389632"/>
                  <a:gd name="connsiteX3" fmla="*/ 712859 w 1433144"/>
                  <a:gd name="connsiteY3" fmla="*/ 1389632 h 1389632"/>
                  <a:gd name="connsiteX4" fmla="*/ 0 w 1433144"/>
                  <a:gd name="connsiteY4" fmla="*/ 1290851 h 1389632"/>
                  <a:gd name="connsiteX5" fmla="*/ 56865 w 1433144"/>
                  <a:gd name="connsiteY5" fmla="*/ 153092 h 1389632"/>
                  <a:gd name="connsiteX0" fmla="*/ 306 w 1376585"/>
                  <a:gd name="connsiteY0" fmla="*/ 153092 h 1389632"/>
                  <a:gd name="connsiteX1" fmla="*/ 646293 w 1376585"/>
                  <a:gd name="connsiteY1" fmla="*/ 0 h 1389632"/>
                  <a:gd name="connsiteX2" fmla="*/ 1376579 w 1376585"/>
                  <a:gd name="connsiteY2" fmla="*/ 701063 h 1389632"/>
                  <a:gd name="connsiteX3" fmla="*/ 656300 w 1376585"/>
                  <a:gd name="connsiteY3" fmla="*/ 1389632 h 1389632"/>
                  <a:gd name="connsiteX4" fmla="*/ 15026 w 1376585"/>
                  <a:gd name="connsiteY4" fmla="*/ 1211747 h 1389632"/>
                  <a:gd name="connsiteX5" fmla="*/ 306 w 1376585"/>
                  <a:gd name="connsiteY5" fmla="*/ 153092 h 1389632"/>
                  <a:gd name="connsiteX0" fmla="*/ 48912 w 1361560"/>
                  <a:gd name="connsiteY0" fmla="*/ 223405 h 1389632"/>
                  <a:gd name="connsiteX1" fmla="*/ 631268 w 1361560"/>
                  <a:gd name="connsiteY1" fmla="*/ 0 h 1389632"/>
                  <a:gd name="connsiteX2" fmla="*/ 1361554 w 1361560"/>
                  <a:gd name="connsiteY2" fmla="*/ 701063 h 1389632"/>
                  <a:gd name="connsiteX3" fmla="*/ 641275 w 1361560"/>
                  <a:gd name="connsiteY3" fmla="*/ 1389632 h 1389632"/>
                  <a:gd name="connsiteX4" fmla="*/ 1 w 1361560"/>
                  <a:gd name="connsiteY4" fmla="*/ 1211747 h 1389632"/>
                  <a:gd name="connsiteX5" fmla="*/ 48912 w 1361560"/>
                  <a:gd name="connsiteY5" fmla="*/ 223405 h 1389632"/>
                  <a:gd name="connsiteX0" fmla="*/ 128 w 1312776"/>
                  <a:gd name="connsiteY0" fmla="*/ 223405 h 1389632"/>
                  <a:gd name="connsiteX1" fmla="*/ 582484 w 1312776"/>
                  <a:gd name="connsiteY1" fmla="*/ 0 h 1389632"/>
                  <a:gd name="connsiteX2" fmla="*/ 1312770 w 1312776"/>
                  <a:gd name="connsiteY2" fmla="*/ 701063 h 1389632"/>
                  <a:gd name="connsiteX3" fmla="*/ 592491 w 1312776"/>
                  <a:gd name="connsiteY3" fmla="*/ 1389632 h 1389632"/>
                  <a:gd name="connsiteX4" fmla="*/ 46665 w 1312776"/>
                  <a:gd name="connsiteY4" fmla="*/ 1159010 h 1389632"/>
                  <a:gd name="connsiteX5" fmla="*/ 128 w 1312776"/>
                  <a:gd name="connsiteY5" fmla="*/ 223405 h 1389632"/>
                  <a:gd name="connsiteX0" fmla="*/ 1187 w 1266111"/>
                  <a:gd name="connsiteY0" fmla="*/ 232193 h 1389632"/>
                  <a:gd name="connsiteX1" fmla="*/ 535819 w 1266111"/>
                  <a:gd name="connsiteY1" fmla="*/ 0 h 1389632"/>
                  <a:gd name="connsiteX2" fmla="*/ 1266105 w 1266111"/>
                  <a:gd name="connsiteY2" fmla="*/ 701063 h 1389632"/>
                  <a:gd name="connsiteX3" fmla="*/ 545826 w 1266111"/>
                  <a:gd name="connsiteY3" fmla="*/ 1389632 h 1389632"/>
                  <a:gd name="connsiteX4" fmla="*/ 0 w 1266111"/>
                  <a:gd name="connsiteY4" fmla="*/ 1159010 h 1389632"/>
                  <a:gd name="connsiteX5" fmla="*/ 1187 w 1266111"/>
                  <a:gd name="connsiteY5" fmla="*/ 232193 h 1389632"/>
                  <a:gd name="connsiteX0" fmla="*/ 1186 w 1266110"/>
                  <a:gd name="connsiteY0" fmla="*/ 232193 h 1389632"/>
                  <a:gd name="connsiteX1" fmla="*/ 535818 w 1266110"/>
                  <a:gd name="connsiteY1" fmla="*/ 0 h 1389632"/>
                  <a:gd name="connsiteX2" fmla="*/ 1266104 w 1266110"/>
                  <a:gd name="connsiteY2" fmla="*/ 701063 h 1389632"/>
                  <a:gd name="connsiteX3" fmla="*/ 545825 w 1266110"/>
                  <a:gd name="connsiteY3" fmla="*/ 1389632 h 1389632"/>
                  <a:gd name="connsiteX4" fmla="*/ 0 w 1266110"/>
                  <a:gd name="connsiteY4" fmla="*/ 1159010 h 1389632"/>
                  <a:gd name="connsiteX5" fmla="*/ 1186 w 1266110"/>
                  <a:gd name="connsiteY5" fmla="*/ 232193 h 13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10" h="1389632">
                    <a:moveTo>
                      <a:pt x="1186" y="232193"/>
                    </a:moveTo>
                    <a:cubicBezTo>
                      <a:pt x="232423" y="192569"/>
                      <a:pt x="304581" y="39624"/>
                      <a:pt x="535818" y="0"/>
                    </a:cubicBezTo>
                    <a:cubicBezTo>
                      <a:pt x="939144" y="0"/>
                      <a:pt x="1264436" y="469458"/>
                      <a:pt x="1266104" y="701063"/>
                    </a:cubicBezTo>
                    <a:cubicBezTo>
                      <a:pt x="1267772" y="932668"/>
                      <a:pt x="949151" y="1389632"/>
                      <a:pt x="545825" y="1389632"/>
                    </a:cubicBezTo>
                    <a:lnTo>
                      <a:pt x="0" y="1159010"/>
                    </a:lnTo>
                    <a:cubicBezTo>
                      <a:pt x="3047" y="747530"/>
                      <a:pt x="-1861" y="643673"/>
                      <a:pt x="1186" y="232193"/>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10800000">
                <a:off x="1041768" y="1933797"/>
                <a:ext cx="1026797" cy="589561"/>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41156 w 1579754"/>
                  <a:gd name="connsiteY17" fmla="*/ 449136 h 755815"/>
                  <a:gd name="connsiteX18" fmla="*/ 1044179 w 1579754"/>
                  <a:gd name="connsiteY18" fmla="*/ 621798 h 755815"/>
                  <a:gd name="connsiteX19" fmla="*/ 865667 w 1579754"/>
                  <a:gd name="connsiteY19" fmla="*/ 750607 h 755815"/>
                  <a:gd name="connsiteX0" fmla="*/ 865667 w 1579754"/>
                  <a:gd name="connsiteY0" fmla="*/ 750607 h 755974"/>
                  <a:gd name="connsiteX1" fmla="*/ 395233 w 1579754"/>
                  <a:gd name="connsiteY1" fmla="*/ 673613 h 755974"/>
                  <a:gd name="connsiteX2" fmla="*/ 213301 w 1579754"/>
                  <a:gd name="connsiteY2" fmla="*/ 594300 h 755974"/>
                  <a:gd name="connsiteX3" fmla="*/ 41874 w 1579754"/>
                  <a:gd name="connsiteY3" fmla="*/ 507854 h 755974"/>
                  <a:gd name="connsiteX4" fmla="*/ 78504 w 1579754"/>
                  <a:gd name="connsiteY4" fmla="*/ 391166 h 755974"/>
                  <a:gd name="connsiteX5" fmla="*/ 1153 w 1579754"/>
                  <a:gd name="connsiteY5" fmla="*/ 271447 h 755974"/>
                  <a:gd name="connsiteX6" fmla="*/ 90504 w 1579754"/>
                  <a:gd name="connsiteY6" fmla="*/ 176185 h 755974"/>
                  <a:gd name="connsiteX7" fmla="*/ 110065 w 1579754"/>
                  <a:gd name="connsiteY7" fmla="*/ 171985 h 755974"/>
                  <a:gd name="connsiteX8" fmla="*/ 112384 w 1579754"/>
                  <a:gd name="connsiteY8" fmla="*/ 177114 h 755974"/>
                  <a:gd name="connsiteX9" fmla="*/ 805693 w 1579754"/>
                  <a:gd name="connsiteY9" fmla="*/ 356680 h 755974"/>
                  <a:gd name="connsiteX10" fmla="*/ 1435099 w 1579754"/>
                  <a:gd name="connsiteY10" fmla="*/ 62852 h 755974"/>
                  <a:gd name="connsiteX11" fmla="*/ 1451294 w 1579754"/>
                  <a:gd name="connsiteY11" fmla="*/ 0 h 755974"/>
                  <a:gd name="connsiteX12" fmla="*/ 1499854 w 1579754"/>
                  <a:gd name="connsiteY12" fmla="*/ 31138 h 755974"/>
                  <a:gd name="connsiteX13" fmla="*/ 1534540 w 1579754"/>
                  <a:gd name="connsiteY13" fmla="*/ 79268 h 755974"/>
                  <a:gd name="connsiteX14" fmla="*/ 1528550 w 1579754"/>
                  <a:gd name="connsiteY14" fmla="*/ 184551 h 755974"/>
                  <a:gd name="connsiteX15" fmla="*/ 1572303 w 1579754"/>
                  <a:gd name="connsiteY15" fmla="*/ 345527 h 755974"/>
                  <a:gd name="connsiteX16" fmla="*/ 1367349 w 1579754"/>
                  <a:gd name="connsiteY16" fmla="*/ 486437 h 755974"/>
                  <a:gd name="connsiteX17" fmla="*/ 1241156 w 1579754"/>
                  <a:gd name="connsiteY17" fmla="*/ 449136 h 755974"/>
                  <a:gd name="connsiteX18" fmla="*/ 1044179 w 1579754"/>
                  <a:gd name="connsiteY18" fmla="*/ 621798 h 755974"/>
                  <a:gd name="connsiteX19" fmla="*/ 865667 w 1579754"/>
                  <a:gd name="connsiteY19" fmla="*/ 750607 h 755974"/>
                  <a:gd name="connsiteX0" fmla="*/ 865667 w 1561112"/>
                  <a:gd name="connsiteY0" fmla="*/ 750607 h 755974"/>
                  <a:gd name="connsiteX1" fmla="*/ 395233 w 1561112"/>
                  <a:gd name="connsiteY1" fmla="*/ 673613 h 755974"/>
                  <a:gd name="connsiteX2" fmla="*/ 213301 w 1561112"/>
                  <a:gd name="connsiteY2" fmla="*/ 594300 h 755974"/>
                  <a:gd name="connsiteX3" fmla="*/ 41874 w 1561112"/>
                  <a:gd name="connsiteY3" fmla="*/ 507854 h 755974"/>
                  <a:gd name="connsiteX4" fmla="*/ 78504 w 1561112"/>
                  <a:gd name="connsiteY4" fmla="*/ 391166 h 755974"/>
                  <a:gd name="connsiteX5" fmla="*/ 1153 w 1561112"/>
                  <a:gd name="connsiteY5" fmla="*/ 271447 h 755974"/>
                  <a:gd name="connsiteX6" fmla="*/ 90504 w 1561112"/>
                  <a:gd name="connsiteY6" fmla="*/ 176185 h 755974"/>
                  <a:gd name="connsiteX7" fmla="*/ 110065 w 1561112"/>
                  <a:gd name="connsiteY7" fmla="*/ 171985 h 755974"/>
                  <a:gd name="connsiteX8" fmla="*/ 112384 w 1561112"/>
                  <a:gd name="connsiteY8" fmla="*/ 177114 h 755974"/>
                  <a:gd name="connsiteX9" fmla="*/ 805693 w 1561112"/>
                  <a:gd name="connsiteY9" fmla="*/ 356680 h 755974"/>
                  <a:gd name="connsiteX10" fmla="*/ 1435099 w 1561112"/>
                  <a:gd name="connsiteY10" fmla="*/ 62852 h 755974"/>
                  <a:gd name="connsiteX11" fmla="*/ 1451294 w 1561112"/>
                  <a:gd name="connsiteY11" fmla="*/ 0 h 755974"/>
                  <a:gd name="connsiteX12" fmla="*/ 1499854 w 1561112"/>
                  <a:gd name="connsiteY12" fmla="*/ 31138 h 755974"/>
                  <a:gd name="connsiteX13" fmla="*/ 1534540 w 1561112"/>
                  <a:gd name="connsiteY13" fmla="*/ 79268 h 755974"/>
                  <a:gd name="connsiteX14" fmla="*/ 1528550 w 1561112"/>
                  <a:gd name="connsiteY14" fmla="*/ 184551 h 755974"/>
                  <a:gd name="connsiteX15" fmla="*/ 1545235 w 1561112"/>
                  <a:gd name="connsiteY15" fmla="*/ 255021 h 755974"/>
                  <a:gd name="connsiteX16" fmla="*/ 1367349 w 1561112"/>
                  <a:gd name="connsiteY16" fmla="*/ 486437 h 755974"/>
                  <a:gd name="connsiteX17" fmla="*/ 1241156 w 1561112"/>
                  <a:gd name="connsiteY17" fmla="*/ 449136 h 755974"/>
                  <a:gd name="connsiteX18" fmla="*/ 1044179 w 1561112"/>
                  <a:gd name="connsiteY18" fmla="*/ 621798 h 755974"/>
                  <a:gd name="connsiteX19" fmla="*/ 865667 w 1561112"/>
                  <a:gd name="connsiteY19" fmla="*/ 750607 h 755974"/>
                  <a:gd name="connsiteX0" fmla="*/ 865667 w 1564811"/>
                  <a:gd name="connsiteY0" fmla="*/ 750607 h 755974"/>
                  <a:gd name="connsiteX1" fmla="*/ 395233 w 1564811"/>
                  <a:gd name="connsiteY1" fmla="*/ 673613 h 755974"/>
                  <a:gd name="connsiteX2" fmla="*/ 213301 w 1564811"/>
                  <a:gd name="connsiteY2" fmla="*/ 594300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667 w 1564811"/>
                  <a:gd name="connsiteY0" fmla="*/ 750607 h 755974"/>
                  <a:gd name="connsiteX1" fmla="*/ 395233 w 1564811"/>
                  <a:gd name="connsiteY1" fmla="*/ 673613 h 755974"/>
                  <a:gd name="connsiteX2" fmla="*/ 222244 w 1564811"/>
                  <a:gd name="connsiteY2" fmla="*/ 559152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41435 w 1564372"/>
                  <a:gd name="connsiteY3" fmla="*/ 5078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91531 w 1564372"/>
                  <a:gd name="connsiteY2" fmla="*/ 57892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14349 w 1513493"/>
                  <a:gd name="connsiteY0" fmla="*/ 750607 h 755974"/>
                  <a:gd name="connsiteX1" fmla="*/ 343915 w 1513493"/>
                  <a:gd name="connsiteY1" fmla="*/ 673613 h 755974"/>
                  <a:gd name="connsiteX2" fmla="*/ 40652 w 1513493"/>
                  <a:gd name="connsiteY2" fmla="*/ 578922 h 755974"/>
                  <a:gd name="connsiteX3" fmla="*/ 88097 w 1513493"/>
                  <a:gd name="connsiteY3" fmla="*/ 490154 h 755974"/>
                  <a:gd name="connsiteX4" fmla="*/ 82396 w 1513493"/>
                  <a:gd name="connsiteY4" fmla="*/ 399201 h 755974"/>
                  <a:gd name="connsiteX5" fmla="*/ 5045 w 1513493"/>
                  <a:gd name="connsiteY5" fmla="*/ 279481 h 755974"/>
                  <a:gd name="connsiteX6" fmla="*/ 39186 w 1513493"/>
                  <a:gd name="connsiteY6" fmla="*/ 176185 h 755974"/>
                  <a:gd name="connsiteX7" fmla="*/ 58747 w 1513493"/>
                  <a:gd name="connsiteY7" fmla="*/ 171985 h 755974"/>
                  <a:gd name="connsiteX8" fmla="*/ 61066 w 1513493"/>
                  <a:gd name="connsiteY8" fmla="*/ 177114 h 755974"/>
                  <a:gd name="connsiteX9" fmla="*/ 754375 w 1513493"/>
                  <a:gd name="connsiteY9" fmla="*/ 356680 h 755974"/>
                  <a:gd name="connsiteX10" fmla="*/ 1383781 w 1513493"/>
                  <a:gd name="connsiteY10" fmla="*/ 62852 h 755974"/>
                  <a:gd name="connsiteX11" fmla="*/ 1399976 w 1513493"/>
                  <a:gd name="connsiteY11" fmla="*/ 0 h 755974"/>
                  <a:gd name="connsiteX12" fmla="*/ 1448536 w 1513493"/>
                  <a:gd name="connsiteY12" fmla="*/ 31138 h 755974"/>
                  <a:gd name="connsiteX13" fmla="*/ 1483222 w 1513493"/>
                  <a:gd name="connsiteY13" fmla="*/ 79268 h 755974"/>
                  <a:gd name="connsiteX14" fmla="*/ 1477232 w 1513493"/>
                  <a:gd name="connsiteY14" fmla="*/ 184551 h 755974"/>
                  <a:gd name="connsiteX15" fmla="*/ 1493917 w 1513493"/>
                  <a:gd name="connsiteY15" fmla="*/ 255021 h 755974"/>
                  <a:gd name="connsiteX16" fmla="*/ 1311440 w 1513493"/>
                  <a:gd name="connsiteY16" fmla="*/ 406035 h 755974"/>
                  <a:gd name="connsiteX17" fmla="*/ 1189838 w 1513493"/>
                  <a:gd name="connsiteY17" fmla="*/ 449136 h 755974"/>
                  <a:gd name="connsiteX18" fmla="*/ 992861 w 1513493"/>
                  <a:gd name="connsiteY18" fmla="*/ 621798 h 755974"/>
                  <a:gd name="connsiteX19" fmla="*/ 814349 w 1513493"/>
                  <a:gd name="connsiteY19" fmla="*/ 750607 h 755974"/>
                  <a:gd name="connsiteX0" fmla="*/ 814349 w 1513493"/>
                  <a:gd name="connsiteY0" fmla="*/ 750607 h 773530"/>
                  <a:gd name="connsiteX1" fmla="*/ 355882 w 1513493"/>
                  <a:gd name="connsiteY1" fmla="*/ 733077 h 773530"/>
                  <a:gd name="connsiteX2" fmla="*/ 40652 w 1513493"/>
                  <a:gd name="connsiteY2" fmla="*/ 578922 h 773530"/>
                  <a:gd name="connsiteX3" fmla="*/ 88097 w 1513493"/>
                  <a:gd name="connsiteY3" fmla="*/ 490154 h 773530"/>
                  <a:gd name="connsiteX4" fmla="*/ 82396 w 1513493"/>
                  <a:gd name="connsiteY4" fmla="*/ 399201 h 773530"/>
                  <a:gd name="connsiteX5" fmla="*/ 5045 w 1513493"/>
                  <a:gd name="connsiteY5" fmla="*/ 279481 h 773530"/>
                  <a:gd name="connsiteX6" fmla="*/ 39186 w 1513493"/>
                  <a:gd name="connsiteY6" fmla="*/ 176185 h 773530"/>
                  <a:gd name="connsiteX7" fmla="*/ 58747 w 1513493"/>
                  <a:gd name="connsiteY7" fmla="*/ 171985 h 773530"/>
                  <a:gd name="connsiteX8" fmla="*/ 61066 w 1513493"/>
                  <a:gd name="connsiteY8" fmla="*/ 177114 h 773530"/>
                  <a:gd name="connsiteX9" fmla="*/ 754375 w 1513493"/>
                  <a:gd name="connsiteY9" fmla="*/ 356680 h 773530"/>
                  <a:gd name="connsiteX10" fmla="*/ 1383781 w 1513493"/>
                  <a:gd name="connsiteY10" fmla="*/ 62852 h 773530"/>
                  <a:gd name="connsiteX11" fmla="*/ 1399976 w 1513493"/>
                  <a:gd name="connsiteY11" fmla="*/ 0 h 773530"/>
                  <a:gd name="connsiteX12" fmla="*/ 1448536 w 1513493"/>
                  <a:gd name="connsiteY12" fmla="*/ 31138 h 773530"/>
                  <a:gd name="connsiteX13" fmla="*/ 1483222 w 1513493"/>
                  <a:gd name="connsiteY13" fmla="*/ 79268 h 773530"/>
                  <a:gd name="connsiteX14" fmla="*/ 1477232 w 1513493"/>
                  <a:gd name="connsiteY14" fmla="*/ 184551 h 773530"/>
                  <a:gd name="connsiteX15" fmla="*/ 1493917 w 1513493"/>
                  <a:gd name="connsiteY15" fmla="*/ 255021 h 773530"/>
                  <a:gd name="connsiteX16" fmla="*/ 1311440 w 1513493"/>
                  <a:gd name="connsiteY16" fmla="*/ 406035 h 773530"/>
                  <a:gd name="connsiteX17" fmla="*/ 1189838 w 1513493"/>
                  <a:gd name="connsiteY17" fmla="*/ 449136 h 773530"/>
                  <a:gd name="connsiteX18" fmla="*/ 992861 w 1513493"/>
                  <a:gd name="connsiteY18" fmla="*/ 621798 h 773530"/>
                  <a:gd name="connsiteX19" fmla="*/ 814349 w 1513493"/>
                  <a:gd name="connsiteY19" fmla="*/ 750607 h 77353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992861 w 1513493"/>
                  <a:gd name="connsiteY18" fmla="*/ 621798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1134149 w 1513493"/>
                  <a:gd name="connsiteY18" fmla="*/ 725677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309166 w 1513493"/>
                  <a:gd name="connsiteY17" fmla="*/ 623936 h 858790"/>
                  <a:gd name="connsiteX18" fmla="*/ 1134149 w 1513493"/>
                  <a:gd name="connsiteY18" fmla="*/ 725677 h 858790"/>
                  <a:gd name="connsiteX19" fmla="*/ 920875 w 151349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754375 w 1505733"/>
                  <a:gd name="connsiteY9" fmla="*/ 356680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10952 w 1505733"/>
                  <a:gd name="connsiteY10" fmla="*/ 275915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61066 w 1505733"/>
                  <a:gd name="connsiteY8" fmla="*/ 206996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42773 w 1505733"/>
                  <a:gd name="connsiteY18" fmla="*/ 775180 h 888672"/>
                  <a:gd name="connsiteX19" fmla="*/ 920875 w 1505733"/>
                  <a:gd name="connsiteY19" fmla="*/ 885864 h 888672"/>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1310952 w 1505733"/>
                  <a:gd name="connsiteY10" fmla="*/ 305797 h 874835"/>
                  <a:gd name="connsiteX11" fmla="*/ 1397468 w 1505733"/>
                  <a:gd name="connsiteY11" fmla="*/ 0 h 874835"/>
                  <a:gd name="connsiteX12" fmla="*/ 1448536 w 1505733"/>
                  <a:gd name="connsiteY12" fmla="*/ 61020 h 874835"/>
                  <a:gd name="connsiteX13" fmla="*/ 1483222 w 1505733"/>
                  <a:gd name="connsiteY13" fmla="*/ 109150 h 874835"/>
                  <a:gd name="connsiteX14" fmla="*/ 1477232 w 1505733"/>
                  <a:gd name="connsiteY14" fmla="*/ 214433 h 874835"/>
                  <a:gd name="connsiteX15" fmla="*/ 1493917 w 1505733"/>
                  <a:gd name="connsiteY15" fmla="*/ 284903 h 874835"/>
                  <a:gd name="connsiteX16" fmla="*/ 1431719 w 1505733"/>
                  <a:gd name="connsiteY16" fmla="*/ 455729 h 874835"/>
                  <a:gd name="connsiteX17" fmla="*/ 1309166 w 1505733"/>
                  <a:gd name="connsiteY17" fmla="*/ 653818 h 874835"/>
                  <a:gd name="connsiteX18" fmla="*/ 1142773 w 1505733"/>
                  <a:gd name="connsiteY18" fmla="*/ 775180 h 874835"/>
                  <a:gd name="connsiteX19" fmla="*/ 905717 w 1505733"/>
                  <a:gd name="connsiteY19"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825392 w 1505733"/>
                  <a:gd name="connsiteY10" fmla="*/ 473262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11891 w 1505733"/>
                  <a:gd name="connsiteY9" fmla="*/ 436638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54380 w 1505733"/>
                  <a:gd name="connsiteY8" fmla="*/ 9791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25060 w 1505733"/>
                  <a:gd name="connsiteY8" fmla="*/ 99160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49452 w 1505733"/>
                  <a:gd name="connsiteY7" fmla="*/ 120923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11014 w 1511030"/>
                  <a:gd name="connsiteY0" fmla="*/ 842125 h 845439"/>
                  <a:gd name="connsiteX1" fmla="*/ 361179 w 1511030"/>
                  <a:gd name="connsiteY1" fmla="*/ 733563 h 845439"/>
                  <a:gd name="connsiteX2" fmla="*/ 45949 w 1511030"/>
                  <a:gd name="connsiteY2" fmla="*/ 579408 h 845439"/>
                  <a:gd name="connsiteX3" fmla="*/ 93394 w 1511030"/>
                  <a:gd name="connsiteY3" fmla="*/ 490640 h 845439"/>
                  <a:gd name="connsiteX4" fmla="*/ 87693 w 1511030"/>
                  <a:gd name="connsiteY4" fmla="*/ 399687 h 845439"/>
                  <a:gd name="connsiteX5" fmla="*/ 10342 w 1511030"/>
                  <a:gd name="connsiteY5" fmla="*/ 279967 h 845439"/>
                  <a:gd name="connsiteX6" fmla="*/ 32653 w 1511030"/>
                  <a:gd name="connsiteY6" fmla="*/ 152932 h 845439"/>
                  <a:gd name="connsiteX7" fmla="*/ 54749 w 1511030"/>
                  <a:gd name="connsiteY7" fmla="*/ 120923 h 845439"/>
                  <a:gd name="connsiteX8" fmla="*/ 41013 w 1511030"/>
                  <a:gd name="connsiteY8" fmla="*/ 109096 h 845439"/>
                  <a:gd name="connsiteX9" fmla="*/ 317188 w 1511030"/>
                  <a:gd name="connsiteY9" fmla="*/ 407242 h 845439"/>
                  <a:gd name="connsiteX10" fmla="*/ 799813 w 1511030"/>
                  <a:gd name="connsiteY10" fmla="*/ 396380 h 845439"/>
                  <a:gd name="connsiteX11" fmla="*/ 1264732 w 1511030"/>
                  <a:gd name="connsiteY11" fmla="*/ 325705 h 845439"/>
                  <a:gd name="connsiteX12" fmla="*/ 1444503 w 1511030"/>
                  <a:gd name="connsiteY12" fmla="*/ 0 h 845439"/>
                  <a:gd name="connsiteX13" fmla="*/ 1453833 w 1511030"/>
                  <a:gd name="connsiteY13" fmla="*/ 31624 h 845439"/>
                  <a:gd name="connsiteX14" fmla="*/ 1488519 w 1511030"/>
                  <a:gd name="connsiteY14" fmla="*/ 79754 h 845439"/>
                  <a:gd name="connsiteX15" fmla="*/ 1482529 w 1511030"/>
                  <a:gd name="connsiteY15" fmla="*/ 185037 h 845439"/>
                  <a:gd name="connsiteX16" fmla="*/ 1499214 w 1511030"/>
                  <a:gd name="connsiteY16" fmla="*/ 255507 h 845439"/>
                  <a:gd name="connsiteX17" fmla="*/ 1437016 w 1511030"/>
                  <a:gd name="connsiteY17" fmla="*/ 426333 h 845439"/>
                  <a:gd name="connsiteX18" fmla="*/ 1314463 w 1511030"/>
                  <a:gd name="connsiteY18" fmla="*/ 624422 h 845439"/>
                  <a:gd name="connsiteX19" fmla="*/ 1148070 w 1511030"/>
                  <a:gd name="connsiteY19" fmla="*/ 745784 h 845439"/>
                  <a:gd name="connsiteX20" fmla="*/ 911014 w 1511030"/>
                  <a:gd name="connsiteY20" fmla="*/ 842125 h 845439"/>
                  <a:gd name="connsiteX0" fmla="*/ 913445 w 1513461"/>
                  <a:gd name="connsiteY0" fmla="*/ 842125 h 845439"/>
                  <a:gd name="connsiteX1" fmla="*/ 363610 w 1513461"/>
                  <a:gd name="connsiteY1" fmla="*/ 733563 h 845439"/>
                  <a:gd name="connsiteX2" fmla="*/ 48380 w 1513461"/>
                  <a:gd name="connsiteY2" fmla="*/ 579408 h 845439"/>
                  <a:gd name="connsiteX3" fmla="*/ 95825 w 1513461"/>
                  <a:gd name="connsiteY3" fmla="*/ 490640 h 845439"/>
                  <a:gd name="connsiteX4" fmla="*/ 90124 w 1513461"/>
                  <a:gd name="connsiteY4" fmla="*/ 399687 h 845439"/>
                  <a:gd name="connsiteX5" fmla="*/ 12773 w 1513461"/>
                  <a:gd name="connsiteY5" fmla="*/ 279967 h 845439"/>
                  <a:gd name="connsiteX6" fmla="*/ 30677 w 1513461"/>
                  <a:gd name="connsiteY6" fmla="*/ 101175 h 845439"/>
                  <a:gd name="connsiteX7" fmla="*/ 57180 w 1513461"/>
                  <a:gd name="connsiteY7" fmla="*/ 120923 h 845439"/>
                  <a:gd name="connsiteX8" fmla="*/ 43444 w 1513461"/>
                  <a:gd name="connsiteY8" fmla="*/ 109096 h 845439"/>
                  <a:gd name="connsiteX9" fmla="*/ 319619 w 1513461"/>
                  <a:gd name="connsiteY9" fmla="*/ 407242 h 845439"/>
                  <a:gd name="connsiteX10" fmla="*/ 802244 w 1513461"/>
                  <a:gd name="connsiteY10" fmla="*/ 396380 h 845439"/>
                  <a:gd name="connsiteX11" fmla="*/ 1267163 w 1513461"/>
                  <a:gd name="connsiteY11" fmla="*/ 325705 h 845439"/>
                  <a:gd name="connsiteX12" fmla="*/ 1446934 w 1513461"/>
                  <a:gd name="connsiteY12" fmla="*/ 0 h 845439"/>
                  <a:gd name="connsiteX13" fmla="*/ 1456264 w 1513461"/>
                  <a:gd name="connsiteY13" fmla="*/ 31624 h 845439"/>
                  <a:gd name="connsiteX14" fmla="*/ 1490950 w 1513461"/>
                  <a:gd name="connsiteY14" fmla="*/ 79754 h 845439"/>
                  <a:gd name="connsiteX15" fmla="*/ 1484960 w 1513461"/>
                  <a:gd name="connsiteY15" fmla="*/ 185037 h 845439"/>
                  <a:gd name="connsiteX16" fmla="*/ 1501645 w 1513461"/>
                  <a:gd name="connsiteY16" fmla="*/ 255507 h 845439"/>
                  <a:gd name="connsiteX17" fmla="*/ 1439447 w 1513461"/>
                  <a:gd name="connsiteY17" fmla="*/ 426333 h 845439"/>
                  <a:gd name="connsiteX18" fmla="*/ 1316894 w 1513461"/>
                  <a:gd name="connsiteY18" fmla="*/ 624422 h 845439"/>
                  <a:gd name="connsiteX19" fmla="*/ 1150501 w 1513461"/>
                  <a:gd name="connsiteY19" fmla="*/ 745784 h 845439"/>
                  <a:gd name="connsiteX20" fmla="*/ 913445 w 1513461"/>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91909 w 1503126"/>
                  <a:gd name="connsiteY10" fmla="*/ 396380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20935 w 1503126"/>
                  <a:gd name="connsiteY8" fmla="*/ 6828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3126" h="845439">
                    <a:moveTo>
                      <a:pt x="903110" y="842125"/>
                    </a:moveTo>
                    <a:cubicBezTo>
                      <a:pt x="802752" y="860533"/>
                      <a:pt x="410649" y="799227"/>
                      <a:pt x="353275" y="733563"/>
                    </a:cubicBezTo>
                    <a:cubicBezTo>
                      <a:pt x="217857" y="795889"/>
                      <a:pt x="196241" y="687538"/>
                      <a:pt x="117649" y="582562"/>
                    </a:cubicBezTo>
                    <a:cubicBezTo>
                      <a:pt x="40445" y="589462"/>
                      <a:pt x="91800" y="521119"/>
                      <a:pt x="85490" y="490640"/>
                    </a:cubicBezTo>
                    <a:cubicBezTo>
                      <a:pt x="79180" y="460161"/>
                      <a:pt x="41333" y="430932"/>
                      <a:pt x="79789" y="399687"/>
                    </a:cubicBezTo>
                    <a:cubicBezTo>
                      <a:pt x="25227" y="375178"/>
                      <a:pt x="12346" y="329719"/>
                      <a:pt x="2438" y="279967"/>
                    </a:cubicBezTo>
                    <a:cubicBezTo>
                      <a:pt x="-7470" y="230215"/>
                      <a:pt x="15731" y="109933"/>
                      <a:pt x="20342" y="101175"/>
                    </a:cubicBezTo>
                    <a:lnTo>
                      <a:pt x="46845" y="120923"/>
                    </a:lnTo>
                    <a:cubicBezTo>
                      <a:pt x="47068" y="102964"/>
                      <a:pt x="72842" y="71537"/>
                      <a:pt x="73065" y="53578"/>
                    </a:cubicBezTo>
                    <a:cubicBezTo>
                      <a:pt x="149528" y="278780"/>
                      <a:pt x="186572" y="312319"/>
                      <a:pt x="305587" y="359147"/>
                    </a:cubicBezTo>
                    <a:cubicBezTo>
                      <a:pt x="424602" y="405975"/>
                      <a:pt x="648106" y="413222"/>
                      <a:pt x="787157" y="334544"/>
                    </a:cubicBezTo>
                    <a:cubicBezTo>
                      <a:pt x="951413" y="340152"/>
                      <a:pt x="1133012" y="378339"/>
                      <a:pt x="1228358" y="299462"/>
                    </a:cubicBezTo>
                    <a:lnTo>
                      <a:pt x="1436599" y="0"/>
                    </a:lnTo>
                    <a:lnTo>
                      <a:pt x="1445929" y="31624"/>
                    </a:lnTo>
                    <a:cubicBezTo>
                      <a:pt x="1461086" y="45682"/>
                      <a:pt x="1472946" y="61940"/>
                      <a:pt x="1480615" y="79754"/>
                    </a:cubicBezTo>
                    <a:cubicBezTo>
                      <a:pt x="1495479" y="114234"/>
                      <a:pt x="1493361" y="151683"/>
                      <a:pt x="1474625" y="185037"/>
                    </a:cubicBezTo>
                    <a:cubicBezTo>
                      <a:pt x="1520678" y="230779"/>
                      <a:pt x="1498895" y="215291"/>
                      <a:pt x="1491310" y="255507"/>
                    </a:cubicBezTo>
                    <a:cubicBezTo>
                      <a:pt x="1483725" y="295723"/>
                      <a:pt x="1528594" y="415481"/>
                      <a:pt x="1429112" y="426333"/>
                    </a:cubicBezTo>
                    <a:cubicBezTo>
                      <a:pt x="1428637" y="472750"/>
                      <a:pt x="1352684" y="594119"/>
                      <a:pt x="1306559" y="624422"/>
                    </a:cubicBezTo>
                    <a:cubicBezTo>
                      <a:pt x="1236476" y="670471"/>
                      <a:pt x="1218649" y="783131"/>
                      <a:pt x="1140166" y="745784"/>
                    </a:cubicBezTo>
                    <a:cubicBezTo>
                      <a:pt x="1114784" y="809933"/>
                      <a:pt x="988276" y="826503"/>
                      <a:pt x="903110" y="842125"/>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13"/>
              <p:cNvSpPr/>
              <p:nvPr/>
            </p:nvSpPr>
            <p:spPr>
              <a:xfrm rot="10800000">
                <a:off x="1269367" y="2793321"/>
                <a:ext cx="568336" cy="325614"/>
              </a:xfrm>
              <a:custGeom>
                <a:avLst/>
                <a:gdLst>
                  <a:gd name="connsiteX0" fmla="*/ 1 w 482187"/>
                  <a:gd name="connsiteY0" fmla="*/ 132607 h 347170"/>
                  <a:gd name="connsiteX1" fmla="*/ 241094 w 482187"/>
                  <a:gd name="connsiteY1" fmla="*/ 0 h 347170"/>
                  <a:gd name="connsiteX2" fmla="*/ 482186 w 482187"/>
                  <a:gd name="connsiteY2" fmla="*/ 132607 h 347170"/>
                  <a:gd name="connsiteX3" fmla="*/ 390097 w 482187"/>
                  <a:gd name="connsiteY3" fmla="*/ 347169 h 347170"/>
                  <a:gd name="connsiteX4" fmla="*/ 92090 w 482187"/>
                  <a:gd name="connsiteY4" fmla="*/ 347169 h 347170"/>
                  <a:gd name="connsiteX5" fmla="*/ 1 w 482187"/>
                  <a:gd name="connsiteY5" fmla="*/ 132607 h 347170"/>
                  <a:gd name="connsiteX0" fmla="*/ 0 w 488764"/>
                  <a:gd name="connsiteY0" fmla="*/ 297068 h 347169"/>
                  <a:gd name="connsiteX1" fmla="*/ 247672 w 488764"/>
                  <a:gd name="connsiteY1" fmla="*/ 0 h 347169"/>
                  <a:gd name="connsiteX2" fmla="*/ 488764 w 488764"/>
                  <a:gd name="connsiteY2" fmla="*/ 132607 h 347169"/>
                  <a:gd name="connsiteX3" fmla="*/ 396675 w 488764"/>
                  <a:gd name="connsiteY3" fmla="*/ 347169 h 347169"/>
                  <a:gd name="connsiteX4" fmla="*/ 98668 w 488764"/>
                  <a:gd name="connsiteY4" fmla="*/ 347169 h 347169"/>
                  <a:gd name="connsiteX5" fmla="*/ 0 w 488764"/>
                  <a:gd name="connsiteY5" fmla="*/ 297068 h 347169"/>
                  <a:gd name="connsiteX0" fmla="*/ 0 w 485474"/>
                  <a:gd name="connsiteY0" fmla="*/ 297068 h 347169"/>
                  <a:gd name="connsiteX1" fmla="*/ 247672 w 485474"/>
                  <a:gd name="connsiteY1" fmla="*/ 0 h 347169"/>
                  <a:gd name="connsiteX2" fmla="*/ 485474 w 485474"/>
                  <a:gd name="connsiteY2" fmla="*/ 211548 h 347169"/>
                  <a:gd name="connsiteX3" fmla="*/ 396675 w 485474"/>
                  <a:gd name="connsiteY3" fmla="*/ 347169 h 347169"/>
                  <a:gd name="connsiteX4" fmla="*/ 98668 w 485474"/>
                  <a:gd name="connsiteY4" fmla="*/ 347169 h 347169"/>
                  <a:gd name="connsiteX5" fmla="*/ 0 w 485474"/>
                  <a:gd name="connsiteY5" fmla="*/ 297068 h 347169"/>
                  <a:gd name="connsiteX0" fmla="*/ 0 w 462449"/>
                  <a:gd name="connsiteY0" fmla="*/ 214838 h 347169"/>
                  <a:gd name="connsiteX1" fmla="*/ 224647 w 462449"/>
                  <a:gd name="connsiteY1" fmla="*/ 0 h 347169"/>
                  <a:gd name="connsiteX2" fmla="*/ 462449 w 462449"/>
                  <a:gd name="connsiteY2" fmla="*/ 211548 h 347169"/>
                  <a:gd name="connsiteX3" fmla="*/ 373650 w 462449"/>
                  <a:gd name="connsiteY3" fmla="*/ 347169 h 347169"/>
                  <a:gd name="connsiteX4" fmla="*/ 75643 w 462449"/>
                  <a:gd name="connsiteY4" fmla="*/ 347169 h 347169"/>
                  <a:gd name="connsiteX5" fmla="*/ 0 w 462449"/>
                  <a:gd name="connsiteY5" fmla="*/ 214838 h 347169"/>
                  <a:gd name="connsiteX0" fmla="*/ 2028 w 464477"/>
                  <a:gd name="connsiteY0" fmla="*/ 214838 h 347169"/>
                  <a:gd name="connsiteX1" fmla="*/ 226675 w 464477"/>
                  <a:gd name="connsiteY1" fmla="*/ 0 h 347169"/>
                  <a:gd name="connsiteX2" fmla="*/ 464477 w 464477"/>
                  <a:gd name="connsiteY2" fmla="*/ 211548 h 347169"/>
                  <a:gd name="connsiteX3" fmla="*/ 375678 w 464477"/>
                  <a:gd name="connsiteY3" fmla="*/ 347169 h 347169"/>
                  <a:gd name="connsiteX4" fmla="*/ 77671 w 464477"/>
                  <a:gd name="connsiteY4" fmla="*/ 347169 h 347169"/>
                  <a:gd name="connsiteX5" fmla="*/ 2028 w 464477"/>
                  <a:gd name="connsiteY5" fmla="*/ 214838 h 347169"/>
                  <a:gd name="connsiteX0" fmla="*/ 2028 w 464477"/>
                  <a:gd name="connsiteY0" fmla="*/ 214838 h 347169"/>
                  <a:gd name="connsiteX1" fmla="*/ 226675 w 464477"/>
                  <a:gd name="connsiteY1" fmla="*/ 0 h 347169"/>
                  <a:gd name="connsiteX2" fmla="*/ 340200 w 464477"/>
                  <a:gd name="connsiteY2" fmla="*/ 95369 h 347169"/>
                  <a:gd name="connsiteX3" fmla="*/ 464477 w 464477"/>
                  <a:gd name="connsiteY3" fmla="*/ 211548 h 347169"/>
                  <a:gd name="connsiteX4" fmla="*/ 375678 w 464477"/>
                  <a:gd name="connsiteY4" fmla="*/ 347169 h 347169"/>
                  <a:gd name="connsiteX5" fmla="*/ 77671 w 464477"/>
                  <a:gd name="connsiteY5" fmla="*/ 347169 h 347169"/>
                  <a:gd name="connsiteX6" fmla="*/ 2028 w 464477"/>
                  <a:gd name="connsiteY6" fmla="*/ 214838 h 347169"/>
                  <a:gd name="connsiteX0" fmla="*/ 2028 w 464477"/>
                  <a:gd name="connsiteY0" fmla="*/ 214838 h 347169"/>
                  <a:gd name="connsiteX1" fmla="*/ 106666 w 464477"/>
                  <a:gd name="connsiteY1" fmla="*/ 108526 h 347169"/>
                  <a:gd name="connsiteX2" fmla="*/ 226675 w 464477"/>
                  <a:gd name="connsiteY2" fmla="*/ 0 h 347169"/>
                  <a:gd name="connsiteX3" fmla="*/ 340200 w 464477"/>
                  <a:gd name="connsiteY3" fmla="*/ 95369 h 347169"/>
                  <a:gd name="connsiteX4" fmla="*/ 464477 w 464477"/>
                  <a:gd name="connsiteY4" fmla="*/ 211548 h 347169"/>
                  <a:gd name="connsiteX5" fmla="*/ 375678 w 464477"/>
                  <a:gd name="connsiteY5" fmla="*/ 347169 h 347169"/>
                  <a:gd name="connsiteX6" fmla="*/ 77671 w 464477"/>
                  <a:gd name="connsiteY6" fmla="*/ 347169 h 347169"/>
                  <a:gd name="connsiteX7" fmla="*/ 2028 w 464477"/>
                  <a:gd name="connsiteY7" fmla="*/ 214838 h 347169"/>
                  <a:gd name="connsiteX0" fmla="*/ 2028 w 464477"/>
                  <a:gd name="connsiteY0" fmla="*/ 214838 h 348638"/>
                  <a:gd name="connsiteX1" fmla="*/ 106666 w 464477"/>
                  <a:gd name="connsiteY1" fmla="*/ 108526 h 348638"/>
                  <a:gd name="connsiteX2" fmla="*/ 226675 w 464477"/>
                  <a:gd name="connsiteY2" fmla="*/ 0 h 348638"/>
                  <a:gd name="connsiteX3" fmla="*/ 340200 w 464477"/>
                  <a:gd name="connsiteY3" fmla="*/ 95369 h 348638"/>
                  <a:gd name="connsiteX4" fmla="*/ 464477 w 464477"/>
                  <a:gd name="connsiteY4" fmla="*/ 211548 h 348638"/>
                  <a:gd name="connsiteX5" fmla="*/ 375678 w 464477"/>
                  <a:gd name="connsiteY5" fmla="*/ 347169 h 348638"/>
                  <a:gd name="connsiteX6" fmla="*/ 248102 w 464477"/>
                  <a:gd name="connsiteY6" fmla="*/ 348638 h 348638"/>
                  <a:gd name="connsiteX7" fmla="*/ 77671 w 464477"/>
                  <a:gd name="connsiteY7" fmla="*/ 347169 h 348638"/>
                  <a:gd name="connsiteX8" fmla="*/ 2028 w 464477"/>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340200 w 457899"/>
                  <a:gd name="connsiteY3" fmla="*/ 95369 h 348638"/>
                  <a:gd name="connsiteX4" fmla="*/ 457899 w 457899"/>
                  <a:gd name="connsiteY4" fmla="*/ 224705 h 348638"/>
                  <a:gd name="connsiteX5" fmla="*/ 375678 w 457899"/>
                  <a:gd name="connsiteY5" fmla="*/ 347169 h 348638"/>
                  <a:gd name="connsiteX6" fmla="*/ 248102 w 457899"/>
                  <a:gd name="connsiteY6" fmla="*/ 348638 h 348638"/>
                  <a:gd name="connsiteX7" fmla="*/ 77671 w 457899"/>
                  <a:gd name="connsiteY7" fmla="*/ 347169 h 348638"/>
                  <a:gd name="connsiteX8" fmla="*/ 2028 w 457899"/>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289742 w 457899"/>
                  <a:gd name="connsiteY3" fmla="*/ 50151 h 348638"/>
                  <a:gd name="connsiteX4" fmla="*/ 340200 w 457899"/>
                  <a:gd name="connsiteY4" fmla="*/ 95369 h 348638"/>
                  <a:gd name="connsiteX5" fmla="*/ 457899 w 457899"/>
                  <a:gd name="connsiteY5" fmla="*/ 224705 h 348638"/>
                  <a:gd name="connsiteX6" fmla="*/ 375678 w 457899"/>
                  <a:gd name="connsiteY6" fmla="*/ 347169 h 348638"/>
                  <a:gd name="connsiteX7" fmla="*/ 248102 w 457899"/>
                  <a:gd name="connsiteY7" fmla="*/ 348638 h 348638"/>
                  <a:gd name="connsiteX8" fmla="*/ 77671 w 457899"/>
                  <a:gd name="connsiteY8" fmla="*/ 347169 h 348638"/>
                  <a:gd name="connsiteX9" fmla="*/ 2028 w 457899"/>
                  <a:gd name="connsiteY9" fmla="*/ 214838 h 348638"/>
                  <a:gd name="connsiteX0" fmla="*/ 2028 w 457899"/>
                  <a:gd name="connsiteY0" fmla="*/ 214838 h 348638"/>
                  <a:gd name="connsiteX1" fmla="*/ 106666 w 457899"/>
                  <a:gd name="connsiteY1" fmla="*/ 108526 h 348638"/>
                  <a:gd name="connsiteX2" fmla="*/ 153919 w 457899"/>
                  <a:gd name="connsiteY2" fmla="*/ 69886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106666 w 457899"/>
                  <a:gd name="connsiteY1" fmla="*/ 108526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67859 w 457899"/>
                  <a:gd name="connsiteY1" fmla="*/ 101948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40200 w 457899"/>
                  <a:gd name="connsiteY5" fmla="*/ 72345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0989 h 325614"/>
                  <a:gd name="connsiteX10" fmla="*/ 2028 w 457899"/>
                  <a:gd name="connsiteY10" fmla="*/ 191814 h 32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99" h="325614">
                    <a:moveTo>
                      <a:pt x="2028" y="191814"/>
                    </a:moveTo>
                    <a:lnTo>
                      <a:pt x="67859" y="78924"/>
                    </a:lnTo>
                    <a:lnTo>
                      <a:pt x="134516" y="33705"/>
                    </a:lnTo>
                    <a:lnTo>
                      <a:pt x="223441" y="0"/>
                    </a:lnTo>
                    <a:lnTo>
                      <a:pt x="289742" y="23838"/>
                    </a:lnTo>
                    <a:lnTo>
                      <a:pt x="369304" y="78923"/>
                    </a:lnTo>
                    <a:lnTo>
                      <a:pt x="457899" y="201681"/>
                    </a:lnTo>
                    <a:lnTo>
                      <a:pt x="375678" y="307699"/>
                    </a:lnTo>
                    <a:lnTo>
                      <a:pt x="248102" y="325614"/>
                    </a:lnTo>
                    <a:lnTo>
                      <a:pt x="77671" y="310989"/>
                    </a:lnTo>
                    <a:cubicBezTo>
                      <a:pt x="52457" y="266879"/>
                      <a:pt x="-12229" y="206321"/>
                      <a:pt x="2028" y="19181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Delay 14"/>
              <p:cNvSpPr/>
              <p:nvPr/>
            </p:nvSpPr>
            <p:spPr>
              <a:xfrm rot="5400000">
                <a:off x="1549219" y="2777227"/>
                <a:ext cx="45719" cy="190704"/>
              </a:xfrm>
              <a:custGeom>
                <a:avLst/>
                <a:gdLst>
                  <a:gd name="connsiteX0" fmla="*/ 0 w 307178"/>
                  <a:gd name="connsiteY0" fmla="*/ 0 h 624047"/>
                  <a:gd name="connsiteX1" fmla="*/ 153589 w 307178"/>
                  <a:gd name="connsiteY1" fmla="*/ 0 h 624047"/>
                  <a:gd name="connsiteX2" fmla="*/ 307178 w 307178"/>
                  <a:gd name="connsiteY2" fmla="*/ 312024 h 624047"/>
                  <a:gd name="connsiteX3" fmla="*/ 153589 w 307178"/>
                  <a:gd name="connsiteY3" fmla="*/ 624048 h 624047"/>
                  <a:gd name="connsiteX4" fmla="*/ 0 w 307178"/>
                  <a:gd name="connsiteY4" fmla="*/ 624047 h 624047"/>
                  <a:gd name="connsiteX5" fmla="*/ 0 w 307178"/>
                  <a:gd name="connsiteY5" fmla="*/ 0 h 624047"/>
                  <a:gd name="connsiteX0" fmla="*/ 0 w 259473"/>
                  <a:gd name="connsiteY0" fmla="*/ 0 h 624048"/>
                  <a:gd name="connsiteX1" fmla="*/ 153589 w 259473"/>
                  <a:gd name="connsiteY1" fmla="*/ 0 h 624048"/>
                  <a:gd name="connsiteX2" fmla="*/ 259473 w 259473"/>
                  <a:gd name="connsiteY2" fmla="*/ 312024 h 624048"/>
                  <a:gd name="connsiteX3" fmla="*/ 153589 w 259473"/>
                  <a:gd name="connsiteY3" fmla="*/ 624048 h 624048"/>
                  <a:gd name="connsiteX4" fmla="*/ 0 w 259473"/>
                  <a:gd name="connsiteY4" fmla="*/ 624047 h 624048"/>
                  <a:gd name="connsiteX5" fmla="*/ 0 w 259473"/>
                  <a:gd name="connsiteY5" fmla="*/ 0 h 624048"/>
                  <a:gd name="connsiteX0" fmla="*/ 0 w 259872"/>
                  <a:gd name="connsiteY0" fmla="*/ 0 h 624048"/>
                  <a:gd name="connsiteX1" fmla="*/ 129738 w 259872"/>
                  <a:gd name="connsiteY1" fmla="*/ 55659 h 624048"/>
                  <a:gd name="connsiteX2" fmla="*/ 259473 w 259872"/>
                  <a:gd name="connsiteY2" fmla="*/ 312024 h 624048"/>
                  <a:gd name="connsiteX3" fmla="*/ 153589 w 259872"/>
                  <a:gd name="connsiteY3" fmla="*/ 624048 h 624048"/>
                  <a:gd name="connsiteX4" fmla="*/ 0 w 259872"/>
                  <a:gd name="connsiteY4" fmla="*/ 624047 h 624048"/>
                  <a:gd name="connsiteX5" fmla="*/ 0 w 259872"/>
                  <a:gd name="connsiteY5" fmla="*/ 0 h 624048"/>
                  <a:gd name="connsiteX0" fmla="*/ 0 w 259473"/>
                  <a:gd name="connsiteY0" fmla="*/ 0 h 624047"/>
                  <a:gd name="connsiteX1" fmla="*/ 129738 w 259473"/>
                  <a:gd name="connsiteY1" fmla="*/ 55659 h 624047"/>
                  <a:gd name="connsiteX2" fmla="*/ 259473 w 259473"/>
                  <a:gd name="connsiteY2" fmla="*/ 312024 h 624047"/>
                  <a:gd name="connsiteX3" fmla="*/ 129735 w 259473"/>
                  <a:gd name="connsiteY3" fmla="*/ 552486 h 624047"/>
                  <a:gd name="connsiteX4" fmla="*/ 0 w 259473"/>
                  <a:gd name="connsiteY4" fmla="*/ 624047 h 624047"/>
                  <a:gd name="connsiteX5" fmla="*/ 0 w 259473"/>
                  <a:gd name="connsiteY5" fmla="*/ 0 h 624047"/>
                  <a:gd name="connsiteX0" fmla="*/ 0 w 227668"/>
                  <a:gd name="connsiteY0" fmla="*/ 0 h 624047"/>
                  <a:gd name="connsiteX1" fmla="*/ 129738 w 227668"/>
                  <a:gd name="connsiteY1" fmla="*/ 55659 h 624047"/>
                  <a:gd name="connsiteX2" fmla="*/ 227668 w 227668"/>
                  <a:gd name="connsiteY2" fmla="*/ 304072 h 624047"/>
                  <a:gd name="connsiteX3" fmla="*/ 129735 w 227668"/>
                  <a:gd name="connsiteY3" fmla="*/ 552486 h 624047"/>
                  <a:gd name="connsiteX4" fmla="*/ 0 w 227668"/>
                  <a:gd name="connsiteY4" fmla="*/ 624047 h 624047"/>
                  <a:gd name="connsiteX5" fmla="*/ 0 w 227668"/>
                  <a:gd name="connsiteY5" fmla="*/ 0 h 624047"/>
                  <a:gd name="connsiteX0" fmla="*/ 0 w 228196"/>
                  <a:gd name="connsiteY0" fmla="*/ 0 h 624047"/>
                  <a:gd name="connsiteX1" fmla="*/ 129738 w 228196"/>
                  <a:gd name="connsiteY1" fmla="*/ 55659 h 624047"/>
                  <a:gd name="connsiteX2" fmla="*/ 227668 w 228196"/>
                  <a:gd name="connsiteY2" fmla="*/ 304072 h 624047"/>
                  <a:gd name="connsiteX3" fmla="*/ 105884 w 228196"/>
                  <a:gd name="connsiteY3" fmla="*/ 544535 h 624047"/>
                  <a:gd name="connsiteX4" fmla="*/ 0 w 228196"/>
                  <a:gd name="connsiteY4" fmla="*/ 624047 h 624047"/>
                  <a:gd name="connsiteX5" fmla="*/ 0 w 228196"/>
                  <a:gd name="connsiteY5" fmla="*/ 0 h 624047"/>
                  <a:gd name="connsiteX0" fmla="*/ 0 w 184190"/>
                  <a:gd name="connsiteY0" fmla="*/ 0 h 624047"/>
                  <a:gd name="connsiteX1" fmla="*/ 129738 w 184190"/>
                  <a:gd name="connsiteY1" fmla="*/ 55659 h 624047"/>
                  <a:gd name="connsiteX2" fmla="*/ 172012 w 184190"/>
                  <a:gd name="connsiteY2" fmla="*/ 304072 h 624047"/>
                  <a:gd name="connsiteX3" fmla="*/ 105884 w 184190"/>
                  <a:gd name="connsiteY3" fmla="*/ 544535 h 624047"/>
                  <a:gd name="connsiteX4" fmla="*/ 0 w 184190"/>
                  <a:gd name="connsiteY4" fmla="*/ 624047 h 624047"/>
                  <a:gd name="connsiteX5" fmla="*/ 0 w 184190"/>
                  <a:gd name="connsiteY5" fmla="*/ 0 h 624047"/>
                  <a:gd name="connsiteX0" fmla="*/ 0 w 185726"/>
                  <a:gd name="connsiteY0" fmla="*/ 0 h 624047"/>
                  <a:gd name="connsiteX1" fmla="*/ 129738 w 185726"/>
                  <a:gd name="connsiteY1" fmla="*/ 55659 h 624047"/>
                  <a:gd name="connsiteX2" fmla="*/ 172012 w 185726"/>
                  <a:gd name="connsiteY2" fmla="*/ 304072 h 624047"/>
                  <a:gd name="connsiteX3" fmla="*/ 82033 w 185726"/>
                  <a:gd name="connsiteY3" fmla="*/ 520681 h 624047"/>
                  <a:gd name="connsiteX4" fmla="*/ 0 w 185726"/>
                  <a:gd name="connsiteY4" fmla="*/ 624047 h 624047"/>
                  <a:gd name="connsiteX5" fmla="*/ 0 w 185726"/>
                  <a:gd name="connsiteY5" fmla="*/ 0 h 624047"/>
                  <a:gd name="connsiteX0" fmla="*/ 0 w 172012"/>
                  <a:gd name="connsiteY0" fmla="*/ 0 h 624047"/>
                  <a:gd name="connsiteX1" fmla="*/ 82033 w 172012"/>
                  <a:gd name="connsiteY1" fmla="*/ 55659 h 624047"/>
                  <a:gd name="connsiteX2" fmla="*/ 172012 w 172012"/>
                  <a:gd name="connsiteY2" fmla="*/ 304072 h 624047"/>
                  <a:gd name="connsiteX3" fmla="*/ 82033 w 172012"/>
                  <a:gd name="connsiteY3" fmla="*/ 520681 h 624047"/>
                  <a:gd name="connsiteX4" fmla="*/ 0 w 172012"/>
                  <a:gd name="connsiteY4" fmla="*/ 624047 h 624047"/>
                  <a:gd name="connsiteX5" fmla="*/ 0 w 17201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52" h="624047">
                    <a:moveTo>
                      <a:pt x="0" y="0"/>
                    </a:moveTo>
                    <a:lnTo>
                      <a:pt x="82033" y="55659"/>
                    </a:lnTo>
                    <a:cubicBezTo>
                      <a:pt x="166858" y="55659"/>
                      <a:pt x="173337" y="227894"/>
                      <a:pt x="172012" y="304072"/>
                    </a:cubicBezTo>
                    <a:cubicBezTo>
                      <a:pt x="170687" y="380250"/>
                      <a:pt x="143009" y="472972"/>
                      <a:pt x="74084" y="512729"/>
                    </a:cubicBezTo>
                    <a:lnTo>
                      <a:pt x="0" y="624047"/>
                    </a:lnTo>
                    <a:lnTo>
                      <a:pt x="0" y="0"/>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nip Same Side Corner Rectangle 34"/>
              <p:cNvSpPr/>
              <p:nvPr/>
            </p:nvSpPr>
            <p:spPr>
              <a:xfrm rot="10800000">
                <a:off x="1860561" y="3768159"/>
                <a:ext cx="394904" cy="498358"/>
              </a:xfrm>
              <a:prstGeom prst="snip2SameRect">
                <a:avLst/>
              </a:prstGeom>
              <a:solidFill>
                <a:srgbClr val="586DA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339237" y="3309279"/>
                <a:ext cx="347477" cy="1590299"/>
                <a:chOff x="1314960" y="3180206"/>
                <a:chExt cx="387341" cy="2162537"/>
              </a:xfrm>
            </p:grpSpPr>
            <p:sp>
              <p:nvSpPr>
                <p:cNvPr id="37" name="Isosceles Triangle 36"/>
                <p:cNvSpPr/>
                <p:nvPr/>
              </p:nvSpPr>
              <p:spPr>
                <a:xfrm rot="11591323">
                  <a:off x="1314960" y="4581617"/>
                  <a:ext cx="203351" cy="220922"/>
                </a:xfrm>
                <a:prstGeom prst="triangle">
                  <a:avLst>
                    <a:gd name="adj" fmla="val 55351"/>
                  </a:avLst>
                </a:pr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Manual Operation 2"/>
                <p:cNvSpPr/>
                <p:nvPr/>
              </p:nvSpPr>
              <p:spPr>
                <a:xfrm rot="11219962">
                  <a:off x="1393566" y="3426742"/>
                  <a:ext cx="165346" cy="11706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Manual Operation 2"/>
                <p:cNvSpPr/>
                <p:nvPr/>
              </p:nvSpPr>
              <p:spPr>
                <a:xfrm rot="10800000">
                  <a:off x="1419756" y="3333078"/>
                  <a:ext cx="232213" cy="17638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p:cNvSpPr/>
                <p:nvPr/>
              </p:nvSpPr>
              <p:spPr>
                <a:xfrm rot="10800000">
                  <a:off x="1392766" y="3180206"/>
                  <a:ext cx="309535" cy="223799"/>
                </a:xfrm>
                <a:prstGeom prst="triangle">
                  <a:avLst>
                    <a:gd name="adj" fmla="val 5535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10800000">
                  <a:off x="1419754" y="5095005"/>
                  <a:ext cx="232214" cy="247738"/>
                </a:xfrm>
                <a:prstGeom prst="triangle">
                  <a:avLst>
                    <a:gd name="adj" fmla="val 5143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Oval 24"/>
            <p:cNvSpPr/>
            <p:nvPr/>
          </p:nvSpPr>
          <p:spPr>
            <a:xfrm>
              <a:off x="1900609" y="2335954"/>
              <a:ext cx="81675" cy="216659"/>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819472" y="2312097"/>
              <a:ext cx="120968" cy="231373"/>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Action Button: Forward or Next 1">
            <a:hlinkClick r:id="" action="ppaction://hlinkshowjump?jump=nextslide" highlightClick="1"/>
          </p:cNvPr>
          <p:cNvSpPr/>
          <p:nvPr/>
        </p:nvSpPr>
        <p:spPr>
          <a:xfrm>
            <a:off x="7952977" y="5943473"/>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471798" y="3739409"/>
            <a:ext cx="1963224" cy="4618347"/>
            <a:chOff x="8275984" y="2335955"/>
            <a:chExt cx="1272323" cy="3050135"/>
          </a:xfrm>
          <a:effectLst>
            <a:outerShdw blurRad="50800" dist="38100" dir="2700000" algn="tl" rotWithShape="0">
              <a:prstClr val="black">
                <a:alpha val="40000"/>
              </a:prstClr>
            </a:outerShdw>
          </a:effectLst>
        </p:grpSpPr>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44"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8600490" y="3485797"/>
              <a:ext cx="668898" cy="339650"/>
              <a:chOff x="8239668" y="3778896"/>
              <a:chExt cx="553205" cy="318401"/>
            </a:xfrm>
          </p:grpSpPr>
          <p:sp>
            <p:nvSpPr>
              <p:cNvPr id="51" name="Oval 50"/>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Action Button: Forward or Next 58">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4987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100000">
                                      <p:stCondLst>
                                        <p:cond delay="8000"/>
                                      </p:stCondLst>
                                      <p:childTnLst>
                                        <p:set>
                                          <p:cBhvr>
                                            <p:cTn id="6" dur="1" fill="hold">
                                              <p:stCondLst>
                                                <p:cond delay="0"/>
                                              </p:stCondLst>
                                            </p:cTn>
                                            <p:tgtEl>
                                              <p:spTgt spid="42"/>
                                            </p:tgtEl>
                                            <p:attrNameLst>
                                              <p:attrName>style.visibility</p:attrName>
                                            </p:attrNameLst>
                                          </p:cBhvr>
                                          <p:to>
                                            <p:strVal val="visible"/>
                                          </p:to>
                                        </p:set>
                                        <p:anim calcmode="lin" valueType="num" p14:bounceEnd="100000">
                                          <p:cBhvr additive="base">
                                            <p:cTn id="7" dur="200" fill="hold"/>
                                            <p:tgtEl>
                                              <p:spTgt spid="42"/>
                                            </p:tgtEl>
                                            <p:attrNameLst>
                                              <p:attrName>ppt_x</p:attrName>
                                            </p:attrNameLst>
                                          </p:cBhvr>
                                          <p:tavLst>
                                            <p:tav tm="0">
                                              <p:val>
                                                <p:strVal val="#ppt_x"/>
                                              </p:val>
                                            </p:tav>
                                            <p:tav tm="100000">
                                              <p:val>
                                                <p:strVal val="#ppt_x"/>
                                              </p:val>
                                            </p:tav>
                                          </p:tavLst>
                                        </p:anim>
                                        <p:anim calcmode="lin" valueType="num" p14:bounceEnd="100000">
                                          <p:cBhvr additive="base">
                                            <p:cTn id="8" dur="2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200"/>
                                </p:stCondLst>
                                <p:childTnLst>
                                  <p:par>
                                    <p:cTn id="10" presetID="2" presetClass="entr" presetSubtype="4" fill="hold" nodeType="afterEffect" p14:presetBounceEnd="100000">
                                      <p:stCondLst>
                                        <p:cond delay="1000"/>
                                      </p:stCondLst>
                                      <p:childTnLst>
                                        <p:set>
                                          <p:cBhvr>
                                            <p:cTn id="11" dur="1" fill="hold">
                                              <p:stCondLst>
                                                <p:cond delay="0"/>
                                              </p:stCondLst>
                                            </p:cTn>
                                            <p:tgtEl>
                                              <p:spTgt spid="23"/>
                                            </p:tgtEl>
                                            <p:attrNameLst>
                                              <p:attrName>style.visibility</p:attrName>
                                            </p:attrNameLst>
                                          </p:cBhvr>
                                          <p:to>
                                            <p:strVal val="visible"/>
                                          </p:to>
                                        </p:set>
                                        <p:anim calcmode="lin" valueType="num" p14:bounceEnd="100000">
                                          <p:cBhvr additive="base">
                                            <p:cTn id="12" dur="200" fill="hold"/>
                                            <p:tgtEl>
                                              <p:spTgt spid="23"/>
                                            </p:tgtEl>
                                            <p:attrNameLst>
                                              <p:attrName>ppt_x</p:attrName>
                                            </p:attrNameLst>
                                          </p:cBhvr>
                                          <p:tavLst>
                                            <p:tav tm="0">
                                              <p:val>
                                                <p:strVal val="#ppt_x"/>
                                              </p:val>
                                            </p:tav>
                                            <p:tav tm="100000">
                                              <p:val>
                                                <p:strVal val="#ppt_x"/>
                                              </p:val>
                                            </p:tav>
                                          </p:tavLst>
                                        </p:anim>
                                        <p:anim calcmode="lin" valueType="num" p14:bounceEnd="100000">
                                          <p:cBhvr additive="base">
                                            <p:cTn id="13" dur="2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9400"/>
                                </p:stCondLst>
                                <p:childTnLst>
                                  <p:par>
                                    <p:cTn id="15" presetID="22" presetClass="entr" presetSubtype="4"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0900"/>
                                </p:stCondLst>
                                <p:childTnLst>
                                  <p:par>
                                    <p:cTn id="19" presetID="22" presetClass="entr" presetSubtype="2" fill="hold" grpId="0" nodeType="after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12900"/>
                                </p:stCondLst>
                                <p:childTnLst>
                                  <p:par>
                                    <p:cTn id="23" presetID="22" presetClass="entr" presetSubtype="4" fill="hold" grpId="0" nodeType="afterEffect">
                                      <p:stCondLst>
                                        <p:cond delay="500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8400"/>
                                </p:stCondLst>
                                <p:childTnLst>
                                  <p:par>
                                    <p:cTn id="27" presetID="22" presetClass="entr" presetSubtype="2" fill="hold" grpId="0" nodeType="after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20400"/>
                                </p:stCondLst>
                                <p:childTnLst>
                                  <p:par>
                                    <p:cTn id="31" presetID="1"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800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200" fill="hold"/>
                                            <p:tgtEl>
                                              <p:spTgt spid="42"/>
                                            </p:tgtEl>
                                            <p:attrNameLst>
                                              <p:attrName>ppt_x</p:attrName>
                                            </p:attrNameLst>
                                          </p:cBhvr>
                                          <p:tavLst>
                                            <p:tav tm="0">
                                              <p:val>
                                                <p:strVal val="#ppt_x"/>
                                              </p:val>
                                            </p:tav>
                                            <p:tav tm="100000">
                                              <p:val>
                                                <p:strVal val="#ppt_x"/>
                                              </p:val>
                                            </p:tav>
                                          </p:tavLst>
                                        </p:anim>
                                        <p:anim calcmode="lin" valueType="num">
                                          <p:cBhvr additive="base">
                                            <p:cTn id="8" dur="2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200"/>
                                </p:stCondLst>
                                <p:childTnLst>
                                  <p:par>
                                    <p:cTn id="10" presetID="2" presetClass="entr" presetSubtype="4" fill="hold" nodeType="afterEffect">
                                      <p:stCondLst>
                                        <p:cond delay="100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 fill="hold"/>
                                            <p:tgtEl>
                                              <p:spTgt spid="23"/>
                                            </p:tgtEl>
                                            <p:attrNameLst>
                                              <p:attrName>ppt_x</p:attrName>
                                            </p:attrNameLst>
                                          </p:cBhvr>
                                          <p:tavLst>
                                            <p:tav tm="0">
                                              <p:val>
                                                <p:strVal val="#ppt_x"/>
                                              </p:val>
                                            </p:tav>
                                            <p:tav tm="100000">
                                              <p:val>
                                                <p:strVal val="#ppt_x"/>
                                              </p:val>
                                            </p:tav>
                                          </p:tavLst>
                                        </p:anim>
                                        <p:anim calcmode="lin" valueType="num">
                                          <p:cBhvr additive="base">
                                            <p:cTn id="13" dur="2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9400"/>
                                </p:stCondLst>
                                <p:childTnLst>
                                  <p:par>
                                    <p:cTn id="15" presetID="22" presetClass="entr" presetSubtype="4"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0900"/>
                                </p:stCondLst>
                                <p:childTnLst>
                                  <p:par>
                                    <p:cTn id="19" presetID="22" presetClass="entr" presetSubtype="2" fill="hold" grpId="0" nodeType="after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12900"/>
                                </p:stCondLst>
                                <p:childTnLst>
                                  <p:par>
                                    <p:cTn id="23" presetID="22" presetClass="entr" presetSubtype="4" fill="hold" grpId="0" nodeType="afterEffect">
                                      <p:stCondLst>
                                        <p:cond delay="500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8400"/>
                                </p:stCondLst>
                                <p:childTnLst>
                                  <p:par>
                                    <p:cTn id="27" presetID="22" presetClass="entr" presetSubtype="2" fill="hold" grpId="0" nodeType="after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20400"/>
                                </p:stCondLst>
                                <p:childTnLst>
                                  <p:par>
                                    <p:cTn id="31" presetID="1"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7"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11884478" cy="7600950"/>
          </a:xfrm>
          <a:prstGeom prst="rect">
            <a:avLst/>
          </a:prstGeom>
        </p:spPr>
      </p:pic>
      <p:sp>
        <p:nvSpPr>
          <p:cNvPr id="5" name="Cloud Callout 4"/>
          <p:cNvSpPr/>
          <p:nvPr/>
        </p:nvSpPr>
        <p:spPr>
          <a:xfrm>
            <a:off x="4806104" y="373355"/>
            <a:ext cx="4818413" cy="2335749"/>
          </a:xfrm>
          <a:prstGeom prst="cloudCallout">
            <a:avLst>
              <a:gd name="adj1" fmla="val -32012"/>
              <a:gd name="adj2" fmla="val 618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a:endParaRPr lang="en-US" sz="2000" dirty="0" smtClean="0">
              <a:solidFill>
                <a:schemeClr val="tx1"/>
              </a:solidFill>
              <a:latin typeface="Bodoni MT" panose="02070603080606020203" pitchFamily="18" charset="0"/>
            </a:endParaRPr>
          </a:p>
          <a:p>
            <a:pPr marL="171450"/>
            <a:r>
              <a:rPr lang="en-US" sz="2000" dirty="0" smtClean="0">
                <a:solidFill>
                  <a:schemeClr val="tx1"/>
                </a:solidFill>
                <a:latin typeface="Bodoni MT" panose="02070603080606020203" pitchFamily="18" charset="0"/>
              </a:rPr>
              <a:t>Hmmm</a:t>
            </a:r>
            <a:r>
              <a:rPr lang="en-US" sz="2000" dirty="0">
                <a:solidFill>
                  <a:schemeClr val="tx1"/>
                </a:solidFill>
                <a:latin typeface="Bodoni MT" panose="02070603080606020203" pitchFamily="18" charset="0"/>
              </a:rPr>
              <a:t>. . . . </a:t>
            </a:r>
            <a:r>
              <a:rPr lang="en-US" sz="2000" dirty="0" smtClean="0">
                <a:solidFill>
                  <a:schemeClr val="tx1"/>
                </a:solidFill>
                <a:latin typeface="Bodoni MT" panose="02070603080606020203" pitchFamily="18" charset="0"/>
              </a:rPr>
              <a:t>It’s so nice that Bill is willing to share </a:t>
            </a:r>
            <a:r>
              <a:rPr lang="en-US" sz="2000" dirty="0">
                <a:solidFill>
                  <a:schemeClr val="tx1"/>
                </a:solidFill>
                <a:latin typeface="Bodoni MT" panose="02070603080606020203" pitchFamily="18" charset="0"/>
              </a:rPr>
              <a:t>his </a:t>
            </a:r>
            <a:r>
              <a:rPr lang="en-US" sz="2000" dirty="0" smtClean="0">
                <a:solidFill>
                  <a:schemeClr val="tx1"/>
                </a:solidFill>
                <a:latin typeface="Bodoni MT" panose="02070603080606020203" pitchFamily="18" charset="0"/>
              </a:rPr>
              <a:t>questions </a:t>
            </a:r>
            <a:r>
              <a:rPr lang="en-US" sz="2000" dirty="0">
                <a:solidFill>
                  <a:schemeClr val="tx1"/>
                </a:solidFill>
                <a:latin typeface="Bodoni MT" panose="02070603080606020203" pitchFamily="18" charset="0"/>
              </a:rPr>
              <a:t>with me.  I wonder if I </a:t>
            </a:r>
            <a:r>
              <a:rPr lang="en-US" sz="2000" dirty="0" smtClean="0">
                <a:solidFill>
                  <a:schemeClr val="tx1"/>
                </a:solidFill>
                <a:latin typeface="Bodoni MT" panose="02070603080606020203" pitchFamily="18" charset="0"/>
              </a:rPr>
              <a:t>should really use </a:t>
            </a:r>
            <a:r>
              <a:rPr lang="en-US" sz="2000" dirty="0">
                <a:solidFill>
                  <a:schemeClr val="tx1"/>
                </a:solidFill>
                <a:latin typeface="Bodoni MT" panose="02070603080606020203" pitchFamily="18" charset="0"/>
              </a:rPr>
              <a:t>them.</a:t>
            </a:r>
          </a:p>
        </p:txBody>
      </p:sp>
      <p:sp>
        <p:nvSpPr>
          <p:cNvPr id="50" name="Cloud Callout 49"/>
          <p:cNvSpPr/>
          <p:nvPr/>
        </p:nvSpPr>
        <p:spPr>
          <a:xfrm>
            <a:off x="4793578" y="348303"/>
            <a:ext cx="4818413" cy="2357683"/>
          </a:xfrm>
          <a:prstGeom prst="cloudCallout">
            <a:avLst>
              <a:gd name="adj1" fmla="val -32012"/>
              <a:gd name="adj2" fmla="val 61816"/>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a:r>
              <a:rPr lang="en-US" sz="2000" dirty="0" smtClean="0">
                <a:solidFill>
                  <a:schemeClr val="tx1"/>
                </a:solidFill>
                <a:latin typeface="Bodoni MT" panose="02070603080606020203" pitchFamily="18" charset="0"/>
              </a:rPr>
              <a:t>I’ve been told that it’s okay to use another person’s comp checks if I need to. </a:t>
            </a:r>
          </a:p>
          <a:p>
            <a:pPr marL="171450"/>
            <a:r>
              <a:rPr lang="en-US" sz="2000" dirty="0" smtClean="0">
                <a:solidFill>
                  <a:schemeClr val="tx1"/>
                </a:solidFill>
                <a:latin typeface="Bodoni MT" panose="02070603080606020203" pitchFamily="18" charset="0"/>
              </a:rPr>
              <a:t> </a:t>
            </a:r>
          </a:p>
          <a:p>
            <a:pPr marL="171450"/>
            <a:r>
              <a:rPr lang="en-US" sz="2000" dirty="0" smtClean="0">
                <a:solidFill>
                  <a:schemeClr val="tx1"/>
                </a:solidFill>
                <a:latin typeface="Bodoni MT" panose="02070603080606020203" pitchFamily="18" charset="0"/>
              </a:rPr>
              <a:t>I’ll use Bill’s this one time. </a:t>
            </a:r>
            <a:endParaRPr lang="en-US" sz="2000" dirty="0">
              <a:solidFill>
                <a:schemeClr val="tx1"/>
              </a:solidFill>
              <a:latin typeface="Bodoni MT" panose="02070603080606020203" pitchFamily="18" charset="0"/>
            </a:endParaRPr>
          </a:p>
        </p:txBody>
      </p:sp>
      <p:sp>
        <p:nvSpPr>
          <p:cNvPr id="9" name="Action Button: Forward or Next 8">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718757" y="261474"/>
            <a:ext cx="3868603" cy="717056"/>
          </a:xfrm>
          <a:prstGeom prst="roundRect">
            <a:avLst>
              <a:gd name="adj" fmla="val 9089"/>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r>
              <a:rPr lang="en-US" dirty="0" smtClean="0"/>
              <a:t>This is the moment of truth.  What’s your next thought?</a:t>
            </a:r>
            <a:endParaRPr lang="en-US" dirty="0"/>
          </a:p>
        </p:txBody>
      </p:sp>
      <p:sp>
        <p:nvSpPr>
          <p:cNvPr id="43" name="Cloud Callout 42"/>
          <p:cNvSpPr/>
          <p:nvPr/>
        </p:nvSpPr>
        <p:spPr>
          <a:xfrm flipH="1">
            <a:off x="83531" y="1828799"/>
            <a:ext cx="3374041" cy="2066926"/>
          </a:xfrm>
          <a:prstGeom prst="cloudCallout">
            <a:avLst>
              <a:gd name="adj1" fmla="val -44433"/>
              <a:gd name="adj2" fmla="val 461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000" dirty="0" smtClean="0">
                <a:solidFill>
                  <a:schemeClr val="tx1"/>
                </a:solidFill>
                <a:latin typeface="Bodoni MT" panose="02070603080606020203" pitchFamily="18" charset="0"/>
              </a:rPr>
              <a:t>I’ve been told not to share test </a:t>
            </a:r>
            <a:r>
              <a:rPr lang="en-US" sz="2000" dirty="0" smtClean="0">
                <a:solidFill>
                  <a:schemeClr val="tx1"/>
                </a:solidFill>
                <a:latin typeface="Bodoni MT" panose="02070603080606020203" pitchFamily="18" charset="0"/>
              </a:rPr>
              <a:t>materials</a:t>
            </a:r>
            <a:r>
              <a:rPr lang="en-US" sz="2000" dirty="0" smtClean="0">
                <a:solidFill>
                  <a:schemeClr val="tx1"/>
                </a:solidFill>
                <a:latin typeface="Bodoni MT" panose="02070603080606020203" pitchFamily="18" charset="0"/>
              </a:rPr>
              <a:t>.  </a:t>
            </a:r>
          </a:p>
          <a:p>
            <a:endParaRPr lang="en-US" sz="2000" dirty="0" smtClean="0">
              <a:solidFill>
                <a:schemeClr val="tx1"/>
              </a:solidFill>
              <a:latin typeface="Bodoni MT" panose="02070603080606020203" pitchFamily="18" charset="0"/>
            </a:endParaRPr>
          </a:p>
          <a:p>
            <a:r>
              <a:rPr lang="en-US" sz="2000" dirty="0" smtClean="0">
                <a:solidFill>
                  <a:schemeClr val="tx1"/>
                </a:solidFill>
                <a:latin typeface="Bodoni MT" panose="02070603080606020203" pitchFamily="18" charset="0"/>
              </a:rPr>
              <a:t>I’d better not use Bill’s questions.  </a:t>
            </a:r>
            <a:endParaRPr lang="en-US" sz="2000" dirty="0">
              <a:solidFill>
                <a:schemeClr val="tx1"/>
              </a:solidFill>
              <a:latin typeface="Bodoni MT" panose="02070603080606020203" pitchFamily="18" charset="0"/>
            </a:endParaRPr>
          </a:p>
        </p:txBody>
      </p:sp>
      <p:sp>
        <p:nvSpPr>
          <p:cNvPr id="2" name="TextBox 1"/>
          <p:cNvSpPr txBox="1"/>
          <p:nvPr/>
        </p:nvSpPr>
        <p:spPr>
          <a:xfrm>
            <a:off x="3601828" y="1545856"/>
            <a:ext cx="1125711" cy="707886"/>
          </a:xfrm>
          <a:prstGeom prst="rect">
            <a:avLst/>
          </a:prstGeom>
          <a:noFill/>
        </p:spPr>
        <p:txBody>
          <a:bodyPr wrap="square" rtlCol="0">
            <a:spAutoFit/>
          </a:bodyPr>
          <a:lstStyle/>
          <a:p>
            <a:r>
              <a:rPr lang="en-US" sz="4000" b="1" dirty="0" smtClean="0">
                <a:solidFill>
                  <a:schemeClr val="accent6"/>
                </a:solidFill>
                <a:effectLst>
                  <a:outerShdw blurRad="38100" dist="38100" dir="2700000" algn="tl">
                    <a:srgbClr val="000000">
                      <a:alpha val="43137"/>
                    </a:srgbClr>
                  </a:outerShdw>
                </a:effectLst>
              </a:rPr>
              <a:t>OR</a:t>
            </a:r>
            <a:endParaRPr lang="en-US" sz="4000" b="1" dirty="0">
              <a:solidFill>
                <a:schemeClr val="accent6"/>
              </a:solidFill>
              <a:effectLst>
                <a:outerShdw blurRad="38100" dist="38100" dir="2700000" algn="tl">
                  <a:srgbClr val="000000">
                    <a:alpha val="43137"/>
                  </a:srgbClr>
                </a:outerShdw>
              </a:effectLst>
            </a:endParaRPr>
          </a:p>
        </p:txBody>
      </p:sp>
      <p:grpSp>
        <p:nvGrpSpPr>
          <p:cNvPr id="51" name="Group 50"/>
          <p:cNvGrpSpPr/>
          <p:nvPr/>
        </p:nvGrpSpPr>
        <p:grpSpPr>
          <a:xfrm>
            <a:off x="3277926" y="2343709"/>
            <a:ext cx="2510423" cy="6126480"/>
            <a:chOff x="8275984" y="2335955"/>
            <a:chExt cx="1272323" cy="3050135"/>
          </a:xfrm>
          <a:effectLst>
            <a:outerShdw blurRad="50800" dist="38100" dir="2700000" algn="tl" rotWithShape="0">
              <a:prstClr val="black">
                <a:alpha val="40000"/>
              </a:prstClr>
            </a:outerShdw>
          </a:effectLst>
        </p:grpSpPr>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53"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p:cNvGrpSpPr/>
            <p:nvPr/>
          </p:nvGrpSpPr>
          <p:grpSpPr>
            <a:xfrm>
              <a:off x="8600490" y="3485797"/>
              <a:ext cx="668898" cy="339650"/>
              <a:chOff x="8239668" y="3778896"/>
              <a:chExt cx="553205" cy="318401"/>
            </a:xfrm>
          </p:grpSpPr>
          <p:sp>
            <p:nvSpPr>
              <p:cNvPr id="60" name="Oval 59"/>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Action Button: Forward or Next 24">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51582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4500"/>
                            </p:stCondLst>
                            <p:childTnLst>
                              <p:par>
                                <p:cTn id="9" presetID="22" presetClass="entr" presetSubtype="2" fill="hold" grpId="0" nodeType="afterEffect">
                                  <p:stCondLst>
                                    <p:cond delay="300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1000"/>
                                        <p:tgtEl>
                                          <p:spTgt spid="43"/>
                                        </p:tgtEl>
                                      </p:cBhvr>
                                    </p:animEffect>
                                  </p:childTnLst>
                                </p:cTn>
                              </p:par>
                              <p:par>
                                <p:cTn id="12" presetID="1" presetClass="exit" presetSubtype="0" fill="hold" grpId="0" nodeType="withEffect">
                                  <p:stCondLst>
                                    <p:cond delay="3000"/>
                                  </p:stCondLst>
                                  <p:childTnLst>
                                    <p:set>
                                      <p:cBhvr>
                                        <p:cTn id="13" dur="1" fill="hold">
                                          <p:stCondLst>
                                            <p:cond delay="0"/>
                                          </p:stCondLst>
                                        </p:cTn>
                                        <p:tgtEl>
                                          <p:spTgt spid="5"/>
                                        </p:tgtEl>
                                        <p:attrNameLst>
                                          <p:attrName>style.visibility</p:attrName>
                                        </p:attrNameLst>
                                      </p:cBhvr>
                                      <p:to>
                                        <p:strVal val="hidden"/>
                                      </p:to>
                                    </p:set>
                                  </p:childTnLst>
                                </p:cTn>
                              </p:par>
                            </p:childTnLst>
                          </p:cTn>
                        </p:par>
                        <p:par>
                          <p:cTn id="14" fill="hold">
                            <p:stCondLst>
                              <p:cond delay="8500"/>
                            </p:stCondLst>
                            <p:childTnLst>
                              <p:par>
                                <p:cTn id="15" presetID="31" presetClass="entr" presetSubtype="0" fill="hold" grpId="0"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10500"/>
                            </p:stCondLst>
                            <p:childTnLst>
                              <p:par>
                                <p:cTn id="22" presetID="22" presetClass="entr" presetSubtype="8" fill="hold" grpId="0" nodeType="afterEffect">
                                  <p:stCondLst>
                                    <p:cond delay="100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par>
                          <p:cTn id="25" fill="hold">
                            <p:stCondLst>
                              <p:cond delay="120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9" grpId="0" animBg="1"/>
      <p:bldP spid="42" grpId="0" animBg="1"/>
      <p:bldP spid="4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9"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11884478" cy="7600950"/>
          </a:xfrm>
          <a:prstGeom prst="rect">
            <a:avLst/>
          </a:prstGeom>
        </p:spPr>
      </p:pic>
      <p:sp>
        <p:nvSpPr>
          <p:cNvPr id="7" name="Oval Callout 6"/>
          <p:cNvSpPr/>
          <p:nvPr/>
        </p:nvSpPr>
        <p:spPr>
          <a:xfrm>
            <a:off x="5933204" y="1337725"/>
            <a:ext cx="2588745" cy="1153396"/>
          </a:xfrm>
          <a:prstGeom prst="wedgeEllipseCallout">
            <a:avLst>
              <a:gd name="adj1" fmla="val -49545"/>
              <a:gd name="adj2" fmla="val 1709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smtClean="0">
                <a:solidFill>
                  <a:schemeClr val="tx1"/>
                </a:solidFill>
                <a:latin typeface="Segoe Print" panose="02000600000000000000" pitchFamily="2" charset="0"/>
              </a:rPr>
              <a:t>NOOOO!</a:t>
            </a:r>
          </a:p>
          <a:p>
            <a:pPr algn="ctr"/>
            <a:r>
              <a:rPr lang="en-US" sz="1350" dirty="0" smtClean="0">
                <a:solidFill>
                  <a:schemeClr val="tx1"/>
                </a:solidFill>
                <a:latin typeface="Segoe Print" panose="02000600000000000000" pitchFamily="2" charset="0"/>
              </a:rPr>
              <a:t>USE Bill’s comp checks. No one’s gonna know!</a:t>
            </a:r>
            <a:endParaRPr lang="en-US" sz="1350" dirty="0">
              <a:solidFill>
                <a:schemeClr val="tx1"/>
              </a:solidFill>
              <a:latin typeface="Segoe Print" panose="02000600000000000000" pitchFamily="2" charset="0"/>
            </a:endParaRPr>
          </a:p>
        </p:txBody>
      </p:sp>
      <p:sp>
        <p:nvSpPr>
          <p:cNvPr id="15" name="Action Button: Forward or Next 14">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277926" y="2343709"/>
            <a:ext cx="2510423" cy="6126480"/>
            <a:chOff x="8275984" y="2335955"/>
            <a:chExt cx="1272323" cy="3050135"/>
          </a:xfrm>
          <a:effectLst>
            <a:outerShdw blurRad="50800" dist="38100" dir="2700000" algn="tl" rotWithShape="0">
              <a:prstClr val="black">
                <a:alpha val="40000"/>
              </a:prstClr>
            </a:outerShdw>
          </a:effectLst>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22"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8600490" y="3485797"/>
              <a:ext cx="668898" cy="339650"/>
              <a:chOff x="8239668" y="3778896"/>
              <a:chExt cx="553205" cy="318401"/>
            </a:xfrm>
          </p:grpSpPr>
          <p:sp>
            <p:nvSpPr>
              <p:cNvPr id="29" name="Oval 28"/>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Callout 12"/>
          <p:cNvSpPr/>
          <p:nvPr/>
        </p:nvSpPr>
        <p:spPr>
          <a:xfrm flipH="1">
            <a:off x="547102" y="1337725"/>
            <a:ext cx="2398395" cy="1290244"/>
          </a:xfrm>
          <a:prstGeom prst="wedgeEllipseCallout">
            <a:avLst>
              <a:gd name="adj1" fmla="val -58999"/>
              <a:gd name="adj2" fmla="val 1567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smtClean="0">
                <a:solidFill>
                  <a:schemeClr val="tx1"/>
                </a:solidFill>
                <a:latin typeface="Segoe Print" panose="02000600000000000000" pitchFamily="2" charset="0"/>
              </a:rPr>
              <a:t>YES! Use </a:t>
            </a:r>
            <a:r>
              <a:rPr lang="en-US" sz="1350" dirty="0">
                <a:solidFill>
                  <a:schemeClr val="tx1"/>
                </a:solidFill>
                <a:latin typeface="Segoe Print" panose="02000600000000000000" pitchFamily="2" charset="0"/>
              </a:rPr>
              <a:t>your own comp checks ONLY</a:t>
            </a:r>
            <a:r>
              <a:rPr lang="en-US" sz="1350" dirty="0" smtClean="0">
                <a:solidFill>
                  <a:schemeClr val="tx1"/>
                </a:solidFill>
                <a:latin typeface="Segoe Print" panose="02000600000000000000" pitchFamily="2" charset="0"/>
              </a:rPr>
              <a:t>. </a:t>
            </a:r>
          </a:p>
          <a:p>
            <a:pPr algn="ctr"/>
            <a:r>
              <a:rPr lang="en-US" sz="1350" dirty="0" smtClean="0">
                <a:solidFill>
                  <a:schemeClr val="tx1"/>
                </a:solidFill>
                <a:latin typeface="Segoe Print" panose="02000600000000000000" pitchFamily="2" charset="0"/>
              </a:rPr>
              <a:t>That’s the RIGHT thing to do!</a:t>
            </a:r>
            <a:endParaRPr lang="en-US" sz="1350" dirty="0">
              <a:solidFill>
                <a:schemeClr val="tx1"/>
              </a:solidFill>
              <a:latin typeface="Segoe Print" panose="02000600000000000000"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23613">
            <a:off x="3544115" y="4154196"/>
            <a:ext cx="429896" cy="61359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47" y="4022229"/>
            <a:ext cx="552582" cy="742274"/>
          </a:xfrm>
          <a:prstGeom prst="rect">
            <a:avLst/>
          </a:prstGeom>
        </p:spPr>
      </p:pic>
      <p:sp>
        <p:nvSpPr>
          <p:cNvPr id="36" name="Action Button: Forward or Next 35">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96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44045 -0.91481 L -0.28298 -0.71157 C -0.24792 -0.66852 -0.20746 -0.59791 -0.17066 -0.51805 C -0.1283 -0.4294 -0.10069 -0.35162 -0.08594 -0.29352 L -0.01736 -0.01273 " pathEditMode="relative" rAng="3480000" ptsTypes="AAAAA">
                                      <p:cBhvr>
                                        <p:cTn id="6" dur="500" fill="hold"/>
                                        <p:tgtEl>
                                          <p:spTgt spid="2"/>
                                        </p:tgtEl>
                                        <p:attrNameLst>
                                          <p:attrName>ppt_x</p:attrName>
                                          <p:attrName>ppt_y</p:attrName>
                                        </p:attrNameLst>
                                      </p:cBhvr>
                                      <p:rCtr x="24167" y="42593"/>
                                    </p:animMotion>
                                  </p:childTnLst>
                                </p:cTn>
                              </p:par>
                            </p:childTnLst>
                          </p:cTn>
                        </p:par>
                        <p:par>
                          <p:cTn id="7" fill="hold">
                            <p:stCondLst>
                              <p:cond delay="500"/>
                            </p:stCondLst>
                            <p:childTnLst>
                              <p:par>
                                <p:cTn id="8" presetID="8" presetClass="emph" presetSubtype="0" fill="hold" nodeType="afterEffect">
                                  <p:stCondLst>
                                    <p:cond delay="0"/>
                                  </p:stCondLst>
                                  <p:childTnLst>
                                    <p:animRot by="-2820000">
                                      <p:cBhvr>
                                        <p:cTn id="9" dur="500" fill="hold"/>
                                        <p:tgtEl>
                                          <p:spTgt spid="2"/>
                                        </p:tgtEl>
                                        <p:attrNameLst>
                                          <p:attrName>r</p:attrName>
                                        </p:attrNameLst>
                                      </p:cBhvr>
                                    </p:animRo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500"/>
                            </p:stCondLst>
                            <p:childTnLst>
                              <p:par>
                                <p:cTn id="15" presetID="2" presetClass="entr" presetSubtype="4" fill="hold" nodeType="afterEffect">
                                  <p:stCondLst>
                                    <p:cond delay="3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6000"/>
                            </p:stCondLst>
                            <p:childTnLst>
                              <p:par>
                                <p:cTn id="24" presetID="1" presetClass="entr" presetSubtype="0" fill="hold" grpId="0" nodeType="afterEffect">
                                  <p:stCondLst>
                                    <p:cond delay="200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7" name="Rectangle 26"/>
          <p:cNvSpPr/>
          <p:nvPr/>
        </p:nvSpPr>
        <p:spPr>
          <a:xfrm>
            <a:off x="1247615" y="977294"/>
            <a:ext cx="8108430" cy="1168691"/>
          </a:xfrm>
          <a:prstGeom prst="rect">
            <a:avLst/>
          </a:prstGeom>
        </p:spPr>
        <p:txBody>
          <a:bodyPr wrap="square">
            <a:noAutofit/>
          </a:bodyPr>
          <a:lstStyle/>
          <a:p>
            <a:r>
              <a:rPr lang="en-US" sz="4000" b="1"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2025</a:t>
            </a:r>
            <a:endParaRPr lang="en-US" sz="2400" b="1" dirty="0" smtClean="0">
              <a:solidFill>
                <a:schemeClr val="bg1"/>
              </a:solidFill>
              <a:latin typeface="Arial Black" panose="020B0A04020102020204" pitchFamily="34" charset="0"/>
              <a:cs typeface="Arial" panose="020B0604020202020204" pitchFamily="34" charset="0"/>
            </a:endParaRPr>
          </a:p>
          <a:p>
            <a:r>
              <a:rPr lang="en-US" sz="4000" b="1"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millennials</a:t>
            </a:r>
            <a:endParaRPr lang="en-US" sz="2400" b="1" dirty="0" smtClean="0">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r>
              <a:rPr lang="en-US" sz="2000" dirty="0" smtClean="0">
                <a:solidFill>
                  <a:schemeClr val="accent4"/>
                </a:solidFill>
              </a:rPr>
              <a:t> </a:t>
            </a:r>
            <a:endParaRPr lang="en-US" sz="2000" dirty="0">
              <a:solidFill>
                <a:schemeClr val="accent4"/>
              </a:solidFill>
            </a:endParaRPr>
          </a:p>
        </p:txBody>
      </p:sp>
      <p:grpSp>
        <p:nvGrpSpPr>
          <p:cNvPr id="28" name="Group 27"/>
          <p:cNvGrpSpPr/>
          <p:nvPr/>
        </p:nvGrpSpPr>
        <p:grpSpPr>
          <a:xfrm>
            <a:off x="737188" y="3810705"/>
            <a:ext cx="674154" cy="1970823"/>
            <a:chOff x="1588882" y="2107246"/>
            <a:chExt cx="854219" cy="2285469"/>
          </a:xfrm>
          <a:solidFill>
            <a:schemeClr val="accent5"/>
          </a:solidFill>
        </p:grpSpPr>
        <p:sp>
          <p:nvSpPr>
            <p:cNvPr id="29"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1725207" y="3810705"/>
            <a:ext cx="674154" cy="1970823"/>
            <a:chOff x="1588882" y="2107246"/>
            <a:chExt cx="854219" cy="2285469"/>
          </a:xfrm>
          <a:solidFill>
            <a:schemeClr val="accent5"/>
          </a:solidFill>
        </p:grpSpPr>
        <p:sp>
          <p:nvSpPr>
            <p:cNvPr id="65"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2713226" y="3810705"/>
            <a:ext cx="674154" cy="1970823"/>
            <a:chOff x="1588882" y="2107246"/>
            <a:chExt cx="854219" cy="2285469"/>
          </a:xfrm>
          <a:solidFill>
            <a:schemeClr val="accent5"/>
          </a:solidFill>
        </p:grpSpPr>
        <p:sp>
          <p:nvSpPr>
            <p:cNvPr id="72"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74"/>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p:cNvGrpSpPr/>
          <p:nvPr/>
        </p:nvGrpSpPr>
        <p:grpSpPr>
          <a:xfrm>
            <a:off x="4689264" y="3810705"/>
            <a:ext cx="674154" cy="1970823"/>
            <a:chOff x="1588882" y="2107246"/>
            <a:chExt cx="854219" cy="2285469"/>
          </a:xfrm>
          <a:solidFill>
            <a:schemeClr val="accent5"/>
          </a:solidFill>
        </p:grpSpPr>
        <p:sp>
          <p:nvSpPr>
            <p:cNvPr id="79"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677283" y="3810705"/>
            <a:ext cx="674154" cy="1970823"/>
            <a:chOff x="1588882" y="2107246"/>
            <a:chExt cx="854219" cy="2285469"/>
          </a:xfrm>
          <a:solidFill>
            <a:schemeClr val="accent5"/>
          </a:solidFill>
        </p:grpSpPr>
        <p:sp>
          <p:nvSpPr>
            <p:cNvPr id="86"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ounded Rectangle 88"/>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p:nvPr/>
        </p:nvGrpSpPr>
        <p:grpSpPr>
          <a:xfrm>
            <a:off x="6665302" y="3810705"/>
            <a:ext cx="674154" cy="1970823"/>
            <a:chOff x="1588882" y="2107246"/>
            <a:chExt cx="854219" cy="2285469"/>
          </a:xfrm>
          <a:solidFill>
            <a:schemeClr val="accent5"/>
          </a:solidFill>
        </p:grpSpPr>
        <p:sp>
          <p:nvSpPr>
            <p:cNvPr id="93"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7653324" y="3810705"/>
            <a:ext cx="674154" cy="1970823"/>
            <a:chOff x="1588882" y="2107246"/>
            <a:chExt cx="854219" cy="2285469"/>
          </a:xfrm>
          <a:solidFill>
            <a:schemeClr val="accent5"/>
          </a:solidFill>
        </p:grpSpPr>
        <p:sp>
          <p:nvSpPr>
            <p:cNvPr id="100"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ounded Rectangle 101"/>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ounded Rectangle 102"/>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ounded Rectangle 103"/>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ed Rectangle 104"/>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p:cNvGrpSpPr/>
          <p:nvPr/>
        </p:nvGrpSpPr>
        <p:grpSpPr>
          <a:xfrm>
            <a:off x="3701245" y="3810705"/>
            <a:ext cx="674154" cy="1970823"/>
            <a:chOff x="1588882" y="2107246"/>
            <a:chExt cx="854219" cy="2285469"/>
          </a:xfrm>
          <a:solidFill>
            <a:schemeClr val="accent5"/>
          </a:solidFill>
        </p:grpSpPr>
        <p:sp>
          <p:nvSpPr>
            <p:cNvPr id="107"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ounded Rectangle 108"/>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ed Rectangle 109"/>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ed Rectangle 110"/>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ounded Rectangle 111"/>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6" name="Group 175"/>
          <p:cNvGrpSpPr/>
          <p:nvPr/>
        </p:nvGrpSpPr>
        <p:grpSpPr>
          <a:xfrm>
            <a:off x="732636" y="3806153"/>
            <a:ext cx="674154" cy="1970823"/>
            <a:chOff x="1588882" y="2107246"/>
            <a:chExt cx="854219" cy="2285469"/>
          </a:xfrm>
          <a:solidFill>
            <a:schemeClr val="accent4"/>
          </a:solidFill>
        </p:grpSpPr>
        <p:sp>
          <p:nvSpPr>
            <p:cNvPr id="177" name="Flowchart: Stored Data 28"/>
            <p:cNvSpPr/>
            <p:nvPr/>
          </p:nvSpPr>
          <p:spPr>
            <a:xfrm rot="16200000">
              <a:off x="1555281" y="2738262"/>
              <a:ext cx="898841" cy="573703"/>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ounded Rectangle 178"/>
            <p:cNvSpPr/>
            <p:nvPr/>
          </p:nvSpPr>
          <p:spPr>
            <a:xfrm>
              <a:off x="2056934"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ounded Rectangle 179"/>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ounded Rectangle 180"/>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p:cNvGrpSpPr/>
          <p:nvPr/>
        </p:nvGrpSpPr>
        <p:grpSpPr>
          <a:xfrm>
            <a:off x="1720655" y="3806153"/>
            <a:ext cx="674154" cy="1970823"/>
            <a:chOff x="1588882" y="2107246"/>
            <a:chExt cx="854219" cy="2285469"/>
          </a:xfrm>
          <a:solidFill>
            <a:schemeClr val="accent4"/>
          </a:solidFill>
        </p:grpSpPr>
        <p:sp>
          <p:nvSpPr>
            <p:cNvPr id="184"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 name="Oval 20"/>
            <p:cNvSpPr/>
            <p:nvPr/>
          </p:nvSpPr>
          <p:spPr>
            <a:xfrm>
              <a:off x="1783289" y="2107246"/>
              <a:ext cx="479811" cy="4498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ounded Rectangle 185"/>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ounded Rectangle 186"/>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ounded Rectangle 187"/>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ounded Rectangle 188"/>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0" name="Group 189"/>
          <p:cNvGrpSpPr/>
          <p:nvPr/>
        </p:nvGrpSpPr>
        <p:grpSpPr>
          <a:xfrm>
            <a:off x="2708674" y="3806153"/>
            <a:ext cx="674154" cy="1970823"/>
            <a:chOff x="1588882" y="2107246"/>
            <a:chExt cx="854219" cy="2285469"/>
          </a:xfrm>
          <a:solidFill>
            <a:schemeClr val="accent4"/>
          </a:solidFill>
        </p:grpSpPr>
        <p:sp>
          <p:nvSpPr>
            <p:cNvPr id="191"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ounded Rectangle 192"/>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ed Rectangle 193"/>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ounded Rectangle 194"/>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ounded Rectangle 195"/>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p:cNvGrpSpPr/>
          <p:nvPr/>
        </p:nvGrpSpPr>
        <p:grpSpPr>
          <a:xfrm>
            <a:off x="4684712" y="3806153"/>
            <a:ext cx="674154" cy="1970823"/>
            <a:chOff x="1588882" y="2107246"/>
            <a:chExt cx="854219" cy="2285469"/>
          </a:xfrm>
          <a:solidFill>
            <a:schemeClr val="accent4"/>
          </a:solidFill>
        </p:grpSpPr>
        <p:sp>
          <p:nvSpPr>
            <p:cNvPr id="198"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9"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ounded Rectangle 199"/>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ounded Rectangle 200"/>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ounded Rectangle 201"/>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ounded Rectangle 202"/>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4" name="Group 203"/>
          <p:cNvGrpSpPr/>
          <p:nvPr/>
        </p:nvGrpSpPr>
        <p:grpSpPr>
          <a:xfrm>
            <a:off x="5672731" y="3806153"/>
            <a:ext cx="674154" cy="1970823"/>
            <a:chOff x="1588882" y="2107246"/>
            <a:chExt cx="854219" cy="2285469"/>
          </a:xfrm>
          <a:solidFill>
            <a:schemeClr val="accent4"/>
          </a:solidFill>
        </p:grpSpPr>
        <p:sp>
          <p:nvSpPr>
            <p:cNvPr id="205"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ounded Rectangle 206"/>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ounded Rectangle 207"/>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ounded Rectangle 208"/>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ounded Rectangle 209"/>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p:cNvGrpSpPr/>
          <p:nvPr/>
        </p:nvGrpSpPr>
        <p:grpSpPr>
          <a:xfrm>
            <a:off x="3696693" y="3806153"/>
            <a:ext cx="674154" cy="1970823"/>
            <a:chOff x="1588882" y="2107246"/>
            <a:chExt cx="854219" cy="2285469"/>
          </a:xfrm>
          <a:solidFill>
            <a:schemeClr val="accent4"/>
          </a:solidFill>
        </p:grpSpPr>
        <p:sp>
          <p:nvSpPr>
            <p:cNvPr id="212"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3" name="Oval 20"/>
            <p:cNvSpPr/>
            <p:nvPr/>
          </p:nvSpPr>
          <p:spPr>
            <a:xfrm>
              <a:off x="1783289" y="2107246"/>
              <a:ext cx="479811" cy="4498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ounded Rectangle 213"/>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ounded Rectangle 214"/>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ounded Rectangle 215"/>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ounded Rectangle 216"/>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3332207" y="2142133"/>
            <a:ext cx="1824707"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will make </a:t>
            </a:r>
            <a:r>
              <a:rPr lang="en-US" b="1" dirty="0">
                <a:solidFill>
                  <a:schemeClr val="bg1"/>
                </a:solidFill>
                <a:latin typeface="Arial" panose="020B0604020202020204" pitchFamily="34" charset="0"/>
                <a:cs typeface="Arial" panose="020B0604020202020204" pitchFamily="34" charset="0"/>
              </a:rPr>
              <a:t>up</a:t>
            </a:r>
            <a:endParaRPr lang="en-US" dirty="0">
              <a:solidFill>
                <a:schemeClr val="bg1"/>
              </a:solidFill>
            </a:endParaRPr>
          </a:p>
        </p:txBody>
      </p:sp>
      <p:sp>
        <p:nvSpPr>
          <p:cNvPr id="219" name="TextBox 218"/>
          <p:cNvSpPr txBox="1"/>
          <p:nvPr/>
        </p:nvSpPr>
        <p:spPr>
          <a:xfrm>
            <a:off x="5945062" y="2517527"/>
            <a:ext cx="2373778"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of the workforce.</a:t>
            </a:r>
            <a:endParaRPr lang="en-US" dirty="0">
              <a:solidFill>
                <a:schemeClr val="bg1"/>
              </a:solidFill>
            </a:endParaRPr>
          </a:p>
        </p:txBody>
      </p:sp>
      <p:sp>
        <p:nvSpPr>
          <p:cNvPr id="220" name="Rectangle 219"/>
          <p:cNvSpPr/>
          <p:nvPr/>
        </p:nvSpPr>
        <p:spPr>
          <a:xfrm>
            <a:off x="4666550" y="1532940"/>
            <a:ext cx="2679741" cy="1108374"/>
          </a:xfrm>
          <a:prstGeom prst="rect">
            <a:avLst/>
          </a:prstGeom>
        </p:spPr>
        <p:txBody>
          <a:bodyPr wrap="square">
            <a:noAutofit/>
          </a:bodyPr>
          <a:lstStyle/>
          <a:p>
            <a:r>
              <a:rPr lang="en-US" sz="7200" b="1" dirty="0" smtClean="0">
                <a:solidFill>
                  <a:schemeClr val="accent4"/>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75%</a:t>
            </a:r>
            <a:endParaRPr lang="en-US" sz="7200" b="1" dirty="0" smtClean="0">
              <a:latin typeface="Arial Black" panose="020B0A04020102020204" pitchFamily="34" charset="0"/>
              <a:cs typeface="Arial" panose="020B0604020202020204" pitchFamily="34" charset="0"/>
            </a:endParaRPr>
          </a:p>
          <a:p>
            <a:endParaRPr lang="en-US" sz="8800" dirty="0">
              <a:solidFill>
                <a:schemeClr val="accent4"/>
              </a:solidFill>
              <a:latin typeface="Arial" panose="020B0604020202020204" pitchFamily="34" charset="0"/>
              <a:cs typeface="Arial" panose="020B0604020202020204" pitchFamily="34" charset="0"/>
            </a:endParaRPr>
          </a:p>
          <a:p>
            <a:r>
              <a:rPr lang="en-US" sz="8800" dirty="0" smtClean="0">
                <a:solidFill>
                  <a:schemeClr val="accent4"/>
                </a:solidFill>
              </a:rPr>
              <a:t> </a:t>
            </a:r>
            <a:endParaRPr lang="en-US" sz="8800" dirty="0">
              <a:solidFill>
                <a:schemeClr val="accent4"/>
              </a:solidFill>
            </a:endParaRPr>
          </a:p>
        </p:txBody>
      </p:sp>
      <p:sp>
        <p:nvSpPr>
          <p:cNvPr id="221" name="TextBox 220"/>
          <p:cNvSpPr txBox="1"/>
          <p:nvPr/>
        </p:nvSpPr>
        <p:spPr>
          <a:xfrm>
            <a:off x="820615" y="774814"/>
            <a:ext cx="153079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By the year</a:t>
            </a:r>
            <a:endParaRPr lang="en-US" dirty="0">
              <a:solidFill>
                <a:schemeClr val="bg1"/>
              </a:solidFill>
            </a:endParaRPr>
          </a:p>
        </p:txBody>
      </p:sp>
    </p:spTree>
    <p:extLst>
      <p:ext uri="{BB962C8B-B14F-4D97-AF65-F5344CB8AC3E}">
        <p14:creationId xmlns:p14="http://schemas.microsoft.com/office/powerpoint/2010/main" val="26926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20"/>
                                        </p:tgtEl>
                                        <p:attrNameLst>
                                          <p:attrName>style.visibility</p:attrName>
                                        </p:attrNameLst>
                                      </p:cBhvr>
                                      <p:to>
                                        <p:strVal val="visible"/>
                                      </p:to>
                                    </p:set>
                                    <p:anim calcmode="lin" valueType="num">
                                      <p:cBhvr>
                                        <p:cTn id="7" dur="500" fill="hold"/>
                                        <p:tgtEl>
                                          <p:spTgt spid="220"/>
                                        </p:tgtEl>
                                        <p:attrNameLst>
                                          <p:attrName>ppt_w</p:attrName>
                                        </p:attrNameLst>
                                      </p:cBhvr>
                                      <p:tavLst>
                                        <p:tav tm="0">
                                          <p:val>
                                            <p:fltVal val="0"/>
                                          </p:val>
                                        </p:tav>
                                        <p:tav tm="100000">
                                          <p:val>
                                            <p:strVal val="#ppt_w"/>
                                          </p:val>
                                        </p:tav>
                                      </p:tavLst>
                                    </p:anim>
                                    <p:anim calcmode="lin" valueType="num">
                                      <p:cBhvr>
                                        <p:cTn id="8" dur="500" fill="hold"/>
                                        <p:tgtEl>
                                          <p:spTgt spid="220"/>
                                        </p:tgtEl>
                                        <p:attrNameLst>
                                          <p:attrName>ppt_h</p:attrName>
                                        </p:attrNameLst>
                                      </p:cBhvr>
                                      <p:tavLst>
                                        <p:tav tm="0">
                                          <p:val>
                                            <p:fltVal val="0"/>
                                          </p:val>
                                        </p:tav>
                                        <p:tav tm="100000">
                                          <p:val>
                                            <p:strVal val="#ppt_h"/>
                                          </p:val>
                                        </p:tav>
                                      </p:tavLst>
                                    </p:anim>
                                    <p:animEffect transition="in" filter="fade">
                                      <p:cBhvr>
                                        <p:cTn id="9" dur="500"/>
                                        <p:tgtEl>
                                          <p:spTgt spid="220"/>
                                        </p:tgtEl>
                                      </p:cBhvr>
                                    </p:animEffect>
                                  </p:childTnLst>
                                </p:cTn>
                              </p:par>
                              <p:par>
                                <p:cTn id="10" presetID="53" presetClass="entr" presetSubtype="16" fill="hold" nodeType="withEffect">
                                  <p:stCondLst>
                                    <p:cond delay="1000"/>
                                  </p:stCondLst>
                                  <p:childTnLst>
                                    <p:set>
                                      <p:cBhvr>
                                        <p:cTn id="11" dur="1" fill="hold">
                                          <p:stCondLst>
                                            <p:cond delay="0"/>
                                          </p:stCondLst>
                                        </p:cTn>
                                        <p:tgtEl>
                                          <p:spTgt spid="27">
                                            <p:txEl>
                                              <p:pRg st="1" end="1"/>
                                            </p:txEl>
                                          </p:spTgt>
                                        </p:tgtEl>
                                        <p:attrNameLst>
                                          <p:attrName>style.visibility</p:attrName>
                                        </p:attrNameLst>
                                      </p:cBhvr>
                                      <p:to>
                                        <p:strVal val="visible"/>
                                      </p:to>
                                    </p:set>
                                    <p:anim calcmode="lin" valueType="num">
                                      <p:cBhvr>
                                        <p:cTn id="12"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
                                            <p:txEl>
                                              <p:pRg st="1" end="1"/>
                                            </p:txEl>
                                          </p:spTgt>
                                        </p:tgtEl>
                                      </p:cBhvr>
                                    </p:animEffect>
                                  </p:childTnLst>
                                </p:cTn>
                              </p:par>
                              <p:par>
                                <p:cTn id="15" presetID="1" presetClass="entr" presetSubtype="0" fill="hold" nodeType="withEffect">
                                  <p:stCondLst>
                                    <p:cond delay="1000"/>
                                  </p:stCondLst>
                                  <p:childTnLst>
                                    <p:set>
                                      <p:cBhvr>
                                        <p:cTn id="16" dur="1" fill="hold">
                                          <p:stCondLst>
                                            <p:cond delay="0"/>
                                          </p:stCondLst>
                                        </p:cTn>
                                        <p:tgtEl>
                                          <p:spTgt spid="17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200"/>
                                  </p:stCondLst>
                                  <p:childTnLst>
                                    <p:set>
                                      <p:cBhvr>
                                        <p:cTn id="19" dur="1" fill="hold">
                                          <p:stCondLst>
                                            <p:cond delay="0"/>
                                          </p:stCondLst>
                                        </p:cTn>
                                        <p:tgtEl>
                                          <p:spTgt spid="183"/>
                                        </p:tgtEl>
                                        <p:attrNameLst>
                                          <p:attrName>style.visibility</p:attrName>
                                        </p:attrNameLst>
                                      </p:cBhvr>
                                      <p:to>
                                        <p:strVal val="visible"/>
                                      </p:to>
                                    </p:set>
                                  </p:childTnLst>
                                </p:cTn>
                              </p:par>
                            </p:childTnLst>
                          </p:cTn>
                        </p:par>
                        <p:par>
                          <p:cTn id="20" fill="hold">
                            <p:stCondLst>
                              <p:cond delay="1700"/>
                            </p:stCondLst>
                            <p:childTnLst>
                              <p:par>
                                <p:cTn id="21" presetID="1" presetClass="entr" presetSubtype="0" fill="hold" nodeType="afterEffect">
                                  <p:stCondLst>
                                    <p:cond delay="200"/>
                                  </p:stCondLst>
                                  <p:childTnLst>
                                    <p:set>
                                      <p:cBhvr>
                                        <p:cTn id="22" dur="1" fill="hold">
                                          <p:stCondLst>
                                            <p:cond delay="0"/>
                                          </p:stCondLst>
                                        </p:cTn>
                                        <p:tgtEl>
                                          <p:spTgt spid="190"/>
                                        </p:tgtEl>
                                        <p:attrNameLst>
                                          <p:attrName>style.visibility</p:attrName>
                                        </p:attrNameLst>
                                      </p:cBhvr>
                                      <p:to>
                                        <p:strVal val="visible"/>
                                      </p:to>
                                    </p:set>
                                  </p:childTnLst>
                                </p:cTn>
                              </p:par>
                            </p:childTnLst>
                          </p:cTn>
                        </p:par>
                        <p:par>
                          <p:cTn id="23" fill="hold">
                            <p:stCondLst>
                              <p:cond delay="1900"/>
                            </p:stCondLst>
                            <p:childTnLst>
                              <p:par>
                                <p:cTn id="24" presetID="1" presetClass="entr" presetSubtype="0" fill="hold" nodeType="afterEffect">
                                  <p:stCondLst>
                                    <p:cond delay="200"/>
                                  </p:stCondLst>
                                  <p:childTnLst>
                                    <p:set>
                                      <p:cBhvr>
                                        <p:cTn id="25" dur="1" fill="hold">
                                          <p:stCondLst>
                                            <p:cond delay="0"/>
                                          </p:stCondLst>
                                        </p:cTn>
                                        <p:tgtEl>
                                          <p:spTgt spid="211"/>
                                        </p:tgtEl>
                                        <p:attrNameLst>
                                          <p:attrName>style.visibility</p:attrName>
                                        </p:attrNameLst>
                                      </p:cBhvr>
                                      <p:to>
                                        <p:strVal val="visible"/>
                                      </p:to>
                                    </p:set>
                                  </p:childTnLst>
                                </p:cTn>
                              </p:par>
                            </p:childTnLst>
                          </p:cTn>
                        </p:par>
                        <p:par>
                          <p:cTn id="26" fill="hold">
                            <p:stCondLst>
                              <p:cond delay="2100"/>
                            </p:stCondLst>
                            <p:childTnLst>
                              <p:par>
                                <p:cTn id="27" presetID="1" presetClass="entr" presetSubtype="0" fill="hold" nodeType="afterEffect">
                                  <p:stCondLst>
                                    <p:cond delay="200"/>
                                  </p:stCondLst>
                                  <p:childTnLst>
                                    <p:set>
                                      <p:cBhvr>
                                        <p:cTn id="28" dur="1" fill="hold">
                                          <p:stCondLst>
                                            <p:cond delay="0"/>
                                          </p:stCondLst>
                                        </p:cTn>
                                        <p:tgtEl>
                                          <p:spTgt spid="197"/>
                                        </p:tgtEl>
                                        <p:attrNameLst>
                                          <p:attrName>style.visibility</p:attrName>
                                        </p:attrNameLst>
                                      </p:cBhvr>
                                      <p:to>
                                        <p:strVal val="visible"/>
                                      </p:to>
                                    </p:set>
                                  </p:childTnLst>
                                </p:cTn>
                              </p:par>
                            </p:childTnLst>
                          </p:cTn>
                        </p:par>
                        <p:par>
                          <p:cTn id="29" fill="hold">
                            <p:stCondLst>
                              <p:cond delay="2300"/>
                            </p:stCondLst>
                            <p:childTnLst>
                              <p:par>
                                <p:cTn id="30" presetID="1" presetClass="entr" presetSubtype="0" fill="hold" nodeType="afterEffect">
                                  <p:stCondLst>
                                    <p:cond delay="200"/>
                                  </p:stCondLst>
                                  <p:childTnLst>
                                    <p:set>
                                      <p:cBhvr>
                                        <p:cTn id="31"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6"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11884478" cy="7600950"/>
          </a:xfrm>
          <a:prstGeom prst="rect">
            <a:avLst/>
          </a:prstGeom>
        </p:spPr>
      </p:pic>
      <p:sp>
        <p:nvSpPr>
          <p:cNvPr id="9" name="Action Button: Forward or Next 8">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2560652" y="464035"/>
            <a:ext cx="4021310" cy="483337"/>
          </a:xfrm>
          <a:prstGeom prst="roundRect">
            <a:avLst>
              <a:gd name="adj" fmla="val 9089"/>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r>
              <a:rPr lang="en-US" dirty="0" smtClean="0"/>
              <a:t>The little devil’s got a point.  Now what?</a:t>
            </a:r>
            <a:endParaRPr lang="en-US" dirty="0"/>
          </a:p>
        </p:txBody>
      </p:sp>
      <p:sp>
        <p:nvSpPr>
          <p:cNvPr id="2" name="TextBox 1"/>
          <p:cNvSpPr txBox="1"/>
          <p:nvPr/>
        </p:nvSpPr>
        <p:spPr>
          <a:xfrm>
            <a:off x="4806104" y="1714174"/>
            <a:ext cx="1125711" cy="707886"/>
          </a:xfrm>
          <a:prstGeom prst="rect">
            <a:avLst/>
          </a:prstGeom>
          <a:noFill/>
        </p:spPr>
        <p:txBody>
          <a:bodyPr wrap="square" rtlCol="0">
            <a:spAutoFit/>
          </a:bodyPr>
          <a:lstStyle/>
          <a:p>
            <a:r>
              <a:rPr lang="en-US" sz="4000" b="1" dirty="0" smtClean="0">
                <a:solidFill>
                  <a:schemeClr val="accent6"/>
                </a:solidFill>
                <a:effectLst>
                  <a:outerShdw blurRad="38100" dist="38100" dir="2700000" algn="tl">
                    <a:srgbClr val="000000">
                      <a:alpha val="43137"/>
                    </a:srgbClr>
                  </a:outerShdw>
                </a:effectLst>
              </a:rPr>
              <a:t>OR</a:t>
            </a:r>
            <a:endParaRPr lang="en-US" sz="4000" b="1" dirty="0">
              <a:solidFill>
                <a:schemeClr val="accent6"/>
              </a:solidFill>
              <a:effectLst>
                <a:outerShdw blurRad="38100" dist="38100" dir="2700000" algn="tl">
                  <a:srgbClr val="000000">
                    <a:alpha val="43137"/>
                  </a:srgbClr>
                </a:outerShdw>
              </a:effectLst>
            </a:endParaRPr>
          </a:p>
        </p:txBody>
      </p:sp>
      <p:sp>
        <p:nvSpPr>
          <p:cNvPr id="43" name="Cloud Callout 42"/>
          <p:cNvSpPr/>
          <p:nvPr/>
        </p:nvSpPr>
        <p:spPr>
          <a:xfrm flipH="1">
            <a:off x="54995" y="753790"/>
            <a:ext cx="3374041" cy="2045265"/>
          </a:xfrm>
          <a:prstGeom prst="cloudCallout">
            <a:avLst>
              <a:gd name="adj1" fmla="val -50387"/>
              <a:gd name="adj2" fmla="val 5129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000" dirty="0" smtClean="0">
                <a:solidFill>
                  <a:schemeClr val="tx1"/>
                </a:solidFill>
                <a:latin typeface="Bodoni MT" panose="02070603080606020203" pitchFamily="18" charset="0"/>
              </a:rPr>
              <a:t>Actually, no one will know that I’m using Bill’s materials if we </a:t>
            </a:r>
            <a:r>
              <a:rPr lang="en-US" sz="2000" dirty="0" smtClean="0">
                <a:solidFill>
                  <a:schemeClr val="tx1"/>
                </a:solidFill>
                <a:latin typeface="Bodoni MT" panose="02070603080606020203" pitchFamily="18" charset="0"/>
              </a:rPr>
              <a:t>don’t tell </a:t>
            </a:r>
            <a:r>
              <a:rPr lang="en-US" sz="2000" dirty="0" smtClean="0">
                <a:solidFill>
                  <a:schemeClr val="tx1"/>
                </a:solidFill>
                <a:latin typeface="Bodoni MT" panose="02070603080606020203" pitchFamily="18" charset="0"/>
              </a:rPr>
              <a:t>them. </a:t>
            </a:r>
            <a:endParaRPr lang="en-US" sz="2000" dirty="0">
              <a:solidFill>
                <a:schemeClr val="tx1"/>
              </a:solidFill>
              <a:latin typeface="Bodoni MT" panose="02070603080606020203" pitchFamily="18" charset="0"/>
            </a:endParaRPr>
          </a:p>
        </p:txBody>
      </p:sp>
      <p:sp>
        <p:nvSpPr>
          <p:cNvPr id="50" name="Cloud Callout 49"/>
          <p:cNvSpPr/>
          <p:nvPr/>
        </p:nvSpPr>
        <p:spPr>
          <a:xfrm>
            <a:off x="6028636" y="2568764"/>
            <a:ext cx="3618403" cy="2005604"/>
          </a:xfrm>
          <a:prstGeom prst="cloudCallout">
            <a:avLst>
              <a:gd name="adj1" fmla="val -58584"/>
              <a:gd name="adj2" fmla="val -35021"/>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a:r>
              <a:rPr lang="en-US" dirty="0" smtClean="0">
                <a:solidFill>
                  <a:schemeClr val="tx1"/>
                </a:solidFill>
                <a:latin typeface="Bodoni MT" panose="02070603080606020203" pitchFamily="18" charset="0"/>
              </a:rPr>
              <a:t>I’m definitely going to use my own materials.   </a:t>
            </a:r>
          </a:p>
          <a:p>
            <a:pPr marL="171450"/>
            <a:endParaRPr lang="en-US" dirty="0">
              <a:solidFill>
                <a:schemeClr val="tx1"/>
              </a:solidFill>
              <a:latin typeface="Bodoni MT" panose="02070603080606020203" pitchFamily="18" charset="0"/>
            </a:endParaRPr>
          </a:p>
          <a:p>
            <a:pPr marL="171450"/>
            <a:r>
              <a:rPr lang="en-US" dirty="0" smtClean="0">
                <a:solidFill>
                  <a:schemeClr val="tx1"/>
                </a:solidFill>
                <a:latin typeface="Bodoni MT" panose="02070603080606020203" pitchFamily="18" charset="0"/>
              </a:rPr>
              <a:t>It’s a bad idea to use someone else’s.</a:t>
            </a:r>
            <a:endParaRPr lang="en-US" dirty="0">
              <a:solidFill>
                <a:schemeClr val="tx1"/>
              </a:solidFill>
              <a:latin typeface="Bodoni MT" panose="02070603080606020203" pitchFamily="18" charset="0"/>
            </a:endParaRPr>
          </a:p>
        </p:txBody>
      </p:sp>
      <p:sp>
        <p:nvSpPr>
          <p:cNvPr id="27" name="Action Button: Forward or Next 26">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3277926" y="2343709"/>
            <a:ext cx="2510423" cy="6126480"/>
            <a:chOff x="8275984" y="2335955"/>
            <a:chExt cx="1272323" cy="3050135"/>
          </a:xfrm>
          <a:effectLst>
            <a:outerShdw blurRad="50800" dist="38100" dir="2700000" algn="tl" rotWithShape="0">
              <a:prstClr val="black">
                <a:alpha val="40000"/>
              </a:prstClr>
            </a:outerShdw>
          </a:effectLst>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34"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8600490" y="3485797"/>
              <a:ext cx="668898" cy="339650"/>
              <a:chOff x="8239668" y="3778896"/>
              <a:chExt cx="553205" cy="318401"/>
            </a:xfrm>
          </p:grpSpPr>
          <p:sp>
            <p:nvSpPr>
              <p:cNvPr id="41" name="Oval 40"/>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3847" y="4022229"/>
            <a:ext cx="552582" cy="742274"/>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094" y="4071066"/>
            <a:ext cx="429768" cy="605462"/>
          </a:xfrm>
          <a:prstGeom prst="rect">
            <a:avLst/>
          </a:prstGeom>
        </p:spPr>
      </p:pic>
    </p:spTree>
    <p:extLst>
      <p:ext uri="{BB962C8B-B14F-4D97-AF65-F5344CB8AC3E}">
        <p14:creationId xmlns:p14="http://schemas.microsoft.com/office/powerpoint/2010/main" val="800306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400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par>
                          <p:cTn id="12" fill="hold">
                            <p:stCondLst>
                              <p:cond delay="5500"/>
                            </p:stCondLst>
                            <p:childTnLst>
                              <p:par>
                                <p:cTn id="13" presetID="31" presetClass="entr" presetSubtype="0" fill="hold" grpId="0" nodeType="afterEffect">
                                  <p:stCondLst>
                                    <p:cond delay="4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050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110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1000"/>
                            </p:stCondLst>
                            <p:childTnLst>
                              <p:par>
                                <p:cTn id="27" presetID="1" presetClass="emph" presetSubtype="2" fill="hold" grpId="1" nodeType="afterEffect">
                                  <p:stCondLst>
                                    <p:cond delay="1500"/>
                                  </p:stCondLst>
                                  <p:childTnLst>
                                    <p:animClr clrSpc="rgb" dir="cw">
                                      <p:cBhvr>
                                        <p:cTn id="28" dur="2000" fill="hold"/>
                                        <p:tgtEl>
                                          <p:spTgt spid="50"/>
                                        </p:tgtEl>
                                        <p:attrNameLst>
                                          <p:attrName>fillcolor</p:attrName>
                                        </p:attrNameLst>
                                      </p:cBhvr>
                                      <p:to>
                                        <a:schemeClr val="accent2"/>
                                      </p:to>
                                    </p:animClr>
                                    <p:set>
                                      <p:cBhvr>
                                        <p:cTn id="29" dur="2000" fill="hold"/>
                                        <p:tgtEl>
                                          <p:spTgt spid="50"/>
                                        </p:tgtEl>
                                        <p:attrNameLst>
                                          <p:attrName>fill.type</p:attrName>
                                        </p:attrNameLst>
                                      </p:cBhvr>
                                      <p:to>
                                        <p:strVal val="solid"/>
                                      </p:to>
                                    </p:set>
                                    <p:set>
                                      <p:cBhvr>
                                        <p:cTn id="30"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2" grpId="0" animBg="1"/>
      <p:bldP spid="2" grpId="0"/>
      <p:bldP spid="43" grpId="0" animBg="1"/>
      <p:bldP spid="50" grpId="0" animBg="1"/>
      <p:bldP spid="5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5468422" y="1572749"/>
            <a:ext cx="3354305" cy="1970273"/>
            <a:chOff x="4434785" y="435812"/>
            <a:chExt cx="3354305" cy="1970273"/>
          </a:xfrm>
          <a:effectLst>
            <a:outerShdw blurRad="50800" dist="38100" dir="2700000" algn="tl" rotWithShape="0">
              <a:prstClr val="black">
                <a:alpha val="40000"/>
              </a:prstClr>
            </a:outerShdw>
          </a:effectLst>
        </p:grpSpPr>
        <p:sp>
          <p:nvSpPr>
            <p:cNvPr id="37" name="TextBox 36">
              <a:hlinkClick r:id="rId2" action="ppaction://hlinksldjump" highlightClick="1"/>
            </p:cNvPr>
            <p:cNvSpPr txBox="1"/>
            <p:nvPr/>
          </p:nvSpPr>
          <p:spPr>
            <a:xfrm>
              <a:off x="4434785" y="435812"/>
              <a:ext cx="3354305" cy="1970273"/>
            </a:xfrm>
            <a:prstGeom prst="actionButtonBlank">
              <a:avLst/>
            </a:prstGeom>
            <a:noFill/>
            <a:ln>
              <a:noFill/>
            </a:ln>
            <a:effectLst>
              <a:innerShdw blurRad="63500" dist="50800" dir="2700000">
                <a:prstClr val="black">
                  <a:alpha val="50000"/>
                </a:prstClr>
              </a:innerShdw>
            </a:effectLst>
          </p:spPr>
          <p:style>
            <a:lnRef idx="1">
              <a:schemeClr val="accent5"/>
            </a:lnRef>
            <a:fillRef idx="3">
              <a:schemeClr val="accent5"/>
            </a:fillRef>
            <a:effectRef idx="2">
              <a:schemeClr val="accent5"/>
            </a:effectRef>
            <a:fontRef idx="minor">
              <a:schemeClr val="lt1"/>
            </a:fontRef>
          </p:style>
          <p:txBody>
            <a:bodyPr wrap="square" lIns="0" tIns="0" rIns="0" bIns="0" rtlCol="0">
              <a:noAutofit/>
            </a:bodyPr>
            <a:lstStyle/>
            <a:p>
              <a:pPr algn="ctr"/>
              <a:endParaRPr lang="en-US" sz="2000" dirty="0" smtClean="0"/>
            </a:p>
            <a:p>
              <a:pPr algn="ctr"/>
              <a:r>
                <a:rPr lang="en-US" sz="2800" dirty="0" smtClean="0"/>
                <a:t>Click here</a:t>
              </a:r>
            </a:p>
            <a:p>
              <a:pPr algn="ctr"/>
              <a:r>
                <a:rPr lang="en-US" sz="1200" dirty="0" smtClean="0"/>
                <a:t> to read more about </a:t>
              </a:r>
            </a:p>
            <a:p>
              <a:pPr algn="ctr"/>
              <a:r>
                <a:rPr lang="en-US" sz="2400" dirty="0" smtClean="0"/>
                <a:t> </a:t>
              </a:r>
              <a:r>
                <a:rPr lang="en-US" sz="2400" dirty="0" smtClean="0">
                  <a:solidFill>
                    <a:schemeClr val="accent4"/>
                  </a:solidFill>
                </a:rPr>
                <a:t>Test Security</a:t>
              </a:r>
              <a:r>
                <a:rPr lang="en-US" sz="2400" dirty="0" smtClean="0">
                  <a:solidFill>
                    <a:srgbClr val="FF0000"/>
                  </a:solidFill>
                </a:rPr>
                <a:t> </a:t>
              </a:r>
            </a:p>
            <a:p>
              <a:pPr algn="ctr"/>
              <a:r>
                <a:rPr lang="en-US" sz="1200" dirty="0" smtClean="0"/>
                <a:t>at DLIELC.</a:t>
              </a:r>
              <a:endParaRPr lang="en-US" sz="1200" dirty="0"/>
            </a:p>
          </p:txBody>
        </p:sp>
        <p:sp>
          <p:nvSpPr>
            <p:cNvPr id="3" name="Oval 2"/>
            <p:cNvSpPr/>
            <p:nvPr/>
          </p:nvSpPr>
          <p:spPr>
            <a:xfrm>
              <a:off x="4569514" y="435813"/>
              <a:ext cx="3084848" cy="190499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Content Placeholder 4"/>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57044" t="30674" r="17222" b="38791"/>
          <a:stretch/>
        </p:blipFill>
        <p:spPr>
          <a:xfrm>
            <a:off x="0" y="-21773"/>
            <a:ext cx="17536886" cy="853439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b="49761"/>
          <a:stretch/>
        </p:blipFill>
        <p:spPr>
          <a:xfrm>
            <a:off x="1343127" y="1"/>
            <a:ext cx="6452775" cy="7572374"/>
          </a:xfrm>
          <a:prstGeom prst="rect">
            <a:avLst/>
          </a:prstGeom>
          <a:effectLst>
            <a:outerShdw blurRad="50800" dist="38100" dir="2700000" algn="tl" rotWithShape="0">
              <a:prstClr val="black">
                <a:alpha val="40000"/>
              </a:prstClr>
            </a:outerShdw>
          </a:effectLst>
        </p:spPr>
      </p:pic>
      <p:sp>
        <p:nvSpPr>
          <p:cNvPr id="21" name="Oval Callout 20"/>
          <p:cNvSpPr/>
          <p:nvPr/>
        </p:nvSpPr>
        <p:spPr>
          <a:xfrm>
            <a:off x="5874408" y="1733313"/>
            <a:ext cx="2894035" cy="1558797"/>
          </a:xfrm>
          <a:prstGeom prst="wedgeEllipseCallout">
            <a:avLst>
              <a:gd name="adj1" fmla="val -6395"/>
              <a:gd name="adj2" fmla="val 87258"/>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solidFill>
                  <a:schemeClr val="tx1"/>
                </a:solidFill>
                <a:latin typeface="Segoe Print" panose="02000600000000000000" pitchFamily="2" charset="0"/>
              </a:rPr>
              <a:t>  </a:t>
            </a:r>
          </a:p>
          <a:p>
            <a:pPr algn="ctr"/>
            <a:r>
              <a:rPr lang="en-US" sz="1600" dirty="0" smtClean="0">
                <a:solidFill>
                  <a:schemeClr val="tx1"/>
                </a:solidFill>
                <a:latin typeface="Segoe Print" panose="02000600000000000000" pitchFamily="2" charset="0"/>
              </a:rPr>
              <a:t>Well, I can see I’m not wanted </a:t>
            </a:r>
            <a:r>
              <a:rPr lang="en-US" sz="1600" b="1" dirty="0" smtClean="0">
                <a:solidFill>
                  <a:schemeClr val="tx1"/>
                </a:solidFill>
                <a:latin typeface="Segoe Print" panose="02000600000000000000" pitchFamily="2" charset="0"/>
              </a:rPr>
              <a:t>here</a:t>
            </a:r>
            <a:r>
              <a:rPr lang="en-US" sz="1600" dirty="0" smtClean="0">
                <a:solidFill>
                  <a:schemeClr val="tx1"/>
                </a:solidFill>
                <a:latin typeface="Segoe Print" panose="02000600000000000000" pitchFamily="2" charset="0"/>
              </a:rPr>
              <a:t>..</a:t>
            </a:r>
          </a:p>
          <a:p>
            <a:pPr algn="ctr"/>
            <a:r>
              <a:rPr lang="en-US" sz="800" dirty="0" smtClean="0">
                <a:solidFill>
                  <a:schemeClr val="tx1"/>
                </a:solidFill>
                <a:latin typeface="Segoe Print" panose="02000600000000000000" pitchFamily="2" charset="0"/>
              </a:rPr>
              <a:t> </a:t>
            </a:r>
          </a:p>
          <a:p>
            <a:pPr algn="ctr"/>
            <a:r>
              <a:rPr lang="en-US" sz="1600" dirty="0" smtClean="0">
                <a:solidFill>
                  <a:schemeClr val="tx1"/>
                </a:solidFill>
                <a:latin typeface="Segoe Print" panose="02000600000000000000" pitchFamily="2" charset="0"/>
              </a:rPr>
              <a:t>Maybe I’ll have better luck with Bill . . .</a:t>
            </a:r>
            <a:endParaRPr lang="en-US" sz="1600" dirty="0">
              <a:solidFill>
                <a:schemeClr val="tx1"/>
              </a:solidFill>
              <a:latin typeface="Segoe Print" panose="02000600000000000000" pitchFamily="2" charset="0"/>
            </a:endParaRPr>
          </a:p>
        </p:txBody>
      </p:sp>
      <p:sp>
        <p:nvSpPr>
          <p:cNvPr id="20" name="Oval Callout 19"/>
          <p:cNvSpPr/>
          <p:nvPr/>
        </p:nvSpPr>
        <p:spPr>
          <a:xfrm flipH="1">
            <a:off x="304840" y="1657883"/>
            <a:ext cx="3480945" cy="1520915"/>
          </a:xfrm>
          <a:prstGeom prst="wedgeEllipseCallout">
            <a:avLst>
              <a:gd name="adj1" fmla="val -7900"/>
              <a:gd name="adj2" fmla="val 83358"/>
            </a:avLst>
          </a:prstGeom>
          <a:solidFill>
            <a:srgbClr val="B9E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chemeClr val="tx1"/>
                </a:solidFill>
                <a:latin typeface="Segoe Print" panose="02000600000000000000" pitchFamily="2" charset="0"/>
              </a:rPr>
              <a:t>Right again!  </a:t>
            </a:r>
          </a:p>
          <a:p>
            <a:pPr algn="ctr"/>
            <a:r>
              <a:rPr lang="en-US" sz="1400" dirty="0" smtClean="0">
                <a:solidFill>
                  <a:schemeClr val="tx1"/>
                </a:solidFill>
                <a:latin typeface="Segoe Print" panose="02000600000000000000" pitchFamily="2" charset="0"/>
              </a:rPr>
              <a:t>By using another person’s questions, you could be compromising the OPI.  </a:t>
            </a:r>
          </a:p>
          <a:p>
            <a:pPr algn="ctr"/>
            <a:r>
              <a:rPr lang="en-US" sz="1400" dirty="0" smtClean="0">
                <a:solidFill>
                  <a:schemeClr val="tx1"/>
                </a:solidFill>
                <a:latin typeface="Segoe Print" panose="02000600000000000000" pitchFamily="2" charset="0"/>
              </a:rPr>
              <a:t>At the very least, you are overexposing questions. </a:t>
            </a:r>
            <a:endParaRPr lang="en-US" sz="1400" dirty="0">
              <a:solidFill>
                <a:schemeClr val="tx1"/>
              </a:solidFill>
              <a:latin typeface="Segoe Print" panose="02000600000000000000" pitchFamily="2" charset="0"/>
            </a:endParaRPr>
          </a:p>
        </p:txBody>
      </p:sp>
      <p:sp>
        <p:nvSpPr>
          <p:cNvPr id="12" name="Action Button: Forward or Next 11">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718069" y="3732401"/>
            <a:ext cx="1365902" cy="2027761"/>
            <a:chOff x="2661750" y="2780379"/>
            <a:chExt cx="1820418" cy="2831017"/>
          </a:xfrm>
        </p:grpSpPr>
        <p:cxnSp>
          <p:nvCxnSpPr>
            <p:cNvPr id="16" name="Straight Connector 15"/>
            <p:cNvCxnSpPr/>
            <p:nvPr/>
          </p:nvCxnSpPr>
          <p:spPr>
            <a:xfrm flipH="1">
              <a:off x="3581731" y="2901233"/>
              <a:ext cx="28163" cy="396381"/>
            </a:xfrm>
            <a:prstGeom prst="line">
              <a:avLst/>
            </a:prstGeom>
            <a:ln w="190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7" name="Cloud Callout 16"/>
            <p:cNvSpPr/>
            <p:nvPr/>
          </p:nvSpPr>
          <p:spPr>
            <a:xfrm rot="4641784">
              <a:off x="3220708" y="2903652"/>
              <a:ext cx="688628" cy="1042652"/>
            </a:xfrm>
            <a:prstGeom prst="cloudCallout">
              <a:avLst>
                <a:gd name="adj1" fmla="val -9136"/>
                <a:gd name="adj2" fmla="val 4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e 17"/>
            <p:cNvSpPr/>
            <p:nvPr/>
          </p:nvSpPr>
          <p:spPr>
            <a:xfrm rot="20940000">
              <a:off x="2661750" y="3022608"/>
              <a:ext cx="1820418" cy="2145640"/>
            </a:xfrm>
            <a:prstGeom prst="pie">
              <a:avLst>
                <a:gd name="adj1" fmla="val 20983749"/>
                <a:gd name="adj2" fmla="val 128678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18"/>
            <p:cNvSpPr/>
            <p:nvPr/>
          </p:nvSpPr>
          <p:spPr>
            <a:xfrm>
              <a:off x="2876510" y="4007339"/>
              <a:ext cx="1382301" cy="1604057"/>
            </a:xfrm>
            <a:custGeom>
              <a:avLst/>
              <a:gdLst>
                <a:gd name="connsiteX0" fmla="*/ 309819 w 834515"/>
                <a:gd name="connsiteY0" fmla="*/ 0 h 710852"/>
                <a:gd name="connsiteX1" fmla="*/ 336307 w 834515"/>
                <a:gd name="connsiteY1" fmla="*/ 15206 h 710852"/>
                <a:gd name="connsiteX2" fmla="*/ 426743 w 834515"/>
                <a:gd name="connsiteY2" fmla="*/ 30752 h 710852"/>
                <a:gd name="connsiteX3" fmla="*/ 517179 w 834515"/>
                <a:gd name="connsiteY3" fmla="*/ 15206 h 710852"/>
                <a:gd name="connsiteX4" fmla="*/ 540703 w 834515"/>
                <a:gd name="connsiteY4" fmla="*/ 1702 h 710852"/>
                <a:gd name="connsiteX5" fmla="*/ 834515 w 834515"/>
                <a:gd name="connsiteY5" fmla="*/ 710852 h 710852"/>
                <a:gd name="connsiteX6" fmla="*/ 0 w 834515"/>
                <a:gd name="connsiteY6" fmla="*/ 710852 h 7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5" h="710852">
                  <a:moveTo>
                    <a:pt x="309819" y="0"/>
                  </a:moveTo>
                  <a:lnTo>
                    <a:pt x="336307" y="15206"/>
                  </a:lnTo>
                  <a:cubicBezTo>
                    <a:pt x="364104" y="25217"/>
                    <a:pt x="394664" y="30752"/>
                    <a:pt x="426743" y="30752"/>
                  </a:cubicBezTo>
                  <a:cubicBezTo>
                    <a:pt x="458822" y="30752"/>
                    <a:pt x="489383" y="25217"/>
                    <a:pt x="517179" y="15206"/>
                  </a:cubicBezTo>
                  <a:lnTo>
                    <a:pt x="540703" y="1702"/>
                  </a:lnTo>
                  <a:lnTo>
                    <a:pt x="834515" y="710852"/>
                  </a:lnTo>
                  <a:lnTo>
                    <a:pt x="0" y="7108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117196" y="2780379"/>
              <a:ext cx="1031990" cy="347676"/>
            </a:xfrm>
            <a:prstGeom prst="ellipse">
              <a:avLst/>
            </a:prstGeom>
            <a:noFill/>
            <a:ln w="76200">
              <a:solidFill>
                <a:schemeClr val="accent1">
                  <a:lumMod val="75000"/>
                </a:schemeClr>
              </a:solidFill>
            </a:ln>
            <a:effectLst/>
            <a:scene3d>
              <a:camera prst="isometricBottomDown">
                <a:rot lat="2114829" lon="16902592" rev="1695705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254283" y="3224717"/>
              <a:ext cx="675448" cy="776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Moon 23"/>
            <p:cNvSpPr/>
            <p:nvPr/>
          </p:nvSpPr>
          <p:spPr>
            <a:xfrm flipH="1">
              <a:off x="3754904" y="3477799"/>
              <a:ext cx="219543" cy="266117"/>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oon 24"/>
            <p:cNvSpPr/>
            <p:nvPr/>
          </p:nvSpPr>
          <p:spPr>
            <a:xfrm>
              <a:off x="3193699" y="3484994"/>
              <a:ext cx="219543" cy="266117"/>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3428710" y="3515404"/>
              <a:ext cx="133615" cy="163709"/>
              <a:chOff x="3428710" y="3491551"/>
              <a:chExt cx="133615" cy="163709"/>
            </a:xfrm>
          </p:grpSpPr>
          <p:sp>
            <p:nvSpPr>
              <p:cNvPr id="32" name="Oval 31"/>
              <p:cNvSpPr/>
              <p:nvPr/>
            </p:nvSpPr>
            <p:spPr>
              <a:xfrm rot="10020000">
                <a:off x="3428710" y="3491551"/>
                <a:ext cx="133615" cy="16370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487252" y="3509789"/>
                <a:ext cx="73151" cy="731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Cloud Callout 27"/>
            <p:cNvSpPr/>
            <p:nvPr/>
          </p:nvSpPr>
          <p:spPr>
            <a:xfrm>
              <a:off x="3205780" y="3108688"/>
              <a:ext cx="773497" cy="396052"/>
            </a:xfrm>
            <a:prstGeom prst="cloudCallout">
              <a:avLst>
                <a:gd name="adj1" fmla="val -5794"/>
                <a:gd name="adj2" fmla="val 118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flipH="1">
              <a:off x="3620694" y="3508847"/>
              <a:ext cx="133615" cy="163709"/>
              <a:chOff x="3428710" y="3491551"/>
              <a:chExt cx="133615" cy="163709"/>
            </a:xfrm>
          </p:grpSpPr>
          <p:sp>
            <p:nvSpPr>
              <p:cNvPr id="30" name="Oval 29"/>
              <p:cNvSpPr/>
              <p:nvPr/>
            </p:nvSpPr>
            <p:spPr>
              <a:xfrm rot="10020000">
                <a:off x="3428710" y="3491551"/>
                <a:ext cx="133615" cy="16370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3433677" y="3509331"/>
                <a:ext cx="73151" cy="731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 name="Group 33"/>
          <p:cNvGrpSpPr/>
          <p:nvPr/>
        </p:nvGrpSpPr>
        <p:grpSpPr>
          <a:xfrm>
            <a:off x="6490977" y="3808601"/>
            <a:ext cx="1433103" cy="2204427"/>
            <a:chOff x="5305830" y="1649266"/>
            <a:chExt cx="2057076" cy="3057909"/>
          </a:xfrm>
        </p:grpSpPr>
        <p:grpSp>
          <p:nvGrpSpPr>
            <p:cNvPr id="35" name="Group 34"/>
            <p:cNvGrpSpPr/>
            <p:nvPr/>
          </p:nvGrpSpPr>
          <p:grpSpPr>
            <a:xfrm>
              <a:off x="5305830" y="1649266"/>
              <a:ext cx="2057076" cy="3057909"/>
              <a:chOff x="5271023" y="2788835"/>
              <a:chExt cx="778204" cy="1110958"/>
            </a:xfrm>
          </p:grpSpPr>
          <p:sp>
            <p:nvSpPr>
              <p:cNvPr id="46" name="Rounded Rectangle 45"/>
              <p:cNvSpPr/>
              <p:nvPr/>
            </p:nvSpPr>
            <p:spPr>
              <a:xfrm rot="19479678">
                <a:off x="5743336" y="3177365"/>
                <a:ext cx="134636" cy="35912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rot="1916793">
                <a:off x="5380645" y="3188599"/>
                <a:ext cx="134636" cy="38120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e 6"/>
              <p:cNvSpPr/>
              <p:nvPr/>
            </p:nvSpPr>
            <p:spPr>
              <a:xfrm rot="21130926">
                <a:off x="5471386" y="2788835"/>
                <a:ext cx="306500" cy="326673"/>
              </a:xfrm>
              <a:custGeom>
                <a:avLst/>
                <a:gdLst>
                  <a:gd name="connsiteX0" fmla="*/ 286932 w 355253"/>
                  <a:gd name="connsiteY0" fmla="*/ 44618 h 421401"/>
                  <a:gd name="connsiteX1" fmla="*/ 346168 w 355253"/>
                  <a:gd name="connsiteY1" fmla="*/ 277220 h 421401"/>
                  <a:gd name="connsiteX2" fmla="*/ 142238 w 355253"/>
                  <a:gd name="connsiteY2" fmla="*/ 417178 h 421401"/>
                  <a:gd name="connsiteX3" fmla="*/ 82 w 355253"/>
                  <a:gd name="connsiteY3" fmla="*/ 217172 h 421401"/>
                  <a:gd name="connsiteX4" fmla="*/ 127593 w 355253"/>
                  <a:gd name="connsiteY4" fmla="*/ 8531 h 421401"/>
                  <a:gd name="connsiteX5" fmla="*/ 177627 w 355253"/>
                  <a:gd name="connsiteY5" fmla="*/ 210701 h 421401"/>
                  <a:gd name="connsiteX6" fmla="*/ 286932 w 355253"/>
                  <a:gd name="connsiteY6" fmla="*/ 44618 h 421401"/>
                  <a:gd name="connsiteX0" fmla="*/ 333101 w 373781"/>
                  <a:gd name="connsiteY0" fmla="*/ 33150 h 411586"/>
                  <a:gd name="connsiteX1" fmla="*/ 346170 w 373781"/>
                  <a:gd name="connsiteY1" fmla="*/ 268689 h 411586"/>
                  <a:gd name="connsiteX2" fmla="*/ 142240 w 373781"/>
                  <a:gd name="connsiteY2" fmla="*/ 408647 h 411586"/>
                  <a:gd name="connsiteX3" fmla="*/ 84 w 373781"/>
                  <a:gd name="connsiteY3" fmla="*/ 208641 h 411586"/>
                  <a:gd name="connsiteX4" fmla="*/ 127595 w 373781"/>
                  <a:gd name="connsiteY4" fmla="*/ 0 h 411586"/>
                  <a:gd name="connsiteX5" fmla="*/ 177629 w 373781"/>
                  <a:gd name="connsiteY5" fmla="*/ 202170 h 411586"/>
                  <a:gd name="connsiteX6" fmla="*/ 333101 w 373781"/>
                  <a:gd name="connsiteY6" fmla="*/ 33150 h 411586"/>
                  <a:gd name="connsiteX0" fmla="*/ 335071 w 375751"/>
                  <a:gd name="connsiteY0" fmla="*/ 34718 h 413154"/>
                  <a:gd name="connsiteX1" fmla="*/ 348140 w 375751"/>
                  <a:gd name="connsiteY1" fmla="*/ 270257 h 413154"/>
                  <a:gd name="connsiteX2" fmla="*/ 144210 w 375751"/>
                  <a:gd name="connsiteY2" fmla="*/ 410215 h 413154"/>
                  <a:gd name="connsiteX3" fmla="*/ 2054 w 375751"/>
                  <a:gd name="connsiteY3" fmla="*/ 210209 h 413154"/>
                  <a:gd name="connsiteX4" fmla="*/ 89929 w 375751"/>
                  <a:gd name="connsiteY4" fmla="*/ 0 h 413154"/>
                  <a:gd name="connsiteX5" fmla="*/ 179599 w 375751"/>
                  <a:gd name="connsiteY5" fmla="*/ 203738 h 413154"/>
                  <a:gd name="connsiteX6" fmla="*/ 335071 w 375751"/>
                  <a:gd name="connsiteY6" fmla="*/ 34718 h 413154"/>
                  <a:gd name="connsiteX0" fmla="*/ 335071 w 375751"/>
                  <a:gd name="connsiteY0" fmla="*/ 34718 h 413154"/>
                  <a:gd name="connsiteX1" fmla="*/ 348140 w 375751"/>
                  <a:gd name="connsiteY1" fmla="*/ 270257 h 413154"/>
                  <a:gd name="connsiteX2" fmla="*/ 144210 w 375751"/>
                  <a:gd name="connsiteY2" fmla="*/ 410215 h 413154"/>
                  <a:gd name="connsiteX3" fmla="*/ 2054 w 375751"/>
                  <a:gd name="connsiteY3" fmla="*/ 210209 h 413154"/>
                  <a:gd name="connsiteX4" fmla="*/ 89929 w 375751"/>
                  <a:gd name="connsiteY4" fmla="*/ 0 h 413154"/>
                  <a:gd name="connsiteX5" fmla="*/ 179599 w 375751"/>
                  <a:gd name="connsiteY5" fmla="*/ 203738 h 413154"/>
                  <a:gd name="connsiteX6" fmla="*/ 227419 w 375751"/>
                  <a:gd name="connsiteY6" fmla="*/ 164596 h 413154"/>
                  <a:gd name="connsiteX7" fmla="*/ 335071 w 375751"/>
                  <a:gd name="connsiteY7" fmla="*/ 34718 h 413154"/>
                  <a:gd name="connsiteX0" fmla="*/ 333783 w 374463"/>
                  <a:gd name="connsiteY0" fmla="*/ 34718 h 413154"/>
                  <a:gd name="connsiteX1" fmla="*/ 346852 w 374463"/>
                  <a:gd name="connsiteY1" fmla="*/ 270257 h 413154"/>
                  <a:gd name="connsiteX2" fmla="*/ 142922 w 374463"/>
                  <a:gd name="connsiteY2" fmla="*/ 410215 h 413154"/>
                  <a:gd name="connsiteX3" fmla="*/ 766 w 374463"/>
                  <a:gd name="connsiteY3" fmla="*/ 210209 h 413154"/>
                  <a:gd name="connsiteX4" fmla="*/ 88641 w 374463"/>
                  <a:gd name="connsiteY4" fmla="*/ 0 h 413154"/>
                  <a:gd name="connsiteX5" fmla="*/ 140316 w 374463"/>
                  <a:gd name="connsiteY5" fmla="*/ 131683 h 413154"/>
                  <a:gd name="connsiteX6" fmla="*/ 178311 w 374463"/>
                  <a:gd name="connsiteY6" fmla="*/ 203738 h 413154"/>
                  <a:gd name="connsiteX7" fmla="*/ 226131 w 374463"/>
                  <a:gd name="connsiteY7" fmla="*/ 164596 h 413154"/>
                  <a:gd name="connsiteX8" fmla="*/ 333783 w 374463"/>
                  <a:gd name="connsiteY8" fmla="*/ 34718 h 413154"/>
                  <a:gd name="connsiteX0" fmla="*/ 333783 w 374463"/>
                  <a:gd name="connsiteY0" fmla="*/ 34718 h 413154"/>
                  <a:gd name="connsiteX1" fmla="*/ 346852 w 374463"/>
                  <a:gd name="connsiteY1" fmla="*/ 270257 h 413154"/>
                  <a:gd name="connsiteX2" fmla="*/ 142922 w 374463"/>
                  <a:gd name="connsiteY2" fmla="*/ 410215 h 413154"/>
                  <a:gd name="connsiteX3" fmla="*/ 766 w 374463"/>
                  <a:gd name="connsiteY3" fmla="*/ 210209 h 413154"/>
                  <a:gd name="connsiteX4" fmla="*/ 88641 w 374463"/>
                  <a:gd name="connsiteY4" fmla="*/ 0 h 413154"/>
                  <a:gd name="connsiteX5" fmla="*/ 64254 w 374463"/>
                  <a:gd name="connsiteY5" fmla="*/ 201859 h 413154"/>
                  <a:gd name="connsiteX6" fmla="*/ 178311 w 374463"/>
                  <a:gd name="connsiteY6" fmla="*/ 203738 h 413154"/>
                  <a:gd name="connsiteX7" fmla="*/ 226131 w 374463"/>
                  <a:gd name="connsiteY7" fmla="*/ 164596 h 413154"/>
                  <a:gd name="connsiteX8" fmla="*/ 333783 w 374463"/>
                  <a:gd name="connsiteY8" fmla="*/ 34718 h 413154"/>
                  <a:gd name="connsiteX0" fmla="*/ 333783 w 374463"/>
                  <a:gd name="connsiteY0" fmla="*/ 34718 h 413154"/>
                  <a:gd name="connsiteX1" fmla="*/ 346852 w 374463"/>
                  <a:gd name="connsiteY1" fmla="*/ 270257 h 413154"/>
                  <a:gd name="connsiteX2" fmla="*/ 142922 w 374463"/>
                  <a:gd name="connsiteY2" fmla="*/ 410215 h 413154"/>
                  <a:gd name="connsiteX3" fmla="*/ 766 w 374463"/>
                  <a:gd name="connsiteY3" fmla="*/ 210209 h 413154"/>
                  <a:gd name="connsiteX4" fmla="*/ 88641 w 374463"/>
                  <a:gd name="connsiteY4" fmla="*/ 0 h 413154"/>
                  <a:gd name="connsiteX5" fmla="*/ 64254 w 374463"/>
                  <a:gd name="connsiteY5" fmla="*/ 201859 h 413154"/>
                  <a:gd name="connsiteX6" fmla="*/ 178311 w 374463"/>
                  <a:gd name="connsiteY6" fmla="*/ 203738 h 413154"/>
                  <a:gd name="connsiteX7" fmla="*/ 298309 w 374463"/>
                  <a:gd name="connsiteY7" fmla="*/ 201542 h 413154"/>
                  <a:gd name="connsiteX8" fmla="*/ 333783 w 374463"/>
                  <a:gd name="connsiteY8" fmla="*/ 34718 h 413154"/>
                  <a:gd name="connsiteX0" fmla="*/ 333783 w 374463"/>
                  <a:gd name="connsiteY0" fmla="*/ 34718 h 413154"/>
                  <a:gd name="connsiteX1" fmla="*/ 346852 w 374463"/>
                  <a:gd name="connsiteY1" fmla="*/ 270257 h 413154"/>
                  <a:gd name="connsiteX2" fmla="*/ 142922 w 374463"/>
                  <a:gd name="connsiteY2" fmla="*/ 410215 h 413154"/>
                  <a:gd name="connsiteX3" fmla="*/ 766 w 374463"/>
                  <a:gd name="connsiteY3" fmla="*/ 210209 h 413154"/>
                  <a:gd name="connsiteX4" fmla="*/ 88641 w 374463"/>
                  <a:gd name="connsiteY4" fmla="*/ 0 h 413154"/>
                  <a:gd name="connsiteX5" fmla="*/ 64254 w 374463"/>
                  <a:gd name="connsiteY5" fmla="*/ 201859 h 413154"/>
                  <a:gd name="connsiteX6" fmla="*/ 178311 w 374463"/>
                  <a:gd name="connsiteY6" fmla="*/ 203738 h 413154"/>
                  <a:gd name="connsiteX7" fmla="*/ 302716 w 374463"/>
                  <a:gd name="connsiteY7" fmla="*/ 244088 h 413154"/>
                  <a:gd name="connsiteX8" fmla="*/ 333783 w 374463"/>
                  <a:gd name="connsiteY8" fmla="*/ 34718 h 413154"/>
                  <a:gd name="connsiteX0" fmla="*/ 338931 w 377473"/>
                  <a:gd name="connsiteY0" fmla="*/ 30669 h 413170"/>
                  <a:gd name="connsiteX1" fmla="*/ 346852 w 377473"/>
                  <a:gd name="connsiteY1" fmla="*/ 270257 h 413170"/>
                  <a:gd name="connsiteX2" fmla="*/ 142922 w 377473"/>
                  <a:gd name="connsiteY2" fmla="*/ 410215 h 413170"/>
                  <a:gd name="connsiteX3" fmla="*/ 766 w 377473"/>
                  <a:gd name="connsiteY3" fmla="*/ 210209 h 413170"/>
                  <a:gd name="connsiteX4" fmla="*/ 88641 w 377473"/>
                  <a:gd name="connsiteY4" fmla="*/ 0 h 413170"/>
                  <a:gd name="connsiteX5" fmla="*/ 64254 w 377473"/>
                  <a:gd name="connsiteY5" fmla="*/ 201859 h 413170"/>
                  <a:gd name="connsiteX6" fmla="*/ 178311 w 377473"/>
                  <a:gd name="connsiteY6" fmla="*/ 203738 h 413170"/>
                  <a:gd name="connsiteX7" fmla="*/ 302716 w 377473"/>
                  <a:gd name="connsiteY7" fmla="*/ 244088 h 413170"/>
                  <a:gd name="connsiteX8" fmla="*/ 338931 w 377473"/>
                  <a:gd name="connsiteY8" fmla="*/ 30669 h 413170"/>
                  <a:gd name="connsiteX0" fmla="*/ 338931 w 377473"/>
                  <a:gd name="connsiteY0" fmla="*/ 30669 h 413170"/>
                  <a:gd name="connsiteX1" fmla="*/ 346852 w 377473"/>
                  <a:gd name="connsiteY1" fmla="*/ 270257 h 413170"/>
                  <a:gd name="connsiteX2" fmla="*/ 142922 w 377473"/>
                  <a:gd name="connsiteY2" fmla="*/ 410215 h 413170"/>
                  <a:gd name="connsiteX3" fmla="*/ 766 w 377473"/>
                  <a:gd name="connsiteY3" fmla="*/ 210209 h 413170"/>
                  <a:gd name="connsiteX4" fmla="*/ 88641 w 377473"/>
                  <a:gd name="connsiteY4" fmla="*/ 0 h 413170"/>
                  <a:gd name="connsiteX5" fmla="*/ 64254 w 377473"/>
                  <a:gd name="connsiteY5" fmla="*/ 201859 h 413170"/>
                  <a:gd name="connsiteX6" fmla="*/ 178311 w 377473"/>
                  <a:gd name="connsiteY6" fmla="*/ 203738 h 413170"/>
                  <a:gd name="connsiteX7" fmla="*/ 302716 w 377473"/>
                  <a:gd name="connsiteY7" fmla="*/ 244088 h 413170"/>
                  <a:gd name="connsiteX8" fmla="*/ 338931 w 377473"/>
                  <a:gd name="connsiteY8" fmla="*/ 30669 h 413170"/>
                  <a:gd name="connsiteX0" fmla="*/ 338931 w 363299"/>
                  <a:gd name="connsiteY0" fmla="*/ 30669 h 413170"/>
                  <a:gd name="connsiteX1" fmla="*/ 346852 w 363299"/>
                  <a:gd name="connsiteY1" fmla="*/ 270257 h 413170"/>
                  <a:gd name="connsiteX2" fmla="*/ 142922 w 363299"/>
                  <a:gd name="connsiteY2" fmla="*/ 410215 h 413170"/>
                  <a:gd name="connsiteX3" fmla="*/ 766 w 363299"/>
                  <a:gd name="connsiteY3" fmla="*/ 210209 h 413170"/>
                  <a:gd name="connsiteX4" fmla="*/ 88641 w 363299"/>
                  <a:gd name="connsiteY4" fmla="*/ 0 h 413170"/>
                  <a:gd name="connsiteX5" fmla="*/ 64254 w 363299"/>
                  <a:gd name="connsiteY5" fmla="*/ 201859 h 413170"/>
                  <a:gd name="connsiteX6" fmla="*/ 178311 w 363299"/>
                  <a:gd name="connsiteY6" fmla="*/ 203738 h 413170"/>
                  <a:gd name="connsiteX7" fmla="*/ 302716 w 363299"/>
                  <a:gd name="connsiteY7" fmla="*/ 244088 h 413170"/>
                  <a:gd name="connsiteX8" fmla="*/ 338931 w 363299"/>
                  <a:gd name="connsiteY8" fmla="*/ 30669 h 413170"/>
                  <a:gd name="connsiteX0" fmla="*/ 338931 w 367045"/>
                  <a:gd name="connsiteY0" fmla="*/ 30669 h 411566"/>
                  <a:gd name="connsiteX1" fmla="*/ 352062 w 367045"/>
                  <a:gd name="connsiteY1" fmla="*/ 284406 h 411566"/>
                  <a:gd name="connsiteX2" fmla="*/ 142922 w 367045"/>
                  <a:gd name="connsiteY2" fmla="*/ 410215 h 411566"/>
                  <a:gd name="connsiteX3" fmla="*/ 766 w 367045"/>
                  <a:gd name="connsiteY3" fmla="*/ 210209 h 411566"/>
                  <a:gd name="connsiteX4" fmla="*/ 88641 w 367045"/>
                  <a:gd name="connsiteY4" fmla="*/ 0 h 411566"/>
                  <a:gd name="connsiteX5" fmla="*/ 64254 w 367045"/>
                  <a:gd name="connsiteY5" fmla="*/ 201859 h 411566"/>
                  <a:gd name="connsiteX6" fmla="*/ 178311 w 367045"/>
                  <a:gd name="connsiteY6" fmla="*/ 203738 h 411566"/>
                  <a:gd name="connsiteX7" fmla="*/ 302716 w 367045"/>
                  <a:gd name="connsiteY7" fmla="*/ 244088 h 411566"/>
                  <a:gd name="connsiteX8" fmla="*/ 338931 w 367045"/>
                  <a:gd name="connsiteY8" fmla="*/ 30669 h 411566"/>
                  <a:gd name="connsiteX0" fmla="*/ 338931 w 367045"/>
                  <a:gd name="connsiteY0" fmla="*/ 30669 h 411566"/>
                  <a:gd name="connsiteX1" fmla="*/ 352062 w 367045"/>
                  <a:gd name="connsiteY1" fmla="*/ 284406 h 411566"/>
                  <a:gd name="connsiteX2" fmla="*/ 142922 w 367045"/>
                  <a:gd name="connsiteY2" fmla="*/ 410215 h 411566"/>
                  <a:gd name="connsiteX3" fmla="*/ 766 w 367045"/>
                  <a:gd name="connsiteY3" fmla="*/ 210209 h 411566"/>
                  <a:gd name="connsiteX4" fmla="*/ 88641 w 367045"/>
                  <a:gd name="connsiteY4" fmla="*/ 0 h 411566"/>
                  <a:gd name="connsiteX5" fmla="*/ 64254 w 367045"/>
                  <a:gd name="connsiteY5" fmla="*/ 201859 h 411566"/>
                  <a:gd name="connsiteX6" fmla="*/ 162402 w 367045"/>
                  <a:gd name="connsiteY6" fmla="*/ 278129 h 411566"/>
                  <a:gd name="connsiteX7" fmla="*/ 302716 w 367045"/>
                  <a:gd name="connsiteY7" fmla="*/ 244088 h 411566"/>
                  <a:gd name="connsiteX8" fmla="*/ 338931 w 367045"/>
                  <a:gd name="connsiteY8" fmla="*/ 30669 h 411566"/>
                  <a:gd name="connsiteX0" fmla="*/ 338931 w 367045"/>
                  <a:gd name="connsiteY0" fmla="*/ 30669 h 411566"/>
                  <a:gd name="connsiteX1" fmla="*/ 352062 w 367045"/>
                  <a:gd name="connsiteY1" fmla="*/ 284406 h 411566"/>
                  <a:gd name="connsiteX2" fmla="*/ 142922 w 367045"/>
                  <a:gd name="connsiteY2" fmla="*/ 410215 h 411566"/>
                  <a:gd name="connsiteX3" fmla="*/ 766 w 367045"/>
                  <a:gd name="connsiteY3" fmla="*/ 210209 h 411566"/>
                  <a:gd name="connsiteX4" fmla="*/ 88641 w 367045"/>
                  <a:gd name="connsiteY4" fmla="*/ 0 h 411566"/>
                  <a:gd name="connsiteX5" fmla="*/ 64254 w 367045"/>
                  <a:gd name="connsiteY5" fmla="*/ 201859 h 411566"/>
                  <a:gd name="connsiteX6" fmla="*/ 162402 w 367045"/>
                  <a:gd name="connsiteY6" fmla="*/ 278129 h 411566"/>
                  <a:gd name="connsiteX7" fmla="*/ 299201 w 367045"/>
                  <a:gd name="connsiteY7" fmla="*/ 266686 h 411566"/>
                  <a:gd name="connsiteX8" fmla="*/ 338931 w 367045"/>
                  <a:gd name="connsiteY8" fmla="*/ 30669 h 411566"/>
                  <a:gd name="connsiteX0" fmla="*/ 338931 w 367045"/>
                  <a:gd name="connsiteY0" fmla="*/ 30669 h 411566"/>
                  <a:gd name="connsiteX1" fmla="*/ 352062 w 367045"/>
                  <a:gd name="connsiteY1" fmla="*/ 284406 h 411566"/>
                  <a:gd name="connsiteX2" fmla="*/ 142922 w 367045"/>
                  <a:gd name="connsiteY2" fmla="*/ 410215 h 411566"/>
                  <a:gd name="connsiteX3" fmla="*/ 766 w 367045"/>
                  <a:gd name="connsiteY3" fmla="*/ 210209 h 411566"/>
                  <a:gd name="connsiteX4" fmla="*/ 88641 w 367045"/>
                  <a:gd name="connsiteY4" fmla="*/ 0 h 411566"/>
                  <a:gd name="connsiteX5" fmla="*/ 64254 w 367045"/>
                  <a:gd name="connsiteY5" fmla="*/ 201859 h 411566"/>
                  <a:gd name="connsiteX6" fmla="*/ 162402 w 367045"/>
                  <a:gd name="connsiteY6" fmla="*/ 278129 h 411566"/>
                  <a:gd name="connsiteX7" fmla="*/ 299201 w 367045"/>
                  <a:gd name="connsiteY7" fmla="*/ 266686 h 411566"/>
                  <a:gd name="connsiteX8" fmla="*/ 338931 w 367045"/>
                  <a:gd name="connsiteY8" fmla="*/ 30669 h 411566"/>
                  <a:gd name="connsiteX0" fmla="*/ 338931 w 367045"/>
                  <a:gd name="connsiteY0" fmla="*/ 30669 h 411566"/>
                  <a:gd name="connsiteX1" fmla="*/ 352062 w 367045"/>
                  <a:gd name="connsiteY1" fmla="*/ 284406 h 411566"/>
                  <a:gd name="connsiteX2" fmla="*/ 142922 w 367045"/>
                  <a:gd name="connsiteY2" fmla="*/ 410215 h 411566"/>
                  <a:gd name="connsiteX3" fmla="*/ 766 w 367045"/>
                  <a:gd name="connsiteY3" fmla="*/ 210209 h 411566"/>
                  <a:gd name="connsiteX4" fmla="*/ 88641 w 367045"/>
                  <a:gd name="connsiteY4" fmla="*/ 0 h 411566"/>
                  <a:gd name="connsiteX5" fmla="*/ 64254 w 367045"/>
                  <a:gd name="connsiteY5" fmla="*/ 201859 h 411566"/>
                  <a:gd name="connsiteX6" fmla="*/ 162402 w 367045"/>
                  <a:gd name="connsiteY6" fmla="*/ 278129 h 411566"/>
                  <a:gd name="connsiteX7" fmla="*/ 299201 w 367045"/>
                  <a:gd name="connsiteY7" fmla="*/ 266686 h 411566"/>
                  <a:gd name="connsiteX8" fmla="*/ 338931 w 367045"/>
                  <a:gd name="connsiteY8" fmla="*/ 30669 h 4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45" h="411566">
                    <a:moveTo>
                      <a:pt x="338931" y="30669"/>
                    </a:moveTo>
                    <a:cubicBezTo>
                      <a:pt x="356341" y="125572"/>
                      <a:pt x="384730" y="221148"/>
                      <a:pt x="352062" y="284406"/>
                    </a:cubicBezTo>
                    <a:cubicBezTo>
                      <a:pt x="319394" y="347664"/>
                      <a:pt x="201471" y="422581"/>
                      <a:pt x="142922" y="410215"/>
                    </a:cubicBezTo>
                    <a:cubicBezTo>
                      <a:pt x="84373" y="397849"/>
                      <a:pt x="9813" y="278578"/>
                      <a:pt x="766" y="210209"/>
                    </a:cubicBezTo>
                    <a:cubicBezTo>
                      <a:pt x="-8281" y="141840"/>
                      <a:pt x="65383" y="13088"/>
                      <a:pt x="88641" y="0"/>
                    </a:cubicBezTo>
                    <a:lnTo>
                      <a:pt x="64254" y="201859"/>
                    </a:lnTo>
                    <a:lnTo>
                      <a:pt x="162402" y="278129"/>
                    </a:lnTo>
                    <a:cubicBezTo>
                      <a:pt x="185317" y="305562"/>
                      <a:pt x="270083" y="275958"/>
                      <a:pt x="299201" y="266686"/>
                    </a:cubicBezTo>
                    <a:cubicBezTo>
                      <a:pt x="304460" y="236514"/>
                      <a:pt x="327132" y="85052"/>
                      <a:pt x="338931" y="3066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ounded Rectangle 48"/>
              <p:cNvSpPr/>
              <p:nvPr/>
            </p:nvSpPr>
            <p:spPr>
              <a:xfrm>
                <a:off x="5469080" y="3199348"/>
                <a:ext cx="308234" cy="43020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20"/>
              <p:cNvSpPr/>
              <p:nvPr/>
            </p:nvSpPr>
            <p:spPr>
              <a:xfrm>
                <a:off x="5469080" y="2897806"/>
                <a:ext cx="289642" cy="301542"/>
              </a:xfrm>
              <a:custGeom>
                <a:avLst/>
                <a:gdLst>
                  <a:gd name="connsiteX0" fmla="*/ 0 w 850277"/>
                  <a:gd name="connsiteY0" fmla="*/ 444290 h 888580"/>
                  <a:gd name="connsiteX1" fmla="*/ 425139 w 850277"/>
                  <a:gd name="connsiteY1" fmla="*/ 0 h 888580"/>
                  <a:gd name="connsiteX2" fmla="*/ 850278 w 850277"/>
                  <a:gd name="connsiteY2" fmla="*/ 444290 h 888580"/>
                  <a:gd name="connsiteX3" fmla="*/ 425139 w 850277"/>
                  <a:gd name="connsiteY3" fmla="*/ 888580 h 888580"/>
                  <a:gd name="connsiteX4" fmla="*/ 0 w 850277"/>
                  <a:gd name="connsiteY4" fmla="*/ 444290 h 888580"/>
                  <a:gd name="connsiteX0" fmla="*/ 10 w 850288"/>
                  <a:gd name="connsiteY0" fmla="*/ 549798 h 994088"/>
                  <a:gd name="connsiteX1" fmla="*/ 435197 w 850288"/>
                  <a:gd name="connsiteY1" fmla="*/ 0 h 994088"/>
                  <a:gd name="connsiteX2" fmla="*/ 850288 w 850288"/>
                  <a:gd name="connsiteY2" fmla="*/ 549798 h 994088"/>
                  <a:gd name="connsiteX3" fmla="*/ 425149 w 850288"/>
                  <a:gd name="connsiteY3" fmla="*/ 994088 h 994088"/>
                  <a:gd name="connsiteX4" fmla="*/ 10 w 850288"/>
                  <a:gd name="connsiteY4" fmla="*/ 549798 h 99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8" h="994088">
                    <a:moveTo>
                      <a:pt x="10" y="549798"/>
                    </a:moveTo>
                    <a:cubicBezTo>
                      <a:pt x="1685" y="384117"/>
                      <a:pt x="200399" y="0"/>
                      <a:pt x="435197" y="0"/>
                    </a:cubicBezTo>
                    <a:cubicBezTo>
                      <a:pt x="669995" y="0"/>
                      <a:pt x="850288" y="304423"/>
                      <a:pt x="850288" y="549798"/>
                    </a:cubicBezTo>
                    <a:cubicBezTo>
                      <a:pt x="850288" y="795173"/>
                      <a:pt x="659947" y="994088"/>
                      <a:pt x="425149" y="994088"/>
                    </a:cubicBezTo>
                    <a:cubicBezTo>
                      <a:pt x="190351" y="994088"/>
                      <a:pt x="-1665" y="715479"/>
                      <a:pt x="10" y="549798"/>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5641184" y="3515312"/>
                <a:ext cx="134636" cy="35912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469320" y="3517559"/>
                <a:ext cx="134636" cy="35912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Curved Connector 52"/>
              <p:cNvCxnSpPr/>
              <p:nvPr/>
            </p:nvCxnSpPr>
            <p:spPr>
              <a:xfrm>
                <a:off x="5271023" y="3218837"/>
                <a:ext cx="391500" cy="336593"/>
              </a:xfrm>
              <a:prstGeom prst="curvedConnector3">
                <a:avLst>
                  <a:gd name="adj1" fmla="val 17043"/>
                </a:avLst>
              </a:prstGeom>
              <a:ln w="69850">
                <a:solidFill>
                  <a:srgbClr val="C00000"/>
                </a:solidFill>
                <a:headEnd type="stealth"/>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777653" y="2956025"/>
                <a:ext cx="271574" cy="943768"/>
                <a:chOff x="6268271" y="3214862"/>
                <a:chExt cx="271574" cy="1053206"/>
              </a:xfrm>
            </p:grpSpPr>
            <p:sp>
              <p:nvSpPr>
                <p:cNvPr id="55" name="Curved Left Arrow 38"/>
                <p:cNvSpPr/>
                <p:nvPr/>
              </p:nvSpPr>
              <p:spPr>
                <a:xfrm rot="5879003">
                  <a:off x="6201568" y="3322370"/>
                  <a:ext cx="304986" cy="171580"/>
                </a:xfrm>
                <a:custGeom>
                  <a:avLst/>
                  <a:gdLst>
                    <a:gd name="connsiteX0" fmla="*/ 0 w 242662"/>
                    <a:gd name="connsiteY0" fmla="*/ 271478 h 321329"/>
                    <a:gd name="connsiteX1" fmla="*/ 60666 w 242662"/>
                    <a:gd name="connsiteY1" fmla="*/ 217640 h 321329"/>
                    <a:gd name="connsiteX2" fmla="*/ 60666 w 242662"/>
                    <a:gd name="connsiteY2" fmla="*/ 247070 h 321329"/>
                    <a:gd name="connsiteX3" fmla="*/ 239430 w 242662"/>
                    <a:gd name="connsiteY3" fmla="*/ 145949 h 321329"/>
                    <a:gd name="connsiteX4" fmla="*/ 60666 w 242662"/>
                    <a:gd name="connsiteY4" fmla="*/ 287912 h 321329"/>
                    <a:gd name="connsiteX5" fmla="*/ 60666 w 242662"/>
                    <a:gd name="connsiteY5" fmla="*/ 317343 h 321329"/>
                    <a:gd name="connsiteX6" fmla="*/ 0 w 242662"/>
                    <a:gd name="connsiteY6" fmla="*/ 271478 h 321329"/>
                    <a:gd name="connsiteX0" fmla="*/ 242662 w 242662"/>
                    <a:gd name="connsiteY0" fmla="*/ 166371 h 321329"/>
                    <a:gd name="connsiteX1" fmla="*/ 0 w 242662"/>
                    <a:gd name="connsiteY1" fmla="*/ 40843 h 321329"/>
                    <a:gd name="connsiteX2" fmla="*/ 0 w 242662"/>
                    <a:gd name="connsiteY2" fmla="*/ 0 h 321329"/>
                    <a:gd name="connsiteX3" fmla="*/ 242662 w 242662"/>
                    <a:gd name="connsiteY3" fmla="*/ 125528 h 321329"/>
                    <a:gd name="connsiteX4" fmla="*/ 242662 w 242662"/>
                    <a:gd name="connsiteY4" fmla="*/ 166371 h 321329"/>
                    <a:gd name="connsiteX0" fmla="*/ 242662 w 242662"/>
                    <a:gd name="connsiteY0" fmla="*/ 166371 h 321329"/>
                    <a:gd name="connsiteX1" fmla="*/ 0 w 242662"/>
                    <a:gd name="connsiteY1" fmla="*/ 40843 h 321329"/>
                    <a:gd name="connsiteX2" fmla="*/ 0 w 242662"/>
                    <a:gd name="connsiteY2" fmla="*/ 0 h 321329"/>
                    <a:gd name="connsiteX3" fmla="*/ 242662 w 242662"/>
                    <a:gd name="connsiteY3" fmla="*/ 125528 h 321329"/>
                    <a:gd name="connsiteX4" fmla="*/ 242662 w 242662"/>
                    <a:gd name="connsiteY4" fmla="*/ 166371 h 321329"/>
                    <a:gd name="connsiteX5" fmla="*/ 60665 w 242662"/>
                    <a:gd name="connsiteY5" fmla="*/ 287913 h 321329"/>
                    <a:gd name="connsiteX6" fmla="*/ 60666 w 242662"/>
                    <a:gd name="connsiteY6" fmla="*/ 317343 h 321329"/>
                    <a:gd name="connsiteX7" fmla="*/ 0 w 242662"/>
                    <a:gd name="connsiteY7" fmla="*/ 271478 h 321329"/>
                    <a:gd name="connsiteX8" fmla="*/ 60666 w 242662"/>
                    <a:gd name="connsiteY8" fmla="*/ 217640 h 321329"/>
                    <a:gd name="connsiteX9" fmla="*/ 60666 w 242662"/>
                    <a:gd name="connsiteY9" fmla="*/ 247070 h 321329"/>
                    <a:gd name="connsiteX10" fmla="*/ 239430 w 242662"/>
                    <a:gd name="connsiteY10" fmla="*/ 145949 h 321329"/>
                    <a:gd name="connsiteX0" fmla="*/ 8198 w 250889"/>
                    <a:gd name="connsiteY0" fmla="*/ 271478 h 317343"/>
                    <a:gd name="connsiteX1" fmla="*/ 68864 w 250889"/>
                    <a:gd name="connsiteY1" fmla="*/ 217640 h 317343"/>
                    <a:gd name="connsiteX2" fmla="*/ 68864 w 250889"/>
                    <a:gd name="connsiteY2" fmla="*/ 247070 h 317343"/>
                    <a:gd name="connsiteX3" fmla="*/ 247628 w 250889"/>
                    <a:gd name="connsiteY3" fmla="*/ 145949 h 317343"/>
                    <a:gd name="connsiteX4" fmla="*/ 68864 w 250889"/>
                    <a:gd name="connsiteY4" fmla="*/ 287912 h 317343"/>
                    <a:gd name="connsiteX5" fmla="*/ 68864 w 250889"/>
                    <a:gd name="connsiteY5" fmla="*/ 317343 h 317343"/>
                    <a:gd name="connsiteX6" fmla="*/ 8198 w 250889"/>
                    <a:gd name="connsiteY6" fmla="*/ 271478 h 317343"/>
                    <a:gd name="connsiteX0" fmla="*/ 250860 w 250889"/>
                    <a:gd name="connsiteY0" fmla="*/ 166371 h 317343"/>
                    <a:gd name="connsiteX1" fmla="*/ 8198 w 250889"/>
                    <a:gd name="connsiteY1" fmla="*/ 40843 h 317343"/>
                    <a:gd name="connsiteX2" fmla="*/ 8198 w 250889"/>
                    <a:gd name="connsiteY2" fmla="*/ 0 h 317343"/>
                    <a:gd name="connsiteX3" fmla="*/ 250860 w 250889"/>
                    <a:gd name="connsiteY3" fmla="*/ 125528 h 317343"/>
                    <a:gd name="connsiteX4" fmla="*/ 250860 w 250889"/>
                    <a:gd name="connsiteY4" fmla="*/ 166371 h 317343"/>
                    <a:gd name="connsiteX0" fmla="*/ 250860 w 250889"/>
                    <a:gd name="connsiteY0" fmla="*/ 166371 h 317343"/>
                    <a:gd name="connsiteX1" fmla="*/ 0 w 250889"/>
                    <a:gd name="connsiteY1" fmla="*/ 143958 h 317343"/>
                    <a:gd name="connsiteX2" fmla="*/ 8198 w 250889"/>
                    <a:gd name="connsiteY2" fmla="*/ 0 h 317343"/>
                    <a:gd name="connsiteX3" fmla="*/ 250860 w 250889"/>
                    <a:gd name="connsiteY3" fmla="*/ 125528 h 317343"/>
                    <a:gd name="connsiteX4" fmla="*/ 250860 w 250889"/>
                    <a:gd name="connsiteY4" fmla="*/ 166371 h 317343"/>
                    <a:gd name="connsiteX5" fmla="*/ 68863 w 250889"/>
                    <a:gd name="connsiteY5" fmla="*/ 287913 h 317343"/>
                    <a:gd name="connsiteX6" fmla="*/ 68864 w 250889"/>
                    <a:gd name="connsiteY6" fmla="*/ 317343 h 317343"/>
                    <a:gd name="connsiteX7" fmla="*/ 8198 w 250889"/>
                    <a:gd name="connsiteY7" fmla="*/ 271478 h 317343"/>
                    <a:gd name="connsiteX8" fmla="*/ 68864 w 250889"/>
                    <a:gd name="connsiteY8" fmla="*/ 217640 h 317343"/>
                    <a:gd name="connsiteX9" fmla="*/ 68864 w 250889"/>
                    <a:gd name="connsiteY9" fmla="*/ 247070 h 317343"/>
                    <a:gd name="connsiteX10" fmla="*/ 247628 w 250889"/>
                    <a:gd name="connsiteY10" fmla="*/ 145949 h 317343"/>
                    <a:gd name="connsiteX0" fmla="*/ 8198 w 250889"/>
                    <a:gd name="connsiteY0" fmla="*/ 271478 h 317343"/>
                    <a:gd name="connsiteX1" fmla="*/ 68864 w 250889"/>
                    <a:gd name="connsiteY1" fmla="*/ 217640 h 317343"/>
                    <a:gd name="connsiteX2" fmla="*/ 68864 w 250889"/>
                    <a:gd name="connsiteY2" fmla="*/ 247070 h 317343"/>
                    <a:gd name="connsiteX3" fmla="*/ 247628 w 250889"/>
                    <a:gd name="connsiteY3" fmla="*/ 145949 h 317343"/>
                    <a:gd name="connsiteX4" fmla="*/ 68864 w 250889"/>
                    <a:gd name="connsiteY4" fmla="*/ 287912 h 317343"/>
                    <a:gd name="connsiteX5" fmla="*/ 68864 w 250889"/>
                    <a:gd name="connsiteY5" fmla="*/ 317343 h 317343"/>
                    <a:gd name="connsiteX6" fmla="*/ 8198 w 250889"/>
                    <a:gd name="connsiteY6" fmla="*/ 271478 h 317343"/>
                    <a:gd name="connsiteX0" fmla="*/ 250860 w 250889"/>
                    <a:gd name="connsiteY0" fmla="*/ 166371 h 317343"/>
                    <a:gd name="connsiteX1" fmla="*/ 1 w 250889"/>
                    <a:gd name="connsiteY1" fmla="*/ 143958 h 317343"/>
                    <a:gd name="connsiteX2" fmla="*/ 8198 w 250889"/>
                    <a:gd name="connsiteY2" fmla="*/ 0 h 317343"/>
                    <a:gd name="connsiteX3" fmla="*/ 250860 w 250889"/>
                    <a:gd name="connsiteY3" fmla="*/ 125528 h 317343"/>
                    <a:gd name="connsiteX4" fmla="*/ 250860 w 250889"/>
                    <a:gd name="connsiteY4" fmla="*/ 166371 h 317343"/>
                    <a:gd name="connsiteX0" fmla="*/ 250860 w 250889"/>
                    <a:gd name="connsiteY0" fmla="*/ 166371 h 317343"/>
                    <a:gd name="connsiteX1" fmla="*/ 0 w 250889"/>
                    <a:gd name="connsiteY1" fmla="*/ 143958 h 317343"/>
                    <a:gd name="connsiteX2" fmla="*/ 8198 w 250889"/>
                    <a:gd name="connsiteY2" fmla="*/ 0 h 317343"/>
                    <a:gd name="connsiteX3" fmla="*/ 250860 w 250889"/>
                    <a:gd name="connsiteY3" fmla="*/ 125528 h 317343"/>
                    <a:gd name="connsiteX4" fmla="*/ 250860 w 250889"/>
                    <a:gd name="connsiteY4" fmla="*/ 166371 h 317343"/>
                    <a:gd name="connsiteX5" fmla="*/ 68863 w 250889"/>
                    <a:gd name="connsiteY5" fmla="*/ 287913 h 317343"/>
                    <a:gd name="connsiteX6" fmla="*/ 68864 w 250889"/>
                    <a:gd name="connsiteY6" fmla="*/ 317343 h 317343"/>
                    <a:gd name="connsiteX7" fmla="*/ 8198 w 250889"/>
                    <a:gd name="connsiteY7" fmla="*/ 271478 h 317343"/>
                    <a:gd name="connsiteX8" fmla="*/ 68864 w 250889"/>
                    <a:gd name="connsiteY8" fmla="*/ 217640 h 317343"/>
                    <a:gd name="connsiteX9" fmla="*/ 68864 w 250889"/>
                    <a:gd name="connsiteY9" fmla="*/ 247070 h 317343"/>
                    <a:gd name="connsiteX10" fmla="*/ 247628 w 250889"/>
                    <a:gd name="connsiteY10" fmla="*/ 145949 h 317343"/>
                    <a:gd name="connsiteX0" fmla="*/ 62295 w 304986"/>
                    <a:gd name="connsiteY0" fmla="*/ 271478 h 317343"/>
                    <a:gd name="connsiteX1" fmla="*/ 122961 w 304986"/>
                    <a:gd name="connsiteY1" fmla="*/ 217640 h 317343"/>
                    <a:gd name="connsiteX2" fmla="*/ 122961 w 304986"/>
                    <a:gd name="connsiteY2" fmla="*/ 247070 h 317343"/>
                    <a:gd name="connsiteX3" fmla="*/ 301725 w 304986"/>
                    <a:gd name="connsiteY3" fmla="*/ 145949 h 317343"/>
                    <a:gd name="connsiteX4" fmla="*/ 122961 w 304986"/>
                    <a:gd name="connsiteY4" fmla="*/ 287912 h 317343"/>
                    <a:gd name="connsiteX5" fmla="*/ 122961 w 304986"/>
                    <a:gd name="connsiteY5" fmla="*/ 317343 h 317343"/>
                    <a:gd name="connsiteX6" fmla="*/ 62295 w 304986"/>
                    <a:gd name="connsiteY6" fmla="*/ 271478 h 317343"/>
                    <a:gd name="connsiteX0" fmla="*/ 304957 w 304986"/>
                    <a:gd name="connsiteY0" fmla="*/ 166371 h 317343"/>
                    <a:gd name="connsiteX1" fmla="*/ 54098 w 304986"/>
                    <a:gd name="connsiteY1" fmla="*/ 143958 h 317343"/>
                    <a:gd name="connsiteX2" fmla="*/ 62295 w 304986"/>
                    <a:gd name="connsiteY2" fmla="*/ 0 h 317343"/>
                    <a:gd name="connsiteX3" fmla="*/ 304957 w 304986"/>
                    <a:gd name="connsiteY3" fmla="*/ 125528 h 317343"/>
                    <a:gd name="connsiteX4" fmla="*/ 304957 w 304986"/>
                    <a:gd name="connsiteY4" fmla="*/ 166371 h 317343"/>
                    <a:gd name="connsiteX0" fmla="*/ 304957 w 304986"/>
                    <a:gd name="connsiteY0" fmla="*/ 166371 h 317343"/>
                    <a:gd name="connsiteX1" fmla="*/ 54097 w 304986"/>
                    <a:gd name="connsiteY1" fmla="*/ 143958 h 317343"/>
                    <a:gd name="connsiteX2" fmla="*/ 0 w 304986"/>
                    <a:gd name="connsiteY2" fmla="*/ 161684 h 317343"/>
                    <a:gd name="connsiteX3" fmla="*/ 304957 w 304986"/>
                    <a:gd name="connsiteY3" fmla="*/ 125528 h 317343"/>
                    <a:gd name="connsiteX4" fmla="*/ 304957 w 304986"/>
                    <a:gd name="connsiteY4" fmla="*/ 166371 h 317343"/>
                    <a:gd name="connsiteX5" fmla="*/ 122960 w 304986"/>
                    <a:gd name="connsiteY5" fmla="*/ 287913 h 317343"/>
                    <a:gd name="connsiteX6" fmla="*/ 122961 w 304986"/>
                    <a:gd name="connsiteY6" fmla="*/ 317343 h 317343"/>
                    <a:gd name="connsiteX7" fmla="*/ 62295 w 304986"/>
                    <a:gd name="connsiteY7" fmla="*/ 271478 h 317343"/>
                    <a:gd name="connsiteX8" fmla="*/ 122961 w 304986"/>
                    <a:gd name="connsiteY8" fmla="*/ 217640 h 317343"/>
                    <a:gd name="connsiteX9" fmla="*/ 122961 w 304986"/>
                    <a:gd name="connsiteY9" fmla="*/ 247070 h 317343"/>
                    <a:gd name="connsiteX10" fmla="*/ 301725 w 304986"/>
                    <a:gd name="connsiteY10" fmla="*/ 145949 h 317343"/>
                    <a:gd name="connsiteX0" fmla="*/ 62295 w 304986"/>
                    <a:gd name="connsiteY0" fmla="*/ 174188 h 220053"/>
                    <a:gd name="connsiteX1" fmla="*/ 122961 w 304986"/>
                    <a:gd name="connsiteY1" fmla="*/ 120350 h 220053"/>
                    <a:gd name="connsiteX2" fmla="*/ 122961 w 304986"/>
                    <a:gd name="connsiteY2" fmla="*/ 149780 h 220053"/>
                    <a:gd name="connsiteX3" fmla="*/ 301725 w 304986"/>
                    <a:gd name="connsiteY3" fmla="*/ 48659 h 220053"/>
                    <a:gd name="connsiteX4" fmla="*/ 122961 w 304986"/>
                    <a:gd name="connsiteY4" fmla="*/ 190622 h 220053"/>
                    <a:gd name="connsiteX5" fmla="*/ 122961 w 304986"/>
                    <a:gd name="connsiteY5" fmla="*/ 220053 h 220053"/>
                    <a:gd name="connsiteX6" fmla="*/ 62295 w 304986"/>
                    <a:gd name="connsiteY6" fmla="*/ 174188 h 220053"/>
                    <a:gd name="connsiteX0" fmla="*/ 304957 w 304986"/>
                    <a:gd name="connsiteY0" fmla="*/ 69081 h 220053"/>
                    <a:gd name="connsiteX1" fmla="*/ 54098 w 304986"/>
                    <a:gd name="connsiteY1" fmla="*/ 46668 h 220053"/>
                    <a:gd name="connsiteX2" fmla="*/ 19105 w 304986"/>
                    <a:gd name="connsiteY2" fmla="*/ 39056 h 220053"/>
                    <a:gd name="connsiteX3" fmla="*/ 304957 w 304986"/>
                    <a:gd name="connsiteY3" fmla="*/ 28238 h 220053"/>
                    <a:gd name="connsiteX4" fmla="*/ 304957 w 304986"/>
                    <a:gd name="connsiteY4" fmla="*/ 69081 h 220053"/>
                    <a:gd name="connsiteX0" fmla="*/ 304957 w 304986"/>
                    <a:gd name="connsiteY0" fmla="*/ 69081 h 220053"/>
                    <a:gd name="connsiteX1" fmla="*/ 54097 w 304986"/>
                    <a:gd name="connsiteY1" fmla="*/ 46668 h 220053"/>
                    <a:gd name="connsiteX2" fmla="*/ 0 w 304986"/>
                    <a:gd name="connsiteY2" fmla="*/ 64394 h 220053"/>
                    <a:gd name="connsiteX3" fmla="*/ 304957 w 304986"/>
                    <a:gd name="connsiteY3" fmla="*/ 28238 h 220053"/>
                    <a:gd name="connsiteX4" fmla="*/ 304957 w 304986"/>
                    <a:gd name="connsiteY4" fmla="*/ 69081 h 220053"/>
                    <a:gd name="connsiteX5" fmla="*/ 122960 w 304986"/>
                    <a:gd name="connsiteY5" fmla="*/ 190623 h 220053"/>
                    <a:gd name="connsiteX6" fmla="*/ 122961 w 304986"/>
                    <a:gd name="connsiteY6" fmla="*/ 220053 h 220053"/>
                    <a:gd name="connsiteX7" fmla="*/ 62295 w 304986"/>
                    <a:gd name="connsiteY7" fmla="*/ 174188 h 220053"/>
                    <a:gd name="connsiteX8" fmla="*/ 122961 w 304986"/>
                    <a:gd name="connsiteY8" fmla="*/ 120350 h 220053"/>
                    <a:gd name="connsiteX9" fmla="*/ 122961 w 304986"/>
                    <a:gd name="connsiteY9" fmla="*/ 149780 h 220053"/>
                    <a:gd name="connsiteX10" fmla="*/ 301725 w 304986"/>
                    <a:gd name="connsiteY10" fmla="*/ 48659 h 22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986" h="220053" stroke="0" extrusionOk="0">
                      <a:moveTo>
                        <a:pt x="62295" y="174188"/>
                      </a:moveTo>
                      <a:lnTo>
                        <a:pt x="122961" y="120350"/>
                      </a:lnTo>
                      <a:lnTo>
                        <a:pt x="122961" y="149780"/>
                      </a:lnTo>
                      <a:cubicBezTo>
                        <a:pt x="215995" y="137354"/>
                        <a:pt x="286094" y="97702"/>
                        <a:pt x="301725" y="48659"/>
                      </a:cubicBezTo>
                      <a:cubicBezTo>
                        <a:pt x="322164" y="112784"/>
                        <a:pt x="244606" y="174375"/>
                        <a:pt x="122961" y="190622"/>
                      </a:cubicBezTo>
                      <a:lnTo>
                        <a:pt x="122961" y="220053"/>
                      </a:lnTo>
                      <a:lnTo>
                        <a:pt x="62295" y="174188"/>
                      </a:lnTo>
                      <a:close/>
                    </a:path>
                    <a:path w="304986" h="220053" fill="darkenLess" stroke="0" extrusionOk="0">
                      <a:moveTo>
                        <a:pt x="304957" y="69081"/>
                      </a:moveTo>
                      <a:cubicBezTo>
                        <a:pt x="304957" y="-246"/>
                        <a:pt x="188117" y="46668"/>
                        <a:pt x="54098" y="46668"/>
                      </a:cubicBezTo>
                      <a:lnTo>
                        <a:pt x="19105" y="39056"/>
                      </a:lnTo>
                      <a:cubicBezTo>
                        <a:pt x="153124" y="39056"/>
                        <a:pt x="304957" y="-41089"/>
                        <a:pt x="304957" y="28238"/>
                      </a:cubicBezTo>
                      <a:lnTo>
                        <a:pt x="304957" y="69081"/>
                      </a:lnTo>
                      <a:close/>
                    </a:path>
                    <a:path w="304986" h="220053" fill="none" extrusionOk="0">
                      <a:moveTo>
                        <a:pt x="304957" y="69081"/>
                      </a:moveTo>
                      <a:cubicBezTo>
                        <a:pt x="304957" y="-246"/>
                        <a:pt x="188116" y="46668"/>
                        <a:pt x="54097" y="46668"/>
                      </a:cubicBezTo>
                      <a:cubicBezTo>
                        <a:pt x="54097" y="33054"/>
                        <a:pt x="0" y="78008"/>
                        <a:pt x="0" y="64394"/>
                      </a:cubicBezTo>
                      <a:cubicBezTo>
                        <a:pt x="134019" y="64394"/>
                        <a:pt x="304957" y="-41089"/>
                        <a:pt x="304957" y="28238"/>
                      </a:cubicBezTo>
                      <a:lnTo>
                        <a:pt x="304957" y="69081"/>
                      </a:lnTo>
                      <a:cubicBezTo>
                        <a:pt x="304957" y="126322"/>
                        <a:pt x="230100" y="176313"/>
                        <a:pt x="122960" y="190623"/>
                      </a:cubicBezTo>
                      <a:cubicBezTo>
                        <a:pt x="122960" y="200433"/>
                        <a:pt x="122961" y="210243"/>
                        <a:pt x="122961" y="220053"/>
                      </a:cubicBezTo>
                      <a:lnTo>
                        <a:pt x="62295" y="174188"/>
                      </a:lnTo>
                      <a:lnTo>
                        <a:pt x="122961" y="120350"/>
                      </a:lnTo>
                      <a:lnTo>
                        <a:pt x="122961" y="149780"/>
                      </a:lnTo>
                      <a:cubicBezTo>
                        <a:pt x="215995" y="137354"/>
                        <a:pt x="286094" y="97702"/>
                        <a:pt x="301725" y="48659"/>
                      </a:cubicBezTo>
                    </a:path>
                  </a:pathLst>
                </a:custGeom>
                <a:solidFill>
                  <a:srgbClr val="C00000"/>
                </a:solidFill>
                <a:ln>
                  <a:solidFill>
                    <a:srgbClr val="C00000"/>
                  </a:solidFill>
                  <a:headEnd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Curved Left Arrow 39"/>
                <p:cNvSpPr/>
                <p:nvPr/>
              </p:nvSpPr>
              <p:spPr>
                <a:xfrm rot="15720997" flipH="1">
                  <a:off x="6321417" y="3341772"/>
                  <a:ext cx="285473" cy="151383"/>
                </a:xfrm>
                <a:custGeom>
                  <a:avLst/>
                  <a:gdLst>
                    <a:gd name="connsiteX0" fmla="*/ 0 w 242662"/>
                    <a:gd name="connsiteY0" fmla="*/ 285849 h 335700"/>
                    <a:gd name="connsiteX1" fmla="*/ 60666 w 242662"/>
                    <a:gd name="connsiteY1" fmla="*/ 231783 h 335700"/>
                    <a:gd name="connsiteX2" fmla="*/ 60666 w 242662"/>
                    <a:gd name="connsiteY2" fmla="*/ 261213 h 335700"/>
                    <a:gd name="connsiteX3" fmla="*/ 239772 w 242662"/>
                    <a:gd name="connsiteY3" fmla="*/ 153134 h 335700"/>
                    <a:gd name="connsiteX4" fmla="*/ 60666 w 242662"/>
                    <a:gd name="connsiteY4" fmla="*/ 302055 h 335700"/>
                    <a:gd name="connsiteX5" fmla="*/ 60666 w 242662"/>
                    <a:gd name="connsiteY5" fmla="*/ 331486 h 335700"/>
                    <a:gd name="connsiteX6" fmla="*/ 0 w 242662"/>
                    <a:gd name="connsiteY6" fmla="*/ 285849 h 335700"/>
                    <a:gd name="connsiteX0" fmla="*/ 242662 w 242662"/>
                    <a:gd name="connsiteY0" fmla="*/ 173556 h 335700"/>
                    <a:gd name="connsiteX1" fmla="*/ 0 w 242662"/>
                    <a:gd name="connsiteY1" fmla="*/ 40842 h 335700"/>
                    <a:gd name="connsiteX2" fmla="*/ 0 w 242662"/>
                    <a:gd name="connsiteY2" fmla="*/ 0 h 335700"/>
                    <a:gd name="connsiteX3" fmla="*/ 242662 w 242662"/>
                    <a:gd name="connsiteY3" fmla="*/ 132714 h 335700"/>
                    <a:gd name="connsiteX4" fmla="*/ 242662 w 242662"/>
                    <a:gd name="connsiteY4" fmla="*/ 173556 h 335700"/>
                    <a:gd name="connsiteX0" fmla="*/ 242662 w 242662"/>
                    <a:gd name="connsiteY0" fmla="*/ 173556 h 335700"/>
                    <a:gd name="connsiteX1" fmla="*/ 0 w 242662"/>
                    <a:gd name="connsiteY1" fmla="*/ 40842 h 335700"/>
                    <a:gd name="connsiteX2" fmla="*/ 0 w 242662"/>
                    <a:gd name="connsiteY2" fmla="*/ 0 h 335700"/>
                    <a:gd name="connsiteX3" fmla="*/ 242662 w 242662"/>
                    <a:gd name="connsiteY3" fmla="*/ 132714 h 335700"/>
                    <a:gd name="connsiteX4" fmla="*/ 242662 w 242662"/>
                    <a:gd name="connsiteY4" fmla="*/ 173556 h 335700"/>
                    <a:gd name="connsiteX5" fmla="*/ 60666 w 242662"/>
                    <a:gd name="connsiteY5" fmla="*/ 302056 h 335700"/>
                    <a:gd name="connsiteX6" fmla="*/ 60666 w 242662"/>
                    <a:gd name="connsiteY6" fmla="*/ 331486 h 335700"/>
                    <a:gd name="connsiteX7" fmla="*/ 0 w 242662"/>
                    <a:gd name="connsiteY7" fmla="*/ 285849 h 335700"/>
                    <a:gd name="connsiteX8" fmla="*/ 60666 w 242662"/>
                    <a:gd name="connsiteY8" fmla="*/ 231783 h 335700"/>
                    <a:gd name="connsiteX9" fmla="*/ 60666 w 242662"/>
                    <a:gd name="connsiteY9" fmla="*/ 261213 h 335700"/>
                    <a:gd name="connsiteX10" fmla="*/ 239772 w 242662"/>
                    <a:gd name="connsiteY10" fmla="*/ 153134 h 335700"/>
                    <a:gd name="connsiteX0" fmla="*/ 0 w 249398"/>
                    <a:gd name="connsiteY0" fmla="*/ 285849 h 331486"/>
                    <a:gd name="connsiteX1" fmla="*/ 60666 w 249398"/>
                    <a:gd name="connsiteY1" fmla="*/ 231783 h 331486"/>
                    <a:gd name="connsiteX2" fmla="*/ 60666 w 249398"/>
                    <a:gd name="connsiteY2" fmla="*/ 261213 h 331486"/>
                    <a:gd name="connsiteX3" fmla="*/ 239772 w 249398"/>
                    <a:gd name="connsiteY3" fmla="*/ 153134 h 331486"/>
                    <a:gd name="connsiteX4" fmla="*/ 60666 w 249398"/>
                    <a:gd name="connsiteY4" fmla="*/ 302055 h 331486"/>
                    <a:gd name="connsiteX5" fmla="*/ 60666 w 249398"/>
                    <a:gd name="connsiteY5" fmla="*/ 331486 h 331486"/>
                    <a:gd name="connsiteX6" fmla="*/ 0 w 249398"/>
                    <a:gd name="connsiteY6" fmla="*/ 285849 h 331486"/>
                    <a:gd name="connsiteX0" fmla="*/ 242662 w 249398"/>
                    <a:gd name="connsiteY0" fmla="*/ 173556 h 331486"/>
                    <a:gd name="connsiteX1" fmla="*/ 0 w 249398"/>
                    <a:gd name="connsiteY1" fmla="*/ 40842 h 331486"/>
                    <a:gd name="connsiteX2" fmla="*/ 0 w 249398"/>
                    <a:gd name="connsiteY2" fmla="*/ 0 h 331486"/>
                    <a:gd name="connsiteX3" fmla="*/ 242662 w 249398"/>
                    <a:gd name="connsiteY3" fmla="*/ 132714 h 331486"/>
                    <a:gd name="connsiteX4" fmla="*/ 242662 w 249398"/>
                    <a:gd name="connsiteY4" fmla="*/ 173556 h 331486"/>
                    <a:gd name="connsiteX0" fmla="*/ 242662 w 249398"/>
                    <a:gd name="connsiteY0" fmla="*/ 173556 h 331486"/>
                    <a:gd name="connsiteX1" fmla="*/ 152131 w 249398"/>
                    <a:gd name="connsiteY1" fmla="*/ 115806 h 331486"/>
                    <a:gd name="connsiteX2" fmla="*/ 0 w 249398"/>
                    <a:gd name="connsiteY2" fmla="*/ 0 h 331486"/>
                    <a:gd name="connsiteX3" fmla="*/ 242662 w 249398"/>
                    <a:gd name="connsiteY3" fmla="*/ 132714 h 331486"/>
                    <a:gd name="connsiteX4" fmla="*/ 242662 w 249398"/>
                    <a:gd name="connsiteY4" fmla="*/ 173556 h 331486"/>
                    <a:gd name="connsiteX5" fmla="*/ 60666 w 249398"/>
                    <a:gd name="connsiteY5" fmla="*/ 302056 h 331486"/>
                    <a:gd name="connsiteX6" fmla="*/ 60666 w 249398"/>
                    <a:gd name="connsiteY6" fmla="*/ 331486 h 331486"/>
                    <a:gd name="connsiteX7" fmla="*/ 0 w 249398"/>
                    <a:gd name="connsiteY7" fmla="*/ 285849 h 331486"/>
                    <a:gd name="connsiteX8" fmla="*/ 60666 w 249398"/>
                    <a:gd name="connsiteY8" fmla="*/ 231783 h 331486"/>
                    <a:gd name="connsiteX9" fmla="*/ 60666 w 249398"/>
                    <a:gd name="connsiteY9" fmla="*/ 261213 h 331486"/>
                    <a:gd name="connsiteX10" fmla="*/ 239772 w 249398"/>
                    <a:gd name="connsiteY10" fmla="*/ 153134 h 331486"/>
                    <a:gd name="connsiteX0" fmla="*/ 0 w 249398"/>
                    <a:gd name="connsiteY0" fmla="*/ 285849 h 331486"/>
                    <a:gd name="connsiteX1" fmla="*/ 60666 w 249398"/>
                    <a:gd name="connsiteY1" fmla="*/ 231783 h 331486"/>
                    <a:gd name="connsiteX2" fmla="*/ 60666 w 249398"/>
                    <a:gd name="connsiteY2" fmla="*/ 261213 h 331486"/>
                    <a:gd name="connsiteX3" fmla="*/ 239772 w 249398"/>
                    <a:gd name="connsiteY3" fmla="*/ 153134 h 331486"/>
                    <a:gd name="connsiteX4" fmla="*/ 60666 w 249398"/>
                    <a:gd name="connsiteY4" fmla="*/ 302055 h 331486"/>
                    <a:gd name="connsiteX5" fmla="*/ 60666 w 249398"/>
                    <a:gd name="connsiteY5" fmla="*/ 331486 h 331486"/>
                    <a:gd name="connsiteX6" fmla="*/ 0 w 249398"/>
                    <a:gd name="connsiteY6" fmla="*/ 285849 h 331486"/>
                    <a:gd name="connsiteX0" fmla="*/ 242662 w 249398"/>
                    <a:gd name="connsiteY0" fmla="*/ 173556 h 331486"/>
                    <a:gd name="connsiteX1" fmla="*/ 2913 w 249398"/>
                    <a:gd name="connsiteY1" fmla="*/ 142399 h 331486"/>
                    <a:gd name="connsiteX2" fmla="*/ 0 w 249398"/>
                    <a:gd name="connsiteY2" fmla="*/ 0 h 331486"/>
                    <a:gd name="connsiteX3" fmla="*/ 242662 w 249398"/>
                    <a:gd name="connsiteY3" fmla="*/ 132714 h 331486"/>
                    <a:gd name="connsiteX4" fmla="*/ 242662 w 249398"/>
                    <a:gd name="connsiteY4" fmla="*/ 173556 h 331486"/>
                    <a:gd name="connsiteX0" fmla="*/ 242662 w 249398"/>
                    <a:gd name="connsiteY0" fmla="*/ 173556 h 331486"/>
                    <a:gd name="connsiteX1" fmla="*/ 152131 w 249398"/>
                    <a:gd name="connsiteY1" fmla="*/ 115806 h 331486"/>
                    <a:gd name="connsiteX2" fmla="*/ 0 w 249398"/>
                    <a:gd name="connsiteY2" fmla="*/ 0 h 331486"/>
                    <a:gd name="connsiteX3" fmla="*/ 242662 w 249398"/>
                    <a:gd name="connsiteY3" fmla="*/ 132714 h 331486"/>
                    <a:gd name="connsiteX4" fmla="*/ 242662 w 249398"/>
                    <a:gd name="connsiteY4" fmla="*/ 173556 h 331486"/>
                    <a:gd name="connsiteX5" fmla="*/ 60666 w 249398"/>
                    <a:gd name="connsiteY5" fmla="*/ 302056 h 331486"/>
                    <a:gd name="connsiteX6" fmla="*/ 60666 w 249398"/>
                    <a:gd name="connsiteY6" fmla="*/ 331486 h 331486"/>
                    <a:gd name="connsiteX7" fmla="*/ 0 w 249398"/>
                    <a:gd name="connsiteY7" fmla="*/ 285849 h 331486"/>
                    <a:gd name="connsiteX8" fmla="*/ 60666 w 249398"/>
                    <a:gd name="connsiteY8" fmla="*/ 231783 h 331486"/>
                    <a:gd name="connsiteX9" fmla="*/ 60666 w 249398"/>
                    <a:gd name="connsiteY9" fmla="*/ 261213 h 331486"/>
                    <a:gd name="connsiteX10" fmla="*/ 239772 w 249398"/>
                    <a:gd name="connsiteY10" fmla="*/ 153134 h 331486"/>
                    <a:gd name="connsiteX0" fmla="*/ 19410 w 268808"/>
                    <a:gd name="connsiteY0" fmla="*/ 285849 h 331486"/>
                    <a:gd name="connsiteX1" fmla="*/ 80076 w 268808"/>
                    <a:gd name="connsiteY1" fmla="*/ 231783 h 331486"/>
                    <a:gd name="connsiteX2" fmla="*/ 80076 w 268808"/>
                    <a:gd name="connsiteY2" fmla="*/ 261213 h 331486"/>
                    <a:gd name="connsiteX3" fmla="*/ 259182 w 268808"/>
                    <a:gd name="connsiteY3" fmla="*/ 153134 h 331486"/>
                    <a:gd name="connsiteX4" fmla="*/ 80076 w 268808"/>
                    <a:gd name="connsiteY4" fmla="*/ 302055 h 331486"/>
                    <a:gd name="connsiteX5" fmla="*/ 80076 w 268808"/>
                    <a:gd name="connsiteY5" fmla="*/ 331486 h 331486"/>
                    <a:gd name="connsiteX6" fmla="*/ 19410 w 268808"/>
                    <a:gd name="connsiteY6" fmla="*/ 285849 h 331486"/>
                    <a:gd name="connsiteX0" fmla="*/ 262072 w 268808"/>
                    <a:gd name="connsiteY0" fmla="*/ 173556 h 331486"/>
                    <a:gd name="connsiteX1" fmla="*/ 22323 w 268808"/>
                    <a:gd name="connsiteY1" fmla="*/ 142399 h 331486"/>
                    <a:gd name="connsiteX2" fmla="*/ 19410 w 268808"/>
                    <a:gd name="connsiteY2" fmla="*/ 0 h 331486"/>
                    <a:gd name="connsiteX3" fmla="*/ 262072 w 268808"/>
                    <a:gd name="connsiteY3" fmla="*/ 132714 h 331486"/>
                    <a:gd name="connsiteX4" fmla="*/ 262072 w 268808"/>
                    <a:gd name="connsiteY4" fmla="*/ 173556 h 331486"/>
                    <a:gd name="connsiteX0" fmla="*/ 262072 w 268808"/>
                    <a:gd name="connsiteY0" fmla="*/ 173556 h 331486"/>
                    <a:gd name="connsiteX1" fmla="*/ 171541 w 268808"/>
                    <a:gd name="connsiteY1" fmla="*/ 115806 h 331486"/>
                    <a:gd name="connsiteX2" fmla="*/ 0 w 268808"/>
                    <a:gd name="connsiteY2" fmla="*/ 144340 h 331486"/>
                    <a:gd name="connsiteX3" fmla="*/ 262072 w 268808"/>
                    <a:gd name="connsiteY3" fmla="*/ 132714 h 331486"/>
                    <a:gd name="connsiteX4" fmla="*/ 262072 w 268808"/>
                    <a:gd name="connsiteY4" fmla="*/ 173556 h 331486"/>
                    <a:gd name="connsiteX5" fmla="*/ 80076 w 268808"/>
                    <a:gd name="connsiteY5" fmla="*/ 302056 h 331486"/>
                    <a:gd name="connsiteX6" fmla="*/ 80076 w 268808"/>
                    <a:gd name="connsiteY6" fmla="*/ 331486 h 331486"/>
                    <a:gd name="connsiteX7" fmla="*/ 19410 w 268808"/>
                    <a:gd name="connsiteY7" fmla="*/ 285849 h 331486"/>
                    <a:gd name="connsiteX8" fmla="*/ 80076 w 268808"/>
                    <a:gd name="connsiteY8" fmla="*/ 231783 h 331486"/>
                    <a:gd name="connsiteX9" fmla="*/ 80076 w 268808"/>
                    <a:gd name="connsiteY9" fmla="*/ 261213 h 331486"/>
                    <a:gd name="connsiteX10" fmla="*/ 259182 w 268808"/>
                    <a:gd name="connsiteY10" fmla="*/ 153134 h 331486"/>
                    <a:gd name="connsiteX0" fmla="*/ 36076 w 285474"/>
                    <a:gd name="connsiteY0" fmla="*/ 182948 h 228585"/>
                    <a:gd name="connsiteX1" fmla="*/ 96742 w 285474"/>
                    <a:gd name="connsiteY1" fmla="*/ 128882 h 228585"/>
                    <a:gd name="connsiteX2" fmla="*/ 96742 w 285474"/>
                    <a:gd name="connsiteY2" fmla="*/ 158312 h 228585"/>
                    <a:gd name="connsiteX3" fmla="*/ 275848 w 285474"/>
                    <a:gd name="connsiteY3" fmla="*/ 50233 h 228585"/>
                    <a:gd name="connsiteX4" fmla="*/ 96742 w 285474"/>
                    <a:gd name="connsiteY4" fmla="*/ 199154 h 228585"/>
                    <a:gd name="connsiteX5" fmla="*/ 96742 w 285474"/>
                    <a:gd name="connsiteY5" fmla="*/ 228585 h 228585"/>
                    <a:gd name="connsiteX6" fmla="*/ 36076 w 285474"/>
                    <a:gd name="connsiteY6" fmla="*/ 182948 h 228585"/>
                    <a:gd name="connsiteX0" fmla="*/ 278738 w 285474"/>
                    <a:gd name="connsiteY0" fmla="*/ 70655 h 228585"/>
                    <a:gd name="connsiteX1" fmla="*/ 38989 w 285474"/>
                    <a:gd name="connsiteY1" fmla="*/ 39498 h 228585"/>
                    <a:gd name="connsiteX2" fmla="*/ 0 w 285474"/>
                    <a:gd name="connsiteY2" fmla="*/ 43776 h 228585"/>
                    <a:gd name="connsiteX3" fmla="*/ 278738 w 285474"/>
                    <a:gd name="connsiteY3" fmla="*/ 29813 h 228585"/>
                    <a:gd name="connsiteX4" fmla="*/ 278738 w 285474"/>
                    <a:gd name="connsiteY4" fmla="*/ 70655 h 228585"/>
                    <a:gd name="connsiteX0" fmla="*/ 278738 w 285474"/>
                    <a:gd name="connsiteY0" fmla="*/ 70655 h 228585"/>
                    <a:gd name="connsiteX1" fmla="*/ 188207 w 285474"/>
                    <a:gd name="connsiteY1" fmla="*/ 12905 h 228585"/>
                    <a:gd name="connsiteX2" fmla="*/ 16666 w 285474"/>
                    <a:gd name="connsiteY2" fmla="*/ 41439 h 228585"/>
                    <a:gd name="connsiteX3" fmla="*/ 278738 w 285474"/>
                    <a:gd name="connsiteY3" fmla="*/ 29813 h 228585"/>
                    <a:gd name="connsiteX4" fmla="*/ 278738 w 285474"/>
                    <a:gd name="connsiteY4" fmla="*/ 70655 h 228585"/>
                    <a:gd name="connsiteX5" fmla="*/ 96742 w 285474"/>
                    <a:gd name="connsiteY5" fmla="*/ 199155 h 228585"/>
                    <a:gd name="connsiteX6" fmla="*/ 96742 w 285474"/>
                    <a:gd name="connsiteY6" fmla="*/ 228585 h 228585"/>
                    <a:gd name="connsiteX7" fmla="*/ 36076 w 285474"/>
                    <a:gd name="connsiteY7" fmla="*/ 182948 h 228585"/>
                    <a:gd name="connsiteX8" fmla="*/ 96742 w 285474"/>
                    <a:gd name="connsiteY8" fmla="*/ 128882 h 228585"/>
                    <a:gd name="connsiteX9" fmla="*/ 96742 w 285474"/>
                    <a:gd name="connsiteY9" fmla="*/ 158312 h 228585"/>
                    <a:gd name="connsiteX10" fmla="*/ 275848 w 285474"/>
                    <a:gd name="connsiteY10" fmla="*/ 50233 h 2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474" h="228585" stroke="0" extrusionOk="0">
                      <a:moveTo>
                        <a:pt x="36076" y="182948"/>
                      </a:moveTo>
                      <a:lnTo>
                        <a:pt x="96742" y="128882"/>
                      </a:lnTo>
                      <a:lnTo>
                        <a:pt x="96742" y="158312"/>
                      </a:lnTo>
                      <a:cubicBezTo>
                        <a:pt x="190537" y="145067"/>
                        <a:pt x="260943" y="102582"/>
                        <a:pt x="275848" y="50233"/>
                      </a:cubicBezTo>
                      <a:cubicBezTo>
                        <a:pt x="295052" y="117677"/>
                        <a:pt x="217584" y="182090"/>
                        <a:pt x="96742" y="199154"/>
                      </a:cubicBezTo>
                      <a:lnTo>
                        <a:pt x="96742" y="228585"/>
                      </a:lnTo>
                      <a:lnTo>
                        <a:pt x="36076" y="182948"/>
                      </a:lnTo>
                      <a:close/>
                    </a:path>
                    <a:path w="285474" h="228585" fill="darkenLess" stroke="0" extrusionOk="0">
                      <a:moveTo>
                        <a:pt x="278738" y="70655"/>
                      </a:moveTo>
                      <a:cubicBezTo>
                        <a:pt x="278738" y="-2641"/>
                        <a:pt x="173008" y="39498"/>
                        <a:pt x="38989" y="39498"/>
                      </a:cubicBezTo>
                      <a:lnTo>
                        <a:pt x="0" y="43776"/>
                      </a:lnTo>
                      <a:cubicBezTo>
                        <a:pt x="134019" y="43776"/>
                        <a:pt x="278738" y="-43483"/>
                        <a:pt x="278738" y="29813"/>
                      </a:cubicBezTo>
                      <a:lnTo>
                        <a:pt x="278738" y="70655"/>
                      </a:lnTo>
                      <a:close/>
                    </a:path>
                    <a:path w="285474" h="228585" fill="none" extrusionOk="0">
                      <a:moveTo>
                        <a:pt x="278738" y="70655"/>
                      </a:moveTo>
                      <a:cubicBezTo>
                        <a:pt x="278738" y="-2641"/>
                        <a:pt x="322226" y="12905"/>
                        <a:pt x="188207" y="12905"/>
                      </a:cubicBezTo>
                      <a:cubicBezTo>
                        <a:pt x="188207" y="-709"/>
                        <a:pt x="16666" y="55053"/>
                        <a:pt x="16666" y="41439"/>
                      </a:cubicBezTo>
                      <a:cubicBezTo>
                        <a:pt x="150685" y="41439"/>
                        <a:pt x="278738" y="-43483"/>
                        <a:pt x="278738" y="29813"/>
                      </a:cubicBezTo>
                      <a:lnTo>
                        <a:pt x="278738" y="70655"/>
                      </a:lnTo>
                      <a:cubicBezTo>
                        <a:pt x="278738" y="131172"/>
                        <a:pt x="203881" y="184025"/>
                        <a:pt x="96742" y="199155"/>
                      </a:cubicBezTo>
                      <a:lnTo>
                        <a:pt x="96742" y="228585"/>
                      </a:lnTo>
                      <a:lnTo>
                        <a:pt x="36076" y="182948"/>
                      </a:lnTo>
                      <a:lnTo>
                        <a:pt x="96742" y="128882"/>
                      </a:lnTo>
                      <a:lnTo>
                        <a:pt x="96742" y="158312"/>
                      </a:lnTo>
                      <a:cubicBezTo>
                        <a:pt x="190537" y="145067"/>
                        <a:pt x="260943" y="102582"/>
                        <a:pt x="275848" y="50233"/>
                      </a:cubicBezTo>
                    </a:path>
                  </a:pathLst>
                </a:custGeom>
                <a:solidFill>
                  <a:srgbClr val="C00000"/>
                </a:solidFill>
                <a:ln>
                  <a:solidFill>
                    <a:srgbClr val="C00000"/>
                  </a:solidFill>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Arrow Connector 56"/>
                <p:cNvCxnSpPr/>
                <p:nvPr/>
              </p:nvCxnSpPr>
              <p:spPr>
                <a:xfrm flipV="1">
                  <a:off x="6404483" y="3214862"/>
                  <a:ext cx="8617" cy="1053206"/>
                </a:xfrm>
                <a:prstGeom prst="straightConnector1">
                  <a:avLst/>
                </a:prstGeom>
                <a:ln w="76200">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58" name="Rounded Rectangle 57"/>
              <p:cNvSpPr/>
              <p:nvPr/>
            </p:nvSpPr>
            <p:spPr>
              <a:xfrm rot="5233460">
                <a:off x="5451665" y="3736007"/>
                <a:ext cx="89452" cy="19240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rot="5460000">
                <a:off x="5693878" y="3732080"/>
                <a:ext cx="89452" cy="19240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Moon 51"/>
            <p:cNvSpPr/>
            <p:nvPr/>
          </p:nvSpPr>
          <p:spPr>
            <a:xfrm>
              <a:off x="5773770" y="2223147"/>
              <a:ext cx="192049" cy="305875"/>
            </a:xfrm>
            <a:custGeom>
              <a:avLst/>
              <a:gdLst>
                <a:gd name="connsiteX0" fmla="*/ 219543 w 219543"/>
                <a:gd name="connsiteY0" fmla="*/ 266117 h 266117"/>
                <a:gd name="connsiteX1" fmla="*/ 0 w 219543"/>
                <a:gd name="connsiteY1" fmla="*/ 133058 h 266117"/>
                <a:gd name="connsiteX2" fmla="*/ 219543 w 219543"/>
                <a:gd name="connsiteY2" fmla="*/ -1 h 266117"/>
                <a:gd name="connsiteX3" fmla="*/ 219543 w 219543"/>
                <a:gd name="connsiteY3" fmla="*/ 266116 h 266117"/>
                <a:gd name="connsiteX4" fmla="*/ 219543 w 219543"/>
                <a:gd name="connsiteY4" fmla="*/ 266117 h 266117"/>
                <a:gd name="connsiteX0" fmla="*/ 231980 w 231980"/>
                <a:gd name="connsiteY0" fmla="*/ 305875 h 305875"/>
                <a:gd name="connsiteX1" fmla="*/ 12437 w 231980"/>
                <a:gd name="connsiteY1" fmla="*/ 172816 h 305875"/>
                <a:gd name="connsiteX2" fmla="*/ 104760 w 231980"/>
                <a:gd name="connsiteY2" fmla="*/ 0 h 305875"/>
                <a:gd name="connsiteX3" fmla="*/ 231980 w 231980"/>
                <a:gd name="connsiteY3" fmla="*/ 305874 h 305875"/>
                <a:gd name="connsiteX4" fmla="*/ 231980 w 231980"/>
                <a:gd name="connsiteY4" fmla="*/ 305875 h 305875"/>
                <a:gd name="connsiteX0" fmla="*/ 221930 w 221930"/>
                <a:gd name="connsiteY0" fmla="*/ 305875 h 305875"/>
                <a:gd name="connsiteX1" fmla="*/ 2387 w 221930"/>
                <a:gd name="connsiteY1" fmla="*/ 172816 h 305875"/>
                <a:gd name="connsiteX2" fmla="*/ 94710 w 221930"/>
                <a:gd name="connsiteY2" fmla="*/ 0 h 305875"/>
                <a:gd name="connsiteX3" fmla="*/ 221930 w 221930"/>
                <a:gd name="connsiteY3" fmla="*/ 305874 h 305875"/>
                <a:gd name="connsiteX4" fmla="*/ 221930 w 221930"/>
                <a:gd name="connsiteY4" fmla="*/ 305875 h 305875"/>
                <a:gd name="connsiteX0" fmla="*/ 192049 w 192049"/>
                <a:gd name="connsiteY0" fmla="*/ 305875 h 305875"/>
                <a:gd name="connsiteX1" fmla="*/ 123581 w 192049"/>
                <a:gd name="connsiteY1" fmla="*/ 164864 h 305875"/>
                <a:gd name="connsiteX2" fmla="*/ 64829 w 192049"/>
                <a:gd name="connsiteY2" fmla="*/ 0 h 305875"/>
                <a:gd name="connsiteX3" fmla="*/ 192049 w 192049"/>
                <a:gd name="connsiteY3" fmla="*/ 305874 h 305875"/>
                <a:gd name="connsiteX4" fmla="*/ 192049 w 192049"/>
                <a:gd name="connsiteY4" fmla="*/ 305875 h 3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49" h="305875">
                  <a:moveTo>
                    <a:pt x="192049" y="305875"/>
                  </a:moveTo>
                  <a:cubicBezTo>
                    <a:pt x="70799" y="305875"/>
                    <a:pt x="144784" y="215843"/>
                    <a:pt x="123581" y="164864"/>
                  </a:cubicBezTo>
                  <a:cubicBezTo>
                    <a:pt x="102378" y="113885"/>
                    <a:pt x="78751" y="111318"/>
                    <a:pt x="64829" y="0"/>
                  </a:cubicBezTo>
                  <a:cubicBezTo>
                    <a:pt x="-81533" y="66529"/>
                    <a:pt x="45687" y="239345"/>
                    <a:pt x="192049" y="305874"/>
                  </a:cubicBezTo>
                  <a:lnTo>
                    <a:pt x="192049" y="30587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oon 51"/>
            <p:cNvSpPr/>
            <p:nvPr/>
          </p:nvSpPr>
          <p:spPr>
            <a:xfrm rot="608721" flipH="1">
              <a:off x="6483468" y="2219171"/>
              <a:ext cx="197073" cy="305875"/>
            </a:xfrm>
            <a:custGeom>
              <a:avLst/>
              <a:gdLst>
                <a:gd name="connsiteX0" fmla="*/ 219543 w 219543"/>
                <a:gd name="connsiteY0" fmla="*/ 266117 h 266117"/>
                <a:gd name="connsiteX1" fmla="*/ 0 w 219543"/>
                <a:gd name="connsiteY1" fmla="*/ 133058 h 266117"/>
                <a:gd name="connsiteX2" fmla="*/ 219543 w 219543"/>
                <a:gd name="connsiteY2" fmla="*/ -1 h 266117"/>
                <a:gd name="connsiteX3" fmla="*/ 219543 w 219543"/>
                <a:gd name="connsiteY3" fmla="*/ 266116 h 266117"/>
                <a:gd name="connsiteX4" fmla="*/ 219543 w 219543"/>
                <a:gd name="connsiteY4" fmla="*/ 266117 h 266117"/>
                <a:gd name="connsiteX0" fmla="*/ 231980 w 231980"/>
                <a:gd name="connsiteY0" fmla="*/ 305875 h 305875"/>
                <a:gd name="connsiteX1" fmla="*/ 12437 w 231980"/>
                <a:gd name="connsiteY1" fmla="*/ 172816 h 305875"/>
                <a:gd name="connsiteX2" fmla="*/ 104760 w 231980"/>
                <a:gd name="connsiteY2" fmla="*/ 0 h 305875"/>
                <a:gd name="connsiteX3" fmla="*/ 231980 w 231980"/>
                <a:gd name="connsiteY3" fmla="*/ 305874 h 305875"/>
                <a:gd name="connsiteX4" fmla="*/ 231980 w 231980"/>
                <a:gd name="connsiteY4" fmla="*/ 305875 h 305875"/>
                <a:gd name="connsiteX0" fmla="*/ 221930 w 221930"/>
                <a:gd name="connsiteY0" fmla="*/ 305875 h 305875"/>
                <a:gd name="connsiteX1" fmla="*/ 2387 w 221930"/>
                <a:gd name="connsiteY1" fmla="*/ 172816 h 305875"/>
                <a:gd name="connsiteX2" fmla="*/ 94710 w 221930"/>
                <a:gd name="connsiteY2" fmla="*/ 0 h 305875"/>
                <a:gd name="connsiteX3" fmla="*/ 221930 w 221930"/>
                <a:gd name="connsiteY3" fmla="*/ 305874 h 305875"/>
                <a:gd name="connsiteX4" fmla="*/ 221930 w 221930"/>
                <a:gd name="connsiteY4" fmla="*/ 305875 h 305875"/>
                <a:gd name="connsiteX0" fmla="*/ 192049 w 192049"/>
                <a:gd name="connsiteY0" fmla="*/ 305875 h 305875"/>
                <a:gd name="connsiteX1" fmla="*/ 123581 w 192049"/>
                <a:gd name="connsiteY1" fmla="*/ 164864 h 305875"/>
                <a:gd name="connsiteX2" fmla="*/ 64829 w 192049"/>
                <a:gd name="connsiteY2" fmla="*/ 0 h 305875"/>
                <a:gd name="connsiteX3" fmla="*/ 192049 w 192049"/>
                <a:gd name="connsiteY3" fmla="*/ 305874 h 305875"/>
                <a:gd name="connsiteX4" fmla="*/ 192049 w 192049"/>
                <a:gd name="connsiteY4" fmla="*/ 305875 h 3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49" h="305875">
                  <a:moveTo>
                    <a:pt x="192049" y="305875"/>
                  </a:moveTo>
                  <a:cubicBezTo>
                    <a:pt x="70799" y="305875"/>
                    <a:pt x="144784" y="215843"/>
                    <a:pt x="123581" y="164864"/>
                  </a:cubicBezTo>
                  <a:cubicBezTo>
                    <a:pt x="102378" y="113885"/>
                    <a:pt x="78751" y="111318"/>
                    <a:pt x="64829" y="0"/>
                  </a:cubicBezTo>
                  <a:cubicBezTo>
                    <a:pt x="-81533" y="66529"/>
                    <a:pt x="45687" y="239345"/>
                    <a:pt x="192049" y="305874"/>
                  </a:cubicBezTo>
                  <a:lnTo>
                    <a:pt x="192049" y="30587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2040000">
              <a:off x="6022115" y="2312079"/>
              <a:ext cx="126786" cy="82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rot="19740000">
              <a:off x="6270890" y="2313395"/>
              <a:ext cx="126786" cy="82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6023639" y="2303536"/>
              <a:ext cx="73152" cy="731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flipV="1">
              <a:off x="6255548" y="2309533"/>
              <a:ext cx="73152" cy="688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oon 43"/>
            <p:cNvSpPr/>
            <p:nvPr/>
          </p:nvSpPr>
          <p:spPr>
            <a:xfrm rot="6660000" flipV="1">
              <a:off x="6073016" y="2153202"/>
              <a:ext cx="46316" cy="190540"/>
            </a:xfrm>
            <a:prstGeom prst="moon">
              <a:avLst/>
            </a:prstGeom>
            <a:solidFill>
              <a:srgbClr val="EC7524"/>
            </a:solidFill>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45" name="Moon 44"/>
            <p:cNvSpPr/>
            <p:nvPr/>
          </p:nvSpPr>
          <p:spPr>
            <a:xfrm rot="15360000" flipH="1" flipV="1">
              <a:off x="6312876" y="2162484"/>
              <a:ext cx="46316" cy="190539"/>
            </a:xfrm>
            <a:prstGeom prst="moon">
              <a:avLst/>
            </a:prstGeom>
            <a:solidFill>
              <a:srgbClr val="EC7524"/>
            </a:solidFill>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sp>
        <p:nvSpPr>
          <p:cNvPr id="60" name="Action Button: Forward or Next 59">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a:xfrm>
            <a:off x="5620822" y="1725149"/>
            <a:ext cx="3354305" cy="1970273"/>
            <a:chOff x="4434785" y="435812"/>
            <a:chExt cx="3354305" cy="1970273"/>
          </a:xfrm>
          <a:effectLst>
            <a:outerShdw blurRad="50800" dist="38100" dir="2700000" algn="tl" rotWithShape="0">
              <a:prstClr val="black">
                <a:alpha val="40000"/>
              </a:prstClr>
            </a:outerShdw>
          </a:effectLst>
        </p:grpSpPr>
        <p:sp>
          <p:nvSpPr>
            <p:cNvPr id="62" name="Oval 61"/>
            <p:cNvSpPr/>
            <p:nvPr/>
          </p:nvSpPr>
          <p:spPr>
            <a:xfrm>
              <a:off x="4569514" y="435813"/>
              <a:ext cx="3084848" cy="190499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hlinkClick r:id="rId2" action="ppaction://hlinksldjump" highlightClick="1"/>
            </p:cNvPr>
            <p:cNvSpPr txBox="1"/>
            <p:nvPr/>
          </p:nvSpPr>
          <p:spPr>
            <a:xfrm>
              <a:off x="4434785" y="435812"/>
              <a:ext cx="3354305" cy="1970273"/>
            </a:xfrm>
            <a:prstGeom prst="actionButtonBlank">
              <a:avLst/>
            </a:prstGeom>
            <a:noFill/>
            <a:ln>
              <a:noFill/>
            </a:ln>
            <a:effectLst>
              <a:innerShdw blurRad="63500" dist="50800" dir="2700000">
                <a:prstClr val="black">
                  <a:alpha val="50000"/>
                </a:prstClr>
              </a:innerShdw>
            </a:effectLst>
          </p:spPr>
          <p:style>
            <a:lnRef idx="1">
              <a:schemeClr val="accent5"/>
            </a:lnRef>
            <a:fillRef idx="3">
              <a:schemeClr val="accent5"/>
            </a:fillRef>
            <a:effectRef idx="2">
              <a:schemeClr val="accent5"/>
            </a:effectRef>
            <a:fontRef idx="minor">
              <a:schemeClr val="lt1"/>
            </a:fontRef>
          </p:style>
          <p:txBody>
            <a:bodyPr wrap="square" lIns="0" tIns="0" rIns="0" bIns="0" rtlCol="0">
              <a:noAutofit/>
            </a:bodyPr>
            <a:lstStyle/>
            <a:p>
              <a:pPr algn="ctr"/>
              <a:endParaRPr lang="en-US" sz="2000" dirty="0" smtClean="0"/>
            </a:p>
            <a:p>
              <a:pPr algn="ctr"/>
              <a:r>
                <a:rPr lang="en-US" sz="2800" dirty="0" smtClean="0"/>
                <a:t>Click here</a:t>
              </a:r>
            </a:p>
            <a:p>
              <a:pPr algn="ctr"/>
              <a:r>
                <a:rPr lang="en-US" sz="1200" dirty="0" smtClean="0"/>
                <a:t> to read more about </a:t>
              </a:r>
            </a:p>
            <a:p>
              <a:pPr algn="ctr"/>
              <a:r>
                <a:rPr lang="en-US" sz="2400" dirty="0" smtClean="0"/>
                <a:t> </a:t>
              </a:r>
              <a:r>
                <a:rPr lang="en-US" sz="2400" dirty="0" smtClean="0">
                  <a:solidFill>
                    <a:schemeClr val="accent4"/>
                  </a:solidFill>
                </a:rPr>
                <a:t>Test Security</a:t>
              </a:r>
              <a:r>
                <a:rPr lang="en-US" sz="2400" dirty="0" smtClean="0">
                  <a:solidFill>
                    <a:srgbClr val="FF0000"/>
                  </a:solidFill>
                </a:rPr>
                <a:t> </a:t>
              </a:r>
            </a:p>
            <a:p>
              <a:pPr algn="ctr"/>
              <a:r>
                <a:rPr lang="en-US" sz="1200" dirty="0" smtClean="0"/>
                <a:t>at DLIELC.</a:t>
              </a:r>
              <a:endParaRPr lang="en-US" sz="1200" dirty="0"/>
            </a:p>
          </p:txBody>
        </p:sp>
      </p:grpSp>
    </p:spTree>
    <p:extLst>
      <p:ext uri="{BB962C8B-B14F-4D97-AF65-F5344CB8AC3E}">
        <p14:creationId xmlns:p14="http://schemas.microsoft.com/office/powerpoint/2010/main" val="60025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40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5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2000"/>
                                        <p:tgtEl>
                                          <p:spTgt spid="4"/>
                                        </p:tgtEl>
                                      </p:cBhvr>
                                    </p:animEffect>
                                  </p:childTnLst>
                                </p:cTn>
                              </p:par>
                            </p:childTnLst>
                          </p:cTn>
                        </p:par>
                        <p:par>
                          <p:cTn id="16" fill="hold">
                            <p:stCondLst>
                              <p:cond delay="7000"/>
                            </p:stCondLst>
                            <p:childTnLst>
                              <p:par>
                                <p:cTn id="17" presetID="9" presetClass="exit" presetSubtype="0" fill="hold" grpId="1" nodeType="afterEffect">
                                  <p:stCondLst>
                                    <p:cond delay="2500"/>
                                  </p:stCondLst>
                                  <p:childTnLst>
                                    <p:animEffect transition="out" filter="dissolv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9" presetClass="exit" presetSubtype="0" fill="hold" nodeType="withEffect">
                                  <p:stCondLst>
                                    <p:cond delay="2500"/>
                                  </p:stCondLst>
                                  <p:childTnLst>
                                    <p:animEffect transition="out" filter="dissolv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par>
                                <p:cTn id="23" presetID="9" presetClass="entr" presetSubtype="0" fill="hold" nodeType="withEffect">
                                  <p:stCondLst>
                                    <p:cond delay="2500"/>
                                  </p:stCondLst>
                                  <p:childTnLst>
                                    <p:set>
                                      <p:cBhvr>
                                        <p:cTn id="24" dur="1" fill="hold">
                                          <p:stCondLst>
                                            <p:cond delay="0"/>
                                          </p:stCondLst>
                                        </p:cTn>
                                        <p:tgtEl>
                                          <p:spTgt spid="61"/>
                                        </p:tgtEl>
                                        <p:attrNameLst>
                                          <p:attrName>style.visibility</p:attrName>
                                        </p:attrNameLst>
                                      </p:cBhvr>
                                      <p:to>
                                        <p:strVal val="visible"/>
                                      </p:to>
                                    </p:set>
                                    <p:animEffect transition="in" filter="dissolve">
                                      <p:cBhvr>
                                        <p:cTn id="25" dur="2000"/>
                                        <p:tgtEl>
                                          <p:spTgt spid="61"/>
                                        </p:tgtEl>
                                      </p:cBhvr>
                                    </p:animEffect>
                                  </p:childTnLst>
                                </p:cTn>
                              </p:par>
                            </p:childTnLst>
                          </p:cTn>
                        </p:par>
                        <p:par>
                          <p:cTn id="26" fill="hold">
                            <p:stCondLst>
                              <p:cond delay="115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tx2">
                <a:tint val="45000"/>
                <a:satMod val="400000"/>
              </a:schemeClr>
            </a:duotone>
          </a:blip>
          <a:stretch>
            <a:fillRect/>
          </a:stretch>
        </p:blipFill>
        <p:spPr>
          <a:xfrm>
            <a:off x="-75883" y="-47189"/>
            <a:ext cx="9561095" cy="7170821"/>
          </a:xfrm>
          <a:prstGeom prst="rect">
            <a:avLst/>
          </a:prstGeom>
        </p:spPr>
      </p:pic>
      <p:sp>
        <p:nvSpPr>
          <p:cNvPr id="2" name="Title 1"/>
          <p:cNvSpPr>
            <a:spLocks noGrp="1"/>
          </p:cNvSpPr>
          <p:nvPr>
            <p:ph type="title"/>
          </p:nvPr>
        </p:nvSpPr>
        <p:spPr/>
        <p:txBody>
          <a:bodyPr/>
          <a:lstStyle/>
          <a:p>
            <a:endParaRPr lang="en-US" dirty="0"/>
          </a:p>
        </p:txBody>
      </p:sp>
      <p:sp>
        <p:nvSpPr>
          <p:cNvPr id="35" name="Cloud Callout 34"/>
          <p:cNvSpPr/>
          <p:nvPr/>
        </p:nvSpPr>
        <p:spPr>
          <a:xfrm flipH="1">
            <a:off x="490941" y="305958"/>
            <a:ext cx="3139871" cy="2016204"/>
          </a:xfrm>
          <a:prstGeom prst="cloudCallout">
            <a:avLst>
              <a:gd name="adj1" fmla="val -53743"/>
              <a:gd name="adj2" fmla="val 641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000" dirty="0" smtClean="0">
                <a:solidFill>
                  <a:schemeClr val="tx1"/>
                </a:solidFill>
                <a:latin typeface="Bodoni MT" panose="02070603080606020203" pitchFamily="18" charset="0"/>
              </a:rPr>
              <a:t>Amy is so new at this--I really want to help her.  This is a good thing!</a:t>
            </a:r>
            <a:endParaRPr lang="en-US" sz="2000" dirty="0">
              <a:solidFill>
                <a:schemeClr val="tx1"/>
              </a:solidFill>
              <a:latin typeface="Bodoni MT" panose="02070603080606020203" pitchFamily="18" charset="0"/>
            </a:endParaRPr>
          </a:p>
        </p:txBody>
      </p:sp>
      <p:sp>
        <p:nvSpPr>
          <p:cNvPr id="36" name="TextBox 35"/>
          <p:cNvSpPr txBox="1"/>
          <p:nvPr/>
        </p:nvSpPr>
        <p:spPr>
          <a:xfrm>
            <a:off x="3764758" y="1550031"/>
            <a:ext cx="1125711" cy="707886"/>
          </a:xfrm>
          <a:prstGeom prst="rect">
            <a:avLst/>
          </a:prstGeom>
          <a:noFill/>
        </p:spPr>
        <p:txBody>
          <a:bodyPr wrap="square" rtlCol="0">
            <a:spAutoFit/>
          </a:bodyPr>
          <a:lstStyle/>
          <a:p>
            <a:r>
              <a:rPr lang="en-US" sz="4000" b="1" dirty="0" smtClean="0">
                <a:solidFill>
                  <a:schemeClr val="accent6"/>
                </a:solidFill>
                <a:effectLst>
                  <a:outerShdw blurRad="38100" dist="38100" dir="2700000" algn="tl">
                    <a:srgbClr val="000000">
                      <a:alpha val="43137"/>
                    </a:srgbClr>
                  </a:outerShdw>
                </a:effectLst>
              </a:rPr>
              <a:t>OR</a:t>
            </a:r>
            <a:endParaRPr lang="en-US" sz="4000" b="1" dirty="0">
              <a:solidFill>
                <a:schemeClr val="accent6"/>
              </a:solidFill>
              <a:effectLst>
                <a:outerShdw blurRad="38100" dist="38100" dir="2700000" algn="tl">
                  <a:srgbClr val="000000">
                    <a:alpha val="43137"/>
                  </a:srgbClr>
                </a:outerShdw>
              </a:effectLst>
            </a:endParaRPr>
          </a:p>
        </p:txBody>
      </p:sp>
      <p:sp>
        <p:nvSpPr>
          <p:cNvPr id="45" name="Oval 44"/>
          <p:cNvSpPr/>
          <p:nvPr/>
        </p:nvSpPr>
        <p:spPr>
          <a:xfrm flipH="1">
            <a:off x="158376" y="403003"/>
            <a:ext cx="3472436" cy="1755452"/>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400" dirty="0" smtClean="0">
                <a:solidFill>
                  <a:schemeClr val="bg1"/>
                </a:solidFill>
                <a:latin typeface="Segoe Print" panose="02000600000000000000" pitchFamily="2" charset="0"/>
              </a:rPr>
              <a:t>It’s nice that you want to help, but </a:t>
            </a:r>
            <a:r>
              <a:rPr lang="en-US" sz="1400" dirty="0" smtClean="0">
                <a:solidFill>
                  <a:schemeClr val="accent4"/>
                </a:solidFill>
                <a:latin typeface="Segoe Print" panose="02000600000000000000" pitchFamily="2" charset="0"/>
              </a:rPr>
              <a:t>don’t</a:t>
            </a:r>
            <a:r>
              <a:rPr lang="en-US" sz="1400" dirty="0" smtClean="0">
                <a:solidFill>
                  <a:schemeClr val="bg1"/>
                </a:solidFill>
                <a:latin typeface="Segoe Print" panose="02000600000000000000" pitchFamily="2" charset="0"/>
              </a:rPr>
              <a:t>. Sharing  materials can invalidate the test. </a:t>
            </a:r>
            <a:endParaRPr lang="en-US" sz="1400" dirty="0">
              <a:solidFill>
                <a:schemeClr val="bg1"/>
              </a:solidFill>
              <a:latin typeface="Segoe Print" panose="02000600000000000000" pitchFamily="2" charset="0"/>
            </a:endParaRPr>
          </a:p>
        </p:txBody>
      </p:sp>
      <p:sp>
        <p:nvSpPr>
          <p:cNvPr id="56" name="Action Button: Forward or Next 55">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043344" y="2600924"/>
            <a:ext cx="1603442" cy="1698099"/>
          </a:xfrm>
          <a:prstGeom prst="upArrow">
            <a:avLst/>
          </a:prstGeom>
        </p:spPr>
        <p:style>
          <a:lnRef idx="1">
            <a:schemeClr val="accent5"/>
          </a:lnRef>
          <a:fillRef idx="3">
            <a:schemeClr val="accent5"/>
          </a:fillRef>
          <a:effectRef idx="2">
            <a:schemeClr val="accent5"/>
          </a:effectRef>
          <a:fontRef idx="minor">
            <a:schemeClr val="lt1"/>
          </a:fontRef>
        </p:style>
        <p:txBody>
          <a:bodyPr vert="horz" wrap="square" rtlCol="0" anchor="ctr">
            <a:noAutofit/>
          </a:bodyPr>
          <a:lstStyle/>
          <a:p>
            <a:pPr algn="ctr"/>
            <a:r>
              <a:rPr lang="en-US" sz="1400" dirty="0" smtClean="0">
                <a:solidFill>
                  <a:schemeClr val="accent4"/>
                </a:solidFill>
              </a:rPr>
              <a:t>Click ME to see if you’re right. </a:t>
            </a:r>
          </a:p>
        </p:txBody>
      </p:sp>
      <p:sp>
        <p:nvSpPr>
          <p:cNvPr id="34" name="Cloud Callout 33"/>
          <p:cNvSpPr/>
          <p:nvPr/>
        </p:nvSpPr>
        <p:spPr>
          <a:xfrm>
            <a:off x="4705705" y="115444"/>
            <a:ext cx="4681234" cy="2206718"/>
          </a:xfrm>
          <a:prstGeom prst="cloudCallout">
            <a:avLst>
              <a:gd name="adj1" fmla="val -44693"/>
              <a:gd name="adj2" fmla="val 49936"/>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a:r>
              <a:rPr lang="en-US" sz="2000" dirty="0" smtClean="0">
                <a:solidFill>
                  <a:schemeClr val="tx1"/>
                </a:solidFill>
                <a:latin typeface="Bodoni MT" panose="02070603080606020203" pitchFamily="18" charset="0"/>
              </a:rPr>
              <a:t>Something’s telling me this might not be such a good idea.  As a tester,  Amy is responsible for developing her own materials.</a:t>
            </a:r>
            <a:endParaRPr lang="en-US" sz="2000" dirty="0">
              <a:solidFill>
                <a:schemeClr val="tx1"/>
              </a:solidFill>
              <a:latin typeface="Bodoni MT" panose="02070603080606020203" pitchFamily="18" charset="0"/>
            </a:endParaRPr>
          </a:p>
        </p:txBody>
      </p:sp>
      <p:sp>
        <p:nvSpPr>
          <p:cNvPr id="46" name="Oval 45"/>
          <p:cNvSpPr/>
          <p:nvPr/>
        </p:nvSpPr>
        <p:spPr>
          <a:xfrm>
            <a:off x="5080030" y="235044"/>
            <a:ext cx="3429536" cy="1837205"/>
          </a:xfrm>
          <a:prstGeom prst="ellipse">
            <a:avLst/>
          </a:pr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chemeClr val="tx1"/>
                </a:solidFill>
                <a:latin typeface="Segoe Print" panose="02000600000000000000" pitchFamily="2" charset="0"/>
              </a:rPr>
              <a:t>You’re right!  </a:t>
            </a:r>
          </a:p>
          <a:p>
            <a:r>
              <a:rPr lang="en-US" sz="1400" dirty="0" smtClean="0">
                <a:solidFill>
                  <a:schemeClr val="tx1"/>
                </a:solidFill>
                <a:latin typeface="Segoe Print" panose="02000600000000000000" pitchFamily="2" charset="0"/>
              </a:rPr>
              <a:t>Sharing is  not a good idea. Each tester is responsible for developing and safeguarding his/her own materials.</a:t>
            </a:r>
            <a:endParaRPr lang="en-US" sz="1400" dirty="0">
              <a:solidFill>
                <a:schemeClr val="tx1"/>
              </a:solidFill>
              <a:latin typeface="Segoe Print" panose="02000600000000000000" pitchFamily="2" charset="0"/>
            </a:endParaRPr>
          </a:p>
        </p:txBody>
      </p:sp>
      <p:sp>
        <p:nvSpPr>
          <p:cNvPr id="42" name="TextBox 41"/>
          <p:cNvSpPr txBox="1"/>
          <p:nvPr/>
        </p:nvSpPr>
        <p:spPr>
          <a:xfrm>
            <a:off x="6705713" y="2583521"/>
            <a:ext cx="1614775" cy="1700078"/>
          </a:xfrm>
          <a:prstGeom prst="upArrow">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en-US" sz="1400" dirty="0" smtClean="0">
                <a:solidFill>
                  <a:schemeClr val="accent4"/>
                </a:solidFill>
              </a:rPr>
              <a:t>Click ME to see if you’re right. </a:t>
            </a:r>
          </a:p>
        </p:txBody>
      </p:sp>
      <p:sp>
        <p:nvSpPr>
          <p:cNvPr id="26" name="Oval Callout 25"/>
          <p:cNvSpPr/>
          <p:nvPr/>
        </p:nvSpPr>
        <p:spPr>
          <a:xfrm flipH="1">
            <a:off x="5019912" y="355093"/>
            <a:ext cx="3725773" cy="1575926"/>
          </a:xfrm>
          <a:prstGeom prst="wedgeEllipseCallout">
            <a:avLst>
              <a:gd name="adj1" fmla="val 30120"/>
              <a:gd name="adj2" fmla="val 158843"/>
            </a:avLst>
          </a:prstGeom>
          <a:solidFill>
            <a:srgbClr val="3333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1600" dirty="0" smtClean="0">
                <a:solidFill>
                  <a:schemeClr val="bg1"/>
                </a:solidFill>
                <a:latin typeface="Segoe Print" panose="02000600000000000000" pitchFamily="2" charset="0"/>
              </a:rPr>
              <a:t>Pssst, Bill! Do it! And don’t stop with comp checks. Give Amy ALL your OPI materials. </a:t>
            </a:r>
            <a:endParaRPr lang="en-US" sz="1600" dirty="0">
              <a:solidFill>
                <a:schemeClr val="bg1"/>
              </a:solidFill>
              <a:latin typeface="Segoe Print" panose="02000600000000000000" pitchFamily="2" charset="0"/>
            </a:endParaRPr>
          </a:p>
        </p:txBody>
      </p:sp>
      <p:grpSp>
        <p:nvGrpSpPr>
          <p:cNvPr id="4" name="Group 3"/>
          <p:cNvGrpSpPr/>
          <p:nvPr/>
        </p:nvGrpSpPr>
        <p:grpSpPr>
          <a:xfrm>
            <a:off x="2922288" y="2360850"/>
            <a:ext cx="3096781" cy="6403758"/>
            <a:chOff x="2922288" y="2360850"/>
            <a:chExt cx="3096781" cy="6403758"/>
          </a:xfrm>
        </p:grpSpPr>
        <p:grpSp>
          <p:nvGrpSpPr>
            <p:cNvPr id="55" name="Group 54"/>
            <p:cNvGrpSpPr/>
            <p:nvPr/>
          </p:nvGrpSpPr>
          <p:grpSpPr>
            <a:xfrm>
              <a:off x="2922288" y="2360850"/>
              <a:ext cx="3096781" cy="6403758"/>
              <a:chOff x="3076981" y="2352272"/>
              <a:chExt cx="3096781" cy="6403758"/>
            </a:xfrm>
            <a:effectLst>
              <a:outerShdw blurRad="50800" dist="38100" dir="2700000" algn="tl" rotWithShape="0">
                <a:prstClr val="black">
                  <a:alpha val="40000"/>
                </a:prstClr>
              </a:outerShdw>
            </a:effectLst>
          </p:grpSpPr>
          <p:grpSp>
            <p:nvGrpSpPr>
              <p:cNvPr id="53" name="Group 52"/>
              <p:cNvGrpSpPr/>
              <p:nvPr/>
            </p:nvGrpSpPr>
            <p:grpSpPr>
              <a:xfrm>
                <a:off x="3076981" y="2665701"/>
                <a:ext cx="3096781" cy="6090329"/>
                <a:chOff x="-128644" y="2486829"/>
                <a:chExt cx="3096781" cy="6090329"/>
              </a:xfrm>
            </p:grpSpPr>
            <p:sp>
              <p:nvSpPr>
                <p:cNvPr id="10" name="Round Same Side Corner Rectangle 9"/>
                <p:cNvSpPr/>
                <p:nvPr/>
              </p:nvSpPr>
              <p:spPr>
                <a:xfrm>
                  <a:off x="151595" y="4263012"/>
                  <a:ext cx="2816542" cy="4314146"/>
                </a:xfrm>
                <a:prstGeom prst="round2Same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lowchart: Manual Operation 2"/>
                <p:cNvSpPr/>
                <p:nvPr/>
              </p:nvSpPr>
              <p:spPr>
                <a:xfrm rot="11219962">
                  <a:off x="1335608" y="4656133"/>
                  <a:ext cx="268145" cy="154064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128644" y="2486829"/>
                  <a:ext cx="2993773" cy="4834737"/>
                  <a:chOff x="-200835" y="2486829"/>
                  <a:chExt cx="2993773" cy="4834737"/>
                </a:xfrm>
              </p:grpSpPr>
              <p:sp>
                <p:nvSpPr>
                  <p:cNvPr id="11" name="Trapezoid 23"/>
                  <p:cNvSpPr/>
                  <p:nvPr/>
                </p:nvSpPr>
                <p:spPr>
                  <a:xfrm>
                    <a:off x="921603" y="4100450"/>
                    <a:ext cx="1236131" cy="467708"/>
                  </a:xfrm>
                  <a:custGeom>
                    <a:avLst/>
                    <a:gdLst>
                      <a:gd name="connsiteX0" fmla="*/ 0 w 1130324"/>
                      <a:gd name="connsiteY0" fmla="*/ 524152 h 524152"/>
                      <a:gd name="connsiteX1" fmla="*/ 131038 w 1130324"/>
                      <a:gd name="connsiteY1" fmla="*/ 0 h 524152"/>
                      <a:gd name="connsiteX2" fmla="*/ 999286 w 1130324"/>
                      <a:gd name="connsiteY2" fmla="*/ 0 h 524152"/>
                      <a:gd name="connsiteX3" fmla="*/ 1130324 w 1130324"/>
                      <a:gd name="connsiteY3" fmla="*/ 524152 h 524152"/>
                      <a:gd name="connsiteX4" fmla="*/ 0 w 1130324"/>
                      <a:gd name="connsiteY4" fmla="*/ 524152 h 524152"/>
                      <a:gd name="connsiteX0" fmla="*/ 0 w 1130324"/>
                      <a:gd name="connsiteY0" fmla="*/ 524152 h 524152"/>
                      <a:gd name="connsiteX1" fmla="*/ 131038 w 1130324"/>
                      <a:gd name="connsiteY1" fmla="*/ 0 h 524152"/>
                      <a:gd name="connsiteX2" fmla="*/ 713145 w 1130324"/>
                      <a:gd name="connsiteY2" fmla="*/ 3186 h 524152"/>
                      <a:gd name="connsiteX3" fmla="*/ 999286 w 1130324"/>
                      <a:gd name="connsiteY3" fmla="*/ 0 h 524152"/>
                      <a:gd name="connsiteX4" fmla="*/ 1130324 w 1130324"/>
                      <a:gd name="connsiteY4" fmla="*/ 524152 h 524152"/>
                      <a:gd name="connsiteX5" fmla="*/ 0 w 1130324"/>
                      <a:gd name="connsiteY5" fmla="*/ 524152 h 524152"/>
                      <a:gd name="connsiteX0" fmla="*/ 0 w 1130324"/>
                      <a:gd name="connsiteY0" fmla="*/ 524152 h 524152"/>
                      <a:gd name="connsiteX1" fmla="*/ 131038 w 1130324"/>
                      <a:gd name="connsiteY1" fmla="*/ 0 h 524152"/>
                      <a:gd name="connsiteX2" fmla="*/ 383961 w 1130324"/>
                      <a:gd name="connsiteY2" fmla="*/ 3186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402249 w 1130324"/>
                      <a:gd name="connsiteY2" fmla="*/ 158634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24" h="524152">
                        <a:moveTo>
                          <a:pt x="0" y="524152"/>
                        </a:moveTo>
                        <a:lnTo>
                          <a:pt x="131038" y="0"/>
                        </a:lnTo>
                        <a:lnTo>
                          <a:pt x="402249" y="158634"/>
                        </a:lnTo>
                        <a:cubicBezTo>
                          <a:pt x="518073" y="170826"/>
                          <a:pt x="478449" y="192162"/>
                          <a:pt x="722289" y="140346"/>
                        </a:cubicBezTo>
                        <a:lnTo>
                          <a:pt x="999286" y="0"/>
                        </a:lnTo>
                        <a:lnTo>
                          <a:pt x="1130324" y="524152"/>
                        </a:lnTo>
                        <a:lnTo>
                          <a:pt x="0" y="524152"/>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elay 9"/>
                  <p:cNvSpPr/>
                  <p:nvPr/>
                </p:nvSpPr>
                <p:spPr>
                  <a:xfrm rot="5400000">
                    <a:off x="689112" y="2484023"/>
                    <a:ext cx="1702569" cy="1708182"/>
                  </a:xfrm>
                  <a:custGeom>
                    <a:avLst/>
                    <a:gdLst>
                      <a:gd name="connsiteX0" fmla="*/ 0 w 1460572"/>
                      <a:gd name="connsiteY0" fmla="*/ 0 h 1527049"/>
                      <a:gd name="connsiteX1" fmla="*/ 730286 w 1460572"/>
                      <a:gd name="connsiteY1" fmla="*/ 0 h 1527049"/>
                      <a:gd name="connsiteX2" fmla="*/ 1460572 w 1460572"/>
                      <a:gd name="connsiteY2" fmla="*/ 763525 h 1527049"/>
                      <a:gd name="connsiteX3" fmla="*/ 730286 w 1460572"/>
                      <a:gd name="connsiteY3" fmla="*/ 1527050 h 1527049"/>
                      <a:gd name="connsiteX4" fmla="*/ 0 w 1460572"/>
                      <a:gd name="connsiteY4" fmla="*/ 1527049 h 1527049"/>
                      <a:gd name="connsiteX5" fmla="*/ 0 w 1460572"/>
                      <a:gd name="connsiteY5" fmla="*/ 0 h 1527049"/>
                      <a:gd name="connsiteX0" fmla="*/ 0 w 1460572"/>
                      <a:gd name="connsiteY0" fmla="*/ 0 h 1527050"/>
                      <a:gd name="connsiteX1" fmla="*/ 730286 w 1460572"/>
                      <a:gd name="connsiteY1" fmla="*/ 0 h 1527050"/>
                      <a:gd name="connsiteX2" fmla="*/ 1460572 w 1460572"/>
                      <a:gd name="connsiteY2" fmla="*/ 763525 h 1527050"/>
                      <a:gd name="connsiteX3" fmla="*/ 730286 w 1460572"/>
                      <a:gd name="connsiteY3" fmla="*/ 1527050 h 1527050"/>
                      <a:gd name="connsiteX4" fmla="*/ 27434 w 1460572"/>
                      <a:gd name="connsiteY4" fmla="*/ 1353313 h 1527050"/>
                      <a:gd name="connsiteX5" fmla="*/ 0 w 1460572"/>
                      <a:gd name="connsiteY5" fmla="*/ 0 h 1527050"/>
                      <a:gd name="connsiteX0" fmla="*/ 9142 w 1433138"/>
                      <a:gd name="connsiteY0" fmla="*/ 118872 h 1527050"/>
                      <a:gd name="connsiteX1" fmla="*/ 702852 w 1433138"/>
                      <a:gd name="connsiteY1" fmla="*/ 0 h 1527050"/>
                      <a:gd name="connsiteX2" fmla="*/ 1433138 w 1433138"/>
                      <a:gd name="connsiteY2" fmla="*/ 763525 h 1527050"/>
                      <a:gd name="connsiteX3" fmla="*/ 702852 w 1433138"/>
                      <a:gd name="connsiteY3" fmla="*/ 1527050 h 1527050"/>
                      <a:gd name="connsiteX4" fmla="*/ 0 w 1433138"/>
                      <a:gd name="connsiteY4" fmla="*/ 1353313 h 1527050"/>
                      <a:gd name="connsiteX5" fmla="*/ 9142 w 1433138"/>
                      <a:gd name="connsiteY5" fmla="*/ 118872 h 1527050"/>
                      <a:gd name="connsiteX0" fmla="*/ 9142 w 1433138"/>
                      <a:gd name="connsiteY0" fmla="*/ 56410 h 1464588"/>
                      <a:gd name="connsiteX1" fmla="*/ 702852 w 1433138"/>
                      <a:gd name="connsiteY1" fmla="*/ 0 h 1464588"/>
                      <a:gd name="connsiteX2" fmla="*/ 1433138 w 1433138"/>
                      <a:gd name="connsiteY2" fmla="*/ 701063 h 1464588"/>
                      <a:gd name="connsiteX3" fmla="*/ 702852 w 1433138"/>
                      <a:gd name="connsiteY3" fmla="*/ 1464588 h 1464588"/>
                      <a:gd name="connsiteX4" fmla="*/ 0 w 1433138"/>
                      <a:gd name="connsiteY4" fmla="*/ 1290851 h 1464588"/>
                      <a:gd name="connsiteX5" fmla="*/ 9142 w 1433138"/>
                      <a:gd name="connsiteY5" fmla="*/ 56410 h 1464588"/>
                      <a:gd name="connsiteX0" fmla="*/ 9142 w 1433143"/>
                      <a:gd name="connsiteY0" fmla="*/ 56410 h 1389632"/>
                      <a:gd name="connsiteX1" fmla="*/ 702852 w 1433143"/>
                      <a:gd name="connsiteY1" fmla="*/ 0 h 1389632"/>
                      <a:gd name="connsiteX2" fmla="*/ 1433138 w 1433143"/>
                      <a:gd name="connsiteY2" fmla="*/ 701063 h 1389632"/>
                      <a:gd name="connsiteX3" fmla="*/ 712859 w 1433143"/>
                      <a:gd name="connsiteY3" fmla="*/ 1389632 h 1389632"/>
                      <a:gd name="connsiteX4" fmla="*/ 0 w 1433143"/>
                      <a:gd name="connsiteY4" fmla="*/ 1290851 h 1389632"/>
                      <a:gd name="connsiteX5" fmla="*/ 9142 w 1433143"/>
                      <a:gd name="connsiteY5" fmla="*/ 56410 h 1389632"/>
                      <a:gd name="connsiteX0" fmla="*/ 56865 w 1433144"/>
                      <a:gd name="connsiteY0" fmla="*/ 153092 h 1389632"/>
                      <a:gd name="connsiteX1" fmla="*/ 702852 w 1433144"/>
                      <a:gd name="connsiteY1" fmla="*/ 0 h 1389632"/>
                      <a:gd name="connsiteX2" fmla="*/ 1433138 w 1433144"/>
                      <a:gd name="connsiteY2" fmla="*/ 701063 h 1389632"/>
                      <a:gd name="connsiteX3" fmla="*/ 712859 w 1433144"/>
                      <a:gd name="connsiteY3" fmla="*/ 1389632 h 1389632"/>
                      <a:gd name="connsiteX4" fmla="*/ 0 w 1433144"/>
                      <a:gd name="connsiteY4" fmla="*/ 1290851 h 1389632"/>
                      <a:gd name="connsiteX5" fmla="*/ 56865 w 1433144"/>
                      <a:gd name="connsiteY5" fmla="*/ 153092 h 1389632"/>
                      <a:gd name="connsiteX0" fmla="*/ 306 w 1376585"/>
                      <a:gd name="connsiteY0" fmla="*/ 153092 h 1389632"/>
                      <a:gd name="connsiteX1" fmla="*/ 646293 w 1376585"/>
                      <a:gd name="connsiteY1" fmla="*/ 0 h 1389632"/>
                      <a:gd name="connsiteX2" fmla="*/ 1376579 w 1376585"/>
                      <a:gd name="connsiteY2" fmla="*/ 701063 h 1389632"/>
                      <a:gd name="connsiteX3" fmla="*/ 656300 w 1376585"/>
                      <a:gd name="connsiteY3" fmla="*/ 1389632 h 1389632"/>
                      <a:gd name="connsiteX4" fmla="*/ 15026 w 1376585"/>
                      <a:gd name="connsiteY4" fmla="*/ 1211747 h 1389632"/>
                      <a:gd name="connsiteX5" fmla="*/ 306 w 1376585"/>
                      <a:gd name="connsiteY5" fmla="*/ 153092 h 1389632"/>
                      <a:gd name="connsiteX0" fmla="*/ 48912 w 1361560"/>
                      <a:gd name="connsiteY0" fmla="*/ 223405 h 1389632"/>
                      <a:gd name="connsiteX1" fmla="*/ 631268 w 1361560"/>
                      <a:gd name="connsiteY1" fmla="*/ 0 h 1389632"/>
                      <a:gd name="connsiteX2" fmla="*/ 1361554 w 1361560"/>
                      <a:gd name="connsiteY2" fmla="*/ 701063 h 1389632"/>
                      <a:gd name="connsiteX3" fmla="*/ 641275 w 1361560"/>
                      <a:gd name="connsiteY3" fmla="*/ 1389632 h 1389632"/>
                      <a:gd name="connsiteX4" fmla="*/ 1 w 1361560"/>
                      <a:gd name="connsiteY4" fmla="*/ 1211747 h 1389632"/>
                      <a:gd name="connsiteX5" fmla="*/ 48912 w 1361560"/>
                      <a:gd name="connsiteY5" fmla="*/ 223405 h 1389632"/>
                      <a:gd name="connsiteX0" fmla="*/ 128 w 1312776"/>
                      <a:gd name="connsiteY0" fmla="*/ 223405 h 1389632"/>
                      <a:gd name="connsiteX1" fmla="*/ 582484 w 1312776"/>
                      <a:gd name="connsiteY1" fmla="*/ 0 h 1389632"/>
                      <a:gd name="connsiteX2" fmla="*/ 1312770 w 1312776"/>
                      <a:gd name="connsiteY2" fmla="*/ 701063 h 1389632"/>
                      <a:gd name="connsiteX3" fmla="*/ 592491 w 1312776"/>
                      <a:gd name="connsiteY3" fmla="*/ 1389632 h 1389632"/>
                      <a:gd name="connsiteX4" fmla="*/ 46665 w 1312776"/>
                      <a:gd name="connsiteY4" fmla="*/ 1159010 h 1389632"/>
                      <a:gd name="connsiteX5" fmla="*/ 128 w 1312776"/>
                      <a:gd name="connsiteY5" fmla="*/ 223405 h 1389632"/>
                      <a:gd name="connsiteX0" fmla="*/ 1187 w 1266111"/>
                      <a:gd name="connsiteY0" fmla="*/ 232193 h 1389632"/>
                      <a:gd name="connsiteX1" fmla="*/ 535819 w 1266111"/>
                      <a:gd name="connsiteY1" fmla="*/ 0 h 1389632"/>
                      <a:gd name="connsiteX2" fmla="*/ 1266105 w 1266111"/>
                      <a:gd name="connsiteY2" fmla="*/ 701063 h 1389632"/>
                      <a:gd name="connsiteX3" fmla="*/ 545826 w 1266111"/>
                      <a:gd name="connsiteY3" fmla="*/ 1389632 h 1389632"/>
                      <a:gd name="connsiteX4" fmla="*/ 0 w 1266111"/>
                      <a:gd name="connsiteY4" fmla="*/ 1159010 h 1389632"/>
                      <a:gd name="connsiteX5" fmla="*/ 1187 w 1266111"/>
                      <a:gd name="connsiteY5" fmla="*/ 232193 h 1389632"/>
                      <a:gd name="connsiteX0" fmla="*/ 1186 w 1266110"/>
                      <a:gd name="connsiteY0" fmla="*/ 232193 h 1389632"/>
                      <a:gd name="connsiteX1" fmla="*/ 535818 w 1266110"/>
                      <a:gd name="connsiteY1" fmla="*/ 0 h 1389632"/>
                      <a:gd name="connsiteX2" fmla="*/ 1266104 w 1266110"/>
                      <a:gd name="connsiteY2" fmla="*/ 701063 h 1389632"/>
                      <a:gd name="connsiteX3" fmla="*/ 545825 w 1266110"/>
                      <a:gd name="connsiteY3" fmla="*/ 1389632 h 1389632"/>
                      <a:gd name="connsiteX4" fmla="*/ 0 w 1266110"/>
                      <a:gd name="connsiteY4" fmla="*/ 1159010 h 1389632"/>
                      <a:gd name="connsiteX5" fmla="*/ 1186 w 1266110"/>
                      <a:gd name="connsiteY5" fmla="*/ 232193 h 13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10" h="1389632">
                        <a:moveTo>
                          <a:pt x="1186" y="232193"/>
                        </a:moveTo>
                        <a:cubicBezTo>
                          <a:pt x="232423" y="192569"/>
                          <a:pt x="304581" y="39624"/>
                          <a:pt x="535818" y="0"/>
                        </a:cubicBezTo>
                        <a:cubicBezTo>
                          <a:pt x="939144" y="0"/>
                          <a:pt x="1264436" y="469458"/>
                          <a:pt x="1266104" y="701063"/>
                        </a:cubicBezTo>
                        <a:cubicBezTo>
                          <a:pt x="1267772" y="932668"/>
                          <a:pt x="949151" y="1389632"/>
                          <a:pt x="545825" y="1389632"/>
                        </a:cubicBezTo>
                        <a:lnTo>
                          <a:pt x="0" y="1159010"/>
                        </a:lnTo>
                        <a:cubicBezTo>
                          <a:pt x="3047" y="747530"/>
                          <a:pt x="-1861" y="643673"/>
                          <a:pt x="1186" y="232193"/>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3"/>
                  <p:cNvSpPr/>
                  <p:nvPr/>
                </p:nvSpPr>
                <p:spPr>
                  <a:xfrm rot="10800000">
                    <a:off x="1010300" y="3697649"/>
                    <a:ext cx="1027421" cy="582734"/>
                  </a:xfrm>
                  <a:custGeom>
                    <a:avLst/>
                    <a:gdLst>
                      <a:gd name="connsiteX0" fmla="*/ 1 w 482187"/>
                      <a:gd name="connsiteY0" fmla="*/ 132607 h 347170"/>
                      <a:gd name="connsiteX1" fmla="*/ 241094 w 482187"/>
                      <a:gd name="connsiteY1" fmla="*/ 0 h 347170"/>
                      <a:gd name="connsiteX2" fmla="*/ 482186 w 482187"/>
                      <a:gd name="connsiteY2" fmla="*/ 132607 h 347170"/>
                      <a:gd name="connsiteX3" fmla="*/ 390097 w 482187"/>
                      <a:gd name="connsiteY3" fmla="*/ 347169 h 347170"/>
                      <a:gd name="connsiteX4" fmla="*/ 92090 w 482187"/>
                      <a:gd name="connsiteY4" fmla="*/ 347169 h 347170"/>
                      <a:gd name="connsiteX5" fmla="*/ 1 w 482187"/>
                      <a:gd name="connsiteY5" fmla="*/ 132607 h 347170"/>
                      <a:gd name="connsiteX0" fmla="*/ 0 w 488764"/>
                      <a:gd name="connsiteY0" fmla="*/ 297068 h 347169"/>
                      <a:gd name="connsiteX1" fmla="*/ 247672 w 488764"/>
                      <a:gd name="connsiteY1" fmla="*/ 0 h 347169"/>
                      <a:gd name="connsiteX2" fmla="*/ 488764 w 488764"/>
                      <a:gd name="connsiteY2" fmla="*/ 132607 h 347169"/>
                      <a:gd name="connsiteX3" fmla="*/ 396675 w 488764"/>
                      <a:gd name="connsiteY3" fmla="*/ 347169 h 347169"/>
                      <a:gd name="connsiteX4" fmla="*/ 98668 w 488764"/>
                      <a:gd name="connsiteY4" fmla="*/ 347169 h 347169"/>
                      <a:gd name="connsiteX5" fmla="*/ 0 w 488764"/>
                      <a:gd name="connsiteY5" fmla="*/ 297068 h 347169"/>
                      <a:gd name="connsiteX0" fmla="*/ 0 w 485474"/>
                      <a:gd name="connsiteY0" fmla="*/ 297068 h 347169"/>
                      <a:gd name="connsiteX1" fmla="*/ 247672 w 485474"/>
                      <a:gd name="connsiteY1" fmla="*/ 0 h 347169"/>
                      <a:gd name="connsiteX2" fmla="*/ 485474 w 485474"/>
                      <a:gd name="connsiteY2" fmla="*/ 211548 h 347169"/>
                      <a:gd name="connsiteX3" fmla="*/ 396675 w 485474"/>
                      <a:gd name="connsiteY3" fmla="*/ 347169 h 347169"/>
                      <a:gd name="connsiteX4" fmla="*/ 98668 w 485474"/>
                      <a:gd name="connsiteY4" fmla="*/ 347169 h 347169"/>
                      <a:gd name="connsiteX5" fmla="*/ 0 w 485474"/>
                      <a:gd name="connsiteY5" fmla="*/ 297068 h 347169"/>
                      <a:gd name="connsiteX0" fmla="*/ 0 w 462449"/>
                      <a:gd name="connsiteY0" fmla="*/ 214838 h 347169"/>
                      <a:gd name="connsiteX1" fmla="*/ 224647 w 462449"/>
                      <a:gd name="connsiteY1" fmla="*/ 0 h 347169"/>
                      <a:gd name="connsiteX2" fmla="*/ 462449 w 462449"/>
                      <a:gd name="connsiteY2" fmla="*/ 211548 h 347169"/>
                      <a:gd name="connsiteX3" fmla="*/ 373650 w 462449"/>
                      <a:gd name="connsiteY3" fmla="*/ 347169 h 347169"/>
                      <a:gd name="connsiteX4" fmla="*/ 75643 w 462449"/>
                      <a:gd name="connsiteY4" fmla="*/ 347169 h 347169"/>
                      <a:gd name="connsiteX5" fmla="*/ 0 w 462449"/>
                      <a:gd name="connsiteY5" fmla="*/ 214838 h 347169"/>
                      <a:gd name="connsiteX0" fmla="*/ 2028 w 464477"/>
                      <a:gd name="connsiteY0" fmla="*/ 214838 h 347169"/>
                      <a:gd name="connsiteX1" fmla="*/ 226675 w 464477"/>
                      <a:gd name="connsiteY1" fmla="*/ 0 h 347169"/>
                      <a:gd name="connsiteX2" fmla="*/ 464477 w 464477"/>
                      <a:gd name="connsiteY2" fmla="*/ 211548 h 347169"/>
                      <a:gd name="connsiteX3" fmla="*/ 375678 w 464477"/>
                      <a:gd name="connsiteY3" fmla="*/ 347169 h 347169"/>
                      <a:gd name="connsiteX4" fmla="*/ 77671 w 464477"/>
                      <a:gd name="connsiteY4" fmla="*/ 347169 h 347169"/>
                      <a:gd name="connsiteX5" fmla="*/ 2028 w 464477"/>
                      <a:gd name="connsiteY5" fmla="*/ 214838 h 347169"/>
                      <a:gd name="connsiteX0" fmla="*/ 2028 w 464477"/>
                      <a:gd name="connsiteY0" fmla="*/ 214838 h 347169"/>
                      <a:gd name="connsiteX1" fmla="*/ 226675 w 464477"/>
                      <a:gd name="connsiteY1" fmla="*/ 0 h 347169"/>
                      <a:gd name="connsiteX2" fmla="*/ 340200 w 464477"/>
                      <a:gd name="connsiteY2" fmla="*/ 95369 h 347169"/>
                      <a:gd name="connsiteX3" fmla="*/ 464477 w 464477"/>
                      <a:gd name="connsiteY3" fmla="*/ 211548 h 347169"/>
                      <a:gd name="connsiteX4" fmla="*/ 375678 w 464477"/>
                      <a:gd name="connsiteY4" fmla="*/ 347169 h 347169"/>
                      <a:gd name="connsiteX5" fmla="*/ 77671 w 464477"/>
                      <a:gd name="connsiteY5" fmla="*/ 347169 h 347169"/>
                      <a:gd name="connsiteX6" fmla="*/ 2028 w 464477"/>
                      <a:gd name="connsiteY6" fmla="*/ 214838 h 347169"/>
                      <a:gd name="connsiteX0" fmla="*/ 2028 w 464477"/>
                      <a:gd name="connsiteY0" fmla="*/ 214838 h 347169"/>
                      <a:gd name="connsiteX1" fmla="*/ 106666 w 464477"/>
                      <a:gd name="connsiteY1" fmla="*/ 108526 h 347169"/>
                      <a:gd name="connsiteX2" fmla="*/ 226675 w 464477"/>
                      <a:gd name="connsiteY2" fmla="*/ 0 h 347169"/>
                      <a:gd name="connsiteX3" fmla="*/ 340200 w 464477"/>
                      <a:gd name="connsiteY3" fmla="*/ 95369 h 347169"/>
                      <a:gd name="connsiteX4" fmla="*/ 464477 w 464477"/>
                      <a:gd name="connsiteY4" fmla="*/ 211548 h 347169"/>
                      <a:gd name="connsiteX5" fmla="*/ 375678 w 464477"/>
                      <a:gd name="connsiteY5" fmla="*/ 347169 h 347169"/>
                      <a:gd name="connsiteX6" fmla="*/ 77671 w 464477"/>
                      <a:gd name="connsiteY6" fmla="*/ 347169 h 347169"/>
                      <a:gd name="connsiteX7" fmla="*/ 2028 w 464477"/>
                      <a:gd name="connsiteY7" fmla="*/ 214838 h 347169"/>
                      <a:gd name="connsiteX0" fmla="*/ 2028 w 464477"/>
                      <a:gd name="connsiteY0" fmla="*/ 214838 h 348638"/>
                      <a:gd name="connsiteX1" fmla="*/ 106666 w 464477"/>
                      <a:gd name="connsiteY1" fmla="*/ 108526 h 348638"/>
                      <a:gd name="connsiteX2" fmla="*/ 226675 w 464477"/>
                      <a:gd name="connsiteY2" fmla="*/ 0 h 348638"/>
                      <a:gd name="connsiteX3" fmla="*/ 340200 w 464477"/>
                      <a:gd name="connsiteY3" fmla="*/ 95369 h 348638"/>
                      <a:gd name="connsiteX4" fmla="*/ 464477 w 464477"/>
                      <a:gd name="connsiteY4" fmla="*/ 211548 h 348638"/>
                      <a:gd name="connsiteX5" fmla="*/ 375678 w 464477"/>
                      <a:gd name="connsiteY5" fmla="*/ 347169 h 348638"/>
                      <a:gd name="connsiteX6" fmla="*/ 248102 w 464477"/>
                      <a:gd name="connsiteY6" fmla="*/ 348638 h 348638"/>
                      <a:gd name="connsiteX7" fmla="*/ 77671 w 464477"/>
                      <a:gd name="connsiteY7" fmla="*/ 347169 h 348638"/>
                      <a:gd name="connsiteX8" fmla="*/ 2028 w 464477"/>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340200 w 457899"/>
                      <a:gd name="connsiteY3" fmla="*/ 95369 h 348638"/>
                      <a:gd name="connsiteX4" fmla="*/ 457899 w 457899"/>
                      <a:gd name="connsiteY4" fmla="*/ 224705 h 348638"/>
                      <a:gd name="connsiteX5" fmla="*/ 375678 w 457899"/>
                      <a:gd name="connsiteY5" fmla="*/ 347169 h 348638"/>
                      <a:gd name="connsiteX6" fmla="*/ 248102 w 457899"/>
                      <a:gd name="connsiteY6" fmla="*/ 348638 h 348638"/>
                      <a:gd name="connsiteX7" fmla="*/ 77671 w 457899"/>
                      <a:gd name="connsiteY7" fmla="*/ 347169 h 348638"/>
                      <a:gd name="connsiteX8" fmla="*/ 2028 w 457899"/>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289742 w 457899"/>
                      <a:gd name="connsiteY3" fmla="*/ 50151 h 348638"/>
                      <a:gd name="connsiteX4" fmla="*/ 340200 w 457899"/>
                      <a:gd name="connsiteY4" fmla="*/ 95369 h 348638"/>
                      <a:gd name="connsiteX5" fmla="*/ 457899 w 457899"/>
                      <a:gd name="connsiteY5" fmla="*/ 224705 h 348638"/>
                      <a:gd name="connsiteX6" fmla="*/ 375678 w 457899"/>
                      <a:gd name="connsiteY6" fmla="*/ 347169 h 348638"/>
                      <a:gd name="connsiteX7" fmla="*/ 248102 w 457899"/>
                      <a:gd name="connsiteY7" fmla="*/ 348638 h 348638"/>
                      <a:gd name="connsiteX8" fmla="*/ 77671 w 457899"/>
                      <a:gd name="connsiteY8" fmla="*/ 347169 h 348638"/>
                      <a:gd name="connsiteX9" fmla="*/ 2028 w 457899"/>
                      <a:gd name="connsiteY9" fmla="*/ 214838 h 348638"/>
                      <a:gd name="connsiteX0" fmla="*/ 2028 w 457899"/>
                      <a:gd name="connsiteY0" fmla="*/ 214838 h 348638"/>
                      <a:gd name="connsiteX1" fmla="*/ 106666 w 457899"/>
                      <a:gd name="connsiteY1" fmla="*/ 108526 h 348638"/>
                      <a:gd name="connsiteX2" fmla="*/ 153919 w 457899"/>
                      <a:gd name="connsiteY2" fmla="*/ 69886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106666 w 457899"/>
                      <a:gd name="connsiteY1" fmla="*/ 108526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67859 w 457899"/>
                      <a:gd name="connsiteY1" fmla="*/ 101948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40200 w 457899"/>
                      <a:gd name="connsiteY5" fmla="*/ 72345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0989 h 325614"/>
                      <a:gd name="connsiteX10" fmla="*/ 2028 w 457899"/>
                      <a:gd name="connsiteY10" fmla="*/ 191814 h 32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99" h="325614">
                        <a:moveTo>
                          <a:pt x="2028" y="191814"/>
                        </a:moveTo>
                        <a:lnTo>
                          <a:pt x="67859" y="78924"/>
                        </a:lnTo>
                        <a:lnTo>
                          <a:pt x="134516" y="33705"/>
                        </a:lnTo>
                        <a:lnTo>
                          <a:pt x="223441" y="0"/>
                        </a:lnTo>
                        <a:lnTo>
                          <a:pt x="289742" y="23838"/>
                        </a:lnTo>
                        <a:lnTo>
                          <a:pt x="369304" y="78923"/>
                        </a:lnTo>
                        <a:lnTo>
                          <a:pt x="457899" y="201681"/>
                        </a:lnTo>
                        <a:lnTo>
                          <a:pt x="375678" y="307699"/>
                        </a:lnTo>
                        <a:lnTo>
                          <a:pt x="248102" y="325614"/>
                        </a:lnTo>
                        <a:lnTo>
                          <a:pt x="77671" y="310989"/>
                        </a:lnTo>
                        <a:cubicBezTo>
                          <a:pt x="52457" y="266879"/>
                          <a:pt x="-12229" y="206321"/>
                          <a:pt x="2028" y="19181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nip Same Side Corner Rectangle 17"/>
                  <p:cNvSpPr/>
                  <p:nvPr/>
                </p:nvSpPr>
                <p:spPr>
                  <a:xfrm rot="10800000">
                    <a:off x="2079042" y="5442266"/>
                    <a:ext cx="713896" cy="891885"/>
                  </a:xfrm>
                  <a:prstGeom prst="snip2SameRect">
                    <a:avLst/>
                  </a:prstGeom>
                  <a:solidFill>
                    <a:srgbClr val="586DA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10810" y="3135843"/>
                    <a:ext cx="147650" cy="387743"/>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271903" y="3093148"/>
                    <a:ext cx="218682" cy="414076"/>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21"/>
                  <p:cNvSpPr/>
                  <p:nvPr/>
                </p:nvSpPr>
                <p:spPr>
                  <a:xfrm rot="8408317">
                    <a:off x="1569800" y="4155696"/>
                    <a:ext cx="750140" cy="762205"/>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 name="connsiteX0" fmla="*/ 0 w 466239"/>
                      <a:gd name="connsiteY0" fmla="*/ 693813 h 693813"/>
                      <a:gd name="connsiteX1" fmla="*/ 18288 w 466239"/>
                      <a:gd name="connsiteY1" fmla="*/ 0 h 693813"/>
                      <a:gd name="connsiteX2" fmla="*/ 466239 w 466239"/>
                      <a:gd name="connsiteY2" fmla="*/ 599639 h 693813"/>
                      <a:gd name="connsiteX3" fmla="*/ 265786 w 466239"/>
                      <a:gd name="connsiteY3" fmla="*/ 601446 h 693813"/>
                      <a:gd name="connsiteX4" fmla="*/ 0 w 466239"/>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39" h="693813">
                        <a:moveTo>
                          <a:pt x="0" y="693813"/>
                        </a:moveTo>
                        <a:lnTo>
                          <a:pt x="18288" y="0"/>
                        </a:lnTo>
                        <a:lnTo>
                          <a:pt x="466239" y="599639"/>
                        </a:lnTo>
                        <a:lnTo>
                          <a:pt x="265786" y="601446"/>
                        </a:lnTo>
                        <a:lnTo>
                          <a:pt x="0" y="69381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Manual Operation 2"/>
                  <p:cNvSpPr/>
                  <p:nvPr/>
                </p:nvSpPr>
                <p:spPr>
                  <a:xfrm rot="10800000">
                    <a:off x="1331059" y="4614801"/>
                    <a:ext cx="376584" cy="23213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ube 32"/>
                  <p:cNvSpPr/>
                  <p:nvPr/>
                </p:nvSpPr>
                <p:spPr>
                  <a:xfrm rot="1527025">
                    <a:off x="999410" y="5633616"/>
                    <a:ext cx="1315407" cy="1687950"/>
                  </a:xfrm>
                  <a:prstGeom prst="cube">
                    <a:avLst>
                      <a:gd name="adj" fmla="val 3283"/>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OPI Notebook</a:t>
                    </a:r>
                    <a:endParaRPr lang="en-US" dirty="0"/>
                  </a:p>
                </p:txBody>
              </p:sp>
              <p:grpSp>
                <p:nvGrpSpPr>
                  <p:cNvPr id="41" name="Group 40"/>
                  <p:cNvGrpSpPr/>
                  <p:nvPr/>
                </p:nvGrpSpPr>
                <p:grpSpPr>
                  <a:xfrm>
                    <a:off x="-200835" y="4371577"/>
                    <a:ext cx="2549670" cy="2730993"/>
                    <a:chOff x="-2086079" y="4398298"/>
                    <a:chExt cx="1864677" cy="2258831"/>
                  </a:xfrm>
                </p:grpSpPr>
                <p:sp>
                  <p:nvSpPr>
                    <p:cNvPr id="40" name="Oval 19"/>
                    <p:cNvSpPr/>
                    <p:nvPr/>
                  </p:nvSpPr>
                  <p:spPr>
                    <a:xfrm rot="1186060">
                      <a:off x="-882601" y="6022777"/>
                      <a:ext cx="661199" cy="634352"/>
                    </a:xfrm>
                    <a:custGeom>
                      <a:avLst/>
                      <a:gdLst>
                        <a:gd name="connsiteX0" fmla="*/ 0 w 3997004"/>
                        <a:gd name="connsiteY0" fmla="*/ 2008866 h 4017732"/>
                        <a:gd name="connsiteX1" fmla="*/ 1998502 w 3997004"/>
                        <a:gd name="connsiteY1" fmla="*/ 0 h 4017732"/>
                        <a:gd name="connsiteX2" fmla="*/ 3997004 w 3997004"/>
                        <a:gd name="connsiteY2" fmla="*/ 2008866 h 4017732"/>
                        <a:gd name="connsiteX3" fmla="*/ 1998502 w 3997004"/>
                        <a:gd name="connsiteY3" fmla="*/ 4017732 h 4017732"/>
                        <a:gd name="connsiteX4" fmla="*/ 0 w 3997004"/>
                        <a:gd name="connsiteY4" fmla="*/ 2008866 h 4017732"/>
                        <a:gd name="connsiteX0" fmla="*/ 1809 w 3998813"/>
                        <a:gd name="connsiteY0" fmla="*/ 2244308 h 4253174"/>
                        <a:gd name="connsiteX1" fmla="*/ 1649737 w 3998813"/>
                        <a:gd name="connsiteY1" fmla="*/ 263977 h 4253174"/>
                        <a:gd name="connsiteX2" fmla="*/ 2000311 w 3998813"/>
                        <a:gd name="connsiteY2" fmla="*/ 235442 h 4253174"/>
                        <a:gd name="connsiteX3" fmla="*/ 3998813 w 3998813"/>
                        <a:gd name="connsiteY3" fmla="*/ 2244308 h 4253174"/>
                        <a:gd name="connsiteX4" fmla="*/ 2000311 w 3998813"/>
                        <a:gd name="connsiteY4" fmla="*/ 4253174 h 4253174"/>
                        <a:gd name="connsiteX5" fmla="*/ 1809 w 3998813"/>
                        <a:gd name="connsiteY5" fmla="*/ 2244308 h 4253174"/>
                        <a:gd name="connsiteX0" fmla="*/ 15752 w 4012756"/>
                        <a:gd name="connsiteY0" fmla="*/ 2168047 h 4176913"/>
                        <a:gd name="connsiteX1" fmla="*/ 1111022 w 4012756"/>
                        <a:gd name="connsiteY1" fmla="*/ 680085 h 4176913"/>
                        <a:gd name="connsiteX2" fmla="*/ 1663680 w 4012756"/>
                        <a:gd name="connsiteY2" fmla="*/ 187716 h 4176913"/>
                        <a:gd name="connsiteX3" fmla="*/ 2014254 w 4012756"/>
                        <a:gd name="connsiteY3" fmla="*/ 159181 h 4176913"/>
                        <a:gd name="connsiteX4" fmla="*/ 4012756 w 4012756"/>
                        <a:gd name="connsiteY4" fmla="*/ 2168047 h 4176913"/>
                        <a:gd name="connsiteX5" fmla="*/ 2014254 w 4012756"/>
                        <a:gd name="connsiteY5" fmla="*/ 4176913 h 4176913"/>
                        <a:gd name="connsiteX6" fmla="*/ 15752 w 4012756"/>
                        <a:gd name="connsiteY6" fmla="*/ 2168047 h 4176913"/>
                        <a:gd name="connsiteX0" fmla="*/ 43077 w 4040081"/>
                        <a:gd name="connsiteY0" fmla="*/ 2168047 h 4176913"/>
                        <a:gd name="connsiteX1" fmla="*/ 706268 w 4040081"/>
                        <a:gd name="connsiteY1" fmla="*/ 1071971 h 4176913"/>
                        <a:gd name="connsiteX2" fmla="*/ 1138347 w 4040081"/>
                        <a:gd name="connsiteY2" fmla="*/ 680085 h 4176913"/>
                        <a:gd name="connsiteX3" fmla="*/ 1691005 w 4040081"/>
                        <a:gd name="connsiteY3" fmla="*/ 187716 h 4176913"/>
                        <a:gd name="connsiteX4" fmla="*/ 2041579 w 4040081"/>
                        <a:gd name="connsiteY4" fmla="*/ 159181 h 4176913"/>
                        <a:gd name="connsiteX5" fmla="*/ 4040081 w 4040081"/>
                        <a:gd name="connsiteY5" fmla="*/ 2168047 h 4176913"/>
                        <a:gd name="connsiteX6" fmla="*/ 2041579 w 4040081"/>
                        <a:gd name="connsiteY6" fmla="*/ 4176913 h 4176913"/>
                        <a:gd name="connsiteX7" fmla="*/ 43077 w 4040081"/>
                        <a:gd name="connsiteY7" fmla="*/ 2168047 h 4176913"/>
                        <a:gd name="connsiteX0" fmla="*/ 103717 w 4100721"/>
                        <a:gd name="connsiteY0" fmla="*/ 2168047 h 4176913"/>
                        <a:gd name="connsiteX1" fmla="*/ 334830 w 4100721"/>
                        <a:gd name="connsiteY1" fmla="*/ 1473905 h 4176913"/>
                        <a:gd name="connsiteX2" fmla="*/ 766908 w 4100721"/>
                        <a:gd name="connsiteY2" fmla="*/ 1071971 h 4176913"/>
                        <a:gd name="connsiteX3" fmla="*/ 1198987 w 4100721"/>
                        <a:gd name="connsiteY3" fmla="*/ 680085 h 4176913"/>
                        <a:gd name="connsiteX4" fmla="*/ 1751645 w 4100721"/>
                        <a:gd name="connsiteY4" fmla="*/ 187716 h 4176913"/>
                        <a:gd name="connsiteX5" fmla="*/ 2102219 w 4100721"/>
                        <a:gd name="connsiteY5" fmla="*/ 159181 h 4176913"/>
                        <a:gd name="connsiteX6" fmla="*/ 4100721 w 4100721"/>
                        <a:gd name="connsiteY6" fmla="*/ 2168047 h 4176913"/>
                        <a:gd name="connsiteX7" fmla="*/ 2102219 w 4100721"/>
                        <a:gd name="connsiteY7" fmla="*/ 4176913 h 4176913"/>
                        <a:gd name="connsiteX8" fmla="*/ 103717 w 4100721"/>
                        <a:gd name="connsiteY8" fmla="*/ 2168047 h 4176913"/>
                        <a:gd name="connsiteX0" fmla="*/ 134600 w 4131604"/>
                        <a:gd name="connsiteY0" fmla="*/ 2168047 h 4178715"/>
                        <a:gd name="connsiteX1" fmla="*/ 365713 w 4131604"/>
                        <a:gd name="connsiteY1" fmla="*/ 1473905 h 4178715"/>
                        <a:gd name="connsiteX2" fmla="*/ 797791 w 4131604"/>
                        <a:gd name="connsiteY2" fmla="*/ 1071971 h 4178715"/>
                        <a:gd name="connsiteX3" fmla="*/ 1229870 w 4131604"/>
                        <a:gd name="connsiteY3" fmla="*/ 680085 h 4178715"/>
                        <a:gd name="connsiteX4" fmla="*/ 1782528 w 4131604"/>
                        <a:gd name="connsiteY4" fmla="*/ 187716 h 4178715"/>
                        <a:gd name="connsiteX5" fmla="*/ 2133102 w 4131604"/>
                        <a:gd name="connsiteY5" fmla="*/ 159181 h 4178715"/>
                        <a:gd name="connsiteX6" fmla="*/ 4131604 w 4131604"/>
                        <a:gd name="connsiteY6" fmla="*/ 2168047 h 4178715"/>
                        <a:gd name="connsiteX7" fmla="*/ 2133102 w 4131604"/>
                        <a:gd name="connsiteY7" fmla="*/ 4176913 h 4178715"/>
                        <a:gd name="connsiteX8" fmla="*/ 164746 w 4131604"/>
                        <a:gd name="connsiteY8" fmla="*/ 2518934 h 4178715"/>
                        <a:gd name="connsiteX9" fmla="*/ 134600 w 4131604"/>
                        <a:gd name="connsiteY9" fmla="*/ 2168047 h 4178715"/>
                        <a:gd name="connsiteX0" fmla="*/ 134600 w 4131604"/>
                        <a:gd name="connsiteY0" fmla="*/ 2168047 h 4201141"/>
                        <a:gd name="connsiteX1" fmla="*/ 365713 w 4131604"/>
                        <a:gd name="connsiteY1" fmla="*/ 1473905 h 4201141"/>
                        <a:gd name="connsiteX2" fmla="*/ 797791 w 4131604"/>
                        <a:gd name="connsiteY2" fmla="*/ 1071971 h 4201141"/>
                        <a:gd name="connsiteX3" fmla="*/ 1229870 w 4131604"/>
                        <a:gd name="connsiteY3" fmla="*/ 680085 h 4201141"/>
                        <a:gd name="connsiteX4" fmla="*/ 1782528 w 4131604"/>
                        <a:gd name="connsiteY4" fmla="*/ 187716 h 4201141"/>
                        <a:gd name="connsiteX5" fmla="*/ 2133102 w 4131604"/>
                        <a:gd name="connsiteY5" fmla="*/ 159181 h 4201141"/>
                        <a:gd name="connsiteX6" fmla="*/ 4131604 w 4131604"/>
                        <a:gd name="connsiteY6" fmla="*/ 2168047 h 4201141"/>
                        <a:gd name="connsiteX7" fmla="*/ 2133102 w 4131604"/>
                        <a:gd name="connsiteY7" fmla="*/ 4176913 h 4201141"/>
                        <a:gd name="connsiteX8" fmla="*/ 777695 w 4131604"/>
                        <a:gd name="connsiteY8" fmla="*/ 3232367 h 4201141"/>
                        <a:gd name="connsiteX9" fmla="*/ 164746 w 4131604"/>
                        <a:gd name="connsiteY9" fmla="*/ 2518934 h 4201141"/>
                        <a:gd name="connsiteX10" fmla="*/ 134600 w 4131604"/>
                        <a:gd name="connsiteY10" fmla="*/ 2168047 h 4201141"/>
                        <a:gd name="connsiteX0" fmla="*/ 134600 w 4131604"/>
                        <a:gd name="connsiteY0" fmla="*/ 2168047 h 4264000"/>
                        <a:gd name="connsiteX1" fmla="*/ 365713 w 4131604"/>
                        <a:gd name="connsiteY1" fmla="*/ 1473905 h 4264000"/>
                        <a:gd name="connsiteX2" fmla="*/ 797791 w 4131604"/>
                        <a:gd name="connsiteY2" fmla="*/ 1071971 h 4264000"/>
                        <a:gd name="connsiteX3" fmla="*/ 1229870 w 4131604"/>
                        <a:gd name="connsiteY3" fmla="*/ 680085 h 4264000"/>
                        <a:gd name="connsiteX4" fmla="*/ 1782528 w 4131604"/>
                        <a:gd name="connsiteY4" fmla="*/ 187716 h 4264000"/>
                        <a:gd name="connsiteX5" fmla="*/ 2133102 w 4131604"/>
                        <a:gd name="connsiteY5" fmla="*/ 159181 h 4264000"/>
                        <a:gd name="connsiteX6" fmla="*/ 4131604 w 4131604"/>
                        <a:gd name="connsiteY6" fmla="*/ 2168047 h 4264000"/>
                        <a:gd name="connsiteX7" fmla="*/ 2133102 w 4131604"/>
                        <a:gd name="connsiteY7" fmla="*/ 4176913 h 4264000"/>
                        <a:gd name="connsiteX8" fmla="*/ 1300210 w 4131604"/>
                        <a:gd name="connsiteY8" fmla="*/ 3835268 h 4264000"/>
                        <a:gd name="connsiteX9" fmla="*/ 777695 w 4131604"/>
                        <a:gd name="connsiteY9" fmla="*/ 3232367 h 4264000"/>
                        <a:gd name="connsiteX10" fmla="*/ 164746 w 4131604"/>
                        <a:gd name="connsiteY10" fmla="*/ 2518934 h 4264000"/>
                        <a:gd name="connsiteX11" fmla="*/ 134600 w 4131604"/>
                        <a:gd name="connsiteY11" fmla="*/ 2168047 h 4264000"/>
                        <a:gd name="connsiteX0" fmla="*/ 134600 w 4147381"/>
                        <a:gd name="connsiteY0" fmla="*/ 2061553 h 4157506"/>
                        <a:gd name="connsiteX1" fmla="*/ 365713 w 4147381"/>
                        <a:gd name="connsiteY1" fmla="*/ 1367411 h 4157506"/>
                        <a:gd name="connsiteX2" fmla="*/ 797791 w 4147381"/>
                        <a:gd name="connsiteY2" fmla="*/ 965477 h 4157506"/>
                        <a:gd name="connsiteX3" fmla="*/ 1229870 w 4147381"/>
                        <a:gd name="connsiteY3" fmla="*/ 573591 h 4157506"/>
                        <a:gd name="connsiteX4" fmla="*/ 1782528 w 4147381"/>
                        <a:gd name="connsiteY4" fmla="*/ 81222 h 4157506"/>
                        <a:gd name="connsiteX5" fmla="*/ 2133102 w 4147381"/>
                        <a:gd name="connsiteY5" fmla="*/ 52687 h 4157506"/>
                        <a:gd name="connsiteX6" fmla="*/ 3018478 w 4147381"/>
                        <a:gd name="connsiteY6" fmla="*/ 603735 h 4157506"/>
                        <a:gd name="connsiteX7" fmla="*/ 4131604 w 4147381"/>
                        <a:gd name="connsiteY7" fmla="*/ 2061553 h 4157506"/>
                        <a:gd name="connsiteX8" fmla="*/ 2133102 w 4147381"/>
                        <a:gd name="connsiteY8" fmla="*/ 4070419 h 4157506"/>
                        <a:gd name="connsiteX9" fmla="*/ 1300210 w 4147381"/>
                        <a:gd name="connsiteY9" fmla="*/ 3728774 h 4157506"/>
                        <a:gd name="connsiteX10" fmla="*/ 777695 w 4147381"/>
                        <a:gd name="connsiteY10" fmla="*/ 3125873 h 4157506"/>
                        <a:gd name="connsiteX11" fmla="*/ 164746 w 4147381"/>
                        <a:gd name="connsiteY11" fmla="*/ 2412440 h 4157506"/>
                        <a:gd name="connsiteX12" fmla="*/ 134600 w 4147381"/>
                        <a:gd name="connsiteY12" fmla="*/ 2061553 h 4157506"/>
                        <a:gd name="connsiteX0" fmla="*/ 134600 w 4160592"/>
                        <a:gd name="connsiteY0" fmla="*/ 2061553 h 4157506"/>
                        <a:gd name="connsiteX1" fmla="*/ 365713 w 4160592"/>
                        <a:gd name="connsiteY1" fmla="*/ 1367411 h 4157506"/>
                        <a:gd name="connsiteX2" fmla="*/ 797791 w 4160592"/>
                        <a:gd name="connsiteY2" fmla="*/ 965477 h 4157506"/>
                        <a:gd name="connsiteX3" fmla="*/ 1229870 w 4160592"/>
                        <a:gd name="connsiteY3" fmla="*/ 573591 h 4157506"/>
                        <a:gd name="connsiteX4" fmla="*/ 1782528 w 4160592"/>
                        <a:gd name="connsiteY4" fmla="*/ 81222 h 4157506"/>
                        <a:gd name="connsiteX5" fmla="*/ 2133102 w 4160592"/>
                        <a:gd name="connsiteY5" fmla="*/ 52687 h 4157506"/>
                        <a:gd name="connsiteX6" fmla="*/ 3018478 w 4160592"/>
                        <a:gd name="connsiteY6" fmla="*/ 603735 h 4157506"/>
                        <a:gd name="connsiteX7" fmla="*/ 3299832 w 4160592"/>
                        <a:gd name="connsiteY7" fmla="*/ 864992 h 4157506"/>
                        <a:gd name="connsiteX8" fmla="*/ 4131604 w 4160592"/>
                        <a:gd name="connsiteY8" fmla="*/ 2061553 h 4157506"/>
                        <a:gd name="connsiteX9" fmla="*/ 2133102 w 4160592"/>
                        <a:gd name="connsiteY9" fmla="*/ 4070419 h 4157506"/>
                        <a:gd name="connsiteX10" fmla="*/ 1300210 w 4160592"/>
                        <a:gd name="connsiteY10" fmla="*/ 3728774 h 4157506"/>
                        <a:gd name="connsiteX11" fmla="*/ 777695 w 4160592"/>
                        <a:gd name="connsiteY11" fmla="*/ 3125873 h 4157506"/>
                        <a:gd name="connsiteX12" fmla="*/ 164746 w 4160592"/>
                        <a:gd name="connsiteY12" fmla="*/ 2412440 h 4157506"/>
                        <a:gd name="connsiteX13" fmla="*/ 134600 w 4160592"/>
                        <a:gd name="connsiteY13" fmla="*/ 2061553 h 4157506"/>
                        <a:gd name="connsiteX0" fmla="*/ 134600 w 4230678"/>
                        <a:gd name="connsiteY0" fmla="*/ 2061553 h 4157506"/>
                        <a:gd name="connsiteX1" fmla="*/ 365713 w 4230678"/>
                        <a:gd name="connsiteY1" fmla="*/ 1367411 h 4157506"/>
                        <a:gd name="connsiteX2" fmla="*/ 797791 w 4230678"/>
                        <a:gd name="connsiteY2" fmla="*/ 965477 h 4157506"/>
                        <a:gd name="connsiteX3" fmla="*/ 1229870 w 4230678"/>
                        <a:gd name="connsiteY3" fmla="*/ 573591 h 4157506"/>
                        <a:gd name="connsiteX4" fmla="*/ 1782528 w 4230678"/>
                        <a:gd name="connsiteY4" fmla="*/ 81222 h 4157506"/>
                        <a:gd name="connsiteX5" fmla="*/ 2133102 w 4230678"/>
                        <a:gd name="connsiteY5" fmla="*/ 52687 h 4157506"/>
                        <a:gd name="connsiteX6" fmla="*/ 3018478 w 4230678"/>
                        <a:gd name="connsiteY6" fmla="*/ 603735 h 4157506"/>
                        <a:gd name="connsiteX7" fmla="*/ 3299832 w 4230678"/>
                        <a:gd name="connsiteY7" fmla="*/ 864992 h 4157506"/>
                        <a:gd name="connsiteX8" fmla="*/ 3862538 w 4230678"/>
                        <a:gd name="connsiteY8" fmla="*/ 1387507 h 4157506"/>
                        <a:gd name="connsiteX9" fmla="*/ 4131604 w 4230678"/>
                        <a:gd name="connsiteY9" fmla="*/ 2061553 h 4157506"/>
                        <a:gd name="connsiteX10" fmla="*/ 2133102 w 4230678"/>
                        <a:gd name="connsiteY10" fmla="*/ 4070419 h 4157506"/>
                        <a:gd name="connsiteX11" fmla="*/ 1300210 w 4230678"/>
                        <a:gd name="connsiteY11" fmla="*/ 3728774 h 4157506"/>
                        <a:gd name="connsiteX12" fmla="*/ 777695 w 4230678"/>
                        <a:gd name="connsiteY12" fmla="*/ 3125873 h 4157506"/>
                        <a:gd name="connsiteX13" fmla="*/ 164746 w 4230678"/>
                        <a:gd name="connsiteY13" fmla="*/ 2412440 h 4157506"/>
                        <a:gd name="connsiteX14" fmla="*/ 134600 w 4230678"/>
                        <a:gd name="connsiteY14" fmla="*/ 2061553 h 4157506"/>
                        <a:gd name="connsiteX0" fmla="*/ 134600 w 4154125"/>
                        <a:gd name="connsiteY0" fmla="*/ 2061553 h 4139528"/>
                        <a:gd name="connsiteX1" fmla="*/ 365713 w 4154125"/>
                        <a:gd name="connsiteY1" fmla="*/ 1367411 h 4139528"/>
                        <a:gd name="connsiteX2" fmla="*/ 797791 w 4154125"/>
                        <a:gd name="connsiteY2" fmla="*/ 965477 h 4139528"/>
                        <a:gd name="connsiteX3" fmla="*/ 1229870 w 4154125"/>
                        <a:gd name="connsiteY3" fmla="*/ 573591 h 4139528"/>
                        <a:gd name="connsiteX4" fmla="*/ 1782528 w 4154125"/>
                        <a:gd name="connsiteY4" fmla="*/ 81222 h 4139528"/>
                        <a:gd name="connsiteX5" fmla="*/ 2133102 w 4154125"/>
                        <a:gd name="connsiteY5" fmla="*/ 52687 h 4139528"/>
                        <a:gd name="connsiteX6" fmla="*/ 3018478 w 4154125"/>
                        <a:gd name="connsiteY6" fmla="*/ 603735 h 4139528"/>
                        <a:gd name="connsiteX7" fmla="*/ 3299832 w 4154125"/>
                        <a:gd name="connsiteY7" fmla="*/ 864992 h 4139528"/>
                        <a:gd name="connsiteX8" fmla="*/ 3862538 w 4154125"/>
                        <a:gd name="connsiteY8" fmla="*/ 1387507 h 4139528"/>
                        <a:gd name="connsiteX9" fmla="*/ 4131604 w 4154125"/>
                        <a:gd name="connsiteY9" fmla="*/ 2061553 h 4139528"/>
                        <a:gd name="connsiteX10" fmla="*/ 3912780 w 4154125"/>
                        <a:gd name="connsiteY10" fmla="*/ 2332052 h 4139528"/>
                        <a:gd name="connsiteX11" fmla="*/ 2133102 w 4154125"/>
                        <a:gd name="connsiteY11" fmla="*/ 4070419 h 4139528"/>
                        <a:gd name="connsiteX12" fmla="*/ 1300210 w 4154125"/>
                        <a:gd name="connsiteY12" fmla="*/ 3728774 h 4139528"/>
                        <a:gd name="connsiteX13" fmla="*/ 777695 w 4154125"/>
                        <a:gd name="connsiteY13" fmla="*/ 3125873 h 4139528"/>
                        <a:gd name="connsiteX14" fmla="*/ 164746 w 4154125"/>
                        <a:gd name="connsiteY14" fmla="*/ 2412440 h 4139528"/>
                        <a:gd name="connsiteX15" fmla="*/ 134600 w 4154125"/>
                        <a:gd name="connsiteY15" fmla="*/ 2061553 h 4139528"/>
                        <a:gd name="connsiteX0" fmla="*/ 134600 w 4132078"/>
                        <a:gd name="connsiteY0" fmla="*/ 2061553 h 4104320"/>
                        <a:gd name="connsiteX1" fmla="*/ 365713 w 4132078"/>
                        <a:gd name="connsiteY1" fmla="*/ 1367411 h 4104320"/>
                        <a:gd name="connsiteX2" fmla="*/ 797791 w 4132078"/>
                        <a:gd name="connsiteY2" fmla="*/ 965477 h 4104320"/>
                        <a:gd name="connsiteX3" fmla="*/ 1229870 w 4132078"/>
                        <a:gd name="connsiteY3" fmla="*/ 573591 h 4104320"/>
                        <a:gd name="connsiteX4" fmla="*/ 1782528 w 4132078"/>
                        <a:gd name="connsiteY4" fmla="*/ 81222 h 4104320"/>
                        <a:gd name="connsiteX5" fmla="*/ 2133102 w 4132078"/>
                        <a:gd name="connsiteY5" fmla="*/ 52687 h 4104320"/>
                        <a:gd name="connsiteX6" fmla="*/ 3018478 w 4132078"/>
                        <a:gd name="connsiteY6" fmla="*/ 603735 h 4104320"/>
                        <a:gd name="connsiteX7" fmla="*/ 3299832 w 4132078"/>
                        <a:gd name="connsiteY7" fmla="*/ 864992 h 4104320"/>
                        <a:gd name="connsiteX8" fmla="*/ 3862538 w 4132078"/>
                        <a:gd name="connsiteY8" fmla="*/ 1387507 h 4104320"/>
                        <a:gd name="connsiteX9" fmla="*/ 4131604 w 4132078"/>
                        <a:gd name="connsiteY9" fmla="*/ 2061553 h 4104320"/>
                        <a:gd name="connsiteX10" fmla="*/ 3912780 w 4132078"/>
                        <a:gd name="connsiteY10" fmla="*/ 2332052 h 4104320"/>
                        <a:gd name="connsiteX11" fmla="*/ 3390267 w 4132078"/>
                        <a:gd name="connsiteY11" fmla="*/ 2894759 h 4104320"/>
                        <a:gd name="connsiteX12" fmla="*/ 2133102 w 4132078"/>
                        <a:gd name="connsiteY12" fmla="*/ 4070419 h 4104320"/>
                        <a:gd name="connsiteX13" fmla="*/ 1300210 w 4132078"/>
                        <a:gd name="connsiteY13" fmla="*/ 3728774 h 4104320"/>
                        <a:gd name="connsiteX14" fmla="*/ 777695 w 4132078"/>
                        <a:gd name="connsiteY14" fmla="*/ 3125873 h 4104320"/>
                        <a:gd name="connsiteX15" fmla="*/ 164746 w 4132078"/>
                        <a:gd name="connsiteY15" fmla="*/ 2412440 h 4104320"/>
                        <a:gd name="connsiteX16" fmla="*/ 134600 w 4132078"/>
                        <a:gd name="connsiteY16" fmla="*/ 2061553 h 4104320"/>
                        <a:gd name="connsiteX0" fmla="*/ 134600 w 4132078"/>
                        <a:gd name="connsiteY0" fmla="*/ 2061553 h 4071794"/>
                        <a:gd name="connsiteX1" fmla="*/ 365713 w 4132078"/>
                        <a:gd name="connsiteY1" fmla="*/ 1367411 h 4071794"/>
                        <a:gd name="connsiteX2" fmla="*/ 797791 w 4132078"/>
                        <a:gd name="connsiteY2" fmla="*/ 965477 h 4071794"/>
                        <a:gd name="connsiteX3" fmla="*/ 1229870 w 4132078"/>
                        <a:gd name="connsiteY3" fmla="*/ 573591 h 4071794"/>
                        <a:gd name="connsiteX4" fmla="*/ 1782528 w 4132078"/>
                        <a:gd name="connsiteY4" fmla="*/ 81222 h 4071794"/>
                        <a:gd name="connsiteX5" fmla="*/ 2133102 w 4132078"/>
                        <a:gd name="connsiteY5" fmla="*/ 52687 h 4071794"/>
                        <a:gd name="connsiteX6" fmla="*/ 3018478 w 4132078"/>
                        <a:gd name="connsiteY6" fmla="*/ 603735 h 4071794"/>
                        <a:gd name="connsiteX7" fmla="*/ 3299832 w 4132078"/>
                        <a:gd name="connsiteY7" fmla="*/ 864992 h 4071794"/>
                        <a:gd name="connsiteX8" fmla="*/ 3862538 w 4132078"/>
                        <a:gd name="connsiteY8" fmla="*/ 1387507 h 4071794"/>
                        <a:gd name="connsiteX9" fmla="*/ 4131604 w 4132078"/>
                        <a:gd name="connsiteY9" fmla="*/ 2061553 h 4071794"/>
                        <a:gd name="connsiteX10" fmla="*/ 3912780 w 4132078"/>
                        <a:gd name="connsiteY10" fmla="*/ 2332052 h 4071794"/>
                        <a:gd name="connsiteX11" fmla="*/ 3390267 w 4132078"/>
                        <a:gd name="connsiteY11" fmla="*/ 2894759 h 4071794"/>
                        <a:gd name="connsiteX12" fmla="*/ 2706979 w 4132078"/>
                        <a:gd name="connsiteY12" fmla="*/ 3608192 h 4071794"/>
                        <a:gd name="connsiteX13" fmla="*/ 2133102 w 4132078"/>
                        <a:gd name="connsiteY13" fmla="*/ 4070419 h 4071794"/>
                        <a:gd name="connsiteX14" fmla="*/ 1300210 w 4132078"/>
                        <a:gd name="connsiteY14" fmla="*/ 3728774 h 4071794"/>
                        <a:gd name="connsiteX15" fmla="*/ 777695 w 4132078"/>
                        <a:gd name="connsiteY15" fmla="*/ 3125873 h 4071794"/>
                        <a:gd name="connsiteX16" fmla="*/ 164746 w 4132078"/>
                        <a:gd name="connsiteY16" fmla="*/ 2412440 h 4071794"/>
                        <a:gd name="connsiteX17" fmla="*/ 134600 w 4132078"/>
                        <a:gd name="connsiteY17" fmla="*/ 2061553 h 4071794"/>
                        <a:gd name="connsiteX0" fmla="*/ 134600 w 4132078"/>
                        <a:gd name="connsiteY0" fmla="*/ 2042309 h 4052550"/>
                        <a:gd name="connsiteX1" fmla="*/ 365713 w 4132078"/>
                        <a:gd name="connsiteY1" fmla="*/ 1348167 h 4052550"/>
                        <a:gd name="connsiteX2" fmla="*/ 797791 w 4132078"/>
                        <a:gd name="connsiteY2" fmla="*/ 946233 h 4052550"/>
                        <a:gd name="connsiteX3" fmla="*/ 1229870 w 4132078"/>
                        <a:gd name="connsiteY3" fmla="*/ 554347 h 4052550"/>
                        <a:gd name="connsiteX4" fmla="*/ 1782528 w 4132078"/>
                        <a:gd name="connsiteY4" fmla="*/ 61978 h 4052550"/>
                        <a:gd name="connsiteX5" fmla="*/ 2133102 w 4132078"/>
                        <a:gd name="connsiteY5" fmla="*/ 33443 h 4052550"/>
                        <a:gd name="connsiteX6" fmla="*/ 2566302 w 4132078"/>
                        <a:gd name="connsiteY6" fmla="*/ 303137 h 4052550"/>
                        <a:gd name="connsiteX7" fmla="*/ 3018478 w 4132078"/>
                        <a:gd name="connsiteY7" fmla="*/ 584491 h 4052550"/>
                        <a:gd name="connsiteX8" fmla="*/ 3299832 w 4132078"/>
                        <a:gd name="connsiteY8" fmla="*/ 845748 h 4052550"/>
                        <a:gd name="connsiteX9" fmla="*/ 3862538 w 4132078"/>
                        <a:gd name="connsiteY9" fmla="*/ 1368263 h 4052550"/>
                        <a:gd name="connsiteX10" fmla="*/ 4131604 w 4132078"/>
                        <a:gd name="connsiteY10" fmla="*/ 2042309 h 4052550"/>
                        <a:gd name="connsiteX11" fmla="*/ 3912780 w 4132078"/>
                        <a:gd name="connsiteY11" fmla="*/ 2312808 h 4052550"/>
                        <a:gd name="connsiteX12" fmla="*/ 3390267 w 4132078"/>
                        <a:gd name="connsiteY12" fmla="*/ 2875515 h 4052550"/>
                        <a:gd name="connsiteX13" fmla="*/ 2706979 w 4132078"/>
                        <a:gd name="connsiteY13" fmla="*/ 3588948 h 4052550"/>
                        <a:gd name="connsiteX14" fmla="*/ 2133102 w 4132078"/>
                        <a:gd name="connsiteY14" fmla="*/ 4051175 h 4052550"/>
                        <a:gd name="connsiteX15" fmla="*/ 1300210 w 4132078"/>
                        <a:gd name="connsiteY15" fmla="*/ 3709530 h 4052550"/>
                        <a:gd name="connsiteX16" fmla="*/ 777695 w 4132078"/>
                        <a:gd name="connsiteY16" fmla="*/ 3106629 h 4052550"/>
                        <a:gd name="connsiteX17" fmla="*/ 164746 w 4132078"/>
                        <a:gd name="connsiteY17" fmla="*/ 2393196 h 4052550"/>
                        <a:gd name="connsiteX18" fmla="*/ 134600 w 4132078"/>
                        <a:gd name="connsiteY18" fmla="*/ 2042309 h 4052550"/>
                        <a:gd name="connsiteX0" fmla="*/ 134600 w 4132078"/>
                        <a:gd name="connsiteY0" fmla="*/ 2042309 h 4052550"/>
                        <a:gd name="connsiteX1" fmla="*/ 365713 w 4132078"/>
                        <a:gd name="connsiteY1" fmla="*/ 1348167 h 4052550"/>
                        <a:gd name="connsiteX2" fmla="*/ 797791 w 4132078"/>
                        <a:gd name="connsiteY2" fmla="*/ 946233 h 4052550"/>
                        <a:gd name="connsiteX3" fmla="*/ 1229870 w 4132078"/>
                        <a:gd name="connsiteY3" fmla="*/ 554347 h 4052550"/>
                        <a:gd name="connsiteX4" fmla="*/ 1782528 w 4132078"/>
                        <a:gd name="connsiteY4" fmla="*/ 61978 h 4052550"/>
                        <a:gd name="connsiteX5" fmla="*/ 2133102 w 4132078"/>
                        <a:gd name="connsiteY5" fmla="*/ 33443 h 4052550"/>
                        <a:gd name="connsiteX6" fmla="*/ 2566302 w 4132078"/>
                        <a:gd name="connsiteY6" fmla="*/ 303137 h 4052550"/>
                        <a:gd name="connsiteX7" fmla="*/ 3018478 w 4132078"/>
                        <a:gd name="connsiteY7" fmla="*/ 584491 h 4052550"/>
                        <a:gd name="connsiteX8" fmla="*/ 3299832 w 4132078"/>
                        <a:gd name="connsiteY8" fmla="*/ 845748 h 4052550"/>
                        <a:gd name="connsiteX9" fmla="*/ 3862538 w 4132078"/>
                        <a:gd name="connsiteY9" fmla="*/ 1368263 h 4052550"/>
                        <a:gd name="connsiteX10" fmla="*/ 4131604 w 4132078"/>
                        <a:gd name="connsiteY10" fmla="*/ 2042309 h 4052550"/>
                        <a:gd name="connsiteX11" fmla="*/ 3912780 w 4132078"/>
                        <a:gd name="connsiteY11" fmla="*/ 2312808 h 4052550"/>
                        <a:gd name="connsiteX12" fmla="*/ 3390267 w 4132078"/>
                        <a:gd name="connsiteY12" fmla="*/ 2875515 h 4052550"/>
                        <a:gd name="connsiteX13" fmla="*/ 2706979 w 4132078"/>
                        <a:gd name="connsiteY13" fmla="*/ 3588948 h 4052550"/>
                        <a:gd name="connsiteX14" fmla="*/ 2133102 w 4132078"/>
                        <a:gd name="connsiteY14" fmla="*/ 4051175 h 4052550"/>
                        <a:gd name="connsiteX15" fmla="*/ 1300210 w 4132078"/>
                        <a:gd name="connsiteY15" fmla="*/ 3709530 h 4052550"/>
                        <a:gd name="connsiteX16" fmla="*/ 837985 w 4132078"/>
                        <a:gd name="connsiteY16" fmla="*/ 3408080 h 4052550"/>
                        <a:gd name="connsiteX17" fmla="*/ 164746 w 4132078"/>
                        <a:gd name="connsiteY17" fmla="*/ 2393196 h 4052550"/>
                        <a:gd name="connsiteX18" fmla="*/ 134600 w 4132078"/>
                        <a:gd name="connsiteY18" fmla="*/ 2042309 h 4052550"/>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37985 w 4132078"/>
                        <a:gd name="connsiteY16" fmla="*/ 3408080 h 4051182"/>
                        <a:gd name="connsiteX17" fmla="*/ 164746 w 4132078"/>
                        <a:gd name="connsiteY17" fmla="*/ 2393196 h 4051182"/>
                        <a:gd name="connsiteX18" fmla="*/ 134600 w 4132078"/>
                        <a:gd name="connsiteY18" fmla="*/ 2042309 h 4051182"/>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68130 w 4132078"/>
                        <a:gd name="connsiteY16" fmla="*/ 3408080 h 4051182"/>
                        <a:gd name="connsiteX17" fmla="*/ 164746 w 4132078"/>
                        <a:gd name="connsiteY17" fmla="*/ 2393196 h 4051182"/>
                        <a:gd name="connsiteX18" fmla="*/ 134600 w 4132078"/>
                        <a:gd name="connsiteY18" fmla="*/ 2042309 h 4051182"/>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68130 w 4132078"/>
                        <a:gd name="connsiteY16" fmla="*/ 3408080 h 4051182"/>
                        <a:gd name="connsiteX17" fmla="*/ 164746 w 4132078"/>
                        <a:gd name="connsiteY17" fmla="*/ 2393196 h 4051182"/>
                        <a:gd name="connsiteX18" fmla="*/ 134600 w 4132078"/>
                        <a:gd name="connsiteY18" fmla="*/ 2042309 h 4051182"/>
                        <a:gd name="connsiteX0" fmla="*/ 16265 w 4013743"/>
                        <a:gd name="connsiteY0" fmla="*/ 2042309 h 4051182"/>
                        <a:gd name="connsiteX1" fmla="*/ 247378 w 4013743"/>
                        <a:gd name="connsiteY1" fmla="*/ 1348167 h 4051182"/>
                        <a:gd name="connsiteX2" fmla="*/ 679456 w 4013743"/>
                        <a:gd name="connsiteY2" fmla="*/ 946233 h 4051182"/>
                        <a:gd name="connsiteX3" fmla="*/ 1111535 w 4013743"/>
                        <a:gd name="connsiteY3" fmla="*/ 554347 h 4051182"/>
                        <a:gd name="connsiteX4" fmla="*/ 1664193 w 4013743"/>
                        <a:gd name="connsiteY4" fmla="*/ 61978 h 4051182"/>
                        <a:gd name="connsiteX5" fmla="*/ 2014767 w 4013743"/>
                        <a:gd name="connsiteY5" fmla="*/ 33443 h 4051182"/>
                        <a:gd name="connsiteX6" fmla="*/ 2447967 w 4013743"/>
                        <a:gd name="connsiteY6" fmla="*/ 303137 h 4051182"/>
                        <a:gd name="connsiteX7" fmla="*/ 2900143 w 4013743"/>
                        <a:gd name="connsiteY7" fmla="*/ 584491 h 4051182"/>
                        <a:gd name="connsiteX8" fmla="*/ 3181497 w 4013743"/>
                        <a:gd name="connsiteY8" fmla="*/ 845748 h 4051182"/>
                        <a:gd name="connsiteX9" fmla="*/ 3744203 w 4013743"/>
                        <a:gd name="connsiteY9" fmla="*/ 1368263 h 4051182"/>
                        <a:gd name="connsiteX10" fmla="*/ 4013269 w 4013743"/>
                        <a:gd name="connsiteY10" fmla="*/ 2042309 h 4051182"/>
                        <a:gd name="connsiteX11" fmla="*/ 3794445 w 4013743"/>
                        <a:gd name="connsiteY11" fmla="*/ 2312808 h 4051182"/>
                        <a:gd name="connsiteX12" fmla="*/ 3271932 w 4013743"/>
                        <a:gd name="connsiteY12" fmla="*/ 2875515 h 4051182"/>
                        <a:gd name="connsiteX13" fmla="*/ 2588644 w 4013743"/>
                        <a:gd name="connsiteY13" fmla="*/ 3588948 h 4051182"/>
                        <a:gd name="connsiteX14" fmla="*/ 2014767 w 4013743"/>
                        <a:gd name="connsiteY14" fmla="*/ 4051175 h 4051182"/>
                        <a:gd name="connsiteX15" fmla="*/ 1694341 w 4013743"/>
                        <a:gd name="connsiteY15" fmla="*/ 3598998 h 4051182"/>
                        <a:gd name="connsiteX16" fmla="*/ 749795 w 4013743"/>
                        <a:gd name="connsiteY16" fmla="*/ 3408080 h 4051182"/>
                        <a:gd name="connsiteX17" fmla="*/ 689506 w 4013743"/>
                        <a:gd name="connsiteY17" fmla="*/ 2011359 h 4051182"/>
                        <a:gd name="connsiteX18" fmla="*/ 16265 w 4013743"/>
                        <a:gd name="connsiteY18" fmla="*/ 2042309 h 4051182"/>
                        <a:gd name="connsiteX0" fmla="*/ 1132821 w 3773771"/>
                        <a:gd name="connsiteY0" fmla="*/ 1348973 h 4051182"/>
                        <a:gd name="connsiteX1" fmla="*/ 7406 w 3773771"/>
                        <a:gd name="connsiteY1" fmla="*/ 1348167 h 4051182"/>
                        <a:gd name="connsiteX2" fmla="*/ 439484 w 3773771"/>
                        <a:gd name="connsiteY2" fmla="*/ 946233 h 4051182"/>
                        <a:gd name="connsiteX3" fmla="*/ 871563 w 3773771"/>
                        <a:gd name="connsiteY3" fmla="*/ 554347 h 4051182"/>
                        <a:gd name="connsiteX4" fmla="*/ 1424221 w 3773771"/>
                        <a:gd name="connsiteY4" fmla="*/ 61978 h 4051182"/>
                        <a:gd name="connsiteX5" fmla="*/ 1774795 w 3773771"/>
                        <a:gd name="connsiteY5" fmla="*/ 33443 h 4051182"/>
                        <a:gd name="connsiteX6" fmla="*/ 2207995 w 3773771"/>
                        <a:gd name="connsiteY6" fmla="*/ 303137 h 4051182"/>
                        <a:gd name="connsiteX7" fmla="*/ 2660171 w 3773771"/>
                        <a:gd name="connsiteY7" fmla="*/ 584491 h 4051182"/>
                        <a:gd name="connsiteX8" fmla="*/ 2941525 w 3773771"/>
                        <a:gd name="connsiteY8" fmla="*/ 845748 h 4051182"/>
                        <a:gd name="connsiteX9" fmla="*/ 3504231 w 3773771"/>
                        <a:gd name="connsiteY9" fmla="*/ 1368263 h 4051182"/>
                        <a:gd name="connsiteX10" fmla="*/ 3773297 w 3773771"/>
                        <a:gd name="connsiteY10" fmla="*/ 2042309 h 4051182"/>
                        <a:gd name="connsiteX11" fmla="*/ 3554473 w 3773771"/>
                        <a:gd name="connsiteY11" fmla="*/ 2312808 h 4051182"/>
                        <a:gd name="connsiteX12" fmla="*/ 3031960 w 3773771"/>
                        <a:gd name="connsiteY12" fmla="*/ 2875515 h 4051182"/>
                        <a:gd name="connsiteX13" fmla="*/ 2348672 w 3773771"/>
                        <a:gd name="connsiteY13" fmla="*/ 3588948 h 4051182"/>
                        <a:gd name="connsiteX14" fmla="*/ 1774795 w 3773771"/>
                        <a:gd name="connsiteY14" fmla="*/ 4051175 h 4051182"/>
                        <a:gd name="connsiteX15" fmla="*/ 1454369 w 3773771"/>
                        <a:gd name="connsiteY15" fmla="*/ 3598998 h 4051182"/>
                        <a:gd name="connsiteX16" fmla="*/ 509823 w 3773771"/>
                        <a:gd name="connsiteY16" fmla="*/ 3408080 h 4051182"/>
                        <a:gd name="connsiteX17" fmla="*/ 449534 w 3773771"/>
                        <a:gd name="connsiteY17" fmla="*/ 2011359 h 4051182"/>
                        <a:gd name="connsiteX18" fmla="*/ 1132821 w 3773771"/>
                        <a:gd name="connsiteY18" fmla="*/ 1348973 h 4051182"/>
                        <a:gd name="connsiteX0" fmla="*/ 1132821 w 3773771"/>
                        <a:gd name="connsiteY0" fmla="*/ 1348973 h 4051182"/>
                        <a:gd name="connsiteX1" fmla="*/ 7406 w 3773771"/>
                        <a:gd name="connsiteY1" fmla="*/ 1348167 h 4051182"/>
                        <a:gd name="connsiteX2" fmla="*/ 439484 w 3773771"/>
                        <a:gd name="connsiteY2" fmla="*/ 946233 h 4051182"/>
                        <a:gd name="connsiteX3" fmla="*/ 871563 w 3773771"/>
                        <a:gd name="connsiteY3" fmla="*/ 554347 h 4051182"/>
                        <a:gd name="connsiteX4" fmla="*/ 1424221 w 3773771"/>
                        <a:gd name="connsiteY4" fmla="*/ 61978 h 4051182"/>
                        <a:gd name="connsiteX5" fmla="*/ 1774795 w 3773771"/>
                        <a:gd name="connsiteY5" fmla="*/ 33443 h 4051182"/>
                        <a:gd name="connsiteX6" fmla="*/ 2207995 w 3773771"/>
                        <a:gd name="connsiteY6" fmla="*/ 303137 h 4051182"/>
                        <a:gd name="connsiteX7" fmla="*/ 2660171 w 3773771"/>
                        <a:gd name="connsiteY7" fmla="*/ 584491 h 4051182"/>
                        <a:gd name="connsiteX8" fmla="*/ 2941525 w 3773771"/>
                        <a:gd name="connsiteY8" fmla="*/ 845748 h 4051182"/>
                        <a:gd name="connsiteX9" fmla="*/ 3504231 w 3773771"/>
                        <a:gd name="connsiteY9" fmla="*/ 1368263 h 4051182"/>
                        <a:gd name="connsiteX10" fmla="*/ 3773297 w 3773771"/>
                        <a:gd name="connsiteY10" fmla="*/ 2042309 h 4051182"/>
                        <a:gd name="connsiteX11" fmla="*/ 3554473 w 3773771"/>
                        <a:gd name="connsiteY11" fmla="*/ 2312808 h 4051182"/>
                        <a:gd name="connsiteX12" fmla="*/ 3031960 w 3773771"/>
                        <a:gd name="connsiteY12" fmla="*/ 2875515 h 4051182"/>
                        <a:gd name="connsiteX13" fmla="*/ 2348672 w 3773771"/>
                        <a:gd name="connsiteY13" fmla="*/ 3588948 h 4051182"/>
                        <a:gd name="connsiteX14" fmla="*/ 1774795 w 3773771"/>
                        <a:gd name="connsiteY14" fmla="*/ 4051175 h 4051182"/>
                        <a:gd name="connsiteX15" fmla="*/ 1454369 w 3773771"/>
                        <a:gd name="connsiteY15" fmla="*/ 3598998 h 4051182"/>
                        <a:gd name="connsiteX16" fmla="*/ 509823 w 3773771"/>
                        <a:gd name="connsiteY16" fmla="*/ 3408080 h 4051182"/>
                        <a:gd name="connsiteX17" fmla="*/ 449534 w 3773771"/>
                        <a:gd name="connsiteY17" fmla="*/ 2011359 h 4051182"/>
                        <a:gd name="connsiteX18" fmla="*/ 610307 w 3773771"/>
                        <a:gd name="connsiteY18" fmla="*/ 1629520 h 4051182"/>
                        <a:gd name="connsiteX19" fmla="*/ 1132821 w 3773771"/>
                        <a:gd name="connsiteY19"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781468 w 3774110"/>
                        <a:gd name="connsiteY18" fmla="*/ 1810390 h 4051182"/>
                        <a:gd name="connsiteX19" fmla="*/ 1133160 w 3774110"/>
                        <a:gd name="connsiteY19"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510162 w 3774110"/>
                        <a:gd name="connsiteY18" fmla="*/ 1850584 h 4051182"/>
                        <a:gd name="connsiteX19" fmla="*/ 781468 w 3774110"/>
                        <a:gd name="connsiteY19" fmla="*/ 1810390 h 4051182"/>
                        <a:gd name="connsiteX20" fmla="*/ 1133160 w 3774110"/>
                        <a:gd name="connsiteY20"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610646 w 3774110"/>
                        <a:gd name="connsiteY18" fmla="*/ 1981213 h 4051182"/>
                        <a:gd name="connsiteX19" fmla="*/ 781468 w 3774110"/>
                        <a:gd name="connsiteY19" fmla="*/ 1810390 h 4051182"/>
                        <a:gd name="connsiteX20" fmla="*/ 1133160 w 3774110"/>
                        <a:gd name="connsiteY20"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1324079 w 3774110"/>
                        <a:gd name="connsiteY18" fmla="*/ 1277829 h 4051182"/>
                        <a:gd name="connsiteX19" fmla="*/ 781468 w 3774110"/>
                        <a:gd name="connsiteY19" fmla="*/ 1810390 h 4051182"/>
                        <a:gd name="connsiteX20" fmla="*/ 1133160 w 377411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50653 w 3774890"/>
                        <a:gd name="connsiteY17" fmla="*/ 2011359 h 4051182"/>
                        <a:gd name="connsiteX18" fmla="*/ 1324859 w 3774890"/>
                        <a:gd name="connsiteY18" fmla="*/ 1277829 h 4051182"/>
                        <a:gd name="connsiteX19" fmla="*/ 1445439 w 3774890"/>
                        <a:gd name="connsiteY19" fmla="*/ 745264 h 4051182"/>
                        <a:gd name="connsiteX20" fmla="*/ 1133940 w 377489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1324859 w 3774890"/>
                        <a:gd name="connsiteY18" fmla="*/ 1277829 h 4051182"/>
                        <a:gd name="connsiteX19" fmla="*/ 1445439 w 3774890"/>
                        <a:gd name="connsiteY19" fmla="*/ 745264 h 4051182"/>
                        <a:gd name="connsiteX20" fmla="*/ 1133940 w 377489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01861 w 3774890"/>
                        <a:gd name="connsiteY18" fmla="*/ 1659665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01861 w 3774890"/>
                        <a:gd name="connsiteY18" fmla="*/ 1659665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01861 w 3774890"/>
                        <a:gd name="connsiteY18" fmla="*/ 2031454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32006 w 3774890"/>
                        <a:gd name="connsiteY18" fmla="*/ 1941018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420507 w 3774890"/>
                        <a:gd name="connsiteY18" fmla="*/ 2081696 h 4051182"/>
                        <a:gd name="connsiteX19" fmla="*/ 732006 w 3774890"/>
                        <a:gd name="connsiteY19" fmla="*/ 1941018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32006 w 3774890"/>
                        <a:gd name="connsiteY18" fmla="*/ 1941018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500894 w 3774890"/>
                        <a:gd name="connsiteY18" fmla="*/ 2011356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691812 w 3774890"/>
                        <a:gd name="connsiteY18" fmla="*/ 1920921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490846 w 3774890"/>
                        <a:gd name="connsiteY18" fmla="*/ 2001309 h 4051182"/>
                        <a:gd name="connsiteX19" fmla="*/ 691812 w 3774890"/>
                        <a:gd name="connsiteY19" fmla="*/ 1920921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581281 w 3774890"/>
                        <a:gd name="connsiteY18" fmla="*/ 1991260 h 4051182"/>
                        <a:gd name="connsiteX19" fmla="*/ 691812 w 3774890"/>
                        <a:gd name="connsiteY19" fmla="*/ 1920921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61557"/>
                        <a:gd name="connsiteX1" fmla="*/ 8525 w 3774890"/>
                        <a:gd name="connsiteY1" fmla="*/ 1348167 h 4061557"/>
                        <a:gd name="connsiteX2" fmla="*/ 440603 w 3774890"/>
                        <a:gd name="connsiteY2" fmla="*/ 946233 h 4061557"/>
                        <a:gd name="connsiteX3" fmla="*/ 872682 w 3774890"/>
                        <a:gd name="connsiteY3" fmla="*/ 554347 h 4061557"/>
                        <a:gd name="connsiteX4" fmla="*/ 1425340 w 3774890"/>
                        <a:gd name="connsiteY4" fmla="*/ 61978 h 4061557"/>
                        <a:gd name="connsiteX5" fmla="*/ 1775914 w 3774890"/>
                        <a:gd name="connsiteY5" fmla="*/ 33443 h 4061557"/>
                        <a:gd name="connsiteX6" fmla="*/ 2209114 w 3774890"/>
                        <a:gd name="connsiteY6" fmla="*/ 303137 h 4061557"/>
                        <a:gd name="connsiteX7" fmla="*/ 2661290 w 3774890"/>
                        <a:gd name="connsiteY7" fmla="*/ 584491 h 4061557"/>
                        <a:gd name="connsiteX8" fmla="*/ 2942644 w 3774890"/>
                        <a:gd name="connsiteY8" fmla="*/ 845748 h 4061557"/>
                        <a:gd name="connsiteX9" fmla="*/ 3505350 w 3774890"/>
                        <a:gd name="connsiteY9" fmla="*/ 1368263 h 4061557"/>
                        <a:gd name="connsiteX10" fmla="*/ 3774416 w 3774890"/>
                        <a:gd name="connsiteY10" fmla="*/ 2042309 h 4061557"/>
                        <a:gd name="connsiteX11" fmla="*/ 3555592 w 3774890"/>
                        <a:gd name="connsiteY11" fmla="*/ 2312808 h 4061557"/>
                        <a:gd name="connsiteX12" fmla="*/ 3033079 w 3774890"/>
                        <a:gd name="connsiteY12" fmla="*/ 2875515 h 4061557"/>
                        <a:gd name="connsiteX13" fmla="*/ 2982837 w 3774890"/>
                        <a:gd name="connsiteY13" fmla="*/ 3136772 h 4061557"/>
                        <a:gd name="connsiteX14" fmla="*/ 1775914 w 3774890"/>
                        <a:gd name="connsiteY14" fmla="*/ 4051175 h 4061557"/>
                        <a:gd name="connsiteX15" fmla="*/ 1455488 w 3774890"/>
                        <a:gd name="connsiteY15" fmla="*/ 3598998 h 4061557"/>
                        <a:gd name="connsiteX16" fmla="*/ 510942 w 3774890"/>
                        <a:gd name="connsiteY16" fmla="*/ 3408080 h 4061557"/>
                        <a:gd name="connsiteX17" fmla="*/ 420508 w 3774890"/>
                        <a:gd name="connsiteY17" fmla="*/ 2121890 h 4061557"/>
                        <a:gd name="connsiteX18" fmla="*/ 581281 w 3774890"/>
                        <a:gd name="connsiteY18" fmla="*/ 1991260 h 4061557"/>
                        <a:gd name="connsiteX19" fmla="*/ 691812 w 3774890"/>
                        <a:gd name="connsiteY19" fmla="*/ 1920921 h 4061557"/>
                        <a:gd name="connsiteX20" fmla="*/ 792296 w 3774890"/>
                        <a:gd name="connsiteY20" fmla="*/ 1820439 h 4061557"/>
                        <a:gd name="connsiteX21" fmla="*/ 1324859 w 3774890"/>
                        <a:gd name="connsiteY21" fmla="*/ 1277829 h 4061557"/>
                        <a:gd name="connsiteX22" fmla="*/ 1445439 w 3774890"/>
                        <a:gd name="connsiteY22" fmla="*/ 745264 h 4061557"/>
                        <a:gd name="connsiteX23" fmla="*/ 1133940 w 3774890"/>
                        <a:gd name="connsiteY23" fmla="*/ 1348973 h 4061557"/>
                        <a:gd name="connsiteX0" fmla="*/ 1133940 w 3774890"/>
                        <a:gd name="connsiteY0" fmla="*/ 1348973 h 3643857"/>
                        <a:gd name="connsiteX1" fmla="*/ 8525 w 3774890"/>
                        <a:gd name="connsiteY1" fmla="*/ 1348167 h 3643857"/>
                        <a:gd name="connsiteX2" fmla="*/ 440603 w 3774890"/>
                        <a:gd name="connsiteY2" fmla="*/ 946233 h 3643857"/>
                        <a:gd name="connsiteX3" fmla="*/ 872682 w 3774890"/>
                        <a:gd name="connsiteY3" fmla="*/ 554347 h 3643857"/>
                        <a:gd name="connsiteX4" fmla="*/ 1425340 w 3774890"/>
                        <a:gd name="connsiteY4" fmla="*/ 61978 h 3643857"/>
                        <a:gd name="connsiteX5" fmla="*/ 1775914 w 3774890"/>
                        <a:gd name="connsiteY5" fmla="*/ 33443 h 3643857"/>
                        <a:gd name="connsiteX6" fmla="*/ 2209114 w 3774890"/>
                        <a:gd name="connsiteY6" fmla="*/ 303137 h 3643857"/>
                        <a:gd name="connsiteX7" fmla="*/ 2661290 w 3774890"/>
                        <a:gd name="connsiteY7" fmla="*/ 584491 h 3643857"/>
                        <a:gd name="connsiteX8" fmla="*/ 2942644 w 3774890"/>
                        <a:gd name="connsiteY8" fmla="*/ 845748 h 3643857"/>
                        <a:gd name="connsiteX9" fmla="*/ 3505350 w 3774890"/>
                        <a:gd name="connsiteY9" fmla="*/ 1368263 h 3643857"/>
                        <a:gd name="connsiteX10" fmla="*/ 3774416 w 3774890"/>
                        <a:gd name="connsiteY10" fmla="*/ 2042309 h 3643857"/>
                        <a:gd name="connsiteX11" fmla="*/ 3555592 w 3774890"/>
                        <a:gd name="connsiteY11" fmla="*/ 2312808 h 3643857"/>
                        <a:gd name="connsiteX12" fmla="*/ 3033079 w 3774890"/>
                        <a:gd name="connsiteY12" fmla="*/ 2875515 h 3643857"/>
                        <a:gd name="connsiteX13" fmla="*/ 2982837 w 3774890"/>
                        <a:gd name="connsiteY13" fmla="*/ 3136772 h 3643857"/>
                        <a:gd name="connsiteX14" fmla="*/ 2670218 w 3774890"/>
                        <a:gd name="connsiteY14" fmla="*/ 3377935 h 3643857"/>
                        <a:gd name="connsiteX15" fmla="*/ 1455488 w 3774890"/>
                        <a:gd name="connsiteY15" fmla="*/ 3598998 h 3643857"/>
                        <a:gd name="connsiteX16" fmla="*/ 510942 w 3774890"/>
                        <a:gd name="connsiteY16" fmla="*/ 3408080 h 3643857"/>
                        <a:gd name="connsiteX17" fmla="*/ 420508 w 3774890"/>
                        <a:gd name="connsiteY17" fmla="*/ 2121890 h 3643857"/>
                        <a:gd name="connsiteX18" fmla="*/ 581281 w 3774890"/>
                        <a:gd name="connsiteY18" fmla="*/ 1991260 h 3643857"/>
                        <a:gd name="connsiteX19" fmla="*/ 691812 w 3774890"/>
                        <a:gd name="connsiteY19" fmla="*/ 1920921 h 3643857"/>
                        <a:gd name="connsiteX20" fmla="*/ 792296 w 3774890"/>
                        <a:gd name="connsiteY20" fmla="*/ 1820439 h 3643857"/>
                        <a:gd name="connsiteX21" fmla="*/ 1324859 w 3774890"/>
                        <a:gd name="connsiteY21" fmla="*/ 1277829 h 3643857"/>
                        <a:gd name="connsiteX22" fmla="*/ 1445439 w 3774890"/>
                        <a:gd name="connsiteY22" fmla="*/ 745264 h 3643857"/>
                        <a:gd name="connsiteX23" fmla="*/ 1133940 w 3774890"/>
                        <a:gd name="connsiteY23" fmla="*/ 1348973 h 3643857"/>
                        <a:gd name="connsiteX0" fmla="*/ 1133940 w 3774890"/>
                        <a:gd name="connsiteY0" fmla="*/ 1348973 h 3598609"/>
                        <a:gd name="connsiteX1" fmla="*/ 8525 w 3774890"/>
                        <a:gd name="connsiteY1" fmla="*/ 1348167 h 3598609"/>
                        <a:gd name="connsiteX2" fmla="*/ 440603 w 3774890"/>
                        <a:gd name="connsiteY2" fmla="*/ 946233 h 3598609"/>
                        <a:gd name="connsiteX3" fmla="*/ 872682 w 3774890"/>
                        <a:gd name="connsiteY3" fmla="*/ 554347 h 3598609"/>
                        <a:gd name="connsiteX4" fmla="*/ 1425340 w 3774890"/>
                        <a:gd name="connsiteY4" fmla="*/ 61978 h 3598609"/>
                        <a:gd name="connsiteX5" fmla="*/ 1775914 w 3774890"/>
                        <a:gd name="connsiteY5" fmla="*/ 33443 h 3598609"/>
                        <a:gd name="connsiteX6" fmla="*/ 2209114 w 3774890"/>
                        <a:gd name="connsiteY6" fmla="*/ 303137 h 3598609"/>
                        <a:gd name="connsiteX7" fmla="*/ 2661290 w 3774890"/>
                        <a:gd name="connsiteY7" fmla="*/ 584491 h 3598609"/>
                        <a:gd name="connsiteX8" fmla="*/ 2942644 w 3774890"/>
                        <a:gd name="connsiteY8" fmla="*/ 845748 h 3598609"/>
                        <a:gd name="connsiteX9" fmla="*/ 3505350 w 3774890"/>
                        <a:gd name="connsiteY9" fmla="*/ 1368263 h 3598609"/>
                        <a:gd name="connsiteX10" fmla="*/ 3774416 w 3774890"/>
                        <a:gd name="connsiteY10" fmla="*/ 2042309 h 3598609"/>
                        <a:gd name="connsiteX11" fmla="*/ 3555592 w 3774890"/>
                        <a:gd name="connsiteY11" fmla="*/ 2312808 h 3598609"/>
                        <a:gd name="connsiteX12" fmla="*/ 3033079 w 3774890"/>
                        <a:gd name="connsiteY12" fmla="*/ 2875515 h 3598609"/>
                        <a:gd name="connsiteX13" fmla="*/ 2982837 w 3774890"/>
                        <a:gd name="connsiteY13" fmla="*/ 3136772 h 3598609"/>
                        <a:gd name="connsiteX14" fmla="*/ 2670218 w 3774890"/>
                        <a:gd name="connsiteY14" fmla="*/ 3377935 h 3598609"/>
                        <a:gd name="connsiteX15" fmla="*/ 1555972 w 3774890"/>
                        <a:gd name="connsiteY15" fmla="*/ 3548756 h 3598609"/>
                        <a:gd name="connsiteX16" fmla="*/ 510942 w 3774890"/>
                        <a:gd name="connsiteY16" fmla="*/ 3408080 h 3598609"/>
                        <a:gd name="connsiteX17" fmla="*/ 420508 w 3774890"/>
                        <a:gd name="connsiteY17" fmla="*/ 2121890 h 3598609"/>
                        <a:gd name="connsiteX18" fmla="*/ 581281 w 3774890"/>
                        <a:gd name="connsiteY18" fmla="*/ 1991260 h 3598609"/>
                        <a:gd name="connsiteX19" fmla="*/ 691812 w 3774890"/>
                        <a:gd name="connsiteY19" fmla="*/ 1920921 h 3598609"/>
                        <a:gd name="connsiteX20" fmla="*/ 792296 w 3774890"/>
                        <a:gd name="connsiteY20" fmla="*/ 1820439 h 3598609"/>
                        <a:gd name="connsiteX21" fmla="*/ 1324859 w 3774890"/>
                        <a:gd name="connsiteY21" fmla="*/ 1277829 h 3598609"/>
                        <a:gd name="connsiteX22" fmla="*/ 1445439 w 3774890"/>
                        <a:gd name="connsiteY22" fmla="*/ 745264 h 3598609"/>
                        <a:gd name="connsiteX23" fmla="*/ 1133940 w 3774890"/>
                        <a:gd name="connsiteY23" fmla="*/ 1348973 h 3598609"/>
                        <a:gd name="connsiteX0" fmla="*/ 1133940 w 3774890"/>
                        <a:gd name="connsiteY0" fmla="*/ 1348973 h 3601364"/>
                        <a:gd name="connsiteX1" fmla="*/ 8525 w 3774890"/>
                        <a:gd name="connsiteY1" fmla="*/ 1348167 h 3601364"/>
                        <a:gd name="connsiteX2" fmla="*/ 440603 w 3774890"/>
                        <a:gd name="connsiteY2" fmla="*/ 946233 h 3601364"/>
                        <a:gd name="connsiteX3" fmla="*/ 872682 w 3774890"/>
                        <a:gd name="connsiteY3" fmla="*/ 554347 h 3601364"/>
                        <a:gd name="connsiteX4" fmla="*/ 1425340 w 3774890"/>
                        <a:gd name="connsiteY4" fmla="*/ 61978 h 3601364"/>
                        <a:gd name="connsiteX5" fmla="*/ 1775914 w 3774890"/>
                        <a:gd name="connsiteY5" fmla="*/ 33443 h 3601364"/>
                        <a:gd name="connsiteX6" fmla="*/ 2209114 w 3774890"/>
                        <a:gd name="connsiteY6" fmla="*/ 303137 h 3601364"/>
                        <a:gd name="connsiteX7" fmla="*/ 2661290 w 3774890"/>
                        <a:gd name="connsiteY7" fmla="*/ 584491 h 3601364"/>
                        <a:gd name="connsiteX8" fmla="*/ 2942644 w 3774890"/>
                        <a:gd name="connsiteY8" fmla="*/ 845748 h 3601364"/>
                        <a:gd name="connsiteX9" fmla="*/ 3505350 w 3774890"/>
                        <a:gd name="connsiteY9" fmla="*/ 1368263 h 3601364"/>
                        <a:gd name="connsiteX10" fmla="*/ 3774416 w 3774890"/>
                        <a:gd name="connsiteY10" fmla="*/ 2042309 h 3601364"/>
                        <a:gd name="connsiteX11" fmla="*/ 3555592 w 3774890"/>
                        <a:gd name="connsiteY11" fmla="*/ 2312808 h 3601364"/>
                        <a:gd name="connsiteX12" fmla="*/ 3033079 w 3774890"/>
                        <a:gd name="connsiteY12" fmla="*/ 2875515 h 3601364"/>
                        <a:gd name="connsiteX13" fmla="*/ 2982837 w 3774890"/>
                        <a:gd name="connsiteY13" fmla="*/ 3136772 h 3601364"/>
                        <a:gd name="connsiteX14" fmla="*/ 2680266 w 3774890"/>
                        <a:gd name="connsiteY14" fmla="*/ 3398032 h 3601364"/>
                        <a:gd name="connsiteX15" fmla="*/ 1555972 w 3774890"/>
                        <a:gd name="connsiteY15" fmla="*/ 3548756 h 3601364"/>
                        <a:gd name="connsiteX16" fmla="*/ 510942 w 3774890"/>
                        <a:gd name="connsiteY16" fmla="*/ 3408080 h 3601364"/>
                        <a:gd name="connsiteX17" fmla="*/ 420508 w 3774890"/>
                        <a:gd name="connsiteY17" fmla="*/ 2121890 h 3601364"/>
                        <a:gd name="connsiteX18" fmla="*/ 581281 w 3774890"/>
                        <a:gd name="connsiteY18" fmla="*/ 1991260 h 3601364"/>
                        <a:gd name="connsiteX19" fmla="*/ 691812 w 3774890"/>
                        <a:gd name="connsiteY19" fmla="*/ 1920921 h 3601364"/>
                        <a:gd name="connsiteX20" fmla="*/ 792296 w 3774890"/>
                        <a:gd name="connsiteY20" fmla="*/ 1820439 h 3601364"/>
                        <a:gd name="connsiteX21" fmla="*/ 1324859 w 3774890"/>
                        <a:gd name="connsiteY21" fmla="*/ 1277829 h 3601364"/>
                        <a:gd name="connsiteX22" fmla="*/ 1445439 w 3774890"/>
                        <a:gd name="connsiteY22" fmla="*/ 745264 h 3601364"/>
                        <a:gd name="connsiteX23" fmla="*/ 1133940 w 3774890"/>
                        <a:gd name="connsiteY23" fmla="*/ 1348973 h 3601364"/>
                        <a:gd name="connsiteX0" fmla="*/ 1133940 w 3774890"/>
                        <a:gd name="connsiteY0" fmla="*/ 1348973 h 3594384"/>
                        <a:gd name="connsiteX1" fmla="*/ 8525 w 3774890"/>
                        <a:gd name="connsiteY1" fmla="*/ 1348167 h 3594384"/>
                        <a:gd name="connsiteX2" fmla="*/ 440603 w 3774890"/>
                        <a:gd name="connsiteY2" fmla="*/ 946233 h 3594384"/>
                        <a:gd name="connsiteX3" fmla="*/ 872682 w 3774890"/>
                        <a:gd name="connsiteY3" fmla="*/ 554347 h 3594384"/>
                        <a:gd name="connsiteX4" fmla="*/ 1425340 w 3774890"/>
                        <a:gd name="connsiteY4" fmla="*/ 61978 h 3594384"/>
                        <a:gd name="connsiteX5" fmla="*/ 1775914 w 3774890"/>
                        <a:gd name="connsiteY5" fmla="*/ 33443 h 3594384"/>
                        <a:gd name="connsiteX6" fmla="*/ 2209114 w 3774890"/>
                        <a:gd name="connsiteY6" fmla="*/ 303137 h 3594384"/>
                        <a:gd name="connsiteX7" fmla="*/ 2661290 w 3774890"/>
                        <a:gd name="connsiteY7" fmla="*/ 584491 h 3594384"/>
                        <a:gd name="connsiteX8" fmla="*/ 2942644 w 3774890"/>
                        <a:gd name="connsiteY8" fmla="*/ 845748 h 3594384"/>
                        <a:gd name="connsiteX9" fmla="*/ 3505350 w 3774890"/>
                        <a:gd name="connsiteY9" fmla="*/ 1368263 h 3594384"/>
                        <a:gd name="connsiteX10" fmla="*/ 3774416 w 3774890"/>
                        <a:gd name="connsiteY10" fmla="*/ 2042309 h 3594384"/>
                        <a:gd name="connsiteX11" fmla="*/ 3555592 w 3774890"/>
                        <a:gd name="connsiteY11" fmla="*/ 2312808 h 3594384"/>
                        <a:gd name="connsiteX12" fmla="*/ 3033079 w 3774890"/>
                        <a:gd name="connsiteY12" fmla="*/ 2875515 h 3594384"/>
                        <a:gd name="connsiteX13" fmla="*/ 2982837 w 3774890"/>
                        <a:gd name="connsiteY13" fmla="*/ 3136772 h 3594384"/>
                        <a:gd name="connsiteX14" fmla="*/ 2680266 w 3774890"/>
                        <a:gd name="connsiteY14" fmla="*/ 3398032 h 3594384"/>
                        <a:gd name="connsiteX15" fmla="*/ 1555972 w 3774890"/>
                        <a:gd name="connsiteY15" fmla="*/ 3548756 h 3594384"/>
                        <a:gd name="connsiteX16" fmla="*/ 510942 w 3774890"/>
                        <a:gd name="connsiteY16" fmla="*/ 3408080 h 3594384"/>
                        <a:gd name="connsiteX17" fmla="*/ 420508 w 3774890"/>
                        <a:gd name="connsiteY17" fmla="*/ 2121890 h 3594384"/>
                        <a:gd name="connsiteX18" fmla="*/ 581281 w 3774890"/>
                        <a:gd name="connsiteY18" fmla="*/ 1991260 h 3594384"/>
                        <a:gd name="connsiteX19" fmla="*/ 691812 w 3774890"/>
                        <a:gd name="connsiteY19" fmla="*/ 1920921 h 3594384"/>
                        <a:gd name="connsiteX20" fmla="*/ 792296 w 3774890"/>
                        <a:gd name="connsiteY20" fmla="*/ 1820439 h 3594384"/>
                        <a:gd name="connsiteX21" fmla="*/ 1324859 w 3774890"/>
                        <a:gd name="connsiteY21" fmla="*/ 1277829 h 3594384"/>
                        <a:gd name="connsiteX22" fmla="*/ 1445439 w 3774890"/>
                        <a:gd name="connsiteY22" fmla="*/ 745264 h 3594384"/>
                        <a:gd name="connsiteX23" fmla="*/ 1133940 w 3774890"/>
                        <a:gd name="connsiteY23" fmla="*/ 1348973 h 3594384"/>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2781870 w 3774890"/>
                        <a:gd name="connsiteY12" fmla="*/ 2523823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476"/>
                        <a:gd name="connsiteY0" fmla="*/ 1348973 h 3606311"/>
                        <a:gd name="connsiteX1" fmla="*/ 8525 w 3774476"/>
                        <a:gd name="connsiteY1" fmla="*/ 1348167 h 3606311"/>
                        <a:gd name="connsiteX2" fmla="*/ 440603 w 3774476"/>
                        <a:gd name="connsiteY2" fmla="*/ 946233 h 3606311"/>
                        <a:gd name="connsiteX3" fmla="*/ 872682 w 3774476"/>
                        <a:gd name="connsiteY3" fmla="*/ 554347 h 3606311"/>
                        <a:gd name="connsiteX4" fmla="*/ 1425340 w 3774476"/>
                        <a:gd name="connsiteY4" fmla="*/ 61978 h 3606311"/>
                        <a:gd name="connsiteX5" fmla="*/ 1775914 w 3774476"/>
                        <a:gd name="connsiteY5" fmla="*/ 33443 h 3606311"/>
                        <a:gd name="connsiteX6" fmla="*/ 2209114 w 3774476"/>
                        <a:gd name="connsiteY6" fmla="*/ 303137 h 3606311"/>
                        <a:gd name="connsiteX7" fmla="*/ 2661290 w 3774476"/>
                        <a:gd name="connsiteY7" fmla="*/ 584491 h 3606311"/>
                        <a:gd name="connsiteX8" fmla="*/ 2942644 w 3774476"/>
                        <a:gd name="connsiteY8" fmla="*/ 845748 h 3606311"/>
                        <a:gd name="connsiteX9" fmla="*/ 3505350 w 3774476"/>
                        <a:gd name="connsiteY9" fmla="*/ 1368263 h 3606311"/>
                        <a:gd name="connsiteX10" fmla="*/ 3774416 w 3774476"/>
                        <a:gd name="connsiteY10" fmla="*/ 2042309 h 3606311"/>
                        <a:gd name="connsiteX11" fmla="*/ 2791917 w 3774476"/>
                        <a:gd name="connsiteY11" fmla="*/ 2081696 h 3606311"/>
                        <a:gd name="connsiteX12" fmla="*/ 2781870 w 3774476"/>
                        <a:gd name="connsiteY12" fmla="*/ 2523823 h 3606311"/>
                        <a:gd name="connsiteX13" fmla="*/ 2761774 w 3774476"/>
                        <a:gd name="connsiteY13" fmla="*/ 2925756 h 3606311"/>
                        <a:gd name="connsiteX14" fmla="*/ 2680266 w 3774476"/>
                        <a:gd name="connsiteY14" fmla="*/ 3398032 h 3606311"/>
                        <a:gd name="connsiteX15" fmla="*/ 1555972 w 3774476"/>
                        <a:gd name="connsiteY15" fmla="*/ 3548756 h 3606311"/>
                        <a:gd name="connsiteX16" fmla="*/ 510942 w 3774476"/>
                        <a:gd name="connsiteY16" fmla="*/ 3408080 h 3606311"/>
                        <a:gd name="connsiteX17" fmla="*/ 420508 w 3774476"/>
                        <a:gd name="connsiteY17" fmla="*/ 2121890 h 3606311"/>
                        <a:gd name="connsiteX18" fmla="*/ 581281 w 3774476"/>
                        <a:gd name="connsiteY18" fmla="*/ 1991260 h 3606311"/>
                        <a:gd name="connsiteX19" fmla="*/ 691812 w 3774476"/>
                        <a:gd name="connsiteY19" fmla="*/ 1920921 h 3606311"/>
                        <a:gd name="connsiteX20" fmla="*/ 792296 w 3774476"/>
                        <a:gd name="connsiteY20" fmla="*/ 1820439 h 3606311"/>
                        <a:gd name="connsiteX21" fmla="*/ 1324859 w 3774476"/>
                        <a:gd name="connsiteY21" fmla="*/ 1277829 h 3606311"/>
                        <a:gd name="connsiteX22" fmla="*/ 1445439 w 3774476"/>
                        <a:gd name="connsiteY22" fmla="*/ 745264 h 3606311"/>
                        <a:gd name="connsiteX23" fmla="*/ 1133940 w 3774476"/>
                        <a:gd name="connsiteY23" fmla="*/ 1348973 h 3606311"/>
                        <a:gd name="connsiteX0" fmla="*/ 1133940 w 3774476"/>
                        <a:gd name="connsiteY0" fmla="*/ 1348973 h 3613934"/>
                        <a:gd name="connsiteX1" fmla="*/ 8525 w 3774476"/>
                        <a:gd name="connsiteY1" fmla="*/ 1348167 h 3613934"/>
                        <a:gd name="connsiteX2" fmla="*/ 440603 w 3774476"/>
                        <a:gd name="connsiteY2" fmla="*/ 946233 h 3613934"/>
                        <a:gd name="connsiteX3" fmla="*/ 872682 w 3774476"/>
                        <a:gd name="connsiteY3" fmla="*/ 554347 h 3613934"/>
                        <a:gd name="connsiteX4" fmla="*/ 1425340 w 3774476"/>
                        <a:gd name="connsiteY4" fmla="*/ 61978 h 3613934"/>
                        <a:gd name="connsiteX5" fmla="*/ 1775914 w 3774476"/>
                        <a:gd name="connsiteY5" fmla="*/ 33443 h 3613934"/>
                        <a:gd name="connsiteX6" fmla="*/ 2209114 w 3774476"/>
                        <a:gd name="connsiteY6" fmla="*/ 303137 h 3613934"/>
                        <a:gd name="connsiteX7" fmla="*/ 2661290 w 3774476"/>
                        <a:gd name="connsiteY7" fmla="*/ 584491 h 3613934"/>
                        <a:gd name="connsiteX8" fmla="*/ 2942644 w 3774476"/>
                        <a:gd name="connsiteY8" fmla="*/ 845748 h 3613934"/>
                        <a:gd name="connsiteX9" fmla="*/ 3505350 w 3774476"/>
                        <a:gd name="connsiteY9" fmla="*/ 1368263 h 3613934"/>
                        <a:gd name="connsiteX10" fmla="*/ 3774416 w 3774476"/>
                        <a:gd name="connsiteY10" fmla="*/ 2042309 h 3613934"/>
                        <a:gd name="connsiteX11" fmla="*/ 2791917 w 3774476"/>
                        <a:gd name="connsiteY11" fmla="*/ 2081696 h 3613934"/>
                        <a:gd name="connsiteX12" fmla="*/ 2781870 w 3774476"/>
                        <a:gd name="connsiteY12" fmla="*/ 2523823 h 3613934"/>
                        <a:gd name="connsiteX13" fmla="*/ 2761774 w 3774476"/>
                        <a:gd name="connsiteY13" fmla="*/ 2925756 h 3613934"/>
                        <a:gd name="connsiteX14" fmla="*/ 2499396 w 3774476"/>
                        <a:gd name="connsiteY14" fmla="*/ 3438225 h 3613934"/>
                        <a:gd name="connsiteX15" fmla="*/ 1555972 w 3774476"/>
                        <a:gd name="connsiteY15" fmla="*/ 3548756 h 3613934"/>
                        <a:gd name="connsiteX16" fmla="*/ 510942 w 3774476"/>
                        <a:gd name="connsiteY16" fmla="*/ 3408080 h 3613934"/>
                        <a:gd name="connsiteX17" fmla="*/ 420508 w 3774476"/>
                        <a:gd name="connsiteY17" fmla="*/ 2121890 h 3613934"/>
                        <a:gd name="connsiteX18" fmla="*/ 581281 w 3774476"/>
                        <a:gd name="connsiteY18" fmla="*/ 1991260 h 3613934"/>
                        <a:gd name="connsiteX19" fmla="*/ 691812 w 3774476"/>
                        <a:gd name="connsiteY19" fmla="*/ 1920921 h 3613934"/>
                        <a:gd name="connsiteX20" fmla="*/ 792296 w 3774476"/>
                        <a:gd name="connsiteY20" fmla="*/ 1820439 h 3613934"/>
                        <a:gd name="connsiteX21" fmla="*/ 1324859 w 3774476"/>
                        <a:gd name="connsiteY21" fmla="*/ 1277829 h 3613934"/>
                        <a:gd name="connsiteX22" fmla="*/ 1445439 w 3774476"/>
                        <a:gd name="connsiteY22" fmla="*/ 745264 h 3613934"/>
                        <a:gd name="connsiteX23" fmla="*/ 1133940 w 3774476"/>
                        <a:gd name="connsiteY23" fmla="*/ 1348973 h 3613934"/>
                        <a:gd name="connsiteX0" fmla="*/ 1133940 w 3518034"/>
                        <a:gd name="connsiteY0" fmla="*/ 1348973 h 3613934"/>
                        <a:gd name="connsiteX1" fmla="*/ 8525 w 3518034"/>
                        <a:gd name="connsiteY1" fmla="*/ 1348167 h 3613934"/>
                        <a:gd name="connsiteX2" fmla="*/ 440603 w 3518034"/>
                        <a:gd name="connsiteY2" fmla="*/ 946233 h 3613934"/>
                        <a:gd name="connsiteX3" fmla="*/ 872682 w 3518034"/>
                        <a:gd name="connsiteY3" fmla="*/ 554347 h 3613934"/>
                        <a:gd name="connsiteX4" fmla="*/ 1425340 w 3518034"/>
                        <a:gd name="connsiteY4" fmla="*/ 61978 h 3613934"/>
                        <a:gd name="connsiteX5" fmla="*/ 1775914 w 3518034"/>
                        <a:gd name="connsiteY5" fmla="*/ 33443 h 3613934"/>
                        <a:gd name="connsiteX6" fmla="*/ 2209114 w 3518034"/>
                        <a:gd name="connsiteY6" fmla="*/ 303137 h 3613934"/>
                        <a:gd name="connsiteX7" fmla="*/ 2661290 w 3518034"/>
                        <a:gd name="connsiteY7" fmla="*/ 584491 h 3613934"/>
                        <a:gd name="connsiteX8" fmla="*/ 2942644 w 3518034"/>
                        <a:gd name="connsiteY8" fmla="*/ 845748 h 3613934"/>
                        <a:gd name="connsiteX9" fmla="*/ 3505350 w 3518034"/>
                        <a:gd name="connsiteY9" fmla="*/ 1368263 h 3613934"/>
                        <a:gd name="connsiteX10" fmla="*/ 2608807 w 3518034"/>
                        <a:gd name="connsiteY10" fmla="*/ 1519795 h 3613934"/>
                        <a:gd name="connsiteX11" fmla="*/ 2791917 w 3518034"/>
                        <a:gd name="connsiteY11" fmla="*/ 2081696 h 3613934"/>
                        <a:gd name="connsiteX12" fmla="*/ 2781870 w 3518034"/>
                        <a:gd name="connsiteY12" fmla="*/ 2523823 h 3613934"/>
                        <a:gd name="connsiteX13" fmla="*/ 2761774 w 3518034"/>
                        <a:gd name="connsiteY13" fmla="*/ 2925756 h 3613934"/>
                        <a:gd name="connsiteX14" fmla="*/ 2499396 w 3518034"/>
                        <a:gd name="connsiteY14" fmla="*/ 3438225 h 3613934"/>
                        <a:gd name="connsiteX15" fmla="*/ 1555972 w 3518034"/>
                        <a:gd name="connsiteY15" fmla="*/ 3548756 h 3613934"/>
                        <a:gd name="connsiteX16" fmla="*/ 510942 w 3518034"/>
                        <a:gd name="connsiteY16" fmla="*/ 3408080 h 3613934"/>
                        <a:gd name="connsiteX17" fmla="*/ 420508 w 3518034"/>
                        <a:gd name="connsiteY17" fmla="*/ 2121890 h 3613934"/>
                        <a:gd name="connsiteX18" fmla="*/ 581281 w 3518034"/>
                        <a:gd name="connsiteY18" fmla="*/ 1991260 h 3613934"/>
                        <a:gd name="connsiteX19" fmla="*/ 691812 w 3518034"/>
                        <a:gd name="connsiteY19" fmla="*/ 1920921 h 3613934"/>
                        <a:gd name="connsiteX20" fmla="*/ 792296 w 3518034"/>
                        <a:gd name="connsiteY20" fmla="*/ 1820439 h 3613934"/>
                        <a:gd name="connsiteX21" fmla="*/ 1324859 w 3518034"/>
                        <a:gd name="connsiteY21" fmla="*/ 1277829 h 3613934"/>
                        <a:gd name="connsiteX22" fmla="*/ 1445439 w 3518034"/>
                        <a:gd name="connsiteY22" fmla="*/ 745264 h 3613934"/>
                        <a:gd name="connsiteX23" fmla="*/ 1133940 w 3518034"/>
                        <a:gd name="connsiteY23" fmla="*/ 1348973 h 3613934"/>
                        <a:gd name="connsiteX0" fmla="*/ 1133940 w 3518034"/>
                        <a:gd name="connsiteY0" fmla="*/ 1348973 h 3613934"/>
                        <a:gd name="connsiteX1" fmla="*/ 8525 w 3518034"/>
                        <a:gd name="connsiteY1" fmla="*/ 1348167 h 3613934"/>
                        <a:gd name="connsiteX2" fmla="*/ 440603 w 3518034"/>
                        <a:gd name="connsiteY2" fmla="*/ 946233 h 3613934"/>
                        <a:gd name="connsiteX3" fmla="*/ 872682 w 3518034"/>
                        <a:gd name="connsiteY3" fmla="*/ 554347 h 3613934"/>
                        <a:gd name="connsiteX4" fmla="*/ 1425340 w 3518034"/>
                        <a:gd name="connsiteY4" fmla="*/ 61978 h 3613934"/>
                        <a:gd name="connsiteX5" fmla="*/ 1775914 w 3518034"/>
                        <a:gd name="connsiteY5" fmla="*/ 33443 h 3613934"/>
                        <a:gd name="connsiteX6" fmla="*/ 2209114 w 3518034"/>
                        <a:gd name="connsiteY6" fmla="*/ 303137 h 3613934"/>
                        <a:gd name="connsiteX7" fmla="*/ 2661290 w 3518034"/>
                        <a:gd name="connsiteY7" fmla="*/ 584491 h 3613934"/>
                        <a:gd name="connsiteX8" fmla="*/ 2942644 w 3518034"/>
                        <a:gd name="connsiteY8" fmla="*/ 845748 h 3613934"/>
                        <a:gd name="connsiteX9" fmla="*/ 3505350 w 3518034"/>
                        <a:gd name="connsiteY9" fmla="*/ 1368263 h 3613934"/>
                        <a:gd name="connsiteX10" fmla="*/ 2608807 w 3518034"/>
                        <a:gd name="connsiteY10" fmla="*/ 1519795 h 3613934"/>
                        <a:gd name="connsiteX11" fmla="*/ 2791917 w 3518034"/>
                        <a:gd name="connsiteY11" fmla="*/ 2081696 h 3613934"/>
                        <a:gd name="connsiteX12" fmla="*/ 2781870 w 3518034"/>
                        <a:gd name="connsiteY12" fmla="*/ 2523823 h 3613934"/>
                        <a:gd name="connsiteX13" fmla="*/ 2761774 w 3518034"/>
                        <a:gd name="connsiteY13" fmla="*/ 2925756 h 3613934"/>
                        <a:gd name="connsiteX14" fmla="*/ 2499396 w 3518034"/>
                        <a:gd name="connsiteY14" fmla="*/ 3438225 h 3613934"/>
                        <a:gd name="connsiteX15" fmla="*/ 1555972 w 3518034"/>
                        <a:gd name="connsiteY15" fmla="*/ 3548756 h 3613934"/>
                        <a:gd name="connsiteX16" fmla="*/ 510942 w 3518034"/>
                        <a:gd name="connsiteY16" fmla="*/ 3408080 h 3613934"/>
                        <a:gd name="connsiteX17" fmla="*/ 420508 w 3518034"/>
                        <a:gd name="connsiteY17" fmla="*/ 2121890 h 3613934"/>
                        <a:gd name="connsiteX18" fmla="*/ 581281 w 3518034"/>
                        <a:gd name="connsiteY18" fmla="*/ 1991260 h 3613934"/>
                        <a:gd name="connsiteX19" fmla="*/ 691812 w 3518034"/>
                        <a:gd name="connsiteY19" fmla="*/ 1920921 h 3613934"/>
                        <a:gd name="connsiteX20" fmla="*/ 792296 w 3518034"/>
                        <a:gd name="connsiteY20" fmla="*/ 1820439 h 3613934"/>
                        <a:gd name="connsiteX21" fmla="*/ 1324859 w 3518034"/>
                        <a:gd name="connsiteY21" fmla="*/ 1277829 h 3613934"/>
                        <a:gd name="connsiteX22" fmla="*/ 1445439 w 3518034"/>
                        <a:gd name="connsiteY22" fmla="*/ 745264 h 3613934"/>
                        <a:gd name="connsiteX23" fmla="*/ 1133940 w 3518034"/>
                        <a:gd name="connsiteY23" fmla="*/ 1348973 h 3613934"/>
                        <a:gd name="connsiteX0" fmla="*/ 1133940 w 3515552"/>
                        <a:gd name="connsiteY0" fmla="*/ 1348973 h 3613934"/>
                        <a:gd name="connsiteX1" fmla="*/ 8525 w 3515552"/>
                        <a:gd name="connsiteY1" fmla="*/ 1348167 h 3613934"/>
                        <a:gd name="connsiteX2" fmla="*/ 440603 w 3515552"/>
                        <a:gd name="connsiteY2" fmla="*/ 946233 h 3613934"/>
                        <a:gd name="connsiteX3" fmla="*/ 872682 w 3515552"/>
                        <a:gd name="connsiteY3" fmla="*/ 554347 h 3613934"/>
                        <a:gd name="connsiteX4" fmla="*/ 1425340 w 3515552"/>
                        <a:gd name="connsiteY4" fmla="*/ 61978 h 3613934"/>
                        <a:gd name="connsiteX5" fmla="*/ 1775914 w 3515552"/>
                        <a:gd name="connsiteY5" fmla="*/ 33443 h 3613934"/>
                        <a:gd name="connsiteX6" fmla="*/ 2209114 w 3515552"/>
                        <a:gd name="connsiteY6" fmla="*/ 303137 h 3613934"/>
                        <a:gd name="connsiteX7" fmla="*/ 2661290 w 3515552"/>
                        <a:gd name="connsiteY7" fmla="*/ 584491 h 3613934"/>
                        <a:gd name="connsiteX8" fmla="*/ 2942644 w 3515552"/>
                        <a:gd name="connsiteY8" fmla="*/ 845748 h 3613934"/>
                        <a:gd name="connsiteX9" fmla="*/ 3505350 w 3515552"/>
                        <a:gd name="connsiteY9" fmla="*/ 1368263 h 3613934"/>
                        <a:gd name="connsiteX10" fmla="*/ 2608807 w 3515552"/>
                        <a:gd name="connsiteY10" fmla="*/ 1519795 h 3613934"/>
                        <a:gd name="connsiteX11" fmla="*/ 2791917 w 3515552"/>
                        <a:gd name="connsiteY11" fmla="*/ 2081696 h 3613934"/>
                        <a:gd name="connsiteX12" fmla="*/ 2781870 w 3515552"/>
                        <a:gd name="connsiteY12" fmla="*/ 2523823 h 3613934"/>
                        <a:gd name="connsiteX13" fmla="*/ 2761774 w 3515552"/>
                        <a:gd name="connsiteY13" fmla="*/ 2925756 h 3613934"/>
                        <a:gd name="connsiteX14" fmla="*/ 2499396 w 3515552"/>
                        <a:gd name="connsiteY14" fmla="*/ 3438225 h 3613934"/>
                        <a:gd name="connsiteX15" fmla="*/ 1555972 w 3515552"/>
                        <a:gd name="connsiteY15" fmla="*/ 3548756 h 3613934"/>
                        <a:gd name="connsiteX16" fmla="*/ 510942 w 3515552"/>
                        <a:gd name="connsiteY16" fmla="*/ 3408080 h 3613934"/>
                        <a:gd name="connsiteX17" fmla="*/ 420508 w 3515552"/>
                        <a:gd name="connsiteY17" fmla="*/ 2121890 h 3613934"/>
                        <a:gd name="connsiteX18" fmla="*/ 581281 w 3515552"/>
                        <a:gd name="connsiteY18" fmla="*/ 1991260 h 3613934"/>
                        <a:gd name="connsiteX19" fmla="*/ 691812 w 3515552"/>
                        <a:gd name="connsiteY19" fmla="*/ 1920921 h 3613934"/>
                        <a:gd name="connsiteX20" fmla="*/ 792296 w 3515552"/>
                        <a:gd name="connsiteY20" fmla="*/ 1820439 h 3613934"/>
                        <a:gd name="connsiteX21" fmla="*/ 1324859 w 3515552"/>
                        <a:gd name="connsiteY21" fmla="*/ 1277829 h 3613934"/>
                        <a:gd name="connsiteX22" fmla="*/ 1445439 w 3515552"/>
                        <a:gd name="connsiteY22" fmla="*/ 745264 h 3613934"/>
                        <a:gd name="connsiteX23" fmla="*/ 1133940 w 3515552"/>
                        <a:gd name="connsiteY23" fmla="*/ 1348973 h 3613934"/>
                        <a:gd name="connsiteX0" fmla="*/ 1133940 w 2951598"/>
                        <a:gd name="connsiteY0" fmla="*/ 1348973 h 3613934"/>
                        <a:gd name="connsiteX1" fmla="*/ 8525 w 2951598"/>
                        <a:gd name="connsiteY1" fmla="*/ 1348167 h 3613934"/>
                        <a:gd name="connsiteX2" fmla="*/ 440603 w 2951598"/>
                        <a:gd name="connsiteY2" fmla="*/ 946233 h 3613934"/>
                        <a:gd name="connsiteX3" fmla="*/ 872682 w 2951598"/>
                        <a:gd name="connsiteY3" fmla="*/ 554347 h 3613934"/>
                        <a:gd name="connsiteX4" fmla="*/ 1425340 w 2951598"/>
                        <a:gd name="connsiteY4" fmla="*/ 61978 h 3613934"/>
                        <a:gd name="connsiteX5" fmla="*/ 1775914 w 2951598"/>
                        <a:gd name="connsiteY5" fmla="*/ 33443 h 3613934"/>
                        <a:gd name="connsiteX6" fmla="*/ 2209114 w 2951598"/>
                        <a:gd name="connsiteY6" fmla="*/ 303137 h 3613934"/>
                        <a:gd name="connsiteX7" fmla="*/ 2661290 w 2951598"/>
                        <a:gd name="connsiteY7" fmla="*/ 584491 h 3613934"/>
                        <a:gd name="connsiteX8" fmla="*/ 2942644 w 2951598"/>
                        <a:gd name="connsiteY8" fmla="*/ 845748 h 3613934"/>
                        <a:gd name="connsiteX9" fmla="*/ 1656454 w 2951598"/>
                        <a:gd name="connsiteY9" fmla="*/ 1428553 h 3613934"/>
                        <a:gd name="connsiteX10" fmla="*/ 2608807 w 2951598"/>
                        <a:gd name="connsiteY10" fmla="*/ 1519795 h 3613934"/>
                        <a:gd name="connsiteX11" fmla="*/ 2791917 w 2951598"/>
                        <a:gd name="connsiteY11" fmla="*/ 2081696 h 3613934"/>
                        <a:gd name="connsiteX12" fmla="*/ 2781870 w 2951598"/>
                        <a:gd name="connsiteY12" fmla="*/ 2523823 h 3613934"/>
                        <a:gd name="connsiteX13" fmla="*/ 2761774 w 2951598"/>
                        <a:gd name="connsiteY13" fmla="*/ 2925756 h 3613934"/>
                        <a:gd name="connsiteX14" fmla="*/ 2499396 w 2951598"/>
                        <a:gd name="connsiteY14" fmla="*/ 3438225 h 3613934"/>
                        <a:gd name="connsiteX15" fmla="*/ 1555972 w 2951598"/>
                        <a:gd name="connsiteY15" fmla="*/ 3548756 h 3613934"/>
                        <a:gd name="connsiteX16" fmla="*/ 510942 w 2951598"/>
                        <a:gd name="connsiteY16" fmla="*/ 3408080 h 3613934"/>
                        <a:gd name="connsiteX17" fmla="*/ 420508 w 2951598"/>
                        <a:gd name="connsiteY17" fmla="*/ 2121890 h 3613934"/>
                        <a:gd name="connsiteX18" fmla="*/ 581281 w 2951598"/>
                        <a:gd name="connsiteY18" fmla="*/ 1991260 h 3613934"/>
                        <a:gd name="connsiteX19" fmla="*/ 691812 w 2951598"/>
                        <a:gd name="connsiteY19" fmla="*/ 1920921 h 3613934"/>
                        <a:gd name="connsiteX20" fmla="*/ 792296 w 2951598"/>
                        <a:gd name="connsiteY20" fmla="*/ 1820439 h 3613934"/>
                        <a:gd name="connsiteX21" fmla="*/ 1324859 w 2951598"/>
                        <a:gd name="connsiteY21" fmla="*/ 1277829 h 3613934"/>
                        <a:gd name="connsiteX22" fmla="*/ 1445439 w 2951598"/>
                        <a:gd name="connsiteY22" fmla="*/ 745264 h 3613934"/>
                        <a:gd name="connsiteX23" fmla="*/ 1133940 w 2951598"/>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917712 w 2850869"/>
                        <a:gd name="connsiteY8" fmla="*/ 785458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86908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67470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67470 w 2850869"/>
                        <a:gd name="connsiteY8" fmla="*/ 1056763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947858 w 2850869"/>
                        <a:gd name="connsiteY8" fmla="*/ 514151 h 3613934"/>
                        <a:gd name="connsiteX9" fmla="*/ 1897615 w 2850869"/>
                        <a:gd name="connsiteY9" fmla="*/ 865845 h 3613934"/>
                        <a:gd name="connsiteX10" fmla="*/ 1706695 w 2850869"/>
                        <a:gd name="connsiteY10" fmla="*/ 1428553 h 3613934"/>
                        <a:gd name="connsiteX11" fmla="*/ 2608807 w 2850869"/>
                        <a:gd name="connsiteY11" fmla="*/ 1519795 h 3613934"/>
                        <a:gd name="connsiteX12" fmla="*/ 2791917 w 2850869"/>
                        <a:gd name="connsiteY12" fmla="*/ 2081696 h 3613934"/>
                        <a:gd name="connsiteX13" fmla="*/ 2781870 w 2850869"/>
                        <a:gd name="connsiteY13" fmla="*/ 2523823 h 3613934"/>
                        <a:gd name="connsiteX14" fmla="*/ 2761774 w 2850869"/>
                        <a:gd name="connsiteY14" fmla="*/ 2925756 h 3613934"/>
                        <a:gd name="connsiteX15" fmla="*/ 2499396 w 2850869"/>
                        <a:gd name="connsiteY15" fmla="*/ 3438225 h 3613934"/>
                        <a:gd name="connsiteX16" fmla="*/ 1555972 w 2850869"/>
                        <a:gd name="connsiteY16" fmla="*/ 3548756 h 3613934"/>
                        <a:gd name="connsiteX17" fmla="*/ 510942 w 2850869"/>
                        <a:gd name="connsiteY17" fmla="*/ 3408080 h 3613934"/>
                        <a:gd name="connsiteX18" fmla="*/ 420508 w 2850869"/>
                        <a:gd name="connsiteY18" fmla="*/ 2121890 h 3613934"/>
                        <a:gd name="connsiteX19" fmla="*/ 581281 w 2850869"/>
                        <a:gd name="connsiteY19" fmla="*/ 1991260 h 3613934"/>
                        <a:gd name="connsiteX20" fmla="*/ 691812 w 2850869"/>
                        <a:gd name="connsiteY20" fmla="*/ 1920921 h 3613934"/>
                        <a:gd name="connsiteX21" fmla="*/ 792296 w 2850869"/>
                        <a:gd name="connsiteY21" fmla="*/ 1820439 h 3613934"/>
                        <a:gd name="connsiteX22" fmla="*/ 1324859 w 2850869"/>
                        <a:gd name="connsiteY22" fmla="*/ 1277829 h 3613934"/>
                        <a:gd name="connsiteX23" fmla="*/ 1445439 w 2850869"/>
                        <a:gd name="connsiteY23" fmla="*/ 745264 h 3613934"/>
                        <a:gd name="connsiteX24" fmla="*/ 1133940 w 2850869"/>
                        <a:gd name="connsiteY24" fmla="*/ 1348973 h 3613934"/>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897615 w 2850869"/>
                        <a:gd name="connsiteY9" fmla="*/ 85369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807179 w 2850869"/>
                        <a:gd name="connsiteY7" fmla="*/ 170410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7 w 2850869"/>
                        <a:gd name="connsiteY7" fmla="*/ 160361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807179 w 2850869"/>
                        <a:gd name="connsiteY7" fmla="*/ 200554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16381 h 3581342"/>
                        <a:gd name="connsiteX1" fmla="*/ 8525 w 2850869"/>
                        <a:gd name="connsiteY1" fmla="*/ 1315575 h 3581342"/>
                        <a:gd name="connsiteX2" fmla="*/ 440603 w 2850869"/>
                        <a:gd name="connsiteY2" fmla="*/ 913641 h 3581342"/>
                        <a:gd name="connsiteX3" fmla="*/ 872682 w 2850869"/>
                        <a:gd name="connsiteY3" fmla="*/ 521755 h 3581342"/>
                        <a:gd name="connsiteX4" fmla="*/ 1425340 w 2850869"/>
                        <a:gd name="connsiteY4" fmla="*/ 29386 h 3581342"/>
                        <a:gd name="connsiteX5" fmla="*/ 1375100 w 2850869"/>
                        <a:gd name="connsiteY5" fmla="*/ 69578 h 3581342"/>
                        <a:gd name="connsiteX6" fmla="*/ 1807179 w 2850869"/>
                        <a:gd name="connsiteY6" fmla="*/ 180108 h 3581342"/>
                        <a:gd name="connsiteX7" fmla="*/ 1947858 w 2850869"/>
                        <a:gd name="connsiteY7" fmla="*/ 481559 h 3581342"/>
                        <a:gd name="connsiteX8" fmla="*/ 1978002 w 2850869"/>
                        <a:gd name="connsiteY8" fmla="*/ 783011 h 3581342"/>
                        <a:gd name="connsiteX9" fmla="*/ 1706695 w 2850869"/>
                        <a:gd name="connsiteY9" fmla="*/ 1395961 h 3581342"/>
                        <a:gd name="connsiteX10" fmla="*/ 2608807 w 2850869"/>
                        <a:gd name="connsiteY10" fmla="*/ 1487203 h 3581342"/>
                        <a:gd name="connsiteX11" fmla="*/ 2791917 w 2850869"/>
                        <a:gd name="connsiteY11" fmla="*/ 2049104 h 3581342"/>
                        <a:gd name="connsiteX12" fmla="*/ 2781870 w 2850869"/>
                        <a:gd name="connsiteY12" fmla="*/ 2491231 h 3581342"/>
                        <a:gd name="connsiteX13" fmla="*/ 2761774 w 2850869"/>
                        <a:gd name="connsiteY13" fmla="*/ 2893164 h 3581342"/>
                        <a:gd name="connsiteX14" fmla="*/ 2499396 w 2850869"/>
                        <a:gd name="connsiteY14" fmla="*/ 3405633 h 3581342"/>
                        <a:gd name="connsiteX15" fmla="*/ 1555972 w 2850869"/>
                        <a:gd name="connsiteY15" fmla="*/ 3516164 h 3581342"/>
                        <a:gd name="connsiteX16" fmla="*/ 510942 w 2850869"/>
                        <a:gd name="connsiteY16" fmla="*/ 3375488 h 3581342"/>
                        <a:gd name="connsiteX17" fmla="*/ 420508 w 2850869"/>
                        <a:gd name="connsiteY17" fmla="*/ 2089298 h 3581342"/>
                        <a:gd name="connsiteX18" fmla="*/ 581281 w 2850869"/>
                        <a:gd name="connsiteY18" fmla="*/ 1958668 h 3581342"/>
                        <a:gd name="connsiteX19" fmla="*/ 691812 w 2850869"/>
                        <a:gd name="connsiteY19" fmla="*/ 1888329 h 3581342"/>
                        <a:gd name="connsiteX20" fmla="*/ 792296 w 2850869"/>
                        <a:gd name="connsiteY20" fmla="*/ 1787847 h 3581342"/>
                        <a:gd name="connsiteX21" fmla="*/ 1324859 w 2850869"/>
                        <a:gd name="connsiteY21" fmla="*/ 1245237 h 3581342"/>
                        <a:gd name="connsiteX22" fmla="*/ 1445439 w 2850869"/>
                        <a:gd name="connsiteY22" fmla="*/ 712672 h 3581342"/>
                        <a:gd name="connsiteX23" fmla="*/ 1133940 w 2850869"/>
                        <a:gd name="connsiteY23" fmla="*/ 1316381 h 3581342"/>
                        <a:gd name="connsiteX0" fmla="*/ 1133940 w 2850869"/>
                        <a:gd name="connsiteY0" fmla="*/ 1300838 h 3565799"/>
                        <a:gd name="connsiteX1" fmla="*/ 8525 w 2850869"/>
                        <a:gd name="connsiteY1" fmla="*/ 1300032 h 3565799"/>
                        <a:gd name="connsiteX2" fmla="*/ 440603 w 2850869"/>
                        <a:gd name="connsiteY2" fmla="*/ 898098 h 3565799"/>
                        <a:gd name="connsiteX3" fmla="*/ 872682 w 2850869"/>
                        <a:gd name="connsiteY3" fmla="*/ 506212 h 3565799"/>
                        <a:gd name="connsiteX4" fmla="*/ 1425340 w 2850869"/>
                        <a:gd name="connsiteY4" fmla="*/ 13843 h 3565799"/>
                        <a:gd name="connsiteX5" fmla="*/ 1807179 w 2850869"/>
                        <a:gd name="connsiteY5" fmla="*/ 164565 h 3565799"/>
                        <a:gd name="connsiteX6" fmla="*/ 1947858 w 2850869"/>
                        <a:gd name="connsiteY6" fmla="*/ 466016 h 3565799"/>
                        <a:gd name="connsiteX7" fmla="*/ 1978002 w 2850869"/>
                        <a:gd name="connsiteY7" fmla="*/ 767468 h 3565799"/>
                        <a:gd name="connsiteX8" fmla="*/ 1706695 w 2850869"/>
                        <a:gd name="connsiteY8" fmla="*/ 1380418 h 3565799"/>
                        <a:gd name="connsiteX9" fmla="*/ 2608807 w 2850869"/>
                        <a:gd name="connsiteY9" fmla="*/ 1471660 h 3565799"/>
                        <a:gd name="connsiteX10" fmla="*/ 2791917 w 2850869"/>
                        <a:gd name="connsiteY10" fmla="*/ 2033561 h 3565799"/>
                        <a:gd name="connsiteX11" fmla="*/ 2781870 w 2850869"/>
                        <a:gd name="connsiteY11" fmla="*/ 2475688 h 3565799"/>
                        <a:gd name="connsiteX12" fmla="*/ 2761774 w 2850869"/>
                        <a:gd name="connsiteY12" fmla="*/ 2877621 h 3565799"/>
                        <a:gd name="connsiteX13" fmla="*/ 2499396 w 2850869"/>
                        <a:gd name="connsiteY13" fmla="*/ 3390090 h 3565799"/>
                        <a:gd name="connsiteX14" fmla="*/ 1555972 w 2850869"/>
                        <a:gd name="connsiteY14" fmla="*/ 3500621 h 3565799"/>
                        <a:gd name="connsiteX15" fmla="*/ 510942 w 2850869"/>
                        <a:gd name="connsiteY15" fmla="*/ 3359945 h 3565799"/>
                        <a:gd name="connsiteX16" fmla="*/ 420508 w 2850869"/>
                        <a:gd name="connsiteY16" fmla="*/ 2073755 h 3565799"/>
                        <a:gd name="connsiteX17" fmla="*/ 581281 w 2850869"/>
                        <a:gd name="connsiteY17" fmla="*/ 1943125 h 3565799"/>
                        <a:gd name="connsiteX18" fmla="*/ 691812 w 2850869"/>
                        <a:gd name="connsiteY18" fmla="*/ 1872786 h 3565799"/>
                        <a:gd name="connsiteX19" fmla="*/ 792296 w 2850869"/>
                        <a:gd name="connsiteY19" fmla="*/ 1772304 h 3565799"/>
                        <a:gd name="connsiteX20" fmla="*/ 1324859 w 2850869"/>
                        <a:gd name="connsiteY20" fmla="*/ 1229694 h 3565799"/>
                        <a:gd name="connsiteX21" fmla="*/ 1445439 w 2850869"/>
                        <a:gd name="connsiteY21" fmla="*/ 697129 h 3565799"/>
                        <a:gd name="connsiteX22" fmla="*/ 1133940 w 2850869"/>
                        <a:gd name="connsiteY22" fmla="*/ 1300838 h 3565799"/>
                        <a:gd name="connsiteX0" fmla="*/ 1133940 w 2850869"/>
                        <a:gd name="connsiteY0" fmla="*/ 1178156 h 3443117"/>
                        <a:gd name="connsiteX1" fmla="*/ 8525 w 2850869"/>
                        <a:gd name="connsiteY1" fmla="*/ 1177350 h 3443117"/>
                        <a:gd name="connsiteX2" fmla="*/ 440603 w 2850869"/>
                        <a:gd name="connsiteY2" fmla="*/ 775416 h 3443117"/>
                        <a:gd name="connsiteX3" fmla="*/ 872682 w 2850869"/>
                        <a:gd name="connsiteY3" fmla="*/ 383530 h 3443117"/>
                        <a:gd name="connsiteX4" fmla="*/ 1395195 w 2850869"/>
                        <a:gd name="connsiteY4" fmla="*/ 61983 h 3443117"/>
                        <a:gd name="connsiteX5" fmla="*/ 1807179 w 2850869"/>
                        <a:gd name="connsiteY5" fmla="*/ 41883 h 3443117"/>
                        <a:gd name="connsiteX6" fmla="*/ 1947858 w 2850869"/>
                        <a:gd name="connsiteY6" fmla="*/ 343334 h 3443117"/>
                        <a:gd name="connsiteX7" fmla="*/ 1978002 w 2850869"/>
                        <a:gd name="connsiteY7" fmla="*/ 644786 h 3443117"/>
                        <a:gd name="connsiteX8" fmla="*/ 1706695 w 2850869"/>
                        <a:gd name="connsiteY8" fmla="*/ 1257736 h 3443117"/>
                        <a:gd name="connsiteX9" fmla="*/ 2608807 w 2850869"/>
                        <a:gd name="connsiteY9" fmla="*/ 1348978 h 3443117"/>
                        <a:gd name="connsiteX10" fmla="*/ 2791917 w 2850869"/>
                        <a:gd name="connsiteY10" fmla="*/ 1910879 h 3443117"/>
                        <a:gd name="connsiteX11" fmla="*/ 2781870 w 2850869"/>
                        <a:gd name="connsiteY11" fmla="*/ 2353006 h 3443117"/>
                        <a:gd name="connsiteX12" fmla="*/ 2761774 w 2850869"/>
                        <a:gd name="connsiteY12" fmla="*/ 2754939 h 3443117"/>
                        <a:gd name="connsiteX13" fmla="*/ 2499396 w 2850869"/>
                        <a:gd name="connsiteY13" fmla="*/ 3267408 h 3443117"/>
                        <a:gd name="connsiteX14" fmla="*/ 1555972 w 2850869"/>
                        <a:gd name="connsiteY14" fmla="*/ 3377939 h 3443117"/>
                        <a:gd name="connsiteX15" fmla="*/ 510942 w 2850869"/>
                        <a:gd name="connsiteY15" fmla="*/ 3237263 h 3443117"/>
                        <a:gd name="connsiteX16" fmla="*/ 420508 w 2850869"/>
                        <a:gd name="connsiteY16" fmla="*/ 1951073 h 3443117"/>
                        <a:gd name="connsiteX17" fmla="*/ 581281 w 2850869"/>
                        <a:gd name="connsiteY17" fmla="*/ 1820443 h 3443117"/>
                        <a:gd name="connsiteX18" fmla="*/ 691812 w 2850869"/>
                        <a:gd name="connsiteY18" fmla="*/ 1750104 h 3443117"/>
                        <a:gd name="connsiteX19" fmla="*/ 792296 w 2850869"/>
                        <a:gd name="connsiteY19" fmla="*/ 1649622 h 3443117"/>
                        <a:gd name="connsiteX20" fmla="*/ 1324859 w 2850869"/>
                        <a:gd name="connsiteY20" fmla="*/ 1107012 h 3443117"/>
                        <a:gd name="connsiteX21" fmla="*/ 1445439 w 2850869"/>
                        <a:gd name="connsiteY21" fmla="*/ 574447 h 3443117"/>
                        <a:gd name="connsiteX22" fmla="*/ 1133940 w 2850869"/>
                        <a:gd name="connsiteY22" fmla="*/ 1178156 h 3443117"/>
                        <a:gd name="connsiteX0" fmla="*/ 1133940 w 2850869"/>
                        <a:gd name="connsiteY0" fmla="*/ 1178156 h 3443117"/>
                        <a:gd name="connsiteX1" fmla="*/ 8525 w 2850869"/>
                        <a:gd name="connsiteY1" fmla="*/ 1177350 h 3443117"/>
                        <a:gd name="connsiteX2" fmla="*/ 440603 w 2850869"/>
                        <a:gd name="connsiteY2" fmla="*/ 775416 h 3443117"/>
                        <a:gd name="connsiteX3" fmla="*/ 872682 w 2850869"/>
                        <a:gd name="connsiteY3" fmla="*/ 383530 h 3443117"/>
                        <a:gd name="connsiteX4" fmla="*/ 1395195 w 2850869"/>
                        <a:gd name="connsiteY4" fmla="*/ 61983 h 3443117"/>
                        <a:gd name="connsiteX5" fmla="*/ 1807179 w 2850869"/>
                        <a:gd name="connsiteY5" fmla="*/ 41883 h 3443117"/>
                        <a:gd name="connsiteX6" fmla="*/ 1947858 w 2850869"/>
                        <a:gd name="connsiteY6" fmla="*/ 343334 h 3443117"/>
                        <a:gd name="connsiteX7" fmla="*/ 1978002 w 2850869"/>
                        <a:gd name="connsiteY7" fmla="*/ 644786 h 3443117"/>
                        <a:gd name="connsiteX8" fmla="*/ 1706695 w 2850869"/>
                        <a:gd name="connsiteY8" fmla="*/ 1257736 h 3443117"/>
                        <a:gd name="connsiteX9" fmla="*/ 2608807 w 2850869"/>
                        <a:gd name="connsiteY9" fmla="*/ 1348978 h 3443117"/>
                        <a:gd name="connsiteX10" fmla="*/ 2791917 w 2850869"/>
                        <a:gd name="connsiteY10" fmla="*/ 1910879 h 3443117"/>
                        <a:gd name="connsiteX11" fmla="*/ 2781870 w 2850869"/>
                        <a:gd name="connsiteY11" fmla="*/ 2353006 h 3443117"/>
                        <a:gd name="connsiteX12" fmla="*/ 2761774 w 2850869"/>
                        <a:gd name="connsiteY12" fmla="*/ 2754939 h 3443117"/>
                        <a:gd name="connsiteX13" fmla="*/ 2499396 w 2850869"/>
                        <a:gd name="connsiteY13" fmla="*/ 3267408 h 3443117"/>
                        <a:gd name="connsiteX14" fmla="*/ 1555972 w 2850869"/>
                        <a:gd name="connsiteY14" fmla="*/ 3377939 h 3443117"/>
                        <a:gd name="connsiteX15" fmla="*/ 510942 w 2850869"/>
                        <a:gd name="connsiteY15" fmla="*/ 3237263 h 3443117"/>
                        <a:gd name="connsiteX16" fmla="*/ 420508 w 2850869"/>
                        <a:gd name="connsiteY16" fmla="*/ 1951073 h 3443117"/>
                        <a:gd name="connsiteX17" fmla="*/ 581281 w 2850869"/>
                        <a:gd name="connsiteY17" fmla="*/ 1820443 h 3443117"/>
                        <a:gd name="connsiteX18" fmla="*/ 691812 w 2850869"/>
                        <a:gd name="connsiteY18" fmla="*/ 1750104 h 3443117"/>
                        <a:gd name="connsiteX19" fmla="*/ 792296 w 2850869"/>
                        <a:gd name="connsiteY19" fmla="*/ 1649622 h 3443117"/>
                        <a:gd name="connsiteX20" fmla="*/ 1324859 w 2850869"/>
                        <a:gd name="connsiteY20" fmla="*/ 1107012 h 3443117"/>
                        <a:gd name="connsiteX21" fmla="*/ 1445439 w 2850869"/>
                        <a:gd name="connsiteY21" fmla="*/ 574447 h 3443117"/>
                        <a:gd name="connsiteX22" fmla="*/ 1133940 w 2850869"/>
                        <a:gd name="connsiteY22" fmla="*/ 1178156 h 3443117"/>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47858 w 2850869"/>
                        <a:gd name="connsiteY6" fmla="*/ 340061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47858 w 2850869"/>
                        <a:gd name="connsiteY6" fmla="*/ 340061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355003 w 2850869"/>
                        <a:gd name="connsiteY3" fmla="*/ 520934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355003 w 2850869"/>
                        <a:gd name="connsiteY3" fmla="*/ 520934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415293 w 2850869"/>
                        <a:gd name="connsiteY3" fmla="*/ 651563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415293 w 2850869"/>
                        <a:gd name="connsiteY3" fmla="*/ 651563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415141 w 2850717"/>
                        <a:gd name="connsiteY3" fmla="*/ 651563 h 3439844"/>
                        <a:gd name="connsiteX4" fmla="*/ 1475430 w 2850717"/>
                        <a:gd name="connsiteY4" fmla="*/ 68758 h 3439844"/>
                        <a:gd name="connsiteX5" fmla="*/ 1807027 w 2850717"/>
                        <a:gd name="connsiteY5" fmla="*/ 38610 h 3439844"/>
                        <a:gd name="connsiteX6" fmla="*/ 1987899 w 2850717"/>
                        <a:gd name="connsiteY6" fmla="*/ 289819 h 3439844"/>
                        <a:gd name="connsiteX7" fmla="*/ 1977850 w 2850717"/>
                        <a:gd name="connsiteY7" fmla="*/ 641513 h 3439844"/>
                        <a:gd name="connsiteX8" fmla="*/ 1706543 w 2850717"/>
                        <a:gd name="connsiteY8" fmla="*/ 1254463 h 3439844"/>
                        <a:gd name="connsiteX9" fmla="*/ 2608655 w 2850717"/>
                        <a:gd name="connsiteY9" fmla="*/ 1345705 h 3439844"/>
                        <a:gd name="connsiteX10" fmla="*/ 2791765 w 2850717"/>
                        <a:gd name="connsiteY10" fmla="*/ 1907606 h 3439844"/>
                        <a:gd name="connsiteX11" fmla="*/ 2781718 w 2850717"/>
                        <a:gd name="connsiteY11" fmla="*/ 2349733 h 3439844"/>
                        <a:gd name="connsiteX12" fmla="*/ 2761622 w 2850717"/>
                        <a:gd name="connsiteY12" fmla="*/ 2751666 h 3439844"/>
                        <a:gd name="connsiteX13" fmla="*/ 2499244 w 2850717"/>
                        <a:gd name="connsiteY13" fmla="*/ 3264135 h 3439844"/>
                        <a:gd name="connsiteX14" fmla="*/ 1555820 w 2850717"/>
                        <a:gd name="connsiteY14" fmla="*/ 3374666 h 3439844"/>
                        <a:gd name="connsiteX15" fmla="*/ 510790 w 2850717"/>
                        <a:gd name="connsiteY15" fmla="*/ 3233990 h 3439844"/>
                        <a:gd name="connsiteX16" fmla="*/ 420356 w 2850717"/>
                        <a:gd name="connsiteY16" fmla="*/ 1947800 h 3439844"/>
                        <a:gd name="connsiteX17" fmla="*/ 581129 w 2850717"/>
                        <a:gd name="connsiteY17" fmla="*/ 1817170 h 3439844"/>
                        <a:gd name="connsiteX18" fmla="*/ 691660 w 2850717"/>
                        <a:gd name="connsiteY18" fmla="*/ 1746831 h 3439844"/>
                        <a:gd name="connsiteX19" fmla="*/ 792144 w 2850717"/>
                        <a:gd name="connsiteY19" fmla="*/ 1646349 h 3439844"/>
                        <a:gd name="connsiteX20" fmla="*/ 1324707 w 2850717"/>
                        <a:gd name="connsiteY20" fmla="*/ 1103739 h 3439844"/>
                        <a:gd name="connsiteX21" fmla="*/ 1133788 w 2850717"/>
                        <a:gd name="connsiteY21"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33306 w 2850717"/>
                        <a:gd name="connsiteY3" fmla="*/ 762091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63058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63058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93203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25538 w 2842467"/>
                        <a:gd name="connsiteY0" fmla="*/ 1174883 h 3439844"/>
                        <a:gd name="connsiteX1" fmla="*/ 123 w 2842467"/>
                        <a:gd name="connsiteY1" fmla="*/ 1174077 h 3439844"/>
                        <a:gd name="connsiteX2" fmla="*/ 1055201 w 2842467"/>
                        <a:gd name="connsiteY2" fmla="*/ 993203 h 3439844"/>
                        <a:gd name="connsiteX3" fmla="*/ 1406891 w 2842467"/>
                        <a:gd name="connsiteY3" fmla="*/ 651563 h 3439844"/>
                        <a:gd name="connsiteX4" fmla="*/ 1467180 w 2842467"/>
                        <a:gd name="connsiteY4" fmla="*/ 68758 h 3439844"/>
                        <a:gd name="connsiteX5" fmla="*/ 1798777 w 2842467"/>
                        <a:gd name="connsiteY5" fmla="*/ 38610 h 3439844"/>
                        <a:gd name="connsiteX6" fmla="*/ 1979649 w 2842467"/>
                        <a:gd name="connsiteY6" fmla="*/ 289819 h 3439844"/>
                        <a:gd name="connsiteX7" fmla="*/ 1969600 w 2842467"/>
                        <a:gd name="connsiteY7" fmla="*/ 641513 h 3439844"/>
                        <a:gd name="connsiteX8" fmla="*/ 1698293 w 2842467"/>
                        <a:gd name="connsiteY8" fmla="*/ 1254463 h 3439844"/>
                        <a:gd name="connsiteX9" fmla="*/ 2600405 w 2842467"/>
                        <a:gd name="connsiteY9" fmla="*/ 1345705 h 3439844"/>
                        <a:gd name="connsiteX10" fmla="*/ 2783515 w 2842467"/>
                        <a:gd name="connsiteY10" fmla="*/ 1907606 h 3439844"/>
                        <a:gd name="connsiteX11" fmla="*/ 2773468 w 2842467"/>
                        <a:gd name="connsiteY11" fmla="*/ 2349733 h 3439844"/>
                        <a:gd name="connsiteX12" fmla="*/ 2753372 w 2842467"/>
                        <a:gd name="connsiteY12" fmla="*/ 2751666 h 3439844"/>
                        <a:gd name="connsiteX13" fmla="*/ 2490994 w 2842467"/>
                        <a:gd name="connsiteY13" fmla="*/ 3264135 h 3439844"/>
                        <a:gd name="connsiteX14" fmla="*/ 1547570 w 2842467"/>
                        <a:gd name="connsiteY14" fmla="*/ 3374666 h 3439844"/>
                        <a:gd name="connsiteX15" fmla="*/ 502540 w 2842467"/>
                        <a:gd name="connsiteY15" fmla="*/ 3233990 h 3439844"/>
                        <a:gd name="connsiteX16" fmla="*/ 412106 w 2842467"/>
                        <a:gd name="connsiteY16" fmla="*/ 1947800 h 3439844"/>
                        <a:gd name="connsiteX17" fmla="*/ 572879 w 2842467"/>
                        <a:gd name="connsiteY17" fmla="*/ 1817170 h 3439844"/>
                        <a:gd name="connsiteX18" fmla="*/ 683410 w 2842467"/>
                        <a:gd name="connsiteY18" fmla="*/ 1746831 h 3439844"/>
                        <a:gd name="connsiteX19" fmla="*/ 783894 w 2842467"/>
                        <a:gd name="connsiteY19" fmla="*/ 1646349 h 3439844"/>
                        <a:gd name="connsiteX20" fmla="*/ 1316457 w 2842467"/>
                        <a:gd name="connsiteY20" fmla="*/ 1103739 h 3439844"/>
                        <a:gd name="connsiteX21" fmla="*/ 1125538 w 2842467"/>
                        <a:gd name="connsiteY21" fmla="*/ 1174883 h 3439844"/>
                        <a:gd name="connsiteX0" fmla="*/ 713502 w 2430431"/>
                        <a:gd name="connsiteY0" fmla="*/ 1174883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904421 w 2430431"/>
                        <a:gd name="connsiteY19" fmla="*/ 1103739 h 3439844"/>
                        <a:gd name="connsiteX20" fmla="*/ 713502 w 2430431"/>
                        <a:gd name="connsiteY20" fmla="*/ 1174883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904421 w 2430431"/>
                        <a:gd name="connsiteY19" fmla="*/ 1103739 h 3439844"/>
                        <a:gd name="connsiteX20" fmla="*/ 602970 w 2430431"/>
                        <a:gd name="connsiteY20" fmla="*/ 1245221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602970 w 2430431"/>
                        <a:gd name="connsiteY20" fmla="*/ 1245221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602970 w 2430431"/>
                        <a:gd name="connsiteY20" fmla="*/ 1245221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532632 w 2430431"/>
                        <a:gd name="connsiteY20" fmla="*/ 1275366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42196 w 2430431"/>
                        <a:gd name="connsiteY19" fmla="*/ 1445383 h 3439844"/>
                        <a:gd name="connsiteX20" fmla="*/ 532632 w 2430431"/>
                        <a:gd name="connsiteY20" fmla="*/ 1275366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32632 w 2430431"/>
                        <a:gd name="connsiteY20" fmla="*/ 1275366 h 3439844"/>
                        <a:gd name="connsiteX0" fmla="*/ 527022 w 2430431"/>
                        <a:gd name="connsiteY0" fmla="*/ 1264147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27022 w 2430431"/>
                        <a:gd name="connsiteY20" fmla="*/ 1264147 h 3439844"/>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67613 w 2430431"/>
                        <a:gd name="connsiteY5" fmla="*/ 254284 h 3404309"/>
                        <a:gd name="connsiteX6" fmla="*/ 1557564 w 2430431"/>
                        <a:gd name="connsiteY6" fmla="*/ 605978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57564 w 2430431"/>
                        <a:gd name="connsiteY6" fmla="*/ 605978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51235 w 2430431"/>
                        <a:gd name="connsiteY14" fmla="*/ 320406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487786 w 2391195"/>
                        <a:gd name="connsiteY0" fmla="*/ 1228612 h 3404309"/>
                        <a:gd name="connsiteX1" fmla="*/ 620759 w 2391195"/>
                        <a:gd name="connsiteY1" fmla="*/ 974498 h 3404309"/>
                        <a:gd name="connsiteX2" fmla="*/ 955619 w 2391195"/>
                        <a:gd name="connsiteY2" fmla="*/ 616028 h 3404309"/>
                        <a:gd name="connsiteX3" fmla="*/ 1015908 w 2391195"/>
                        <a:gd name="connsiteY3" fmla="*/ 33223 h 3404309"/>
                        <a:gd name="connsiteX4" fmla="*/ 1358724 w 2391195"/>
                        <a:gd name="connsiteY4" fmla="*/ 70393 h 3404309"/>
                        <a:gd name="connsiteX5" fmla="*/ 1500328 w 2391195"/>
                        <a:gd name="connsiteY5" fmla="*/ 293553 h 3404309"/>
                        <a:gd name="connsiteX6" fmla="*/ 1462230 w 2391195"/>
                        <a:gd name="connsiteY6" fmla="*/ 639637 h 3404309"/>
                        <a:gd name="connsiteX7" fmla="*/ 1275070 w 2391195"/>
                        <a:gd name="connsiteY7" fmla="*/ 1353563 h 3404309"/>
                        <a:gd name="connsiteX8" fmla="*/ 2154743 w 2391195"/>
                        <a:gd name="connsiteY8" fmla="*/ 1360658 h 3404309"/>
                        <a:gd name="connsiteX9" fmla="*/ 2332243 w 2391195"/>
                        <a:gd name="connsiteY9" fmla="*/ 1872071 h 3404309"/>
                        <a:gd name="connsiteX10" fmla="*/ 2322196 w 2391195"/>
                        <a:gd name="connsiteY10" fmla="*/ 2314198 h 3404309"/>
                        <a:gd name="connsiteX11" fmla="*/ 2302100 w 2391195"/>
                        <a:gd name="connsiteY11" fmla="*/ 2716131 h 3404309"/>
                        <a:gd name="connsiteX12" fmla="*/ 2039722 w 2391195"/>
                        <a:gd name="connsiteY12" fmla="*/ 3228600 h 3404309"/>
                        <a:gd name="connsiteX13" fmla="*/ 1096298 w 2391195"/>
                        <a:gd name="connsiteY13" fmla="*/ 3339131 h 3404309"/>
                        <a:gd name="connsiteX14" fmla="*/ 11999 w 2391195"/>
                        <a:gd name="connsiteY14" fmla="*/ 3204065 h 3404309"/>
                        <a:gd name="connsiteX15" fmla="*/ 103 w 2391195"/>
                        <a:gd name="connsiteY15" fmla="*/ 1833728 h 3404309"/>
                        <a:gd name="connsiteX16" fmla="*/ 121607 w 2391195"/>
                        <a:gd name="connsiteY16" fmla="*/ 1781635 h 3404309"/>
                        <a:gd name="connsiteX17" fmla="*/ 232138 w 2391195"/>
                        <a:gd name="connsiteY17" fmla="*/ 1711296 h 3404309"/>
                        <a:gd name="connsiteX18" fmla="*/ 332622 w 2391195"/>
                        <a:gd name="connsiteY18" fmla="*/ 1610814 h 3404309"/>
                        <a:gd name="connsiteX19" fmla="*/ 435201 w 2391195"/>
                        <a:gd name="connsiteY19" fmla="*/ 1379703 h 3404309"/>
                        <a:gd name="connsiteX20" fmla="*/ 487786 w 2391195"/>
                        <a:gd name="connsiteY20" fmla="*/ 1228612 h 3404309"/>
                        <a:gd name="connsiteX0" fmla="*/ 487683 w 2391092"/>
                        <a:gd name="connsiteY0" fmla="*/ 1228612 h 3404309"/>
                        <a:gd name="connsiteX1" fmla="*/ 620656 w 2391092"/>
                        <a:gd name="connsiteY1" fmla="*/ 974498 h 3404309"/>
                        <a:gd name="connsiteX2" fmla="*/ 955516 w 2391092"/>
                        <a:gd name="connsiteY2" fmla="*/ 616028 h 3404309"/>
                        <a:gd name="connsiteX3" fmla="*/ 1015805 w 2391092"/>
                        <a:gd name="connsiteY3" fmla="*/ 33223 h 3404309"/>
                        <a:gd name="connsiteX4" fmla="*/ 1358621 w 2391092"/>
                        <a:gd name="connsiteY4" fmla="*/ 70393 h 3404309"/>
                        <a:gd name="connsiteX5" fmla="*/ 1500225 w 2391092"/>
                        <a:gd name="connsiteY5" fmla="*/ 293553 h 3404309"/>
                        <a:gd name="connsiteX6" fmla="*/ 1462127 w 2391092"/>
                        <a:gd name="connsiteY6" fmla="*/ 639637 h 3404309"/>
                        <a:gd name="connsiteX7" fmla="*/ 1274967 w 2391092"/>
                        <a:gd name="connsiteY7" fmla="*/ 1353563 h 3404309"/>
                        <a:gd name="connsiteX8" fmla="*/ 2154640 w 2391092"/>
                        <a:gd name="connsiteY8" fmla="*/ 1360658 h 3404309"/>
                        <a:gd name="connsiteX9" fmla="*/ 2332140 w 2391092"/>
                        <a:gd name="connsiteY9" fmla="*/ 1872071 h 3404309"/>
                        <a:gd name="connsiteX10" fmla="*/ 2322093 w 2391092"/>
                        <a:gd name="connsiteY10" fmla="*/ 2314198 h 3404309"/>
                        <a:gd name="connsiteX11" fmla="*/ 2301997 w 2391092"/>
                        <a:gd name="connsiteY11" fmla="*/ 2716131 h 3404309"/>
                        <a:gd name="connsiteX12" fmla="*/ 2039619 w 2391092"/>
                        <a:gd name="connsiteY12" fmla="*/ 3228600 h 3404309"/>
                        <a:gd name="connsiteX13" fmla="*/ 1096195 w 2391092"/>
                        <a:gd name="connsiteY13" fmla="*/ 3339131 h 3404309"/>
                        <a:gd name="connsiteX14" fmla="*/ 11896 w 2391092"/>
                        <a:gd name="connsiteY14" fmla="*/ 3204065 h 3404309"/>
                        <a:gd name="connsiteX15" fmla="*/ 0 w 2391092"/>
                        <a:gd name="connsiteY15" fmla="*/ 1833728 h 3404309"/>
                        <a:gd name="connsiteX16" fmla="*/ 121504 w 2391092"/>
                        <a:gd name="connsiteY16" fmla="*/ 1781635 h 3404309"/>
                        <a:gd name="connsiteX17" fmla="*/ 232035 w 2391092"/>
                        <a:gd name="connsiteY17" fmla="*/ 1711296 h 3404309"/>
                        <a:gd name="connsiteX18" fmla="*/ 332519 w 2391092"/>
                        <a:gd name="connsiteY18" fmla="*/ 1610814 h 3404309"/>
                        <a:gd name="connsiteX19" fmla="*/ 435098 w 2391092"/>
                        <a:gd name="connsiteY19" fmla="*/ 1379703 h 3404309"/>
                        <a:gd name="connsiteX20" fmla="*/ 487683 w 2391092"/>
                        <a:gd name="connsiteY20" fmla="*/ 1228612 h 3404309"/>
                        <a:gd name="connsiteX0" fmla="*/ 487683 w 2391092"/>
                        <a:gd name="connsiteY0" fmla="*/ 1228612 h 3404309"/>
                        <a:gd name="connsiteX1" fmla="*/ 620656 w 2391092"/>
                        <a:gd name="connsiteY1" fmla="*/ 974498 h 3404309"/>
                        <a:gd name="connsiteX2" fmla="*/ 955516 w 2391092"/>
                        <a:gd name="connsiteY2" fmla="*/ 616028 h 3404309"/>
                        <a:gd name="connsiteX3" fmla="*/ 1015805 w 2391092"/>
                        <a:gd name="connsiteY3" fmla="*/ 33223 h 3404309"/>
                        <a:gd name="connsiteX4" fmla="*/ 1358621 w 2391092"/>
                        <a:gd name="connsiteY4" fmla="*/ 70393 h 3404309"/>
                        <a:gd name="connsiteX5" fmla="*/ 1500225 w 2391092"/>
                        <a:gd name="connsiteY5" fmla="*/ 293553 h 3404309"/>
                        <a:gd name="connsiteX6" fmla="*/ 1462127 w 2391092"/>
                        <a:gd name="connsiteY6" fmla="*/ 639637 h 3404309"/>
                        <a:gd name="connsiteX7" fmla="*/ 1274967 w 2391092"/>
                        <a:gd name="connsiteY7" fmla="*/ 1353563 h 3404309"/>
                        <a:gd name="connsiteX8" fmla="*/ 2154640 w 2391092"/>
                        <a:gd name="connsiteY8" fmla="*/ 1360658 h 3404309"/>
                        <a:gd name="connsiteX9" fmla="*/ 2332140 w 2391092"/>
                        <a:gd name="connsiteY9" fmla="*/ 1872071 h 3404309"/>
                        <a:gd name="connsiteX10" fmla="*/ 2322093 w 2391092"/>
                        <a:gd name="connsiteY10" fmla="*/ 2314198 h 3404309"/>
                        <a:gd name="connsiteX11" fmla="*/ 2301997 w 2391092"/>
                        <a:gd name="connsiteY11" fmla="*/ 2716131 h 3404309"/>
                        <a:gd name="connsiteX12" fmla="*/ 2039619 w 2391092"/>
                        <a:gd name="connsiteY12" fmla="*/ 3228600 h 3404309"/>
                        <a:gd name="connsiteX13" fmla="*/ 1096195 w 2391092"/>
                        <a:gd name="connsiteY13" fmla="*/ 3339131 h 3404309"/>
                        <a:gd name="connsiteX14" fmla="*/ 11896 w 2391092"/>
                        <a:gd name="connsiteY14" fmla="*/ 3204065 h 3404309"/>
                        <a:gd name="connsiteX15" fmla="*/ 0 w 2391092"/>
                        <a:gd name="connsiteY15" fmla="*/ 1833728 h 3404309"/>
                        <a:gd name="connsiteX16" fmla="*/ 121504 w 2391092"/>
                        <a:gd name="connsiteY16" fmla="*/ 1781635 h 3404309"/>
                        <a:gd name="connsiteX17" fmla="*/ 232035 w 2391092"/>
                        <a:gd name="connsiteY17" fmla="*/ 1711296 h 3404309"/>
                        <a:gd name="connsiteX18" fmla="*/ 332519 w 2391092"/>
                        <a:gd name="connsiteY18" fmla="*/ 1610814 h 3404309"/>
                        <a:gd name="connsiteX19" fmla="*/ 435098 w 2391092"/>
                        <a:gd name="connsiteY19" fmla="*/ 1379703 h 3404309"/>
                        <a:gd name="connsiteX20" fmla="*/ 487683 w 2391092"/>
                        <a:gd name="connsiteY20" fmla="*/ 1228612 h 3404309"/>
                        <a:gd name="connsiteX0" fmla="*/ 482110 w 2385519"/>
                        <a:gd name="connsiteY0" fmla="*/ 1228612 h 3404309"/>
                        <a:gd name="connsiteX1" fmla="*/ 615083 w 2385519"/>
                        <a:gd name="connsiteY1" fmla="*/ 974498 h 3404309"/>
                        <a:gd name="connsiteX2" fmla="*/ 949943 w 2385519"/>
                        <a:gd name="connsiteY2" fmla="*/ 616028 h 3404309"/>
                        <a:gd name="connsiteX3" fmla="*/ 1010232 w 2385519"/>
                        <a:gd name="connsiteY3" fmla="*/ 33223 h 3404309"/>
                        <a:gd name="connsiteX4" fmla="*/ 1353048 w 2385519"/>
                        <a:gd name="connsiteY4" fmla="*/ 70393 h 3404309"/>
                        <a:gd name="connsiteX5" fmla="*/ 1494652 w 2385519"/>
                        <a:gd name="connsiteY5" fmla="*/ 293553 h 3404309"/>
                        <a:gd name="connsiteX6" fmla="*/ 1456554 w 2385519"/>
                        <a:gd name="connsiteY6" fmla="*/ 639637 h 3404309"/>
                        <a:gd name="connsiteX7" fmla="*/ 1269394 w 2385519"/>
                        <a:gd name="connsiteY7" fmla="*/ 1353563 h 3404309"/>
                        <a:gd name="connsiteX8" fmla="*/ 2149067 w 2385519"/>
                        <a:gd name="connsiteY8" fmla="*/ 1360658 h 3404309"/>
                        <a:gd name="connsiteX9" fmla="*/ 2326567 w 2385519"/>
                        <a:gd name="connsiteY9" fmla="*/ 1872071 h 3404309"/>
                        <a:gd name="connsiteX10" fmla="*/ 2316520 w 2385519"/>
                        <a:gd name="connsiteY10" fmla="*/ 2314198 h 3404309"/>
                        <a:gd name="connsiteX11" fmla="*/ 2296424 w 2385519"/>
                        <a:gd name="connsiteY11" fmla="*/ 2716131 h 3404309"/>
                        <a:gd name="connsiteX12" fmla="*/ 2034046 w 2385519"/>
                        <a:gd name="connsiteY12" fmla="*/ 3228600 h 3404309"/>
                        <a:gd name="connsiteX13" fmla="*/ 1090622 w 2385519"/>
                        <a:gd name="connsiteY13" fmla="*/ 3339131 h 3404309"/>
                        <a:gd name="connsiteX14" fmla="*/ 6323 w 2385519"/>
                        <a:gd name="connsiteY14" fmla="*/ 3204065 h 3404309"/>
                        <a:gd name="connsiteX15" fmla="*/ 1401 w 2385519"/>
                        <a:gd name="connsiteY15" fmla="*/ 1812142 h 3404309"/>
                        <a:gd name="connsiteX16" fmla="*/ 115931 w 2385519"/>
                        <a:gd name="connsiteY16" fmla="*/ 1781635 h 3404309"/>
                        <a:gd name="connsiteX17" fmla="*/ 226462 w 2385519"/>
                        <a:gd name="connsiteY17" fmla="*/ 1711296 h 3404309"/>
                        <a:gd name="connsiteX18" fmla="*/ 326946 w 2385519"/>
                        <a:gd name="connsiteY18" fmla="*/ 1610814 h 3404309"/>
                        <a:gd name="connsiteX19" fmla="*/ 429525 w 2385519"/>
                        <a:gd name="connsiteY19" fmla="*/ 1379703 h 3404309"/>
                        <a:gd name="connsiteX20" fmla="*/ 482110 w 2385519"/>
                        <a:gd name="connsiteY20" fmla="*/ 1228612 h 3404309"/>
                        <a:gd name="connsiteX0" fmla="*/ 485500 w 2388909"/>
                        <a:gd name="connsiteY0" fmla="*/ 1228612 h 3404309"/>
                        <a:gd name="connsiteX1" fmla="*/ 618473 w 2388909"/>
                        <a:gd name="connsiteY1" fmla="*/ 974498 h 3404309"/>
                        <a:gd name="connsiteX2" fmla="*/ 953333 w 2388909"/>
                        <a:gd name="connsiteY2" fmla="*/ 616028 h 3404309"/>
                        <a:gd name="connsiteX3" fmla="*/ 1013622 w 2388909"/>
                        <a:gd name="connsiteY3" fmla="*/ 33223 h 3404309"/>
                        <a:gd name="connsiteX4" fmla="*/ 1356438 w 2388909"/>
                        <a:gd name="connsiteY4" fmla="*/ 70393 h 3404309"/>
                        <a:gd name="connsiteX5" fmla="*/ 1498042 w 2388909"/>
                        <a:gd name="connsiteY5" fmla="*/ 293553 h 3404309"/>
                        <a:gd name="connsiteX6" fmla="*/ 1459944 w 2388909"/>
                        <a:gd name="connsiteY6" fmla="*/ 639637 h 3404309"/>
                        <a:gd name="connsiteX7" fmla="*/ 1272784 w 2388909"/>
                        <a:gd name="connsiteY7" fmla="*/ 1353563 h 3404309"/>
                        <a:gd name="connsiteX8" fmla="*/ 2152457 w 2388909"/>
                        <a:gd name="connsiteY8" fmla="*/ 1360658 h 3404309"/>
                        <a:gd name="connsiteX9" fmla="*/ 2329957 w 2388909"/>
                        <a:gd name="connsiteY9" fmla="*/ 1872071 h 3404309"/>
                        <a:gd name="connsiteX10" fmla="*/ 2319910 w 2388909"/>
                        <a:gd name="connsiteY10" fmla="*/ 2314198 h 3404309"/>
                        <a:gd name="connsiteX11" fmla="*/ 2299814 w 2388909"/>
                        <a:gd name="connsiteY11" fmla="*/ 2716131 h 3404309"/>
                        <a:gd name="connsiteX12" fmla="*/ 2037436 w 2388909"/>
                        <a:gd name="connsiteY12" fmla="*/ 3228600 h 3404309"/>
                        <a:gd name="connsiteX13" fmla="*/ 1094012 w 2388909"/>
                        <a:gd name="connsiteY13" fmla="*/ 3339131 h 3404309"/>
                        <a:gd name="connsiteX14" fmla="*/ 9713 w 2388909"/>
                        <a:gd name="connsiteY14" fmla="*/ 3204065 h 3404309"/>
                        <a:gd name="connsiteX15" fmla="*/ 4791 w 2388909"/>
                        <a:gd name="connsiteY15" fmla="*/ 1812142 h 3404309"/>
                        <a:gd name="connsiteX16" fmla="*/ 119321 w 2388909"/>
                        <a:gd name="connsiteY16" fmla="*/ 1781635 h 3404309"/>
                        <a:gd name="connsiteX17" fmla="*/ 229852 w 2388909"/>
                        <a:gd name="connsiteY17" fmla="*/ 1711296 h 3404309"/>
                        <a:gd name="connsiteX18" fmla="*/ 330336 w 2388909"/>
                        <a:gd name="connsiteY18" fmla="*/ 1610814 h 3404309"/>
                        <a:gd name="connsiteX19" fmla="*/ 432915 w 2388909"/>
                        <a:gd name="connsiteY19" fmla="*/ 1379703 h 3404309"/>
                        <a:gd name="connsiteX20" fmla="*/ 485500 w 2388909"/>
                        <a:gd name="connsiteY20" fmla="*/ 1228612 h 3404309"/>
                        <a:gd name="connsiteX0" fmla="*/ 489026 w 2392435"/>
                        <a:gd name="connsiteY0" fmla="*/ 1228612 h 3404309"/>
                        <a:gd name="connsiteX1" fmla="*/ 621999 w 2392435"/>
                        <a:gd name="connsiteY1" fmla="*/ 974498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489026 w 2392435"/>
                        <a:gd name="connsiteY20" fmla="*/ 1228612 h 3404309"/>
                        <a:gd name="connsiteX0" fmla="*/ 568035 w 2392435"/>
                        <a:gd name="connsiteY0" fmla="*/ 1077124 h 3404309"/>
                        <a:gd name="connsiteX1" fmla="*/ 621999 w 2392435"/>
                        <a:gd name="connsiteY1" fmla="*/ 974498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384461 w 2392435"/>
                        <a:gd name="connsiteY6" fmla="*/ 618743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426717 w 2392435"/>
                        <a:gd name="connsiteY5" fmla="*/ 241316 h 3404309"/>
                        <a:gd name="connsiteX6" fmla="*/ 1384461 w 2392435"/>
                        <a:gd name="connsiteY6" fmla="*/ 618743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99438 h 3426623"/>
                        <a:gd name="connsiteX1" fmla="*/ 809126 w 2392435"/>
                        <a:gd name="connsiteY1" fmla="*/ 808757 h 3426623"/>
                        <a:gd name="connsiteX2" fmla="*/ 1006759 w 2392435"/>
                        <a:gd name="connsiteY2" fmla="*/ 413723 h 3426623"/>
                        <a:gd name="connsiteX3" fmla="*/ 1017148 w 2392435"/>
                        <a:gd name="connsiteY3" fmla="*/ 55537 h 3426623"/>
                        <a:gd name="connsiteX4" fmla="*/ 1276797 w 2392435"/>
                        <a:gd name="connsiteY4" fmla="*/ 45694 h 3426623"/>
                        <a:gd name="connsiteX5" fmla="*/ 1426717 w 2392435"/>
                        <a:gd name="connsiteY5" fmla="*/ 263630 h 3426623"/>
                        <a:gd name="connsiteX6" fmla="*/ 1384461 w 2392435"/>
                        <a:gd name="connsiteY6" fmla="*/ 641057 h 3426623"/>
                        <a:gd name="connsiteX7" fmla="*/ 1276310 w 2392435"/>
                        <a:gd name="connsiteY7" fmla="*/ 1375877 h 3426623"/>
                        <a:gd name="connsiteX8" fmla="*/ 2155983 w 2392435"/>
                        <a:gd name="connsiteY8" fmla="*/ 1382972 h 3426623"/>
                        <a:gd name="connsiteX9" fmla="*/ 2333483 w 2392435"/>
                        <a:gd name="connsiteY9" fmla="*/ 1894385 h 3426623"/>
                        <a:gd name="connsiteX10" fmla="*/ 2323436 w 2392435"/>
                        <a:gd name="connsiteY10" fmla="*/ 2336512 h 3426623"/>
                        <a:gd name="connsiteX11" fmla="*/ 2303340 w 2392435"/>
                        <a:gd name="connsiteY11" fmla="*/ 2738445 h 3426623"/>
                        <a:gd name="connsiteX12" fmla="*/ 2040962 w 2392435"/>
                        <a:gd name="connsiteY12" fmla="*/ 3250914 h 3426623"/>
                        <a:gd name="connsiteX13" fmla="*/ 1097538 w 2392435"/>
                        <a:gd name="connsiteY13" fmla="*/ 3361445 h 3426623"/>
                        <a:gd name="connsiteX14" fmla="*/ 13239 w 2392435"/>
                        <a:gd name="connsiteY14" fmla="*/ 3226379 h 3426623"/>
                        <a:gd name="connsiteX15" fmla="*/ 0 w 2392435"/>
                        <a:gd name="connsiteY15" fmla="*/ 1850127 h 3426623"/>
                        <a:gd name="connsiteX16" fmla="*/ 122847 w 2392435"/>
                        <a:gd name="connsiteY16" fmla="*/ 1803949 h 3426623"/>
                        <a:gd name="connsiteX17" fmla="*/ 233378 w 2392435"/>
                        <a:gd name="connsiteY17" fmla="*/ 1733610 h 3426623"/>
                        <a:gd name="connsiteX18" fmla="*/ 333862 w 2392435"/>
                        <a:gd name="connsiteY18" fmla="*/ 1633128 h 3426623"/>
                        <a:gd name="connsiteX19" fmla="*/ 436441 w 2392435"/>
                        <a:gd name="connsiteY19" fmla="*/ 1402017 h 3426623"/>
                        <a:gd name="connsiteX20" fmla="*/ 568035 w 2392435"/>
                        <a:gd name="connsiteY20" fmla="*/ 1099438 h 3426623"/>
                        <a:gd name="connsiteX0" fmla="*/ 568035 w 2392435"/>
                        <a:gd name="connsiteY0" fmla="*/ 1099438 h 3426623"/>
                        <a:gd name="connsiteX1" fmla="*/ 809126 w 2392435"/>
                        <a:gd name="connsiteY1" fmla="*/ 808757 h 3426623"/>
                        <a:gd name="connsiteX2" fmla="*/ 1006759 w 2392435"/>
                        <a:gd name="connsiteY2" fmla="*/ 413723 h 3426623"/>
                        <a:gd name="connsiteX3" fmla="*/ 1017148 w 2392435"/>
                        <a:gd name="connsiteY3" fmla="*/ 55537 h 3426623"/>
                        <a:gd name="connsiteX4" fmla="*/ 1276797 w 2392435"/>
                        <a:gd name="connsiteY4" fmla="*/ 45694 h 3426623"/>
                        <a:gd name="connsiteX5" fmla="*/ 1426717 w 2392435"/>
                        <a:gd name="connsiteY5" fmla="*/ 263630 h 3426623"/>
                        <a:gd name="connsiteX6" fmla="*/ 1384461 w 2392435"/>
                        <a:gd name="connsiteY6" fmla="*/ 641057 h 3426623"/>
                        <a:gd name="connsiteX7" fmla="*/ 1276310 w 2392435"/>
                        <a:gd name="connsiteY7" fmla="*/ 1375877 h 3426623"/>
                        <a:gd name="connsiteX8" fmla="*/ 2155983 w 2392435"/>
                        <a:gd name="connsiteY8" fmla="*/ 1382972 h 3426623"/>
                        <a:gd name="connsiteX9" fmla="*/ 2333483 w 2392435"/>
                        <a:gd name="connsiteY9" fmla="*/ 1894385 h 3426623"/>
                        <a:gd name="connsiteX10" fmla="*/ 2323436 w 2392435"/>
                        <a:gd name="connsiteY10" fmla="*/ 2336512 h 3426623"/>
                        <a:gd name="connsiteX11" fmla="*/ 2303340 w 2392435"/>
                        <a:gd name="connsiteY11" fmla="*/ 2738445 h 3426623"/>
                        <a:gd name="connsiteX12" fmla="*/ 2040962 w 2392435"/>
                        <a:gd name="connsiteY12" fmla="*/ 3250914 h 3426623"/>
                        <a:gd name="connsiteX13" fmla="*/ 1097538 w 2392435"/>
                        <a:gd name="connsiteY13" fmla="*/ 3361445 h 3426623"/>
                        <a:gd name="connsiteX14" fmla="*/ 13239 w 2392435"/>
                        <a:gd name="connsiteY14" fmla="*/ 3226379 h 3426623"/>
                        <a:gd name="connsiteX15" fmla="*/ 0 w 2392435"/>
                        <a:gd name="connsiteY15" fmla="*/ 1850127 h 3426623"/>
                        <a:gd name="connsiteX16" fmla="*/ 122847 w 2392435"/>
                        <a:gd name="connsiteY16" fmla="*/ 1803949 h 3426623"/>
                        <a:gd name="connsiteX17" fmla="*/ 233378 w 2392435"/>
                        <a:gd name="connsiteY17" fmla="*/ 1733610 h 3426623"/>
                        <a:gd name="connsiteX18" fmla="*/ 333862 w 2392435"/>
                        <a:gd name="connsiteY18" fmla="*/ 1633128 h 3426623"/>
                        <a:gd name="connsiteX19" fmla="*/ 436441 w 2392435"/>
                        <a:gd name="connsiteY19" fmla="*/ 1402017 h 3426623"/>
                        <a:gd name="connsiteX20" fmla="*/ 568035 w 2392435"/>
                        <a:gd name="connsiteY20" fmla="*/ 1099438 h 3426623"/>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79 h 3436665"/>
                        <a:gd name="connsiteX4" fmla="*/ 1293430 w 2392435"/>
                        <a:gd name="connsiteY4" fmla="*/ 40065 h 3436665"/>
                        <a:gd name="connsiteX5" fmla="*/ 1426717 w 2392435"/>
                        <a:gd name="connsiteY5" fmla="*/ 273672 h 3436665"/>
                        <a:gd name="connsiteX6" fmla="*/ 1384461 w 2392435"/>
                        <a:gd name="connsiteY6" fmla="*/ 651099 h 3436665"/>
                        <a:gd name="connsiteX7" fmla="*/ 1276310 w 2392435"/>
                        <a:gd name="connsiteY7" fmla="*/ 1385919 h 3436665"/>
                        <a:gd name="connsiteX8" fmla="*/ 2155983 w 2392435"/>
                        <a:gd name="connsiteY8" fmla="*/ 1393014 h 3436665"/>
                        <a:gd name="connsiteX9" fmla="*/ 2333483 w 2392435"/>
                        <a:gd name="connsiteY9" fmla="*/ 1904427 h 3436665"/>
                        <a:gd name="connsiteX10" fmla="*/ 2323436 w 2392435"/>
                        <a:gd name="connsiteY10" fmla="*/ 2346554 h 3436665"/>
                        <a:gd name="connsiteX11" fmla="*/ 2303340 w 2392435"/>
                        <a:gd name="connsiteY11" fmla="*/ 2748487 h 3436665"/>
                        <a:gd name="connsiteX12" fmla="*/ 2040962 w 2392435"/>
                        <a:gd name="connsiteY12" fmla="*/ 3260956 h 3436665"/>
                        <a:gd name="connsiteX13" fmla="*/ 1097538 w 2392435"/>
                        <a:gd name="connsiteY13" fmla="*/ 3371487 h 3436665"/>
                        <a:gd name="connsiteX14" fmla="*/ 13239 w 2392435"/>
                        <a:gd name="connsiteY14" fmla="*/ 3236421 h 3436665"/>
                        <a:gd name="connsiteX15" fmla="*/ 0 w 2392435"/>
                        <a:gd name="connsiteY15" fmla="*/ 1860169 h 3436665"/>
                        <a:gd name="connsiteX16" fmla="*/ 122847 w 2392435"/>
                        <a:gd name="connsiteY16" fmla="*/ 1813991 h 3436665"/>
                        <a:gd name="connsiteX17" fmla="*/ 233378 w 2392435"/>
                        <a:gd name="connsiteY17" fmla="*/ 1743652 h 3436665"/>
                        <a:gd name="connsiteX18" fmla="*/ 333862 w 2392435"/>
                        <a:gd name="connsiteY18" fmla="*/ 1643170 h 3436665"/>
                        <a:gd name="connsiteX19" fmla="*/ 436441 w 2392435"/>
                        <a:gd name="connsiteY19" fmla="*/ 1412059 h 3436665"/>
                        <a:gd name="connsiteX20" fmla="*/ 568035 w 2392435"/>
                        <a:gd name="connsiteY20" fmla="*/ 1109480 h 3436665"/>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80 h 3436665"/>
                        <a:gd name="connsiteX4" fmla="*/ 1293430 w 2392435"/>
                        <a:gd name="connsiteY4" fmla="*/ 40065 h 3436665"/>
                        <a:gd name="connsiteX5" fmla="*/ 1426717 w 2392435"/>
                        <a:gd name="connsiteY5" fmla="*/ 273672 h 3436665"/>
                        <a:gd name="connsiteX6" fmla="*/ 1384461 w 2392435"/>
                        <a:gd name="connsiteY6" fmla="*/ 651099 h 3436665"/>
                        <a:gd name="connsiteX7" fmla="*/ 1276310 w 2392435"/>
                        <a:gd name="connsiteY7" fmla="*/ 1385919 h 3436665"/>
                        <a:gd name="connsiteX8" fmla="*/ 2155983 w 2392435"/>
                        <a:gd name="connsiteY8" fmla="*/ 1393014 h 3436665"/>
                        <a:gd name="connsiteX9" fmla="*/ 2333483 w 2392435"/>
                        <a:gd name="connsiteY9" fmla="*/ 1904427 h 3436665"/>
                        <a:gd name="connsiteX10" fmla="*/ 2323436 w 2392435"/>
                        <a:gd name="connsiteY10" fmla="*/ 2346554 h 3436665"/>
                        <a:gd name="connsiteX11" fmla="*/ 2303340 w 2392435"/>
                        <a:gd name="connsiteY11" fmla="*/ 2748487 h 3436665"/>
                        <a:gd name="connsiteX12" fmla="*/ 2040962 w 2392435"/>
                        <a:gd name="connsiteY12" fmla="*/ 3260956 h 3436665"/>
                        <a:gd name="connsiteX13" fmla="*/ 1097538 w 2392435"/>
                        <a:gd name="connsiteY13" fmla="*/ 3371487 h 3436665"/>
                        <a:gd name="connsiteX14" fmla="*/ 13239 w 2392435"/>
                        <a:gd name="connsiteY14" fmla="*/ 3236421 h 3436665"/>
                        <a:gd name="connsiteX15" fmla="*/ 0 w 2392435"/>
                        <a:gd name="connsiteY15" fmla="*/ 1860169 h 3436665"/>
                        <a:gd name="connsiteX16" fmla="*/ 122847 w 2392435"/>
                        <a:gd name="connsiteY16" fmla="*/ 1813991 h 3436665"/>
                        <a:gd name="connsiteX17" fmla="*/ 233378 w 2392435"/>
                        <a:gd name="connsiteY17" fmla="*/ 1743652 h 3436665"/>
                        <a:gd name="connsiteX18" fmla="*/ 333862 w 2392435"/>
                        <a:gd name="connsiteY18" fmla="*/ 1643170 h 3436665"/>
                        <a:gd name="connsiteX19" fmla="*/ 436441 w 2392435"/>
                        <a:gd name="connsiteY19" fmla="*/ 1412059 h 3436665"/>
                        <a:gd name="connsiteX20" fmla="*/ 568035 w 2392435"/>
                        <a:gd name="connsiteY20" fmla="*/ 1109480 h 3436665"/>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80 h 3436665"/>
                        <a:gd name="connsiteX4" fmla="*/ 1293430 w 2392435"/>
                        <a:gd name="connsiteY4" fmla="*/ 40065 h 3436665"/>
                        <a:gd name="connsiteX5" fmla="*/ 1384461 w 2392435"/>
                        <a:gd name="connsiteY5" fmla="*/ 651099 h 3436665"/>
                        <a:gd name="connsiteX6" fmla="*/ 1276310 w 2392435"/>
                        <a:gd name="connsiteY6" fmla="*/ 1385919 h 3436665"/>
                        <a:gd name="connsiteX7" fmla="*/ 2155983 w 2392435"/>
                        <a:gd name="connsiteY7" fmla="*/ 1393014 h 3436665"/>
                        <a:gd name="connsiteX8" fmla="*/ 2333483 w 2392435"/>
                        <a:gd name="connsiteY8" fmla="*/ 1904427 h 3436665"/>
                        <a:gd name="connsiteX9" fmla="*/ 2323436 w 2392435"/>
                        <a:gd name="connsiteY9" fmla="*/ 2346554 h 3436665"/>
                        <a:gd name="connsiteX10" fmla="*/ 2303340 w 2392435"/>
                        <a:gd name="connsiteY10" fmla="*/ 2748487 h 3436665"/>
                        <a:gd name="connsiteX11" fmla="*/ 2040962 w 2392435"/>
                        <a:gd name="connsiteY11" fmla="*/ 3260956 h 3436665"/>
                        <a:gd name="connsiteX12" fmla="*/ 1097538 w 2392435"/>
                        <a:gd name="connsiteY12" fmla="*/ 3371487 h 3436665"/>
                        <a:gd name="connsiteX13" fmla="*/ 13239 w 2392435"/>
                        <a:gd name="connsiteY13" fmla="*/ 3236421 h 3436665"/>
                        <a:gd name="connsiteX14" fmla="*/ 0 w 2392435"/>
                        <a:gd name="connsiteY14" fmla="*/ 1860169 h 3436665"/>
                        <a:gd name="connsiteX15" fmla="*/ 122847 w 2392435"/>
                        <a:gd name="connsiteY15" fmla="*/ 1813991 h 3436665"/>
                        <a:gd name="connsiteX16" fmla="*/ 233378 w 2392435"/>
                        <a:gd name="connsiteY16" fmla="*/ 1743652 h 3436665"/>
                        <a:gd name="connsiteX17" fmla="*/ 333862 w 2392435"/>
                        <a:gd name="connsiteY17" fmla="*/ 1643170 h 3436665"/>
                        <a:gd name="connsiteX18" fmla="*/ 436441 w 2392435"/>
                        <a:gd name="connsiteY18" fmla="*/ 1412059 h 3436665"/>
                        <a:gd name="connsiteX19" fmla="*/ 568035 w 2392435"/>
                        <a:gd name="connsiteY19" fmla="*/ 1109480 h 3436665"/>
                        <a:gd name="connsiteX0" fmla="*/ 568035 w 2392435"/>
                        <a:gd name="connsiteY0" fmla="*/ 1109480 h 3436665"/>
                        <a:gd name="connsiteX1" fmla="*/ 809126 w 2392435"/>
                        <a:gd name="connsiteY1" fmla="*/ 818799 h 3436665"/>
                        <a:gd name="connsiteX2" fmla="*/ 1017148 w 2392435"/>
                        <a:gd name="connsiteY2" fmla="*/ 65580 h 3436665"/>
                        <a:gd name="connsiteX3" fmla="*/ 1293430 w 2392435"/>
                        <a:gd name="connsiteY3" fmla="*/ 40065 h 3436665"/>
                        <a:gd name="connsiteX4" fmla="*/ 1384461 w 2392435"/>
                        <a:gd name="connsiteY4" fmla="*/ 651099 h 3436665"/>
                        <a:gd name="connsiteX5" fmla="*/ 1276310 w 2392435"/>
                        <a:gd name="connsiteY5" fmla="*/ 1385919 h 3436665"/>
                        <a:gd name="connsiteX6" fmla="*/ 2155983 w 2392435"/>
                        <a:gd name="connsiteY6" fmla="*/ 1393014 h 3436665"/>
                        <a:gd name="connsiteX7" fmla="*/ 2333483 w 2392435"/>
                        <a:gd name="connsiteY7" fmla="*/ 1904427 h 3436665"/>
                        <a:gd name="connsiteX8" fmla="*/ 2323436 w 2392435"/>
                        <a:gd name="connsiteY8" fmla="*/ 2346554 h 3436665"/>
                        <a:gd name="connsiteX9" fmla="*/ 2303340 w 2392435"/>
                        <a:gd name="connsiteY9" fmla="*/ 2748487 h 3436665"/>
                        <a:gd name="connsiteX10" fmla="*/ 2040962 w 2392435"/>
                        <a:gd name="connsiteY10" fmla="*/ 3260956 h 3436665"/>
                        <a:gd name="connsiteX11" fmla="*/ 1097538 w 2392435"/>
                        <a:gd name="connsiteY11" fmla="*/ 3371487 h 3436665"/>
                        <a:gd name="connsiteX12" fmla="*/ 13239 w 2392435"/>
                        <a:gd name="connsiteY12" fmla="*/ 3236421 h 3436665"/>
                        <a:gd name="connsiteX13" fmla="*/ 0 w 2392435"/>
                        <a:gd name="connsiteY13" fmla="*/ 1860169 h 3436665"/>
                        <a:gd name="connsiteX14" fmla="*/ 122847 w 2392435"/>
                        <a:gd name="connsiteY14" fmla="*/ 1813991 h 3436665"/>
                        <a:gd name="connsiteX15" fmla="*/ 233378 w 2392435"/>
                        <a:gd name="connsiteY15" fmla="*/ 1743652 h 3436665"/>
                        <a:gd name="connsiteX16" fmla="*/ 333862 w 2392435"/>
                        <a:gd name="connsiteY16" fmla="*/ 1643170 h 3436665"/>
                        <a:gd name="connsiteX17" fmla="*/ 436441 w 2392435"/>
                        <a:gd name="connsiteY17" fmla="*/ 1412059 h 3436665"/>
                        <a:gd name="connsiteX18" fmla="*/ 568035 w 2392435"/>
                        <a:gd name="connsiteY18" fmla="*/ 1109480 h 3436665"/>
                        <a:gd name="connsiteX0" fmla="*/ 1293430 w 2392435"/>
                        <a:gd name="connsiteY0" fmla="*/ 0 h 3396600"/>
                        <a:gd name="connsiteX1" fmla="*/ 1384461 w 2392435"/>
                        <a:gd name="connsiteY1" fmla="*/ 611034 h 3396600"/>
                        <a:gd name="connsiteX2" fmla="*/ 1276310 w 2392435"/>
                        <a:gd name="connsiteY2" fmla="*/ 1345854 h 3396600"/>
                        <a:gd name="connsiteX3" fmla="*/ 2155983 w 2392435"/>
                        <a:gd name="connsiteY3" fmla="*/ 1352949 h 3396600"/>
                        <a:gd name="connsiteX4" fmla="*/ 2333483 w 2392435"/>
                        <a:gd name="connsiteY4" fmla="*/ 1864362 h 3396600"/>
                        <a:gd name="connsiteX5" fmla="*/ 2323436 w 2392435"/>
                        <a:gd name="connsiteY5" fmla="*/ 2306489 h 3396600"/>
                        <a:gd name="connsiteX6" fmla="*/ 2303340 w 2392435"/>
                        <a:gd name="connsiteY6" fmla="*/ 2708422 h 3396600"/>
                        <a:gd name="connsiteX7" fmla="*/ 2040962 w 2392435"/>
                        <a:gd name="connsiteY7" fmla="*/ 3220891 h 3396600"/>
                        <a:gd name="connsiteX8" fmla="*/ 1097538 w 2392435"/>
                        <a:gd name="connsiteY8" fmla="*/ 3331422 h 3396600"/>
                        <a:gd name="connsiteX9" fmla="*/ 13239 w 2392435"/>
                        <a:gd name="connsiteY9" fmla="*/ 3196356 h 3396600"/>
                        <a:gd name="connsiteX10" fmla="*/ 0 w 2392435"/>
                        <a:gd name="connsiteY10" fmla="*/ 1820104 h 3396600"/>
                        <a:gd name="connsiteX11" fmla="*/ 122847 w 2392435"/>
                        <a:gd name="connsiteY11" fmla="*/ 1773926 h 3396600"/>
                        <a:gd name="connsiteX12" fmla="*/ 233378 w 2392435"/>
                        <a:gd name="connsiteY12" fmla="*/ 1703587 h 3396600"/>
                        <a:gd name="connsiteX13" fmla="*/ 333862 w 2392435"/>
                        <a:gd name="connsiteY13" fmla="*/ 1603105 h 3396600"/>
                        <a:gd name="connsiteX14" fmla="*/ 436441 w 2392435"/>
                        <a:gd name="connsiteY14" fmla="*/ 1371994 h 3396600"/>
                        <a:gd name="connsiteX15" fmla="*/ 568035 w 2392435"/>
                        <a:gd name="connsiteY15" fmla="*/ 1069415 h 3396600"/>
                        <a:gd name="connsiteX16" fmla="*/ 809126 w 2392435"/>
                        <a:gd name="connsiteY16" fmla="*/ 778734 h 3396600"/>
                        <a:gd name="connsiteX17" fmla="*/ 1167290 w 2392435"/>
                        <a:gd name="connsiteY17" fmla="*/ 176731 h 3396600"/>
                        <a:gd name="connsiteX0" fmla="*/ 1293430 w 2392435"/>
                        <a:gd name="connsiteY0" fmla="*/ 0 h 3396600"/>
                        <a:gd name="connsiteX1" fmla="*/ 1384461 w 2392435"/>
                        <a:gd name="connsiteY1" fmla="*/ 611034 h 3396600"/>
                        <a:gd name="connsiteX2" fmla="*/ 1276310 w 2392435"/>
                        <a:gd name="connsiteY2" fmla="*/ 1345854 h 3396600"/>
                        <a:gd name="connsiteX3" fmla="*/ 2155983 w 2392435"/>
                        <a:gd name="connsiteY3" fmla="*/ 1352949 h 3396600"/>
                        <a:gd name="connsiteX4" fmla="*/ 2333483 w 2392435"/>
                        <a:gd name="connsiteY4" fmla="*/ 1864362 h 3396600"/>
                        <a:gd name="connsiteX5" fmla="*/ 2323436 w 2392435"/>
                        <a:gd name="connsiteY5" fmla="*/ 2306489 h 3396600"/>
                        <a:gd name="connsiteX6" fmla="*/ 2303340 w 2392435"/>
                        <a:gd name="connsiteY6" fmla="*/ 2708422 h 3396600"/>
                        <a:gd name="connsiteX7" fmla="*/ 2040962 w 2392435"/>
                        <a:gd name="connsiteY7" fmla="*/ 3220891 h 3396600"/>
                        <a:gd name="connsiteX8" fmla="*/ 1097538 w 2392435"/>
                        <a:gd name="connsiteY8" fmla="*/ 3331422 h 3396600"/>
                        <a:gd name="connsiteX9" fmla="*/ 13239 w 2392435"/>
                        <a:gd name="connsiteY9" fmla="*/ 3196356 h 3396600"/>
                        <a:gd name="connsiteX10" fmla="*/ 0 w 2392435"/>
                        <a:gd name="connsiteY10" fmla="*/ 1820104 h 3396600"/>
                        <a:gd name="connsiteX11" fmla="*/ 122847 w 2392435"/>
                        <a:gd name="connsiteY11" fmla="*/ 1773926 h 3396600"/>
                        <a:gd name="connsiteX12" fmla="*/ 233378 w 2392435"/>
                        <a:gd name="connsiteY12" fmla="*/ 1703587 h 3396600"/>
                        <a:gd name="connsiteX13" fmla="*/ 333862 w 2392435"/>
                        <a:gd name="connsiteY13" fmla="*/ 1603105 h 3396600"/>
                        <a:gd name="connsiteX14" fmla="*/ 436441 w 2392435"/>
                        <a:gd name="connsiteY14" fmla="*/ 1371994 h 3396600"/>
                        <a:gd name="connsiteX15" fmla="*/ 568035 w 2392435"/>
                        <a:gd name="connsiteY15" fmla="*/ 1069415 h 3396600"/>
                        <a:gd name="connsiteX16" fmla="*/ 809126 w 2392435"/>
                        <a:gd name="connsiteY16" fmla="*/ 778734 h 3396600"/>
                        <a:gd name="connsiteX17" fmla="*/ 1167290 w 2392435"/>
                        <a:gd name="connsiteY17" fmla="*/ 176731 h 3396600"/>
                        <a:gd name="connsiteX0" fmla="*/ 1384461 w 2392435"/>
                        <a:gd name="connsiteY0" fmla="*/ 435044 h 3220610"/>
                        <a:gd name="connsiteX1" fmla="*/ 1276310 w 2392435"/>
                        <a:gd name="connsiteY1" fmla="*/ 1169864 h 3220610"/>
                        <a:gd name="connsiteX2" fmla="*/ 2155983 w 2392435"/>
                        <a:gd name="connsiteY2" fmla="*/ 1176959 h 3220610"/>
                        <a:gd name="connsiteX3" fmla="*/ 2333483 w 2392435"/>
                        <a:gd name="connsiteY3" fmla="*/ 1688372 h 3220610"/>
                        <a:gd name="connsiteX4" fmla="*/ 2323436 w 2392435"/>
                        <a:gd name="connsiteY4" fmla="*/ 2130499 h 3220610"/>
                        <a:gd name="connsiteX5" fmla="*/ 2303340 w 2392435"/>
                        <a:gd name="connsiteY5" fmla="*/ 2532432 h 3220610"/>
                        <a:gd name="connsiteX6" fmla="*/ 2040962 w 2392435"/>
                        <a:gd name="connsiteY6" fmla="*/ 3044901 h 3220610"/>
                        <a:gd name="connsiteX7" fmla="*/ 1097538 w 2392435"/>
                        <a:gd name="connsiteY7" fmla="*/ 3155432 h 3220610"/>
                        <a:gd name="connsiteX8" fmla="*/ 13239 w 2392435"/>
                        <a:gd name="connsiteY8" fmla="*/ 3020366 h 3220610"/>
                        <a:gd name="connsiteX9" fmla="*/ 0 w 2392435"/>
                        <a:gd name="connsiteY9" fmla="*/ 1644114 h 3220610"/>
                        <a:gd name="connsiteX10" fmla="*/ 122847 w 2392435"/>
                        <a:gd name="connsiteY10" fmla="*/ 1597936 h 3220610"/>
                        <a:gd name="connsiteX11" fmla="*/ 233378 w 2392435"/>
                        <a:gd name="connsiteY11" fmla="*/ 1527597 h 3220610"/>
                        <a:gd name="connsiteX12" fmla="*/ 333862 w 2392435"/>
                        <a:gd name="connsiteY12" fmla="*/ 1427115 h 3220610"/>
                        <a:gd name="connsiteX13" fmla="*/ 436441 w 2392435"/>
                        <a:gd name="connsiteY13" fmla="*/ 1196004 h 3220610"/>
                        <a:gd name="connsiteX14" fmla="*/ 568035 w 2392435"/>
                        <a:gd name="connsiteY14" fmla="*/ 893425 h 3220610"/>
                        <a:gd name="connsiteX15" fmla="*/ 809126 w 2392435"/>
                        <a:gd name="connsiteY15" fmla="*/ 602744 h 3220610"/>
                        <a:gd name="connsiteX16" fmla="*/ 1167290 w 2392435"/>
                        <a:gd name="connsiteY16" fmla="*/ 741 h 3220610"/>
                        <a:gd name="connsiteX0" fmla="*/ 1384461 w 2392435"/>
                        <a:gd name="connsiteY0" fmla="*/ 435044 h 3220610"/>
                        <a:gd name="connsiteX1" fmla="*/ 1276310 w 2392435"/>
                        <a:gd name="connsiteY1" fmla="*/ 1169864 h 3220610"/>
                        <a:gd name="connsiteX2" fmla="*/ 2155983 w 2392435"/>
                        <a:gd name="connsiteY2" fmla="*/ 1176959 h 3220610"/>
                        <a:gd name="connsiteX3" fmla="*/ 2333483 w 2392435"/>
                        <a:gd name="connsiteY3" fmla="*/ 1688372 h 3220610"/>
                        <a:gd name="connsiteX4" fmla="*/ 2323436 w 2392435"/>
                        <a:gd name="connsiteY4" fmla="*/ 2130499 h 3220610"/>
                        <a:gd name="connsiteX5" fmla="*/ 2303340 w 2392435"/>
                        <a:gd name="connsiteY5" fmla="*/ 2532432 h 3220610"/>
                        <a:gd name="connsiteX6" fmla="*/ 2040962 w 2392435"/>
                        <a:gd name="connsiteY6" fmla="*/ 3044901 h 3220610"/>
                        <a:gd name="connsiteX7" fmla="*/ 1097538 w 2392435"/>
                        <a:gd name="connsiteY7" fmla="*/ 3155432 h 3220610"/>
                        <a:gd name="connsiteX8" fmla="*/ 13239 w 2392435"/>
                        <a:gd name="connsiteY8" fmla="*/ 3020366 h 3220610"/>
                        <a:gd name="connsiteX9" fmla="*/ 0 w 2392435"/>
                        <a:gd name="connsiteY9" fmla="*/ 1644114 h 3220610"/>
                        <a:gd name="connsiteX10" fmla="*/ 122847 w 2392435"/>
                        <a:gd name="connsiteY10" fmla="*/ 1597936 h 3220610"/>
                        <a:gd name="connsiteX11" fmla="*/ 233378 w 2392435"/>
                        <a:gd name="connsiteY11" fmla="*/ 1527597 h 3220610"/>
                        <a:gd name="connsiteX12" fmla="*/ 333862 w 2392435"/>
                        <a:gd name="connsiteY12" fmla="*/ 1427115 h 3220610"/>
                        <a:gd name="connsiteX13" fmla="*/ 436441 w 2392435"/>
                        <a:gd name="connsiteY13" fmla="*/ 1196004 h 3220610"/>
                        <a:gd name="connsiteX14" fmla="*/ 568035 w 2392435"/>
                        <a:gd name="connsiteY14" fmla="*/ 893425 h 3220610"/>
                        <a:gd name="connsiteX15" fmla="*/ 809126 w 2392435"/>
                        <a:gd name="connsiteY15" fmla="*/ 602744 h 3220610"/>
                        <a:gd name="connsiteX16" fmla="*/ 1167290 w 2392435"/>
                        <a:gd name="connsiteY16" fmla="*/ 741 h 3220610"/>
                        <a:gd name="connsiteX0" fmla="*/ 1384461 w 2392435"/>
                        <a:gd name="connsiteY0" fmla="*/ 1 h 2785567"/>
                        <a:gd name="connsiteX1" fmla="*/ 1276310 w 2392435"/>
                        <a:gd name="connsiteY1" fmla="*/ 734821 h 2785567"/>
                        <a:gd name="connsiteX2" fmla="*/ 2155983 w 2392435"/>
                        <a:gd name="connsiteY2" fmla="*/ 741916 h 2785567"/>
                        <a:gd name="connsiteX3" fmla="*/ 2333483 w 2392435"/>
                        <a:gd name="connsiteY3" fmla="*/ 1253329 h 2785567"/>
                        <a:gd name="connsiteX4" fmla="*/ 2323436 w 2392435"/>
                        <a:gd name="connsiteY4" fmla="*/ 1695456 h 2785567"/>
                        <a:gd name="connsiteX5" fmla="*/ 2303340 w 2392435"/>
                        <a:gd name="connsiteY5" fmla="*/ 2097389 h 2785567"/>
                        <a:gd name="connsiteX6" fmla="*/ 2040962 w 2392435"/>
                        <a:gd name="connsiteY6" fmla="*/ 2609858 h 2785567"/>
                        <a:gd name="connsiteX7" fmla="*/ 1097538 w 2392435"/>
                        <a:gd name="connsiteY7" fmla="*/ 2720389 h 2785567"/>
                        <a:gd name="connsiteX8" fmla="*/ 13239 w 2392435"/>
                        <a:gd name="connsiteY8" fmla="*/ 2585323 h 2785567"/>
                        <a:gd name="connsiteX9" fmla="*/ 0 w 2392435"/>
                        <a:gd name="connsiteY9" fmla="*/ 1209071 h 2785567"/>
                        <a:gd name="connsiteX10" fmla="*/ 122847 w 2392435"/>
                        <a:gd name="connsiteY10" fmla="*/ 1162893 h 2785567"/>
                        <a:gd name="connsiteX11" fmla="*/ 233378 w 2392435"/>
                        <a:gd name="connsiteY11" fmla="*/ 1092554 h 2785567"/>
                        <a:gd name="connsiteX12" fmla="*/ 333862 w 2392435"/>
                        <a:gd name="connsiteY12" fmla="*/ 992072 h 2785567"/>
                        <a:gd name="connsiteX13" fmla="*/ 436441 w 2392435"/>
                        <a:gd name="connsiteY13" fmla="*/ 760961 h 2785567"/>
                        <a:gd name="connsiteX14" fmla="*/ 568035 w 2392435"/>
                        <a:gd name="connsiteY14" fmla="*/ 458382 h 2785567"/>
                        <a:gd name="connsiteX15" fmla="*/ 809126 w 2392435"/>
                        <a:gd name="connsiteY15" fmla="*/ 167701 h 2785567"/>
                        <a:gd name="connsiteX0" fmla="*/ 1384461 w 2392435"/>
                        <a:gd name="connsiteY0" fmla="*/ -1 h 2785565"/>
                        <a:gd name="connsiteX1" fmla="*/ 1276310 w 2392435"/>
                        <a:gd name="connsiteY1" fmla="*/ 734819 h 2785565"/>
                        <a:gd name="connsiteX2" fmla="*/ 2155983 w 2392435"/>
                        <a:gd name="connsiteY2" fmla="*/ 741914 h 2785565"/>
                        <a:gd name="connsiteX3" fmla="*/ 2333483 w 2392435"/>
                        <a:gd name="connsiteY3" fmla="*/ 1253327 h 2785565"/>
                        <a:gd name="connsiteX4" fmla="*/ 2323436 w 2392435"/>
                        <a:gd name="connsiteY4" fmla="*/ 1695454 h 2785565"/>
                        <a:gd name="connsiteX5" fmla="*/ 2303340 w 2392435"/>
                        <a:gd name="connsiteY5" fmla="*/ 2097387 h 2785565"/>
                        <a:gd name="connsiteX6" fmla="*/ 2040962 w 2392435"/>
                        <a:gd name="connsiteY6" fmla="*/ 2609856 h 2785565"/>
                        <a:gd name="connsiteX7" fmla="*/ 1097538 w 2392435"/>
                        <a:gd name="connsiteY7" fmla="*/ 2720387 h 2785565"/>
                        <a:gd name="connsiteX8" fmla="*/ 13239 w 2392435"/>
                        <a:gd name="connsiteY8" fmla="*/ 2585321 h 2785565"/>
                        <a:gd name="connsiteX9" fmla="*/ 0 w 2392435"/>
                        <a:gd name="connsiteY9" fmla="*/ 1209069 h 2785565"/>
                        <a:gd name="connsiteX10" fmla="*/ 122847 w 2392435"/>
                        <a:gd name="connsiteY10" fmla="*/ 1162891 h 2785565"/>
                        <a:gd name="connsiteX11" fmla="*/ 233378 w 2392435"/>
                        <a:gd name="connsiteY11" fmla="*/ 1092552 h 2785565"/>
                        <a:gd name="connsiteX12" fmla="*/ 333862 w 2392435"/>
                        <a:gd name="connsiteY12" fmla="*/ 992070 h 2785565"/>
                        <a:gd name="connsiteX13" fmla="*/ 436441 w 2392435"/>
                        <a:gd name="connsiteY13" fmla="*/ 760959 h 2785565"/>
                        <a:gd name="connsiteX14" fmla="*/ 568035 w 2392435"/>
                        <a:gd name="connsiteY14" fmla="*/ 458380 h 2785565"/>
                        <a:gd name="connsiteX15" fmla="*/ 809126 w 2392435"/>
                        <a:gd name="connsiteY15" fmla="*/ 167699 h 2785565"/>
                        <a:gd name="connsiteX0" fmla="*/ 1733628 w 2392435"/>
                        <a:gd name="connsiteY0" fmla="*/ 113631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113631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289463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5803 h 2334206"/>
                        <a:gd name="connsiteX1" fmla="*/ 1276310 w 2392435"/>
                        <a:gd name="connsiteY1" fmla="*/ 283460 h 2334206"/>
                        <a:gd name="connsiteX2" fmla="*/ 2155983 w 2392435"/>
                        <a:gd name="connsiteY2" fmla="*/ 290555 h 2334206"/>
                        <a:gd name="connsiteX3" fmla="*/ 2333483 w 2392435"/>
                        <a:gd name="connsiteY3" fmla="*/ 801968 h 2334206"/>
                        <a:gd name="connsiteX4" fmla="*/ 2323436 w 2392435"/>
                        <a:gd name="connsiteY4" fmla="*/ 1244095 h 2334206"/>
                        <a:gd name="connsiteX5" fmla="*/ 2303340 w 2392435"/>
                        <a:gd name="connsiteY5" fmla="*/ 1646028 h 2334206"/>
                        <a:gd name="connsiteX6" fmla="*/ 2040962 w 2392435"/>
                        <a:gd name="connsiteY6" fmla="*/ 2158497 h 2334206"/>
                        <a:gd name="connsiteX7" fmla="*/ 1097538 w 2392435"/>
                        <a:gd name="connsiteY7" fmla="*/ 2269028 h 2334206"/>
                        <a:gd name="connsiteX8" fmla="*/ 13239 w 2392435"/>
                        <a:gd name="connsiteY8" fmla="*/ 2133962 h 2334206"/>
                        <a:gd name="connsiteX9" fmla="*/ 0 w 2392435"/>
                        <a:gd name="connsiteY9" fmla="*/ 757710 h 2334206"/>
                        <a:gd name="connsiteX10" fmla="*/ 122847 w 2392435"/>
                        <a:gd name="connsiteY10" fmla="*/ 711532 h 2334206"/>
                        <a:gd name="connsiteX11" fmla="*/ 233378 w 2392435"/>
                        <a:gd name="connsiteY11" fmla="*/ 641193 h 2334206"/>
                        <a:gd name="connsiteX12" fmla="*/ 333862 w 2392435"/>
                        <a:gd name="connsiteY12" fmla="*/ 540711 h 2334206"/>
                        <a:gd name="connsiteX13" fmla="*/ 436441 w 2392435"/>
                        <a:gd name="connsiteY13" fmla="*/ 309600 h 2334206"/>
                        <a:gd name="connsiteX14" fmla="*/ 568035 w 2392435"/>
                        <a:gd name="connsiteY14" fmla="*/ 7021 h 2334206"/>
                        <a:gd name="connsiteX15" fmla="*/ 844043 w 2392435"/>
                        <a:gd name="connsiteY15" fmla="*/ 50422 h 2334206"/>
                        <a:gd name="connsiteX0" fmla="*/ 1733628 w 2392435"/>
                        <a:gd name="connsiteY0" fmla="*/ 0 h 2328403"/>
                        <a:gd name="connsiteX1" fmla="*/ 1276310 w 2392435"/>
                        <a:gd name="connsiteY1" fmla="*/ 277657 h 2328403"/>
                        <a:gd name="connsiteX2" fmla="*/ 2155983 w 2392435"/>
                        <a:gd name="connsiteY2" fmla="*/ 284752 h 2328403"/>
                        <a:gd name="connsiteX3" fmla="*/ 2333483 w 2392435"/>
                        <a:gd name="connsiteY3" fmla="*/ 796165 h 2328403"/>
                        <a:gd name="connsiteX4" fmla="*/ 2323436 w 2392435"/>
                        <a:gd name="connsiteY4" fmla="*/ 1238292 h 2328403"/>
                        <a:gd name="connsiteX5" fmla="*/ 2303340 w 2392435"/>
                        <a:gd name="connsiteY5" fmla="*/ 1640225 h 2328403"/>
                        <a:gd name="connsiteX6" fmla="*/ 2040962 w 2392435"/>
                        <a:gd name="connsiteY6" fmla="*/ 2152694 h 2328403"/>
                        <a:gd name="connsiteX7" fmla="*/ 1097538 w 2392435"/>
                        <a:gd name="connsiteY7" fmla="*/ 2263225 h 2328403"/>
                        <a:gd name="connsiteX8" fmla="*/ 13239 w 2392435"/>
                        <a:gd name="connsiteY8" fmla="*/ 2128159 h 2328403"/>
                        <a:gd name="connsiteX9" fmla="*/ 0 w 2392435"/>
                        <a:gd name="connsiteY9" fmla="*/ 751907 h 2328403"/>
                        <a:gd name="connsiteX10" fmla="*/ 122847 w 2392435"/>
                        <a:gd name="connsiteY10" fmla="*/ 705729 h 2328403"/>
                        <a:gd name="connsiteX11" fmla="*/ 233378 w 2392435"/>
                        <a:gd name="connsiteY11" fmla="*/ 635390 h 2328403"/>
                        <a:gd name="connsiteX12" fmla="*/ 333862 w 2392435"/>
                        <a:gd name="connsiteY12" fmla="*/ 534908 h 2328403"/>
                        <a:gd name="connsiteX13" fmla="*/ 436441 w 2392435"/>
                        <a:gd name="connsiteY13" fmla="*/ 303797 h 2328403"/>
                        <a:gd name="connsiteX14" fmla="*/ 585493 w 2392435"/>
                        <a:gd name="connsiteY14" fmla="*/ 317719 h 2328403"/>
                        <a:gd name="connsiteX15" fmla="*/ 844043 w 2392435"/>
                        <a:gd name="connsiteY15" fmla="*/ 44619 h 2328403"/>
                        <a:gd name="connsiteX0" fmla="*/ 1733628 w 2392435"/>
                        <a:gd name="connsiteY0" fmla="*/ 0 h 2328403"/>
                        <a:gd name="connsiteX1" fmla="*/ 1276310 w 2392435"/>
                        <a:gd name="connsiteY1" fmla="*/ 277657 h 2328403"/>
                        <a:gd name="connsiteX2" fmla="*/ 2155983 w 2392435"/>
                        <a:gd name="connsiteY2" fmla="*/ 284752 h 2328403"/>
                        <a:gd name="connsiteX3" fmla="*/ 2333483 w 2392435"/>
                        <a:gd name="connsiteY3" fmla="*/ 796165 h 2328403"/>
                        <a:gd name="connsiteX4" fmla="*/ 2323436 w 2392435"/>
                        <a:gd name="connsiteY4" fmla="*/ 1238292 h 2328403"/>
                        <a:gd name="connsiteX5" fmla="*/ 2303340 w 2392435"/>
                        <a:gd name="connsiteY5" fmla="*/ 1640225 h 2328403"/>
                        <a:gd name="connsiteX6" fmla="*/ 2040962 w 2392435"/>
                        <a:gd name="connsiteY6" fmla="*/ 2152694 h 2328403"/>
                        <a:gd name="connsiteX7" fmla="*/ 1097538 w 2392435"/>
                        <a:gd name="connsiteY7" fmla="*/ 2263225 h 2328403"/>
                        <a:gd name="connsiteX8" fmla="*/ 13239 w 2392435"/>
                        <a:gd name="connsiteY8" fmla="*/ 2128159 h 2328403"/>
                        <a:gd name="connsiteX9" fmla="*/ 0 w 2392435"/>
                        <a:gd name="connsiteY9" fmla="*/ 751907 h 2328403"/>
                        <a:gd name="connsiteX10" fmla="*/ 122847 w 2392435"/>
                        <a:gd name="connsiteY10" fmla="*/ 705729 h 2328403"/>
                        <a:gd name="connsiteX11" fmla="*/ 233378 w 2392435"/>
                        <a:gd name="connsiteY11" fmla="*/ 635390 h 2328403"/>
                        <a:gd name="connsiteX12" fmla="*/ 333862 w 2392435"/>
                        <a:gd name="connsiteY12" fmla="*/ 534908 h 2328403"/>
                        <a:gd name="connsiteX13" fmla="*/ 436441 w 2392435"/>
                        <a:gd name="connsiteY13" fmla="*/ 549962 h 2328403"/>
                        <a:gd name="connsiteX14" fmla="*/ 585493 w 2392435"/>
                        <a:gd name="connsiteY14" fmla="*/ 317719 h 2328403"/>
                        <a:gd name="connsiteX15" fmla="*/ 844043 w 2392435"/>
                        <a:gd name="connsiteY15" fmla="*/ 44619 h 232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435" h="2328403">
                          <a:moveTo>
                            <a:pt x="1733628" y="0"/>
                          </a:moveTo>
                          <a:cubicBezTo>
                            <a:pt x="1373908" y="444631"/>
                            <a:pt x="1137681" y="78230"/>
                            <a:pt x="1276310" y="277657"/>
                          </a:cubicBezTo>
                          <a:cubicBezTo>
                            <a:pt x="1476647" y="269521"/>
                            <a:pt x="1849426" y="266587"/>
                            <a:pt x="2155983" y="284752"/>
                          </a:cubicBezTo>
                          <a:cubicBezTo>
                            <a:pt x="2377715" y="445197"/>
                            <a:pt x="2457039" y="657297"/>
                            <a:pt x="2333483" y="796165"/>
                          </a:cubicBezTo>
                          <a:cubicBezTo>
                            <a:pt x="2209927" y="935033"/>
                            <a:pt x="2524403" y="1025602"/>
                            <a:pt x="2323436" y="1238292"/>
                          </a:cubicBezTo>
                          <a:cubicBezTo>
                            <a:pt x="2122469" y="1450982"/>
                            <a:pt x="2412383" y="1263412"/>
                            <a:pt x="2303340" y="1640225"/>
                          </a:cubicBezTo>
                          <a:cubicBezTo>
                            <a:pt x="2003377" y="1856265"/>
                            <a:pt x="2241929" y="2048861"/>
                            <a:pt x="2040962" y="2152694"/>
                          </a:cubicBezTo>
                          <a:cubicBezTo>
                            <a:pt x="1839995" y="2256527"/>
                            <a:pt x="1323439" y="2420649"/>
                            <a:pt x="1097538" y="2263225"/>
                          </a:cubicBezTo>
                          <a:cubicBezTo>
                            <a:pt x="871637" y="2105801"/>
                            <a:pt x="202483" y="2347548"/>
                            <a:pt x="13239" y="2128159"/>
                          </a:cubicBezTo>
                          <a:cubicBezTo>
                            <a:pt x="-15231" y="1758045"/>
                            <a:pt x="21823" y="990880"/>
                            <a:pt x="0" y="751907"/>
                          </a:cubicBezTo>
                          <a:cubicBezTo>
                            <a:pt x="148116" y="685740"/>
                            <a:pt x="77630" y="739224"/>
                            <a:pt x="122847" y="705729"/>
                          </a:cubicBezTo>
                          <a:cubicBezTo>
                            <a:pt x="168064" y="672234"/>
                            <a:pt x="183136" y="665535"/>
                            <a:pt x="233378" y="635390"/>
                          </a:cubicBezTo>
                          <a:cubicBezTo>
                            <a:pt x="280270" y="605245"/>
                            <a:pt x="230029" y="660512"/>
                            <a:pt x="333862" y="534908"/>
                          </a:cubicBezTo>
                          <a:cubicBezTo>
                            <a:pt x="471190" y="243506"/>
                            <a:pt x="334950" y="747241"/>
                            <a:pt x="436441" y="549962"/>
                          </a:cubicBezTo>
                          <a:cubicBezTo>
                            <a:pt x="453188" y="441239"/>
                            <a:pt x="517559" y="401943"/>
                            <a:pt x="585493" y="317719"/>
                          </a:cubicBezTo>
                          <a:cubicBezTo>
                            <a:pt x="653427" y="233495"/>
                            <a:pt x="797151" y="131839"/>
                            <a:pt x="844043" y="44619"/>
                          </a:cubicBezTo>
                        </a:path>
                      </a:pathLst>
                    </a:custGeom>
                    <a:solidFill>
                      <a:srgbClr val="FFDCB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Same Side Corner Rectangle 38"/>
                    <p:cNvSpPr/>
                    <p:nvPr/>
                  </p:nvSpPr>
                  <p:spPr>
                    <a:xfrm rot="666176">
                      <a:off x="-2086079" y="4398298"/>
                      <a:ext cx="1525319" cy="2073872"/>
                    </a:xfrm>
                    <a:custGeom>
                      <a:avLst/>
                      <a:gdLst>
                        <a:gd name="connsiteX0" fmla="*/ 469433 w 2816542"/>
                        <a:gd name="connsiteY0" fmla="*/ 0 h 4314146"/>
                        <a:gd name="connsiteX1" fmla="*/ 2347109 w 2816542"/>
                        <a:gd name="connsiteY1" fmla="*/ 0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47109 w 2816542"/>
                        <a:gd name="connsiteY1" fmla="*/ 0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443361 w 2816542"/>
                        <a:gd name="connsiteY1" fmla="*/ 1187116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443361 w 2816542"/>
                        <a:gd name="connsiteY1" fmla="*/ 118711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2212631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2581599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81599 h 4314146"/>
                        <a:gd name="connsiteX5" fmla="*/ 0 w 2832584"/>
                        <a:gd name="connsiteY5" fmla="*/ 4314146 h 4314146"/>
                        <a:gd name="connsiteX6" fmla="*/ 0 w 2832584"/>
                        <a:gd name="connsiteY6" fmla="*/ 4314146 h 4314146"/>
                        <a:gd name="connsiteX7" fmla="*/ 0 w 2832584"/>
                        <a:gd name="connsiteY7" fmla="*/ 469433 h 4314146"/>
                        <a:gd name="connsiteX8" fmla="*/ 469433 w 2832584"/>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33473 h 4314146"/>
                        <a:gd name="connsiteX5" fmla="*/ 0 w 2832584"/>
                        <a:gd name="connsiteY5" fmla="*/ 4314146 h 4314146"/>
                        <a:gd name="connsiteX6" fmla="*/ 0 w 2832584"/>
                        <a:gd name="connsiteY6" fmla="*/ 4314146 h 4314146"/>
                        <a:gd name="connsiteX7" fmla="*/ 0 w 2832584"/>
                        <a:gd name="connsiteY7" fmla="*/ 469433 h 4314146"/>
                        <a:gd name="connsiteX8" fmla="*/ 469433 w 2832584"/>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33473 h 4314146"/>
                        <a:gd name="connsiteX5" fmla="*/ 0 w 2832584"/>
                        <a:gd name="connsiteY5" fmla="*/ 4314146 h 4314146"/>
                        <a:gd name="connsiteX6" fmla="*/ 0 w 2832584"/>
                        <a:gd name="connsiteY6" fmla="*/ 2597641 h 4314146"/>
                        <a:gd name="connsiteX7" fmla="*/ 0 w 2832584"/>
                        <a:gd name="connsiteY7" fmla="*/ 469433 h 4314146"/>
                        <a:gd name="connsiteX8" fmla="*/ 469433 w 2832584"/>
                        <a:gd name="connsiteY8" fmla="*/ 0 h 4314146"/>
                        <a:gd name="connsiteX0" fmla="*/ 469433 w 2832584"/>
                        <a:gd name="connsiteY0" fmla="*/ 0 h 2629725"/>
                        <a:gd name="connsiteX1" fmla="*/ 2363150 w 2832584"/>
                        <a:gd name="connsiteY1" fmla="*/ 1876926 h 2629725"/>
                        <a:gd name="connsiteX2" fmla="*/ 2816542 w 2832584"/>
                        <a:gd name="connsiteY2" fmla="*/ 2201981 h 2629725"/>
                        <a:gd name="connsiteX3" fmla="*/ 2832584 w 2832584"/>
                        <a:gd name="connsiteY3" fmla="*/ 2549515 h 2629725"/>
                        <a:gd name="connsiteX4" fmla="*/ 2816542 w 2832584"/>
                        <a:gd name="connsiteY4" fmla="*/ 2533473 h 2629725"/>
                        <a:gd name="connsiteX5" fmla="*/ 32084 w 2832584"/>
                        <a:gd name="connsiteY5" fmla="*/ 2629725 h 2629725"/>
                        <a:gd name="connsiteX6" fmla="*/ 0 w 2832584"/>
                        <a:gd name="connsiteY6" fmla="*/ 2597641 h 2629725"/>
                        <a:gd name="connsiteX7" fmla="*/ 0 w 2832584"/>
                        <a:gd name="connsiteY7" fmla="*/ 469433 h 2629725"/>
                        <a:gd name="connsiteX8" fmla="*/ 469433 w 2832584"/>
                        <a:gd name="connsiteY8" fmla="*/ 0 h 2629725"/>
                        <a:gd name="connsiteX0" fmla="*/ 469433 w 2850082"/>
                        <a:gd name="connsiteY0" fmla="*/ 0 h 2629725"/>
                        <a:gd name="connsiteX1" fmla="*/ 2363150 w 2850082"/>
                        <a:gd name="connsiteY1" fmla="*/ 1876926 h 2629725"/>
                        <a:gd name="connsiteX2" fmla="*/ 2816542 w 2850082"/>
                        <a:gd name="connsiteY2" fmla="*/ 2201981 h 2629725"/>
                        <a:gd name="connsiteX3" fmla="*/ 2818191 w 2850082"/>
                        <a:gd name="connsiteY3" fmla="*/ 2198141 h 2629725"/>
                        <a:gd name="connsiteX4" fmla="*/ 2832584 w 2850082"/>
                        <a:gd name="connsiteY4" fmla="*/ 2549515 h 2629725"/>
                        <a:gd name="connsiteX5" fmla="*/ 2816542 w 2850082"/>
                        <a:gd name="connsiteY5" fmla="*/ 2533473 h 2629725"/>
                        <a:gd name="connsiteX6" fmla="*/ 32084 w 2850082"/>
                        <a:gd name="connsiteY6" fmla="*/ 2629725 h 2629725"/>
                        <a:gd name="connsiteX7" fmla="*/ 0 w 2850082"/>
                        <a:gd name="connsiteY7" fmla="*/ 2597641 h 2629725"/>
                        <a:gd name="connsiteX8" fmla="*/ 0 w 2850082"/>
                        <a:gd name="connsiteY8" fmla="*/ 469433 h 2629725"/>
                        <a:gd name="connsiteX9" fmla="*/ 469433 w 2850082"/>
                        <a:gd name="connsiteY9" fmla="*/ 0 h 2629725"/>
                        <a:gd name="connsiteX0" fmla="*/ 469433 w 2850082"/>
                        <a:gd name="connsiteY0" fmla="*/ 0 h 2629725"/>
                        <a:gd name="connsiteX1" fmla="*/ 989391 w 2850082"/>
                        <a:gd name="connsiteY1" fmla="*/ 1588541 h 2629725"/>
                        <a:gd name="connsiteX2" fmla="*/ 2363150 w 2850082"/>
                        <a:gd name="connsiteY2" fmla="*/ 1876926 h 2629725"/>
                        <a:gd name="connsiteX3" fmla="*/ 2816542 w 2850082"/>
                        <a:gd name="connsiteY3" fmla="*/ 2201981 h 2629725"/>
                        <a:gd name="connsiteX4" fmla="*/ 2818191 w 2850082"/>
                        <a:gd name="connsiteY4" fmla="*/ 2198141 h 2629725"/>
                        <a:gd name="connsiteX5" fmla="*/ 2832584 w 2850082"/>
                        <a:gd name="connsiteY5" fmla="*/ 2549515 h 2629725"/>
                        <a:gd name="connsiteX6" fmla="*/ 2816542 w 2850082"/>
                        <a:gd name="connsiteY6" fmla="*/ 2533473 h 2629725"/>
                        <a:gd name="connsiteX7" fmla="*/ 32084 w 2850082"/>
                        <a:gd name="connsiteY7" fmla="*/ 2629725 h 2629725"/>
                        <a:gd name="connsiteX8" fmla="*/ 0 w 2850082"/>
                        <a:gd name="connsiteY8" fmla="*/ 2597641 h 2629725"/>
                        <a:gd name="connsiteX9" fmla="*/ 0 w 2850082"/>
                        <a:gd name="connsiteY9" fmla="*/ 469433 h 2629725"/>
                        <a:gd name="connsiteX10" fmla="*/ 469433 w 2850082"/>
                        <a:gd name="connsiteY10" fmla="*/ 0 h 2629725"/>
                        <a:gd name="connsiteX0" fmla="*/ 469433 w 2850082"/>
                        <a:gd name="connsiteY0" fmla="*/ 0 h 2629725"/>
                        <a:gd name="connsiteX1" fmla="*/ 941265 w 2850082"/>
                        <a:gd name="connsiteY1" fmla="*/ 1732920 h 2629725"/>
                        <a:gd name="connsiteX2" fmla="*/ 2363150 w 2850082"/>
                        <a:gd name="connsiteY2" fmla="*/ 1876926 h 2629725"/>
                        <a:gd name="connsiteX3" fmla="*/ 2816542 w 2850082"/>
                        <a:gd name="connsiteY3" fmla="*/ 2201981 h 2629725"/>
                        <a:gd name="connsiteX4" fmla="*/ 2818191 w 2850082"/>
                        <a:gd name="connsiteY4" fmla="*/ 2198141 h 2629725"/>
                        <a:gd name="connsiteX5" fmla="*/ 2832584 w 2850082"/>
                        <a:gd name="connsiteY5" fmla="*/ 2549515 h 2629725"/>
                        <a:gd name="connsiteX6" fmla="*/ 2816542 w 2850082"/>
                        <a:gd name="connsiteY6" fmla="*/ 2533473 h 2629725"/>
                        <a:gd name="connsiteX7" fmla="*/ 32084 w 2850082"/>
                        <a:gd name="connsiteY7" fmla="*/ 2629725 h 2629725"/>
                        <a:gd name="connsiteX8" fmla="*/ 0 w 2850082"/>
                        <a:gd name="connsiteY8" fmla="*/ 2597641 h 2629725"/>
                        <a:gd name="connsiteX9" fmla="*/ 0 w 2850082"/>
                        <a:gd name="connsiteY9" fmla="*/ 469433 h 2629725"/>
                        <a:gd name="connsiteX10" fmla="*/ 469433 w 2850082"/>
                        <a:gd name="connsiteY10" fmla="*/ 0 h 2629725"/>
                        <a:gd name="connsiteX0" fmla="*/ 694023 w 2850082"/>
                        <a:gd name="connsiteY0" fmla="*/ 0 h 2677851"/>
                        <a:gd name="connsiteX1" fmla="*/ 941265 w 2850082"/>
                        <a:gd name="connsiteY1" fmla="*/ 1781046 h 2677851"/>
                        <a:gd name="connsiteX2" fmla="*/ 2363150 w 2850082"/>
                        <a:gd name="connsiteY2" fmla="*/ 1925052 h 2677851"/>
                        <a:gd name="connsiteX3" fmla="*/ 2816542 w 2850082"/>
                        <a:gd name="connsiteY3" fmla="*/ 2250107 h 2677851"/>
                        <a:gd name="connsiteX4" fmla="*/ 2818191 w 2850082"/>
                        <a:gd name="connsiteY4" fmla="*/ 2246267 h 2677851"/>
                        <a:gd name="connsiteX5" fmla="*/ 2832584 w 2850082"/>
                        <a:gd name="connsiteY5" fmla="*/ 2597641 h 2677851"/>
                        <a:gd name="connsiteX6" fmla="*/ 2816542 w 2850082"/>
                        <a:gd name="connsiteY6" fmla="*/ 2581599 h 2677851"/>
                        <a:gd name="connsiteX7" fmla="*/ 32084 w 2850082"/>
                        <a:gd name="connsiteY7" fmla="*/ 2677851 h 2677851"/>
                        <a:gd name="connsiteX8" fmla="*/ 0 w 2850082"/>
                        <a:gd name="connsiteY8" fmla="*/ 2645767 h 2677851"/>
                        <a:gd name="connsiteX9" fmla="*/ 0 w 2850082"/>
                        <a:gd name="connsiteY9" fmla="*/ 517559 h 2677851"/>
                        <a:gd name="connsiteX10" fmla="*/ 694023 w 2850082"/>
                        <a:gd name="connsiteY10" fmla="*/ 0 h 2677851"/>
                        <a:gd name="connsiteX0" fmla="*/ 694023 w 2850082"/>
                        <a:gd name="connsiteY0" fmla="*/ 11194 h 2689045"/>
                        <a:gd name="connsiteX1" fmla="*/ 941265 w 2850082"/>
                        <a:gd name="connsiteY1" fmla="*/ 1792240 h 2689045"/>
                        <a:gd name="connsiteX2" fmla="*/ 2363150 w 2850082"/>
                        <a:gd name="connsiteY2" fmla="*/ 1936246 h 2689045"/>
                        <a:gd name="connsiteX3" fmla="*/ 2816542 w 2850082"/>
                        <a:gd name="connsiteY3" fmla="*/ 2261301 h 2689045"/>
                        <a:gd name="connsiteX4" fmla="*/ 2818191 w 2850082"/>
                        <a:gd name="connsiteY4" fmla="*/ 2257461 h 2689045"/>
                        <a:gd name="connsiteX5" fmla="*/ 2832584 w 2850082"/>
                        <a:gd name="connsiteY5" fmla="*/ 2608835 h 2689045"/>
                        <a:gd name="connsiteX6" fmla="*/ 2816542 w 2850082"/>
                        <a:gd name="connsiteY6" fmla="*/ 2592793 h 2689045"/>
                        <a:gd name="connsiteX7" fmla="*/ 32084 w 2850082"/>
                        <a:gd name="connsiteY7" fmla="*/ 2689045 h 2689045"/>
                        <a:gd name="connsiteX8" fmla="*/ 0 w 2850082"/>
                        <a:gd name="connsiteY8" fmla="*/ 2656961 h 2689045"/>
                        <a:gd name="connsiteX9" fmla="*/ 0 w 2850082"/>
                        <a:gd name="connsiteY9" fmla="*/ 191869 h 2689045"/>
                        <a:gd name="connsiteX10" fmla="*/ 694023 w 2850082"/>
                        <a:gd name="connsiteY10" fmla="*/ 11194 h 2689045"/>
                        <a:gd name="connsiteX0" fmla="*/ 694023 w 2850082"/>
                        <a:gd name="connsiteY0" fmla="*/ 11194 h 2689045"/>
                        <a:gd name="connsiteX1" fmla="*/ 941265 w 2850082"/>
                        <a:gd name="connsiteY1" fmla="*/ 1792240 h 2689045"/>
                        <a:gd name="connsiteX2" fmla="*/ 2363150 w 2850082"/>
                        <a:gd name="connsiteY2" fmla="*/ 1936246 h 2689045"/>
                        <a:gd name="connsiteX3" fmla="*/ 2816542 w 2850082"/>
                        <a:gd name="connsiteY3" fmla="*/ 2261301 h 2689045"/>
                        <a:gd name="connsiteX4" fmla="*/ 2818191 w 2850082"/>
                        <a:gd name="connsiteY4" fmla="*/ 2257461 h 2689045"/>
                        <a:gd name="connsiteX5" fmla="*/ 2832584 w 2850082"/>
                        <a:gd name="connsiteY5" fmla="*/ 2608835 h 2689045"/>
                        <a:gd name="connsiteX6" fmla="*/ 2816542 w 2850082"/>
                        <a:gd name="connsiteY6" fmla="*/ 2592793 h 2689045"/>
                        <a:gd name="connsiteX7" fmla="*/ 32084 w 2850082"/>
                        <a:gd name="connsiteY7" fmla="*/ 2689045 h 2689045"/>
                        <a:gd name="connsiteX8" fmla="*/ 0 w 2850082"/>
                        <a:gd name="connsiteY8" fmla="*/ 2207782 h 2689045"/>
                        <a:gd name="connsiteX9" fmla="*/ 0 w 2850082"/>
                        <a:gd name="connsiteY9" fmla="*/ 191869 h 2689045"/>
                        <a:gd name="connsiteX10" fmla="*/ 694023 w 2850082"/>
                        <a:gd name="connsiteY10" fmla="*/ 11194 h 2689045"/>
                        <a:gd name="connsiteX0" fmla="*/ 694023 w 2850082"/>
                        <a:gd name="connsiteY0" fmla="*/ 11194 h 2673002"/>
                        <a:gd name="connsiteX1" fmla="*/ 941265 w 2850082"/>
                        <a:gd name="connsiteY1" fmla="*/ 1792240 h 2673002"/>
                        <a:gd name="connsiteX2" fmla="*/ 2363150 w 2850082"/>
                        <a:gd name="connsiteY2" fmla="*/ 1936246 h 2673002"/>
                        <a:gd name="connsiteX3" fmla="*/ 2816542 w 2850082"/>
                        <a:gd name="connsiteY3" fmla="*/ 2261301 h 2673002"/>
                        <a:gd name="connsiteX4" fmla="*/ 2818191 w 2850082"/>
                        <a:gd name="connsiteY4" fmla="*/ 2257461 h 2673002"/>
                        <a:gd name="connsiteX5" fmla="*/ 2832584 w 2850082"/>
                        <a:gd name="connsiteY5" fmla="*/ 2608835 h 2673002"/>
                        <a:gd name="connsiteX6" fmla="*/ 2816542 w 2850082"/>
                        <a:gd name="connsiteY6" fmla="*/ 2592793 h 2673002"/>
                        <a:gd name="connsiteX7" fmla="*/ 336884 w 2850082"/>
                        <a:gd name="connsiteY7" fmla="*/ 2673002 h 2673002"/>
                        <a:gd name="connsiteX8" fmla="*/ 0 w 2850082"/>
                        <a:gd name="connsiteY8" fmla="*/ 2207782 h 2673002"/>
                        <a:gd name="connsiteX9" fmla="*/ 0 w 2850082"/>
                        <a:gd name="connsiteY9" fmla="*/ 191869 h 2673002"/>
                        <a:gd name="connsiteX10" fmla="*/ 694023 w 2850082"/>
                        <a:gd name="connsiteY10" fmla="*/ 11194 h 2673002"/>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0 w 2850082"/>
                        <a:gd name="connsiteY8" fmla="*/ 2207782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0 w 2850082"/>
                        <a:gd name="connsiteY8" fmla="*/ 2207782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81630 w 2850082"/>
                        <a:gd name="connsiteY2" fmla="*/ 1952288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81630 w 2850082"/>
                        <a:gd name="connsiteY2" fmla="*/ 1952288 h 2608835"/>
                        <a:gd name="connsiteX3" fmla="*/ 2816542 w 2850082"/>
                        <a:gd name="connsiteY3" fmla="*/ 2261301 h 2608835"/>
                        <a:gd name="connsiteX4" fmla="*/ 2818191 w 2850082"/>
                        <a:gd name="connsiteY4" fmla="*/ 2353714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32588"/>
                        <a:gd name="connsiteY0" fmla="*/ 11194 h 2608835"/>
                        <a:gd name="connsiteX1" fmla="*/ 941265 w 2832588"/>
                        <a:gd name="connsiteY1" fmla="*/ 1792240 h 2608835"/>
                        <a:gd name="connsiteX2" fmla="*/ 2381630 w 2832588"/>
                        <a:gd name="connsiteY2" fmla="*/ 1952288 h 2608835"/>
                        <a:gd name="connsiteX3" fmla="*/ 2409974 w 2832588"/>
                        <a:gd name="connsiteY3" fmla="*/ 2325470 h 2608835"/>
                        <a:gd name="connsiteX4" fmla="*/ 2818191 w 2832588"/>
                        <a:gd name="connsiteY4" fmla="*/ 2353714 h 2608835"/>
                        <a:gd name="connsiteX5" fmla="*/ 2832584 w 2832588"/>
                        <a:gd name="connsiteY5" fmla="*/ 2608835 h 2608835"/>
                        <a:gd name="connsiteX6" fmla="*/ 2816542 w 2832588"/>
                        <a:gd name="connsiteY6" fmla="*/ 2592793 h 2608835"/>
                        <a:gd name="connsiteX7" fmla="*/ 433137 w 2832588"/>
                        <a:gd name="connsiteY7" fmla="*/ 2608834 h 2608835"/>
                        <a:gd name="connsiteX8" fmla="*/ 32084 w 2832588"/>
                        <a:gd name="connsiteY8" fmla="*/ 2175698 h 2608835"/>
                        <a:gd name="connsiteX9" fmla="*/ 0 w 2832588"/>
                        <a:gd name="connsiteY9" fmla="*/ 191869 h 2608835"/>
                        <a:gd name="connsiteX10" fmla="*/ 694023 w 2832588"/>
                        <a:gd name="connsiteY10" fmla="*/ 11194 h 2608835"/>
                        <a:gd name="connsiteX0" fmla="*/ 694023 w 2832585"/>
                        <a:gd name="connsiteY0" fmla="*/ 11194 h 2608835"/>
                        <a:gd name="connsiteX1" fmla="*/ 941265 w 2832585"/>
                        <a:gd name="connsiteY1" fmla="*/ 1792240 h 2608835"/>
                        <a:gd name="connsiteX2" fmla="*/ 2381630 w 2832585"/>
                        <a:gd name="connsiteY2" fmla="*/ 1952288 h 2608835"/>
                        <a:gd name="connsiteX3" fmla="*/ 2409974 w 2832585"/>
                        <a:gd name="connsiteY3" fmla="*/ 2325470 h 2608835"/>
                        <a:gd name="connsiteX4" fmla="*/ 2393143 w 2832585"/>
                        <a:gd name="connsiteY4" fmla="*/ 2417883 h 2608835"/>
                        <a:gd name="connsiteX5" fmla="*/ 2832584 w 2832585"/>
                        <a:gd name="connsiteY5" fmla="*/ 2608835 h 2608835"/>
                        <a:gd name="connsiteX6" fmla="*/ 2816542 w 2832585"/>
                        <a:gd name="connsiteY6" fmla="*/ 2592793 h 2608835"/>
                        <a:gd name="connsiteX7" fmla="*/ 433137 w 2832585"/>
                        <a:gd name="connsiteY7" fmla="*/ 2608834 h 2608835"/>
                        <a:gd name="connsiteX8" fmla="*/ 32084 w 2832585"/>
                        <a:gd name="connsiteY8" fmla="*/ 2175698 h 2608835"/>
                        <a:gd name="connsiteX9" fmla="*/ 0 w 2832585"/>
                        <a:gd name="connsiteY9" fmla="*/ 191869 h 2608835"/>
                        <a:gd name="connsiteX10" fmla="*/ 694023 w 2832585"/>
                        <a:gd name="connsiteY10" fmla="*/ 11194 h 2608835"/>
                        <a:gd name="connsiteX0" fmla="*/ 694023 w 2832584"/>
                        <a:gd name="connsiteY0" fmla="*/ 11194 h 2608835"/>
                        <a:gd name="connsiteX1" fmla="*/ 941265 w 2832584"/>
                        <a:gd name="connsiteY1" fmla="*/ 1792240 h 2608835"/>
                        <a:gd name="connsiteX2" fmla="*/ 2381630 w 2832584"/>
                        <a:gd name="connsiteY2" fmla="*/ 1952288 h 2608835"/>
                        <a:gd name="connsiteX3" fmla="*/ 2409974 w 2832584"/>
                        <a:gd name="connsiteY3" fmla="*/ 2325470 h 2608835"/>
                        <a:gd name="connsiteX4" fmla="*/ 2393143 w 2832584"/>
                        <a:gd name="connsiteY4" fmla="*/ 2417883 h 2608835"/>
                        <a:gd name="connsiteX5" fmla="*/ 2832584 w 2832584"/>
                        <a:gd name="connsiteY5" fmla="*/ 2608835 h 2608835"/>
                        <a:gd name="connsiteX6" fmla="*/ 2243650 w 2832584"/>
                        <a:gd name="connsiteY6" fmla="*/ 2544667 h 2608835"/>
                        <a:gd name="connsiteX7" fmla="*/ 433137 w 2832584"/>
                        <a:gd name="connsiteY7" fmla="*/ 2608834 h 2608835"/>
                        <a:gd name="connsiteX8" fmla="*/ 32084 w 2832584"/>
                        <a:gd name="connsiteY8" fmla="*/ 2175698 h 2608835"/>
                        <a:gd name="connsiteX9" fmla="*/ 0 w 2832584"/>
                        <a:gd name="connsiteY9" fmla="*/ 191869 h 2608835"/>
                        <a:gd name="connsiteX10" fmla="*/ 694023 w 2832584"/>
                        <a:gd name="connsiteY10" fmla="*/ 11194 h 2608835"/>
                        <a:gd name="connsiteX0" fmla="*/ 694023 w 2511793"/>
                        <a:gd name="connsiteY0" fmla="*/ 11194 h 2608834"/>
                        <a:gd name="connsiteX1" fmla="*/ 941265 w 2511793"/>
                        <a:gd name="connsiteY1" fmla="*/ 1792240 h 2608834"/>
                        <a:gd name="connsiteX2" fmla="*/ 2381630 w 2511793"/>
                        <a:gd name="connsiteY2" fmla="*/ 1952288 h 2608834"/>
                        <a:gd name="connsiteX3" fmla="*/ 2409974 w 2511793"/>
                        <a:gd name="connsiteY3" fmla="*/ 2325470 h 2608834"/>
                        <a:gd name="connsiteX4" fmla="*/ 2393143 w 2511793"/>
                        <a:gd name="connsiteY4" fmla="*/ 2417883 h 2608834"/>
                        <a:gd name="connsiteX5" fmla="*/ 2407535 w 2511793"/>
                        <a:gd name="connsiteY5" fmla="*/ 2512582 h 2608834"/>
                        <a:gd name="connsiteX6" fmla="*/ 2243650 w 2511793"/>
                        <a:gd name="connsiteY6" fmla="*/ 2544667 h 2608834"/>
                        <a:gd name="connsiteX7" fmla="*/ 433137 w 2511793"/>
                        <a:gd name="connsiteY7" fmla="*/ 2608834 h 2608834"/>
                        <a:gd name="connsiteX8" fmla="*/ 32084 w 2511793"/>
                        <a:gd name="connsiteY8" fmla="*/ 2175698 h 2608834"/>
                        <a:gd name="connsiteX9" fmla="*/ 0 w 2511793"/>
                        <a:gd name="connsiteY9" fmla="*/ 191869 h 2608834"/>
                        <a:gd name="connsiteX10" fmla="*/ 694023 w 2511793"/>
                        <a:gd name="connsiteY10" fmla="*/ 11194 h 2608834"/>
                        <a:gd name="connsiteX0" fmla="*/ 1107635 w 2511793"/>
                        <a:gd name="connsiteY0" fmla="*/ 36541 h 2575055"/>
                        <a:gd name="connsiteX1" fmla="*/ 941265 w 2511793"/>
                        <a:gd name="connsiteY1" fmla="*/ 1758461 h 2575055"/>
                        <a:gd name="connsiteX2" fmla="*/ 2381630 w 2511793"/>
                        <a:gd name="connsiteY2" fmla="*/ 1918509 h 2575055"/>
                        <a:gd name="connsiteX3" fmla="*/ 2409974 w 2511793"/>
                        <a:gd name="connsiteY3" fmla="*/ 2291691 h 2575055"/>
                        <a:gd name="connsiteX4" fmla="*/ 2393143 w 2511793"/>
                        <a:gd name="connsiteY4" fmla="*/ 2384104 h 2575055"/>
                        <a:gd name="connsiteX5" fmla="*/ 2407535 w 2511793"/>
                        <a:gd name="connsiteY5" fmla="*/ 2478803 h 2575055"/>
                        <a:gd name="connsiteX6" fmla="*/ 2243650 w 2511793"/>
                        <a:gd name="connsiteY6" fmla="*/ 2510888 h 2575055"/>
                        <a:gd name="connsiteX7" fmla="*/ 433137 w 2511793"/>
                        <a:gd name="connsiteY7" fmla="*/ 2575055 h 2575055"/>
                        <a:gd name="connsiteX8" fmla="*/ 32084 w 2511793"/>
                        <a:gd name="connsiteY8" fmla="*/ 2141919 h 2575055"/>
                        <a:gd name="connsiteX9" fmla="*/ 0 w 2511793"/>
                        <a:gd name="connsiteY9" fmla="*/ 158090 h 2575055"/>
                        <a:gd name="connsiteX10" fmla="*/ 1107635 w 2511793"/>
                        <a:gd name="connsiteY10" fmla="*/ 36541 h 2575055"/>
                        <a:gd name="connsiteX0" fmla="*/ 1107635 w 2541107"/>
                        <a:gd name="connsiteY0" fmla="*/ 36541 h 2575055"/>
                        <a:gd name="connsiteX1" fmla="*/ 941265 w 2541107"/>
                        <a:gd name="connsiteY1" fmla="*/ 1758461 h 2575055"/>
                        <a:gd name="connsiteX2" fmla="*/ 2381630 w 2541107"/>
                        <a:gd name="connsiteY2" fmla="*/ 1918509 h 2575055"/>
                        <a:gd name="connsiteX3" fmla="*/ 2492243 w 2541107"/>
                        <a:gd name="connsiteY3" fmla="*/ 2279475 h 2575055"/>
                        <a:gd name="connsiteX4" fmla="*/ 2393143 w 2541107"/>
                        <a:gd name="connsiteY4" fmla="*/ 2384104 h 2575055"/>
                        <a:gd name="connsiteX5" fmla="*/ 2407535 w 2541107"/>
                        <a:gd name="connsiteY5" fmla="*/ 2478803 h 2575055"/>
                        <a:gd name="connsiteX6" fmla="*/ 2243650 w 2541107"/>
                        <a:gd name="connsiteY6" fmla="*/ 2510888 h 2575055"/>
                        <a:gd name="connsiteX7" fmla="*/ 433137 w 2541107"/>
                        <a:gd name="connsiteY7" fmla="*/ 2575055 h 2575055"/>
                        <a:gd name="connsiteX8" fmla="*/ 32084 w 2541107"/>
                        <a:gd name="connsiteY8" fmla="*/ 2141919 h 2575055"/>
                        <a:gd name="connsiteX9" fmla="*/ 0 w 2541107"/>
                        <a:gd name="connsiteY9" fmla="*/ 158090 h 2575055"/>
                        <a:gd name="connsiteX10" fmla="*/ 1107635 w 2541107"/>
                        <a:gd name="connsiteY10" fmla="*/ 36541 h 2575055"/>
                        <a:gd name="connsiteX0" fmla="*/ 1107635 w 2541109"/>
                        <a:gd name="connsiteY0" fmla="*/ 36541 h 2575055"/>
                        <a:gd name="connsiteX1" fmla="*/ 941265 w 2541109"/>
                        <a:gd name="connsiteY1" fmla="*/ 1758461 h 2575055"/>
                        <a:gd name="connsiteX2" fmla="*/ 2381630 w 2541109"/>
                        <a:gd name="connsiteY2" fmla="*/ 1918509 h 2575055"/>
                        <a:gd name="connsiteX3" fmla="*/ 2492243 w 2541109"/>
                        <a:gd name="connsiteY3" fmla="*/ 2279475 h 2575055"/>
                        <a:gd name="connsiteX4" fmla="*/ 2477718 w 2541109"/>
                        <a:gd name="connsiteY4" fmla="*/ 2380781 h 2575055"/>
                        <a:gd name="connsiteX5" fmla="*/ 2407535 w 2541109"/>
                        <a:gd name="connsiteY5" fmla="*/ 2478803 h 2575055"/>
                        <a:gd name="connsiteX6" fmla="*/ 2243650 w 2541109"/>
                        <a:gd name="connsiteY6" fmla="*/ 2510888 h 2575055"/>
                        <a:gd name="connsiteX7" fmla="*/ 433137 w 2541109"/>
                        <a:gd name="connsiteY7" fmla="*/ 2575055 h 2575055"/>
                        <a:gd name="connsiteX8" fmla="*/ 32084 w 2541109"/>
                        <a:gd name="connsiteY8" fmla="*/ 2141919 h 2575055"/>
                        <a:gd name="connsiteX9" fmla="*/ 0 w 2541109"/>
                        <a:gd name="connsiteY9" fmla="*/ 158090 h 2575055"/>
                        <a:gd name="connsiteX10" fmla="*/ 1107635 w 2541109"/>
                        <a:gd name="connsiteY10" fmla="*/ 36541 h 2575055"/>
                        <a:gd name="connsiteX0" fmla="*/ 1107635 w 2541107"/>
                        <a:gd name="connsiteY0" fmla="*/ 36541 h 2575055"/>
                        <a:gd name="connsiteX1" fmla="*/ 941265 w 2541107"/>
                        <a:gd name="connsiteY1" fmla="*/ 1758461 h 2575055"/>
                        <a:gd name="connsiteX2" fmla="*/ 2381630 w 2541107"/>
                        <a:gd name="connsiteY2" fmla="*/ 1918509 h 2575055"/>
                        <a:gd name="connsiteX3" fmla="*/ 2492243 w 2541107"/>
                        <a:gd name="connsiteY3" fmla="*/ 2279475 h 2575055"/>
                        <a:gd name="connsiteX4" fmla="*/ 2477718 w 2541107"/>
                        <a:gd name="connsiteY4" fmla="*/ 2380781 h 2575055"/>
                        <a:gd name="connsiteX5" fmla="*/ 2508477 w 2541107"/>
                        <a:gd name="connsiteY5" fmla="*/ 2491521 h 2575055"/>
                        <a:gd name="connsiteX6" fmla="*/ 2243650 w 2541107"/>
                        <a:gd name="connsiteY6" fmla="*/ 2510888 h 2575055"/>
                        <a:gd name="connsiteX7" fmla="*/ 433137 w 2541107"/>
                        <a:gd name="connsiteY7" fmla="*/ 2575055 h 2575055"/>
                        <a:gd name="connsiteX8" fmla="*/ 32084 w 2541107"/>
                        <a:gd name="connsiteY8" fmla="*/ 2141919 h 2575055"/>
                        <a:gd name="connsiteX9" fmla="*/ 0 w 2541107"/>
                        <a:gd name="connsiteY9" fmla="*/ 158090 h 2575055"/>
                        <a:gd name="connsiteX10" fmla="*/ 1107635 w 2541107"/>
                        <a:gd name="connsiteY10" fmla="*/ 36541 h 2575055"/>
                        <a:gd name="connsiteX0" fmla="*/ 1107635 w 2541109"/>
                        <a:gd name="connsiteY0" fmla="*/ 36541 h 2575055"/>
                        <a:gd name="connsiteX1" fmla="*/ 941265 w 2541109"/>
                        <a:gd name="connsiteY1" fmla="*/ 1758461 h 2575055"/>
                        <a:gd name="connsiteX2" fmla="*/ 2381630 w 2541109"/>
                        <a:gd name="connsiteY2" fmla="*/ 1918509 h 2575055"/>
                        <a:gd name="connsiteX3" fmla="*/ 2492243 w 2541109"/>
                        <a:gd name="connsiteY3" fmla="*/ 2279475 h 2575055"/>
                        <a:gd name="connsiteX4" fmla="*/ 2477718 w 2541109"/>
                        <a:gd name="connsiteY4" fmla="*/ 2380781 h 2575055"/>
                        <a:gd name="connsiteX5" fmla="*/ 2243650 w 2541109"/>
                        <a:gd name="connsiteY5" fmla="*/ 2510888 h 2575055"/>
                        <a:gd name="connsiteX6" fmla="*/ 433137 w 2541109"/>
                        <a:gd name="connsiteY6" fmla="*/ 2575055 h 2575055"/>
                        <a:gd name="connsiteX7" fmla="*/ 32084 w 2541109"/>
                        <a:gd name="connsiteY7" fmla="*/ 2141919 h 2575055"/>
                        <a:gd name="connsiteX8" fmla="*/ 0 w 2541109"/>
                        <a:gd name="connsiteY8" fmla="*/ 158090 h 2575055"/>
                        <a:gd name="connsiteX9" fmla="*/ 1107635 w 2541109"/>
                        <a:gd name="connsiteY9" fmla="*/ 36541 h 2575055"/>
                        <a:gd name="connsiteX0" fmla="*/ 1107635 w 2534866"/>
                        <a:gd name="connsiteY0" fmla="*/ 36541 h 2575055"/>
                        <a:gd name="connsiteX1" fmla="*/ 941265 w 2534866"/>
                        <a:gd name="connsiteY1" fmla="*/ 1758461 h 2575055"/>
                        <a:gd name="connsiteX2" fmla="*/ 2381630 w 2534866"/>
                        <a:gd name="connsiteY2" fmla="*/ 1918509 h 2575055"/>
                        <a:gd name="connsiteX3" fmla="*/ 2477718 w 2534866"/>
                        <a:gd name="connsiteY3" fmla="*/ 2380781 h 2575055"/>
                        <a:gd name="connsiteX4" fmla="*/ 2243650 w 2534866"/>
                        <a:gd name="connsiteY4" fmla="*/ 2510888 h 2575055"/>
                        <a:gd name="connsiteX5" fmla="*/ 433137 w 2534866"/>
                        <a:gd name="connsiteY5" fmla="*/ 2575055 h 2575055"/>
                        <a:gd name="connsiteX6" fmla="*/ 32084 w 2534866"/>
                        <a:gd name="connsiteY6" fmla="*/ 2141919 h 2575055"/>
                        <a:gd name="connsiteX7" fmla="*/ 0 w 2534866"/>
                        <a:gd name="connsiteY7" fmla="*/ 158090 h 2575055"/>
                        <a:gd name="connsiteX8" fmla="*/ 1107635 w 2534866"/>
                        <a:gd name="connsiteY8" fmla="*/ 36541 h 2575055"/>
                        <a:gd name="connsiteX0" fmla="*/ 1107635 w 2545866"/>
                        <a:gd name="connsiteY0" fmla="*/ 36541 h 2575055"/>
                        <a:gd name="connsiteX1" fmla="*/ 941265 w 2545866"/>
                        <a:gd name="connsiteY1" fmla="*/ 1758461 h 2575055"/>
                        <a:gd name="connsiteX2" fmla="*/ 2381630 w 2545866"/>
                        <a:gd name="connsiteY2" fmla="*/ 1918509 h 2575055"/>
                        <a:gd name="connsiteX3" fmla="*/ 2500783 w 2545866"/>
                        <a:gd name="connsiteY3" fmla="*/ 2469710 h 2575055"/>
                        <a:gd name="connsiteX4" fmla="*/ 2243650 w 2545866"/>
                        <a:gd name="connsiteY4" fmla="*/ 2510888 h 2575055"/>
                        <a:gd name="connsiteX5" fmla="*/ 433137 w 2545866"/>
                        <a:gd name="connsiteY5" fmla="*/ 2575055 h 2575055"/>
                        <a:gd name="connsiteX6" fmla="*/ 32084 w 2545866"/>
                        <a:gd name="connsiteY6" fmla="*/ 2141919 h 2575055"/>
                        <a:gd name="connsiteX7" fmla="*/ 0 w 2545866"/>
                        <a:gd name="connsiteY7" fmla="*/ 158090 h 2575055"/>
                        <a:gd name="connsiteX8" fmla="*/ 1107635 w 2545866"/>
                        <a:gd name="connsiteY8" fmla="*/ 36541 h 2575055"/>
                        <a:gd name="connsiteX0" fmla="*/ 1107635 w 2586512"/>
                        <a:gd name="connsiteY0" fmla="*/ 36541 h 2575055"/>
                        <a:gd name="connsiteX1" fmla="*/ 941265 w 2586512"/>
                        <a:gd name="connsiteY1" fmla="*/ 1758461 h 2575055"/>
                        <a:gd name="connsiteX2" fmla="*/ 2452144 w 2586512"/>
                        <a:gd name="connsiteY2" fmla="*/ 1908037 h 2575055"/>
                        <a:gd name="connsiteX3" fmla="*/ 2500783 w 2586512"/>
                        <a:gd name="connsiteY3" fmla="*/ 2469710 h 2575055"/>
                        <a:gd name="connsiteX4" fmla="*/ 2243650 w 2586512"/>
                        <a:gd name="connsiteY4" fmla="*/ 2510888 h 2575055"/>
                        <a:gd name="connsiteX5" fmla="*/ 433137 w 2586512"/>
                        <a:gd name="connsiteY5" fmla="*/ 2575055 h 2575055"/>
                        <a:gd name="connsiteX6" fmla="*/ 32084 w 2586512"/>
                        <a:gd name="connsiteY6" fmla="*/ 2141919 h 2575055"/>
                        <a:gd name="connsiteX7" fmla="*/ 0 w 2586512"/>
                        <a:gd name="connsiteY7" fmla="*/ 158090 h 2575055"/>
                        <a:gd name="connsiteX8" fmla="*/ 1107635 w 2586512"/>
                        <a:gd name="connsiteY8" fmla="*/ 36541 h 2575055"/>
                        <a:gd name="connsiteX0" fmla="*/ 1107635 w 2509447"/>
                        <a:gd name="connsiteY0" fmla="*/ 36541 h 2575055"/>
                        <a:gd name="connsiteX1" fmla="*/ 941265 w 2509447"/>
                        <a:gd name="connsiteY1" fmla="*/ 1758461 h 2575055"/>
                        <a:gd name="connsiteX2" fmla="*/ 2452144 w 2509447"/>
                        <a:gd name="connsiteY2" fmla="*/ 1908037 h 2575055"/>
                        <a:gd name="connsiteX3" fmla="*/ 2500783 w 2509447"/>
                        <a:gd name="connsiteY3" fmla="*/ 2469710 h 2575055"/>
                        <a:gd name="connsiteX4" fmla="*/ 2243650 w 2509447"/>
                        <a:gd name="connsiteY4" fmla="*/ 2510888 h 2575055"/>
                        <a:gd name="connsiteX5" fmla="*/ 433137 w 2509447"/>
                        <a:gd name="connsiteY5" fmla="*/ 2575055 h 2575055"/>
                        <a:gd name="connsiteX6" fmla="*/ 32084 w 2509447"/>
                        <a:gd name="connsiteY6" fmla="*/ 2141919 h 2575055"/>
                        <a:gd name="connsiteX7" fmla="*/ 0 w 2509447"/>
                        <a:gd name="connsiteY7" fmla="*/ 158090 h 2575055"/>
                        <a:gd name="connsiteX8" fmla="*/ 1107635 w 2509447"/>
                        <a:gd name="connsiteY8" fmla="*/ 36541 h 2575055"/>
                        <a:gd name="connsiteX0" fmla="*/ 1075552 w 2477364"/>
                        <a:gd name="connsiteY0" fmla="*/ 25367 h 2563881"/>
                        <a:gd name="connsiteX1" fmla="*/ 909182 w 2477364"/>
                        <a:gd name="connsiteY1" fmla="*/ 1747287 h 2563881"/>
                        <a:gd name="connsiteX2" fmla="*/ 2420061 w 2477364"/>
                        <a:gd name="connsiteY2" fmla="*/ 1896863 h 2563881"/>
                        <a:gd name="connsiteX3" fmla="*/ 2468700 w 2477364"/>
                        <a:gd name="connsiteY3" fmla="*/ 2458536 h 2563881"/>
                        <a:gd name="connsiteX4" fmla="*/ 2211567 w 2477364"/>
                        <a:gd name="connsiteY4" fmla="*/ 2499714 h 2563881"/>
                        <a:gd name="connsiteX5" fmla="*/ 401054 w 2477364"/>
                        <a:gd name="connsiteY5" fmla="*/ 2563881 h 2563881"/>
                        <a:gd name="connsiteX6" fmla="*/ 1 w 2477364"/>
                        <a:gd name="connsiteY6" fmla="*/ 2130745 h 2563881"/>
                        <a:gd name="connsiteX7" fmla="*/ 65700 w 2477364"/>
                        <a:gd name="connsiteY7" fmla="*/ 169732 h 2563881"/>
                        <a:gd name="connsiteX8" fmla="*/ 1075552 w 2477364"/>
                        <a:gd name="connsiteY8" fmla="*/ 25367 h 2563881"/>
                        <a:gd name="connsiteX0" fmla="*/ 1075551 w 2477363"/>
                        <a:gd name="connsiteY0" fmla="*/ 10206 h 2548720"/>
                        <a:gd name="connsiteX1" fmla="*/ 909181 w 2477363"/>
                        <a:gd name="connsiteY1" fmla="*/ 1732126 h 2548720"/>
                        <a:gd name="connsiteX2" fmla="*/ 2420060 w 2477363"/>
                        <a:gd name="connsiteY2" fmla="*/ 1881702 h 2548720"/>
                        <a:gd name="connsiteX3" fmla="*/ 2468699 w 2477363"/>
                        <a:gd name="connsiteY3" fmla="*/ 2443375 h 2548720"/>
                        <a:gd name="connsiteX4" fmla="*/ 2211566 w 2477363"/>
                        <a:gd name="connsiteY4" fmla="*/ 2484553 h 2548720"/>
                        <a:gd name="connsiteX5" fmla="*/ 401053 w 2477363"/>
                        <a:gd name="connsiteY5" fmla="*/ 2548720 h 2548720"/>
                        <a:gd name="connsiteX6" fmla="*/ 0 w 2477363"/>
                        <a:gd name="connsiteY6" fmla="*/ 2115584 h 2548720"/>
                        <a:gd name="connsiteX7" fmla="*/ 65699 w 2477363"/>
                        <a:gd name="connsiteY7" fmla="*/ 154571 h 2548720"/>
                        <a:gd name="connsiteX8" fmla="*/ 1075551 w 2477363"/>
                        <a:gd name="connsiteY8" fmla="*/ 10206 h 254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363" h="2548720">
                          <a:moveTo>
                            <a:pt x="1075551" y="10206"/>
                          </a:moveTo>
                          <a:cubicBezTo>
                            <a:pt x="1240449" y="196724"/>
                            <a:pt x="593562" y="1419305"/>
                            <a:pt x="909181" y="1732126"/>
                          </a:cubicBezTo>
                          <a:cubicBezTo>
                            <a:pt x="1224800" y="2044947"/>
                            <a:pt x="2115535" y="1779462"/>
                            <a:pt x="2420060" y="1881702"/>
                          </a:cubicBezTo>
                          <a:cubicBezTo>
                            <a:pt x="2466672" y="2071940"/>
                            <a:pt x="2491696" y="2344645"/>
                            <a:pt x="2468699" y="2443375"/>
                          </a:cubicBezTo>
                          <a:cubicBezTo>
                            <a:pt x="2427267" y="2481944"/>
                            <a:pt x="2552329" y="2452174"/>
                            <a:pt x="2211566" y="2484553"/>
                          </a:cubicBezTo>
                          <a:lnTo>
                            <a:pt x="401053" y="2548720"/>
                          </a:lnTo>
                          <a:cubicBezTo>
                            <a:pt x="80211" y="2511289"/>
                            <a:pt x="16042" y="2393647"/>
                            <a:pt x="0" y="2115584"/>
                          </a:cubicBezTo>
                          <a:lnTo>
                            <a:pt x="65699" y="154571"/>
                          </a:lnTo>
                          <a:cubicBezTo>
                            <a:pt x="335157" y="-57224"/>
                            <a:pt x="816290" y="10206"/>
                            <a:pt x="1075551" y="10206"/>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 name="Right Triangle 21"/>
                  <p:cNvSpPr/>
                  <p:nvPr/>
                </p:nvSpPr>
                <p:spPr>
                  <a:xfrm rot="12900928" flipH="1">
                    <a:off x="839328" y="4170890"/>
                    <a:ext cx="627143" cy="700699"/>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 name="connsiteX0" fmla="*/ 0 w 409169"/>
                      <a:gd name="connsiteY0" fmla="*/ 693813 h 693813"/>
                      <a:gd name="connsiteX1" fmla="*/ 18288 w 409169"/>
                      <a:gd name="connsiteY1" fmla="*/ 0 h 693813"/>
                      <a:gd name="connsiteX2" fmla="*/ 409169 w 409169"/>
                      <a:gd name="connsiteY2" fmla="*/ 511461 h 693813"/>
                      <a:gd name="connsiteX3" fmla="*/ 265786 w 409169"/>
                      <a:gd name="connsiteY3" fmla="*/ 601446 h 693813"/>
                      <a:gd name="connsiteX4" fmla="*/ 0 w 409169"/>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69" h="693813">
                        <a:moveTo>
                          <a:pt x="0" y="693813"/>
                        </a:moveTo>
                        <a:lnTo>
                          <a:pt x="18288" y="0"/>
                        </a:lnTo>
                        <a:lnTo>
                          <a:pt x="409169" y="511461"/>
                        </a:lnTo>
                        <a:lnTo>
                          <a:pt x="265786" y="601446"/>
                        </a:lnTo>
                        <a:lnTo>
                          <a:pt x="0" y="69381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rot="10800000">
                    <a:off x="1353853" y="4500142"/>
                    <a:ext cx="370660" cy="294250"/>
                  </a:xfrm>
                  <a:custGeom>
                    <a:avLst/>
                    <a:gdLst>
                      <a:gd name="connsiteX0" fmla="*/ 0 w 501978"/>
                      <a:gd name="connsiteY0" fmla="*/ 294538 h 294538"/>
                      <a:gd name="connsiteX1" fmla="*/ 277850 w 501978"/>
                      <a:gd name="connsiteY1" fmla="*/ 0 h 294538"/>
                      <a:gd name="connsiteX2" fmla="*/ 501978 w 501978"/>
                      <a:gd name="connsiteY2" fmla="*/ 294538 h 294538"/>
                      <a:gd name="connsiteX3" fmla="*/ 0 w 501978"/>
                      <a:gd name="connsiteY3" fmla="*/ 294538 h 294538"/>
                      <a:gd name="connsiteX0" fmla="*/ 0 w 380058"/>
                      <a:gd name="connsiteY0" fmla="*/ 294538 h 294538"/>
                      <a:gd name="connsiteX1" fmla="*/ 277850 w 380058"/>
                      <a:gd name="connsiteY1" fmla="*/ 0 h 294538"/>
                      <a:gd name="connsiteX2" fmla="*/ 380058 w 380058"/>
                      <a:gd name="connsiteY2" fmla="*/ 285829 h 294538"/>
                      <a:gd name="connsiteX3" fmla="*/ 0 w 380058"/>
                      <a:gd name="connsiteY3" fmla="*/ 294538 h 294538"/>
                      <a:gd name="connsiteX0" fmla="*/ 0 w 214595"/>
                      <a:gd name="connsiteY0" fmla="*/ 294538 h 294538"/>
                      <a:gd name="connsiteX1" fmla="*/ 112387 w 214595"/>
                      <a:gd name="connsiteY1" fmla="*/ 0 h 294538"/>
                      <a:gd name="connsiteX2" fmla="*/ 214595 w 214595"/>
                      <a:gd name="connsiteY2" fmla="*/ 285829 h 294538"/>
                      <a:gd name="connsiteX3" fmla="*/ 0 w 214595"/>
                      <a:gd name="connsiteY3" fmla="*/ 294538 h 294538"/>
                    </a:gdLst>
                    <a:ahLst/>
                    <a:cxnLst>
                      <a:cxn ang="0">
                        <a:pos x="connsiteX0" y="connsiteY0"/>
                      </a:cxn>
                      <a:cxn ang="0">
                        <a:pos x="connsiteX1" y="connsiteY1"/>
                      </a:cxn>
                      <a:cxn ang="0">
                        <a:pos x="connsiteX2" y="connsiteY2"/>
                      </a:cxn>
                      <a:cxn ang="0">
                        <a:pos x="connsiteX3" y="connsiteY3"/>
                      </a:cxn>
                    </a:cxnLst>
                    <a:rect l="l" t="t" r="r" b="b"/>
                    <a:pathLst>
                      <a:path w="214595" h="294538">
                        <a:moveTo>
                          <a:pt x="0" y="294538"/>
                        </a:moveTo>
                        <a:lnTo>
                          <a:pt x="112387" y="0"/>
                        </a:lnTo>
                        <a:lnTo>
                          <a:pt x="214595" y="285829"/>
                        </a:lnTo>
                        <a:lnTo>
                          <a:pt x="0" y="294538"/>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elay 14"/>
                  <p:cNvSpPr/>
                  <p:nvPr/>
                </p:nvSpPr>
                <p:spPr>
                  <a:xfrm rot="5400000">
                    <a:off x="1470023" y="3742799"/>
                    <a:ext cx="81821" cy="344749"/>
                  </a:xfrm>
                  <a:custGeom>
                    <a:avLst/>
                    <a:gdLst>
                      <a:gd name="connsiteX0" fmla="*/ 0 w 307178"/>
                      <a:gd name="connsiteY0" fmla="*/ 0 h 624047"/>
                      <a:gd name="connsiteX1" fmla="*/ 153589 w 307178"/>
                      <a:gd name="connsiteY1" fmla="*/ 0 h 624047"/>
                      <a:gd name="connsiteX2" fmla="*/ 307178 w 307178"/>
                      <a:gd name="connsiteY2" fmla="*/ 312024 h 624047"/>
                      <a:gd name="connsiteX3" fmla="*/ 153589 w 307178"/>
                      <a:gd name="connsiteY3" fmla="*/ 624048 h 624047"/>
                      <a:gd name="connsiteX4" fmla="*/ 0 w 307178"/>
                      <a:gd name="connsiteY4" fmla="*/ 624047 h 624047"/>
                      <a:gd name="connsiteX5" fmla="*/ 0 w 307178"/>
                      <a:gd name="connsiteY5" fmla="*/ 0 h 624047"/>
                      <a:gd name="connsiteX0" fmla="*/ 0 w 259473"/>
                      <a:gd name="connsiteY0" fmla="*/ 0 h 624048"/>
                      <a:gd name="connsiteX1" fmla="*/ 153589 w 259473"/>
                      <a:gd name="connsiteY1" fmla="*/ 0 h 624048"/>
                      <a:gd name="connsiteX2" fmla="*/ 259473 w 259473"/>
                      <a:gd name="connsiteY2" fmla="*/ 312024 h 624048"/>
                      <a:gd name="connsiteX3" fmla="*/ 153589 w 259473"/>
                      <a:gd name="connsiteY3" fmla="*/ 624048 h 624048"/>
                      <a:gd name="connsiteX4" fmla="*/ 0 w 259473"/>
                      <a:gd name="connsiteY4" fmla="*/ 624047 h 624048"/>
                      <a:gd name="connsiteX5" fmla="*/ 0 w 259473"/>
                      <a:gd name="connsiteY5" fmla="*/ 0 h 624048"/>
                      <a:gd name="connsiteX0" fmla="*/ 0 w 259872"/>
                      <a:gd name="connsiteY0" fmla="*/ 0 h 624048"/>
                      <a:gd name="connsiteX1" fmla="*/ 129738 w 259872"/>
                      <a:gd name="connsiteY1" fmla="*/ 55659 h 624048"/>
                      <a:gd name="connsiteX2" fmla="*/ 259473 w 259872"/>
                      <a:gd name="connsiteY2" fmla="*/ 312024 h 624048"/>
                      <a:gd name="connsiteX3" fmla="*/ 153589 w 259872"/>
                      <a:gd name="connsiteY3" fmla="*/ 624048 h 624048"/>
                      <a:gd name="connsiteX4" fmla="*/ 0 w 259872"/>
                      <a:gd name="connsiteY4" fmla="*/ 624047 h 624048"/>
                      <a:gd name="connsiteX5" fmla="*/ 0 w 259872"/>
                      <a:gd name="connsiteY5" fmla="*/ 0 h 624048"/>
                      <a:gd name="connsiteX0" fmla="*/ 0 w 259473"/>
                      <a:gd name="connsiteY0" fmla="*/ 0 h 624047"/>
                      <a:gd name="connsiteX1" fmla="*/ 129738 w 259473"/>
                      <a:gd name="connsiteY1" fmla="*/ 55659 h 624047"/>
                      <a:gd name="connsiteX2" fmla="*/ 259473 w 259473"/>
                      <a:gd name="connsiteY2" fmla="*/ 312024 h 624047"/>
                      <a:gd name="connsiteX3" fmla="*/ 129735 w 259473"/>
                      <a:gd name="connsiteY3" fmla="*/ 552486 h 624047"/>
                      <a:gd name="connsiteX4" fmla="*/ 0 w 259473"/>
                      <a:gd name="connsiteY4" fmla="*/ 624047 h 624047"/>
                      <a:gd name="connsiteX5" fmla="*/ 0 w 259473"/>
                      <a:gd name="connsiteY5" fmla="*/ 0 h 624047"/>
                      <a:gd name="connsiteX0" fmla="*/ 0 w 227668"/>
                      <a:gd name="connsiteY0" fmla="*/ 0 h 624047"/>
                      <a:gd name="connsiteX1" fmla="*/ 129738 w 227668"/>
                      <a:gd name="connsiteY1" fmla="*/ 55659 h 624047"/>
                      <a:gd name="connsiteX2" fmla="*/ 227668 w 227668"/>
                      <a:gd name="connsiteY2" fmla="*/ 304072 h 624047"/>
                      <a:gd name="connsiteX3" fmla="*/ 129735 w 227668"/>
                      <a:gd name="connsiteY3" fmla="*/ 552486 h 624047"/>
                      <a:gd name="connsiteX4" fmla="*/ 0 w 227668"/>
                      <a:gd name="connsiteY4" fmla="*/ 624047 h 624047"/>
                      <a:gd name="connsiteX5" fmla="*/ 0 w 227668"/>
                      <a:gd name="connsiteY5" fmla="*/ 0 h 624047"/>
                      <a:gd name="connsiteX0" fmla="*/ 0 w 228196"/>
                      <a:gd name="connsiteY0" fmla="*/ 0 h 624047"/>
                      <a:gd name="connsiteX1" fmla="*/ 129738 w 228196"/>
                      <a:gd name="connsiteY1" fmla="*/ 55659 h 624047"/>
                      <a:gd name="connsiteX2" fmla="*/ 227668 w 228196"/>
                      <a:gd name="connsiteY2" fmla="*/ 304072 h 624047"/>
                      <a:gd name="connsiteX3" fmla="*/ 105884 w 228196"/>
                      <a:gd name="connsiteY3" fmla="*/ 544535 h 624047"/>
                      <a:gd name="connsiteX4" fmla="*/ 0 w 228196"/>
                      <a:gd name="connsiteY4" fmla="*/ 624047 h 624047"/>
                      <a:gd name="connsiteX5" fmla="*/ 0 w 228196"/>
                      <a:gd name="connsiteY5" fmla="*/ 0 h 624047"/>
                      <a:gd name="connsiteX0" fmla="*/ 0 w 184190"/>
                      <a:gd name="connsiteY0" fmla="*/ 0 h 624047"/>
                      <a:gd name="connsiteX1" fmla="*/ 129738 w 184190"/>
                      <a:gd name="connsiteY1" fmla="*/ 55659 h 624047"/>
                      <a:gd name="connsiteX2" fmla="*/ 172012 w 184190"/>
                      <a:gd name="connsiteY2" fmla="*/ 304072 h 624047"/>
                      <a:gd name="connsiteX3" fmla="*/ 105884 w 184190"/>
                      <a:gd name="connsiteY3" fmla="*/ 544535 h 624047"/>
                      <a:gd name="connsiteX4" fmla="*/ 0 w 184190"/>
                      <a:gd name="connsiteY4" fmla="*/ 624047 h 624047"/>
                      <a:gd name="connsiteX5" fmla="*/ 0 w 184190"/>
                      <a:gd name="connsiteY5" fmla="*/ 0 h 624047"/>
                      <a:gd name="connsiteX0" fmla="*/ 0 w 185726"/>
                      <a:gd name="connsiteY0" fmla="*/ 0 h 624047"/>
                      <a:gd name="connsiteX1" fmla="*/ 129738 w 185726"/>
                      <a:gd name="connsiteY1" fmla="*/ 55659 h 624047"/>
                      <a:gd name="connsiteX2" fmla="*/ 172012 w 185726"/>
                      <a:gd name="connsiteY2" fmla="*/ 304072 h 624047"/>
                      <a:gd name="connsiteX3" fmla="*/ 82033 w 185726"/>
                      <a:gd name="connsiteY3" fmla="*/ 520681 h 624047"/>
                      <a:gd name="connsiteX4" fmla="*/ 0 w 185726"/>
                      <a:gd name="connsiteY4" fmla="*/ 624047 h 624047"/>
                      <a:gd name="connsiteX5" fmla="*/ 0 w 185726"/>
                      <a:gd name="connsiteY5" fmla="*/ 0 h 624047"/>
                      <a:gd name="connsiteX0" fmla="*/ 0 w 172012"/>
                      <a:gd name="connsiteY0" fmla="*/ 0 h 624047"/>
                      <a:gd name="connsiteX1" fmla="*/ 82033 w 172012"/>
                      <a:gd name="connsiteY1" fmla="*/ 55659 h 624047"/>
                      <a:gd name="connsiteX2" fmla="*/ 172012 w 172012"/>
                      <a:gd name="connsiteY2" fmla="*/ 304072 h 624047"/>
                      <a:gd name="connsiteX3" fmla="*/ 82033 w 172012"/>
                      <a:gd name="connsiteY3" fmla="*/ 520681 h 624047"/>
                      <a:gd name="connsiteX4" fmla="*/ 0 w 172012"/>
                      <a:gd name="connsiteY4" fmla="*/ 624047 h 624047"/>
                      <a:gd name="connsiteX5" fmla="*/ 0 w 17201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52" h="624047">
                        <a:moveTo>
                          <a:pt x="0" y="0"/>
                        </a:moveTo>
                        <a:lnTo>
                          <a:pt x="82033" y="55659"/>
                        </a:lnTo>
                        <a:cubicBezTo>
                          <a:pt x="166858" y="55659"/>
                          <a:pt x="173337" y="227894"/>
                          <a:pt x="172012" y="304072"/>
                        </a:cubicBezTo>
                        <a:cubicBezTo>
                          <a:pt x="170687" y="380250"/>
                          <a:pt x="143009" y="472972"/>
                          <a:pt x="74084" y="512729"/>
                        </a:cubicBezTo>
                        <a:lnTo>
                          <a:pt x="0" y="624047"/>
                        </a:lnTo>
                        <a:lnTo>
                          <a:pt x="0" y="0"/>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Freeform 14"/>
              <p:cNvSpPr/>
              <p:nvPr/>
            </p:nvSpPr>
            <p:spPr>
              <a:xfrm rot="10800000">
                <a:off x="3860642" y="2352272"/>
                <a:ext cx="1856213" cy="1055106"/>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41156 w 1579754"/>
                  <a:gd name="connsiteY17" fmla="*/ 449136 h 755815"/>
                  <a:gd name="connsiteX18" fmla="*/ 1044179 w 1579754"/>
                  <a:gd name="connsiteY18" fmla="*/ 621798 h 755815"/>
                  <a:gd name="connsiteX19" fmla="*/ 865667 w 1579754"/>
                  <a:gd name="connsiteY19" fmla="*/ 750607 h 755815"/>
                  <a:gd name="connsiteX0" fmla="*/ 865667 w 1579754"/>
                  <a:gd name="connsiteY0" fmla="*/ 750607 h 755974"/>
                  <a:gd name="connsiteX1" fmla="*/ 395233 w 1579754"/>
                  <a:gd name="connsiteY1" fmla="*/ 673613 h 755974"/>
                  <a:gd name="connsiteX2" fmla="*/ 213301 w 1579754"/>
                  <a:gd name="connsiteY2" fmla="*/ 594300 h 755974"/>
                  <a:gd name="connsiteX3" fmla="*/ 41874 w 1579754"/>
                  <a:gd name="connsiteY3" fmla="*/ 507854 h 755974"/>
                  <a:gd name="connsiteX4" fmla="*/ 78504 w 1579754"/>
                  <a:gd name="connsiteY4" fmla="*/ 391166 h 755974"/>
                  <a:gd name="connsiteX5" fmla="*/ 1153 w 1579754"/>
                  <a:gd name="connsiteY5" fmla="*/ 271447 h 755974"/>
                  <a:gd name="connsiteX6" fmla="*/ 90504 w 1579754"/>
                  <a:gd name="connsiteY6" fmla="*/ 176185 h 755974"/>
                  <a:gd name="connsiteX7" fmla="*/ 110065 w 1579754"/>
                  <a:gd name="connsiteY7" fmla="*/ 171985 h 755974"/>
                  <a:gd name="connsiteX8" fmla="*/ 112384 w 1579754"/>
                  <a:gd name="connsiteY8" fmla="*/ 177114 h 755974"/>
                  <a:gd name="connsiteX9" fmla="*/ 805693 w 1579754"/>
                  <a:gd name="connsiteY9" fmla="*/ 356680 h 755974"/>
                  <a:gd name="connsiteX10" fmla="*/ 1435099 w 1579754"/>
                  <a:gd name="connsiteY10" fmla="*/ 62852 h 755974"/>
                  <a:gd name="connsiteX11" fmla="*/ 1451294 w 1579754"/>
                  <a:gd name="connsiteY11" fmla="*/ 0 h 755974"/>
                  <a:gd name="connsiteX12" fmla="*/ 1499854 w 1579754"/>
                  <a:gd name="connsiteY12" fmla="*/ 31138 h 755974"/>
                  <a:gd name="connsiteX13" fmla="*/ 1534540 w 1579754"/>
                  <a:gd name="connsiteY13" fmla="*/ 79268 h 755974"/>
                  <a:gd name="connsiteX14" fmla="*/ 1528550 w 1579754"/>
                  <a:gd name="connsiteY14" fmla="*/ 184551 h 755974"/>
                  <a:gd name="connsiteX15" fmla="*/ 1572303 w 1579754"/>
                  <a:gd name="connsiteY15" fmla="*/ 345527 h 755974"/>
                  <a:gd name="connsiteX16" fmla="*/ 1367349 w 1579754"/>
                  <a:gd name="connsiteY16" fmla="*/ 486437 h 755974"/>
                  <a:gd name="connsiteX17" fmla="*/ 1241156 w 1579754"/>
                  <a:gd name="connsiteY17" fmla="*/ 449136 h 755974"/>
                  <a:gd name="connsiteX18" fmla="*/ 1044179 w 1579754"/>
                  <a:gd name="connsiteY18" fmla="*/ 621798 h 755974"/>
                  <a:gd name="connsiteX19" fmla="*/ 865667 w 1579754"/>
                  <a:gd name="connsiteY19" fmla="*/ 750607 h 755974"/>
                  <a:gd name="connsiteX0" fmla="*/ 865667 w 1561112"/>
                  <a:gd name="connsiteY0" fmla="*/ 750607 h 755974"/>
                  <a:gd name="connsiteX1" fmla="*/ 395233 w 1561112"/>
                  <a:gd name="connsiteY1" fmla="*/ 673613 h 755974"/>
                  <a:gd name="connsiteX2" fmla="*/ 213301 w 1561112"/>
                  <a:gd name="connsiteY2" fmla="*/ 594300 h 755974"/>
                  <a:gd name="connsiteX3" fmla="*/ 41874 w 1561112"/>
                  <a:gd name="connsiteY3" fmla="*/ 507854 h 755974"/>
                  <a:gd name="connsiteX4" fmla="*/ 78504 w 1561112"/>
                  <a:gd name="connsiteY4" fmla="*/ 391166 h 755974"/>
                  <a:gd name="connsiteX5" fmla="*/ 1153 w 1561112"/>
                  <a:gd name="connsiteY5" fmla="*/ 271447 h 755974"/>
                  <a:gd name="connsiteX6" fmla="*/ 90504 w 1561112"/>
                  <a:gd name="connsiteY6" fmla="*/ 176185 h 755974"/>
                  <a:gd name="connsiteX7" fmla="*/ 110065 w 1561112"/>
                  <a:gd name="connsiteY7" fmla="*/ 171985 h 755974"/>
                  <a:gd name="connsiteX8" fmla="*/ 112384 w 1561112"/>
                  <a:gd name="connsiteY8" fmla="*/ 177114 h 755974"/>
                  <a:gd name="connsiteX9" fmla="*/ 805693 w 1561112"/>
                  <a:gd name="connsiteY9" fmla="*/ 356680 h 755974"/>
                  <a:gd name="connsiteX10" fmla="*/ 1435099 w 1561112"/>
                  <a:gd name="connsiteY10" fmla="*/ 62852 h 755974"/>
                  <a:gd name="connsiteX11" fmla="*/ 1451294 w 1561112"/>
                  <a:gd name="connsiteY11" fmla="*/ 0 h 755974"/>
                  <a:gd name="connsiteX12" fmla="*/ 1499854 w 1561112"/>
                  <a:gd name="connsiteY12" fmla="*/ 31138 h 755974"/>
                  <a:gd name="connsiteX13" fmla="*/ 1534540 w 1561112"/>
                  <a:gd name="connsiteY13" fmla="*/ 79268 h 755974"/>
                  <a:gd name="connsiteX14" fmla="*/ 1528550 w 1561112"/>
                  <a:gd name="connsiteY14" fmla="*/ 184551 h 755974"/>
                  <a:gd name="connsiteX15" fmla="*/ 1545235 w 1561112"/>
                  <a:gd name="connsiteY15" fmla="*/ 255021 h 755974"/>
                  <a:gd name="connsiteX16" fmla="*/ 1367349 w 1561112"/>
                  <a:gd name="connsiteY16" fmla="*/ 486437 h 755974"/>
                  <a:gd name="connsiteX17" fmla="*/ 1241156 w 1561112"/>
                  <a:gd name="connsiteY17" fmla="*/ 449136 h 755974"/>
                  <a:gd name="connsiteX18" fmla="*/ 1044179 w 1561112"/>
                  <a:gd name="connsiteY18" fmla="*/ 621798 h 755974"/>
                  <a:gd name="connsiteX19" fmla="*/ 865667 w 1561112"/>
                  <a:gd name="connsiteY19" fmla="*/ 750607 h 755974"/>
                  <a:gd name="connsiteX0" fmla="*/ 865667 w 1564811"/>
                  <a:gd name="connsiteY0" fmla="*/ 750607 h 755974"/>
                  <a:gd name="connsiteX1" fmla="*/ 395233 w 1564811"/>
                  <a:gd name="connsiteY1" fmla="*/ 673613 h 755974"/>
                  <a:gd name="connsiteX2" fmla="*/ 213301 w 1564811"/>
                  <a:gd name="connsiteY2" fmla="*/ 594300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667 w 1564811"/>
                  <a:gd name="connsiteY0" fmla="*/ 750607 h 755974"/>
                  <a:gd name="connsiteX1" fmla="*/ 395233 w 1564811"/>
                  <a:gd name="connsiteY1" fmla="*/ 673613 h 755974"/>
                  <a:gd name="connsiteX2" fmla="*/ 222244 w 1564811"/>
                  <a:gd name="connsiteY2" fmla="*/ 559152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41435 w 1564372"/>
                  <a:gd name="connsiteY3" fmla="*/ 5078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91531 w 1564372"/>
                  <a:gd name="connsiteY2" fmla="*/ 57892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14349 w 1513493"/>
                  <a:gd name="connsiteY0" fmla="*/ 750607 h 755974"/>
                  <a:gd name="connsiteX1" fmla="*/ 343915 w 1513493"/>
                  <a:gd name="connsiteY1" fmla="*/ 673613 h 755974"/>
                  <a:gd name="connsiteX2" fmla="*/ 40652 w 1513493"/>
                  <a:gd name="connsiteY2" fmla="*/ 578922 h 755974"/>
                  <a:gd name="connsiteX3" fmla="*/ 88097 w 1513493"/>
                  <a:gd name="connsiteY3" fmla="*/ 490154 h 755974"/>
                  <a:gd name="connsiteX4" fmla="*/ 82396 w 1513493"/>
                  <a:gd name="connsiteY4" fmla="*/ 399201 h 755974"/>
                  <a:gd name="connsiteX5" fmla="*/ 5045 w 1513493"/>
                  <a:gd name="connsiteY5" fmla="*/ 279481 h 755974"/>
                  <a:gd name="connsiteX6" fmla="*/ 39186 w 1513493"/>
                  <a:gd name="connsiteY6" fmla="*/ 176185 h 755974"/>
                  <a:gd name="connsiteX7" fmla="*/ 58747 w 1513493"/>
                  <a:gd name="connsiteY7" fmla="*/ 171985 h 755974"/>
                  <a:gd name="connsiteX8" fmla="*/ 61066 w 1513493"/>
                  <a:gd name="connsiteY8" fmla="*/ 177114 h 755974"/>
                  <a:gd name="connsiteX9" fmla="*/ 754375 w 1513493"/>
                  <a:gd name="connsiteY9" fmla="*/ 356680 h 755974"/>
                  <a:gd name="connsiteX10" fmla="*/ 1383781 w 1513493"/>
                  <a:gd name="connsiteY10" fmla="*/ 62852 h 755974"/>
                  <a:gd name="connsiteX11" fmla="*/ 1399976 w 1513493"/>
                  <a:gd name="connsiteY11" fmla="*/ 0 h 755974"/>
                  <a:gd name="connsiteX12" fmla="*/ 1448536 w 1513493"/>
                  <a:gd name="connsiteY12" fmla="*/ 31138 h 755974"/>
                  <a:gd name="connsiteX13" fmla="*/ 1483222 w 1513493"/>
                  <a:gd name="connsiteY13" fmla="*/ 79268 h 755974"/>
                  <a:gd name="connsiteX14" fmla="*/ 1477232 w 1513493"/>
                  <a:gd name="connsiteY14" fmla="*/ 184551 h 755974"/>
                  <a:gd name="connsiteX15" fmla="*/ 1493917 w 1513493"/>
                  <a:gd name="connsiteY15" fmla="*/ 255021 h 755974"/>
                  <a:gd name="connsiteX16" fmla="*/ 1311440 w 1513493"/>
                  <a:gd name="connsiteY16" fmla="*/ 406035 h 755974"/>
                  <a:gd name="connsiteX17" fmla="*/ 1189838 w 1513493"/>
                  <a:gd name="connsiteY17" fmla="*/ 449136 h 755974"/>
                  <a:gd name="connsiteX18" fmla="*/ 992861 w 1513493"/>
                  <a:gd name="connsiteY18" fmla="*/ 621798 h 755974"/>
                  <a:gd name="connsiteX19" fmla="*/ 814349 w 1513493"/>
                  <a:gd name="connsiteY19" fmla="*/ 750607 h 755974"/>
                  <a:gd name="connsiteX0" fmla="*/ 814349 w 1513493"/>
                  <a:gd name="connsiteY0" fmla="*/ 750607 h 773530"/>
                  <a:gd name="connsiteX1" fmla="*/ 355882 w 1513493"/>
                  <a:gd name="connsiteY1" fmla="*/ 733077 h 773530"/>
                  <a:gd name="connsiteX2" fmla="*/ 40652 w 1513493"/>
                  <a:gd name="connsiteY2" fmla="*/ 578922 h 773530"/>
                  <a:gd name="connsiteX3" fmla="*/ 88097 w 1513493"/>
                  <a:gd name="connsiteY3" fmla="*/ 490154 h 773530"/>
                  <a:gd name="connsiteX4" fmla="*/ 82396 w 1513493"/>
                  <a:gd name="connsiteY4" fmla="*/ 399201 h 773530"/>
                  <a:gd name="connsiteX5" fmla="*/ 5045 w 1513493"/>
                  <a:gd name="connsiteY5" fmla="*/ 279481 h 773530"/>
                  <a:gd name="connsiteX6" fmla="*/ 39186 w 1513493"/>
                  <a:gd name="connsiteY6" fmla="*/ 176185 h 773530"/>
                  <a:gd name="connsiteX7" fmla="*/ 58747 w 1513493"/>
                  <a:gd name="connsiteY7" fmla="*/ 171985 h 773530"/>
                  <a:gd name="connsiteX8" fmla="*/ 61066 w 1513493"/>
                  <a:gd name="connsiteY8" fmla="*/ 177114 h 773530"/>
                  <a:gd name="connsiteX9" fmla="*/ 754375 w 1513493"/>
                  <a:gd name="connsiteY9" fmla="*/ 356680 h 773530"/>
                  <a:gd name="connsiteX10" fmla="*/ 1383781 w 1513493"/>
                  <a:gd name="connsiteY10" fmla="*/ 62852 h 773530"/>
                  <a:gd name="connsiteX11" fmla="*/ 1399976 w 1513493"/>
                  <a:gd name="connsiteY11" fmla="*/ 0 h 773530"/>
                  <a:gd name="connsiteX12" fmla="*/ 1448536 w 1513493"/>
                  <a:gd name="connsiteY12" fmla="*/ 31138 h 773530"/>
                  <a:gd name="connsiteX13" fmla="*/ 1483222 w 1513493"/>
                  <a:gd name="connsiteY13" fmla="*/ 79268 h 773530"/>
                  <a:gd name="connsiteX14" fmla="*/ 1477232 w 1513493"/>
                  <a:gd name="connsiteY14" fmla="*/ 184551 h 773530"/>
                  <a:gd name="connsiteX15" fmla="*/ 1493917 w 1513493"/>
                  <a:gd name="connsiteY15" fmla="*/ 255021 h 773530"/>
                  <a:gd name="connsiteX16" fmla="*/ 1311440 w 1513493"/>
                  <a:gd name="connsiteY16" fmla="*/ 406035 h 773530"/>
                  <a:gd name="connsiteX17" fmla="*/ 1189838 w 1513493"/>
                  <a:gd name="connsiteY17" fmla="*/ 449136 h 773530"/>
                  <a:gd name="connsiteX18" fmla="*/ 992861 w 1513493"/>
                  <a:gd name="connsiteY18" fmla="*/ 621798 h 773530"/>
                  <a:gd name="connsiteX19" fmla="*/ 814349 w 1513493"/>
                  <a:gd name="connsiteY19" fmla="*/ 750607 h 77353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992861 w 1513493"/>
                  <a:gd name="connsiteY18" fmla="*/ 621798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1134149 w 1513493"/>
                  <a:gd name="connsiteY18" fmla="*/ 725677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309166 w 1513493"/>
                  <a:gd name="connsiteY17" fmla="*/ 623936 h 858790"/>
                  <a:gd name="connsiteX18" fmla="*/ 1134149 w 1513493"/>
                  <a:gd name="connsiteY18" fmla="*/ 725677 h 858790"/>
                  <a:gd name="connsiteX19" fmla="*/ 920875 w 151349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754375 w 1505733"/>
                  <a:gd name="connsiteY9" fmla="*/ 356680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10952 w 1505733"/>
                  <a:gd name="connsiteY10" fmla="*/ 275915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61066 w 1505733"/>
                  <a:gd name="connsiteY8" fmla="*/ 206996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42773 w 1505733"/>
                  <a:gd name="connsiteY18" fmla="*/ 775180 h 888672"/>
                  <a:gd name="connsiteX19" fmla="*/ 920875 w 1505733"/>
                  <a:gd name="connsiteY19" fmla="*/ 885864 h 888672"/>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1310952 w 1505733"/>
                  <a:gd name="connsiteY10" fmla="*/ 305797 h 874835"/>
                  <a:gd name="connsiteX11" fmla="*/ 1397468 w 1505733"/>
                  <a:gd name="connsiteY11" fmla="*/ 0 h 874835"/>
                  <a:gd name="connsiteX12" fmla="*/ 1448536 w 1505733"/>
                  <a:gd name="connsiteY12" fmla="*/ 61020 h 874835"/>
                  <a:gd name="connsiteX13" fmla="*/ 1483222 w 1505733"/>
                  <a:gd name="connsiteY13" fmla="*/ 109150 h 874835"/>
                  <a:gd name="connsiteX14" fmla="*/ 1477232 w 1505733"/>
                  <a:gd name="connsiteY14" fmla="*/ 214433 h 874835"/>
                  <a:gd name="connsiteX15" fmla="*/ 1493917 w 1505733"/>
                  <a:gd name="connsiteY15" fmla="*/ 284903 h 874835"/>
                  <a:gd name="connsiteX16" fmla="*/ 1431719 w 1505733"/>
                  <a:gd name="connsiteY16" fmla="*/ 455729 h 874835"/>
                  <a:gd name="connsiteX17" fmla="*/ 1309166 w 1505733"/>
                  <a:gd name="connsiteY17" fmla="*/ 653818 h 874835"/>
                  <a:gd name="connsiteX18" fmla="*/ 1142773 w 1505733"/>
                  <a:gd name="connsiteY18" fmla="*/ 775180 h 874835"/>
                  <a:gd name="connsiteX19" fmla="*/ 905717 w 1505733"/>
                  <a:gd name="connsiteY19"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825392 w 1505733"/>
                  <a:gd name="connsiteY10" fmla="*/ 473262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11891 w 1505733"/>
                  <a:gd name="connsiteY9" fmla="*/ 436638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54380 w 1505733"/>
                  <a:gd name="connsiteY8" fmla="*/ 9791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25060 w 1505733"/>
                  <a:gd name="connsiteY8" fmla="*/ 99160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49452 w 1505733"/>
                  <a:gd name="connsiteY7" fmla="*/ 120923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11014 w 1511030"/>
                  <a:gd name="connsiteY0" fmla="*/ 842125 h 845439"/>
                  <a:gd name="connsiteX1" fmla="*/ 361179 w 1511030"/>
                  <a:gd name="connsiteY1" fmla="*/ 733563 h 845439"/>
                  <a:gd name="connsiteX2" fmla="*/ 45949 w 1511030"/>
                  <a:gd name="connsiteY2" fmla="*/ 579408 h 845439"/>
                  <a:gd name="connsiteX3" fmla="*/ 93394 w 1511030"/>
                  <a:gd name="connsiteY3" fmla="*/ 490640 h 845439"/>
                  <a:gd name="connsiteX4" fmla="*/ 87693 w 1511030"/>
                  <a:gd name="connsiteY4" fmla="*/ 399687 h 845439"/>
                  <a:gd name="connsiteX5" fmla="*/ 10342 w 1511030"/>
                  <a:gd name="connsiteY5" fmla="*/ 279967 h 845439"/>
                  <a:gd name="connsiteX6" fmla="*/ 32653 w 1511030"/>
                  <a:gd name="connsiteY6" fmla="*/ 152932 h 845439"/>
                  <a:gd name="connsiteX7" fmla="*/ 54749 w 1511030"/>
                  <a:gd name="connsiteY7" fmla="*/ 120923 h 845439"/>
                  <a:gd name="connsiteX8" fmla="*/ 41013 w 1511030"/>
                  <a:gd name="connsiteY8" fmla="*/ 109096 h 845439"/>
                  <a:gd name="connsiteX9" fmla="*/ 317188 w 1511030"/>
                  <a:gd name="connsiteY9" fmla="*/ 407242 h 845439"/>
                  <a:gd name="connsiteX10" fmla="*/ 799813 w 1511030"/>
                  <a:gd name="connsiteY10" fmla="*/ 396380 h 845439"/>
                  <a:gd name="connsiteX11" fmla="*/ 1264732 w 1511030"/>
                  <a:gd name="connsiteY11" fmla="*/ 325705 h 845439"/>
                  <a:gd name="connsiteX12" fmla="*/ 1444503 w 1511030"/>
                  <a:gd name="connsiteY12" fmla="*/ 0 h 845439"/>
                  <a:gd name="connsiteX13" fmla="*/ 1453833 w 1511030"/>
                  <a:gd name="connsiteY13" fmla="*/ 31624 h 845439"/>
                  <a:gd name="connsiteX14" fmla="*/ 1488519 w 1511030"/>
                  <a:gd name="connsiteY14" fmla="*/ 79754 h 845439"/>
                  <a:gd name="connsiteX15" fmla="*/ 1482529 w 1511030"/>
                  <a:gd name="connsiteY15" fmla="*/ 185037 h 845439"/>
                  <a:gd name="connsiteX16" fmla="*/ 1499214 w 1511030"/>
                  <a:gd name="connsiteY16" fmla="*/ 255507 h 845439"/>
                  <a:gd name="connsiteX17" fmla="*/ 1437016 w 1511030"/>
                  <a:gd name="connsiteY17" fmla="*/ 426333 h 845439"/>
                  <a:gd name="connsiteX18" fmla="*/ 1314463 w 1511030"/>
                  <a:gd name="connsiteY18" fmla="*/ 624422 h 845439"/>
                  <a:gd name="connsiteX19" fmla="*/ 1148070 w 1511030"/>
                  <a:gd name="connsiteY19" fmla="*/ 745784 h 845439"/>
                  <a:gd name="connsiteX20" fmla="*/ 911014 w 1511030"/>
                  <a:gd name="connsiteY20" fmla="*/ 842125 h 845439"/>
                  <a:gd name="connsiteX0" fmla="*/ 913445 w 1513461"/>
                  <a:gd name="connsiteY0" fmla="*/ 842125 h 845439"/>
                  <a:gd name="connsiteX1" fmla="*/ 363610 w 1513461"/>
                  <a:gd name="connsiteY1" fmla="*/ 733563 h 845439"/>
                  <a:gd name="connsiteX2" fmla="*/ 48380 w 1513461"/>
                  <a:gd name="connsiteY2" fmla="*/ 579408 h 845439"/>
                  <a:gd name="connsiteX3" fmla="*/ 95825 w 1513461"/>
                  <a:gd name="connsiteY3" fmla="*/ 490640 h 845439"/>
                  <a:gd name="connsiteX4" fmla="*/ 90124 w 1513461"/>
                  <a:gd name="connsiteY4" fmla="*/ 399687 h 845439"/>
                  <a:gd name="connsiteX5" fmla="*/ 12773 w 1513461"/>
                  <a:gd name="connsiteY5" fmla="*/ 279967 h 845439"/>
                  <a:gd name="connsiteX6" fmla="*/ 30677 w 1513461"/>
                  <a:gd name="connsiteY6" fmla="*/ 101175 h 845439"/>
                  <a:gd name="connsiteX7" fmla="*/ 57180 w 1513461"/>
                  <a:gd name="connsiteY7" fmla="*/ 120923 h 845439"/>
                  <a:gd name="connsiteX8" fmla="*/ 43444 w 1513461"/>
                  <a:gd name="connsiteY8" fmla="*/ 109096 h 845439"/>
                  <a:gd name="connsiteX9" fmla="*/ 319619 w 1513461"/>
                  <a:gd name="connsiteY9" fmla="*/ 407242 h 845439"/>
                  <a:gd name="connsiteX10" fmla="*/ 802244 w 1513461"/>
                  <a:gd name="connsiteY10" fmla="*/ 396380 h 845439"/>
                  <a:gd name="connsiteX11" fmla="*/ 1267163 w 1513461"/>
                  <a:gd name="connsiteY11" fmla="*/ 325705 h 845439"/>
                  <a:gd name="connsiteX12" fmla="*/ 1446934 w 1513461"/>
                  <a:gd name="connsiteY12" fmla="*/ 0 h 845439"/>
                  <a:gd name="connsiteX13" fmla="*/ 1456264 w 1513461"/>
                  <a:gd name="connsiteY13" fmla="*/ 31624 h 845439"/>
                  <a:gd name="connsiteX14" fmla="*/ 1490950 w 1513461"/>
                  <a:gd name="connsiteY14" fmla="*/ 79754 h 845439"/>
                  <a:gd name="connsiteX15" fmla="*/ 1484960 w 1513461"/>
                  <a:gd name="connsiteY15" fmla="*/ 185037 h 845439"/>
                  <a:gd name="connsiteX16" fmla="*/ 1501645 w 1513461"/>
                  <a:gd name="connsiteY16" fmla="*/ 255507 h 845439"/>
                  <a:gd name="connsiteX17" fmla="*/ 1439447 w 1513461"/>
                  <a:gd name="connsiteY17" fmla="*/ 426333 h 845439"/>
                  <a:gd name="connsiteX18" fmla="*/ 1316894 w 1513461"/>
                  <a:gd name="connsiteY18" fmla="*/ 624422 h 845439"/>
                  <a:gd name="connsiteX19" fmla="*/ 1150501 w 1513461"/>
                  <a:gd name="connsiteY19" fmla="*/ 745784 h 845439"/>
                  <a:gd name="connsiteX20" fmla="*/ 913445 w 1513461"/>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91909 w 1503126"/>
                  <a:gd name="connsiteY10" fmla="*/ 396380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20935 w 1503126"/>
                  <a:gd name="connsiteY8" fmla="*/ 6828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3126" h="845439">
                    <a:moveTo>
                      <a:pt x="903110" y="842125"/>
                    </a:moveTo>
                    <a:cubicBezTo>
                      <a:pt x="802752" y="860533"/>
                      <a:pt x="410649" y="799227"/>
                      <a:pt x="353275" y="733563"/>
                    </a:cubicBezTo>
                    <a:cubicBezTo>
                      <a:pt x="217857" y="795889"/>
                      <a:pt x="196241" y="687538"/>
                      <a:pt x="117649" y="582562"/>
                    </a:cubicBezTo>
                    <a:cubicBezTo>
                      <a:pt x="40445" y="589462"/>
                      <a:pt x="91800" y="521119"/>
                      <a:pt x="85490" y="490640"/>
                    </a:cubicBezTo>
                    <a:cubicBezTo>
                      <a:pt x="79180" y="460161"/>
                      <a:pt x="41333" y="430932"/>
                      <a:pt x="79789" y="399687"/>
                    </a:cubicBezTo>
                    <a:cubicBezTo>
                      <a:pt x="25227" y="375178"/>
                      <a:pt x="12346" y="329719"/>
                      <a:pt x="2438" y="279967"/>
                    </a:cubicBezTo>
                    <a:cubicBezTo>
                      <a:pt x="-7470" y="230215"/>
                      <a:pt x="15731" y="109933"/>
                      <a:pt x="20342" y="101175"/>
                    </a:cubicBezTo>
                    <a:lnTo>
                      <a:pt x="46845" y="120923"/>
                    </a:lnTo>
                    <a:cubicBezTo>
                      <a:pt x="47068" y="102964"/>
                      <a:pt x="72842" y="71537"/>
                      <a:pt x="73065" y="53578"/>
                    </a:cubicBezTo>
                    <a:cubicBezTo>
                      <a:pt x="149528" y="278780"/>
                      <a:pt x="186572" y="312319"/>
                      <a:pt x="305587" y="359147"/>
                    </a:cubicBezTo>
                    <a:cubicBezTo>
                      <a:pt x="424602" y="405975"/>
                      <a:pt x="648106" y="413222"/>
                      <a:pt x="787157" y="334544"/>
                    </a:cubicBezTo>
                    <a:cubicBezTo>
                      <a:pt x="951413" y="340152"/>
                      <a:pt x="1133012" y="378339"/>
                      <a:pt x="1228358" y="299462"/>
                    </a:cubicBezTo>
                    <a:lnTo>
                      <a:pt x="1436599" y="0"/>
                    </a:lnTo>
                    <a:lnTo>
                      <a:pt x="1445929" y="31624"/>
                    </a:lnTo>
                    <a:cubicBezTo>
                      <a:pt x="1461086" y="45682"/>
                      <a:pt x="1472946" y="61940"/>
                      <a:pt x="1480615" y="79754"/>
                    </a:cubicBezTo>
                    <a:cubicBezTo>
                      <a:pt x="1495479" y="114234"/>
                      <a:pt x="1493361" y="151683"/>
                      <a:pt x="1474625" y="185037"/>
                    </a:cubicBezTo>
                    <a:cubicBezTo>
                      <a:pt x="1520678" y="230779"/>
                      <a:pt x="1498895" y="215291"/>
                      <a:pt x="1491310" y="255507"/>
                    </a:cubicBezTo>
                    <a:cubicBezTo>
                      <a:pt x="1483725" y="295723"/>
                      <a:pt x="1528594" y="415481"/>
                      <a:pt x="1429112" y="426333"/>
                    </a:cubicBezTo>
                    <a:cubicBezTo>
                      <a:pt x="1428637" y="472750"/>
                      <a:pt x="1352684" y="594119"/>
                      <a:pt x="1306559" y="624422"/>
                    </a:cubicBezTo>
                    <a:cubicBezTo>
                      <a:pt x="1236476" y="670471"/>
                      <a:pt x="1218649" y="783131"/>
                      <a:pt x="1140166" y="745784"/>
                    </a:cubicBezTo>
                    <a:cubicBezTo>
                      <a:pt x="1114784" y="809933"/>
                      <a:pt x="988276" y="826503"/>
                      <a:pt x="903110" y="842125"/>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ounded Rectangle 36"/>
            <p:cNvSpPr/>
            <p:nvPr/>
          </p:nvSpPr>
          <p:spPr>
            <a:xfrm rot="6120000">
              <a:off x="5104858" y="6395691"/>
              <a:ext cx="120397" cy="439589"/>
            </a:xfrm>
            <a:prstGeom prst="roundRect">
              <a:avLst>
                <a:gd name="adj" fmla="val 50000"/>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Action Button: Forward or Next 37">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81545" y="4549066"/>
            <a:ext cx="3821563" cy="1179158"/>
          </a:xfrm>
          <a:prstGeom prst="roundRect">
            <a:avLst>
              <a:gd name="adj" fmla="val 9089"/>
            </a:avLst>
          </a:prstGeom>
          <a:solidFill>
            <a:schemeClr val="accent5">
              <a:lumMod val="50000"/>
            </a:schemeClr>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en-US" sz="2400" dirty="0" smtClean="0"/>
              <a:t>The little devil’s at it again.  </a:t>
            </a:r>
          </a:p>
          <a:p>
            <a:pPr algn="ctr"/>
            <a:r>
              <a:rPr lang="en-US" sz="2400" dirty="0" smtClean="0"/>
              <a:t>A penny for Bill’s thoughts? </a:t>
            </a:r>
            <a:endParaRPr lang="en-US" sz="24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691" y="3656200"/>
            <a:ext cx="632989" cy="850284"/>
          </a:xfrm>
          <a:prstGeom prst="rect">
            <a:avLst/>
          </a:prstGeom>
        </p:spPr>
      </p:pic>
    </p:spTree>
    <p:extLst>
      <p:ext uri="{BB962C8B-B14F-4D97-AF65-F5344CB8AC3E}">
        <p14:creationId xmlns:p14="http://schemas.microsoft.com/office/powerpoint/2010/main" val="25085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40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5000"/>
                            </p:stCondLst>
                            <p:childTnLst>
                              <p:par>
                                <p:cTn id="13" presetID="22" presetClass="entr" presetSubtype="2" fill="hold" grpId="0" nodeType="afterEffect">
                                  <p:stCondLst>
                                    <p:cond delay="40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1000"/>
                                        <p:tgtEl>
                                          <p:spTgt spid="35"/>
                                        </p:tgtEl>
                                      </p:cBhvr>
                                    </p:animEffect>
                                  </p:childTnLst>
                                </p:cTn>
                              </p:par>
                              <p:par>
                                <p:cTn id="16" presetID="22" presetClass="exit" presetSubtype="1" fill="hold" grpId="1" nodeType="withEffect">
                                  <p:stCondLst>
                                    <p:cond delay="4000"/>
                                  </p:stCondLst>
                                  <p:childTnLst>
                                    <p:animEffect transition="out" filter="wipe(up)">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childTnLst>
                          </p:cTn>
                        </p:par>
                        <p:par>
                          <p:cTn id="19" fill="hold">
                            <p:stCondLst>
                              <p:cond delay="10000"/>
                            </p:stCondLst>
                            <p:childTnLst>
                              <p:par>
                                <p:cTn id="20" presetID="31" presetClass="entr" presetSubtype="0" fill="hold" grpId="0" nodeType="after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fltVal val="0"/>
                                          </p:val>
                                        </p:tav>
                                        <p:tav tm="100000">
                                          <p:val>
                                            <p:strVal val="#ppt_w"/>
                                          </p:val>
                                        </p:tav>
                                      </p:tavLst>
                                    </p:anim>
                                    <p:anim calcmode="lin" valueType="num">
                                      <p:cBhvr>
                                        <p:cTn id="23" dur="1000" fill="hold"/>
                                        <p:tgtEl>
                                          <p:spTgt spid="36"/>
                                        </p:tgtEl>
                                        <p:attrNameLst>
                                          <p:attrName>ppt_h</p:attrName>
                                        </p:attrNameLst>
                                      </p:cBhvr>
                                      <p:tavLst>
                                        <p:tav tm="0">
                                          <p:val>
                                            <p:fltVal val="0"/>
                                          </p:val>
                                        </p:tav>
                                        <p:tav tm="100000">
                                          <p:val>
                                            <p:strVal val="#ppt_h"/>
                                          </p:val>
                                        </p:tav>
                                      </p:tavLst>
                                    </p:anim>
                                    <p:anim calcmode="lin" valueType="num">
                                      <p:cBhvr>
                                        <p:cTn id="24" dur="1000" fill="hold"/>
                                        <p:tgtEl>
                                          <p:spTgt spid="36"/>
                                        </p:tgtEl>
                                        <p:attrNameLst>
                                          <p:attrName>style.rotation</p:attrName>
                                        </p:attrNameLst>
                                      </p:cBhvr>
                                      <p:tavLst>
                                        <p:tav tm="0">
                                          <p:val>
                                            <p:fltVal val="90"/>
                                          </p:val>
                                        </p:tav>
                                        <p:tav tm="100000">
                                          <p:val>
                                            <p:fltVal val="0"/>
                                          </p:val>
                                        </p:tav>
                                      </p:tavLst>
                                    </p:anim>
                                    <p:animEffect transition="in" filter="fade">
                                      <p:cBhvr>
                                        <p:cTn id="25" dur="1000"/>
                                        <p:tgtEl>
                                          <p:spTgt spid="36"/>
                                        </p:tgtEl>
                                      </p:cBhvr>
                                    </p:animEffect>
                                  </p:childTnLst>
                                </p:cTn>
                              </p:par>
                            </p:childTnLst>
                          </p:cTn>
                        </p:par>
                        <p:par>
                          <p:cTn id="26" fill="hold">
                            <p:stCondLst>
                              <p:cond delay="120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12500"/>
                            </p:stCondLst>
                            <p:childTnLst>
                              <p:par>
                                <p:cTn id="31" presetID="1" presetClass="entr" presetSubtype="0" fill="hold" grpId="0" nodeType="afterEffect">
                                  <p:stCondLst>
                                    <p:cond delay="4000"/>
                                  </p:stCondLst>
                                  <p:childTnLst>
                                    <p:set>
                                      <p:cBhvr>
                                        <p:cTn id="32" dur="1" fill="hold">
                                          <p:stCondLst>
                                            <p:cond delay="0"/>
                                          </p:stCondLst>
                                        </p:cTn>
                                        <p:tgtEl>
                                          <p:spTgt spid="42"/>
                                        </p:tgtEl>
                                        <p:attrNameLst>
                                          <p:attrName>style.visibility</p:attrName>
                                        </p:attrNameLst>
                                      </p:cBhvr>
                                      <p:to>
                                        <p:strVal val="visible"/>
                                      </p:to>
                                    </p:set>
                                  </p:childTnLst>
                                </p:cTn>
                              </p:par>
                              <p:par>
                                <p:cTn id="33" presetID="9" presetClass="entr" presetSubtype="0" fill="hold" grpId="0" nodeType="withEffect">
                                  <p:stCondLst>
                                    <p:cond delay="4000"/>
                                  </p:stCondLst>
                                  <p:childTnLst>
                                    <p:set>
                                      <p:cBhvr>
                                        <p:cTn id="34" dur="1" fill="hold">
                                          <p:stCondLst>
                                            <p:cond delay="0"/>
                                          </p:stCondLst>
                                        </p:cTn>
                                        <p:tgtEl>
                                          <p:spTgt spid="57"/>
                                        </p:tgtEl>
                                        <p:attrNameLst>
                                          <p:attrName>style.visibility</p:attrName>
                                        </p:attrNameLst>
                                      </p:cBhvr>
                                      <p:to>
                                        <p:strVal val="visible"/>
                                      </p:to>
                                    </p:set>
                                    <p:animEffect transition="in" filter="dissolve">
                                      <p:cBhvr>
                                        <p:cTn id="35" dur="500"/>
                                        <p:tgtEl>
                                          <p:spTgt spid="57"/>
                                        </p:tgtEl>
                                      </p:cBhvr>
                                    </p:animEffect>
                                  </p:childTnLst>
                                </p:cTn>
                              </p:par>
                              <p:par>
                                <p:cTn id="36" presetID="1" presetClass="exit" presetSubtype="0" fill="hold" grpId="1" nodeType="withEffect">
                                  <p:stCondLst>
                                    <p:cond delay="2000"/>
                                  </p:stCondLst>
                                  <p:childTnLst>
                                    <p:set>
                                      <p:cBhvr>
                                        <p:cTn id="37" dur="1" fill="hold">
                                          <p:stCondLst>
                                            <p:cond delay="0"/>
                                          </p:stCondLst>
                                        </p:cTn>
                                        <p:tgtEl>
                                          <p:spTgt spid="28"/>
                                        </p:tgtEl>
                                        <p:attrNameLst>
                                          <p:attrName>style.visibility</p:attrName>
                                        </p:attrNameLst>
                                      </p:cBhvr>
                                      <p:to>
                                        <p:strVal val="hidden"/>
                                      </p:to>
                                    </p:set>
                                  </p:childTnLst>
                                </p:cTn>
                              </p:par>
                            </p:childTnLst>
                          </p:cTn>
                        </p:par>
                        <p:par>
                          <p:cTn id="38" fill="hold">
                            <p:stCondLst>
                              <p:cond delay="170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3"/>
                                        </p:tgtEl>
                                        <p:attrNameLst>
                                          <p:attrName>ppt_x</p:attrName>
                                        </p:attrNameLst>
                                      </p:cBhvr>
                                      <p:tavLst>
                                        <p:tav tm="0">
                                          <p:val>
                                            <p:strVal val="ppt_x"/>
                                          </p:val>
                                        </p:tav>
                                        <p:tav tm="100000">
                                          <p:val>
                                            <p:strVal val="ppt_x"/>
                                          </p:val>
                                        </p:tav>
                                      </p:tavLst>
                                    </p:anim>
                                    <p:anim calcmode="lin" valueType="num">
                                      <p:cBhvr additive="base">
                                        <p:cTn id="52" dur="500"/>
                                        <p:tgtEl>
                                          <p:spTgt spid="3"/>
                                        </p:tgtEl>
                                        <p:attrNameLst>
                                          <p:attrName>ppt_y</p:attrName>
                                        </p:attrNameLst>
                                      </p:cBhvr>
                                      <p:tavLst>
                                        <p:tav tm="0">
                                          <p:val>
                                            <p:strVal val="ppt_y"/>
                                          </p:val>
                                        </p:tav>
                                        <p:tav tm="100000">
                                          <p:val>
                                            <p:strVal val="1+ppt_h/2"/>
                                          </p:val>
                                        </p:tav>
                                      </p:tavLst>
                                    </p:anim>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4" restart="whenNotActive" fill="hold" evtFilter="cancelBubble" nodeType="interactiveSeq">
                <p:stCondLst>
                  <p:cond evt="onClick" delay="0">
                    <p:tgtEl>
                      <p:spTgt spid="57"/>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35" grpId="0" animBg="1"/>
      <p:bldP spid="35" grpId="1" animBg="1"/>
      <p:bldP spid="36" grpId="0"/>
      <p:bldP spid="45" grpId="0" animBg="1"/>
      <p:bldP spid="56" grpId="0" animBg="1"/>
      <p:bldP spid="57" grpId="0" animBg="1"/>
      <p:bldP spid="34" grpId="0" animBg="1"/>
      <p:bldP spid="34" grpId="1" animBg="1"/>
      <p:bldP spid="46" grpId="0" animBg="1"/>
      <p:bldP spid="42" grpId="0" animBg="1"/>
      <p:bldP spid="26" grpId="0" animBg="1"/>
      <p:bldP spid="26" grpId="1" animBg="1"/>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553" y="3025775"/>
            <a:ext cx="1645647" cy="865324"/>
          </a:xfrm>
        </p:spPr>
        <p:txBody>
          <a:bodyPr>
            <a:normAutofit/>
          </a:bodyPr>
          <a:lstStyle/>
          <a:p>
            <a:pPr marL="0" indent="0">
              <a:buNone/>
            </a:pPr>
            <a:r>
              <a:rPr lang="en-US" sz="3200" dirty="0" smtClean="0">
                <a:solidFill>
                  <a:schemeClr val="bg1"/>
                </a:solidFill>
                <a:latin typeface="Bernard MT Condensed" panose="02050806060905020404" pitchFamily="18" charset="0"/>
              </a:rPr>
              <a:t>Later. . . </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222634859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78"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9239249" cy="7600950"/>
          </a:xfrm>
          <a:prstGeom prst="rect">
            <a:avLst/>
          </a:prstGeom>
        </p:spPr>
      </p:pic>
      <p:grpSp>
        <p:nvGrpSpPr>
          <p:cNvPr id="20" name="Group 19"/>
          <p:cNvGrpSpPr/>
          <p:nvPr/>
        </p:nvGrpSpPr>
        <p:grpSpPr>
          <a:xfrm>
            <a:off x="969159" y="2117286"/>
            <a:ext cx="2510423" cy="6126480"/>
            <a:chOff x="8275984" y="2335955"/>
            <a:chExt cx="1272323" cy="3050135"/>
          </a:xfrm>
          <a:effectLst>
            <a:outerShdw blurRad="50800" dist="38100" dir="2700000" algn="tl" rotWithShape="0">
              <a:prstClr val="black">
                <a:alpha val="40000"/>
              </a:prstClr>
            </a:outerShdw>
          </a:effectLst>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22"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8600490" y="3485797"/>
              <a:ext cx="668898" cy="339650"/>
              <a:chOff x="8239668" y="3778896"/>
              <a:chExt cx="553205" cy="318401"/>
            </a:xfrm>
          </p:grpSpPr>
          <p:sp>
            <p:nvSpPr>
              <p:cNvPr id="29" name="Oval 28"/>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loud Callout 1"/>
          <p:cNvSpPr/>
          <p:nvPr/>
        </p:nvSpPr>
        <p:spPr>
          <a:xfrm>
            <a:off x="235345" y="2223774"/>
            <a:ext cx="1919685" cy="959370"/>
          </a:xfrm>
          <a:prstGeom prst="cloudCallout">
            <a:avLst>
              <a:gd name="adj1" fmla="val -1414"/>
              <a:gd name="adj2" fmla="val 94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Segoe Print" panose="02000600000000000000" pitchFamily="2" charset="0"/>
              </a:rPr>
              <a:t>I knew Bill would do the right thing!</a:t>
            </a:r>
            <a:endParaRPr lang="en-US" sz="1100" dirty="0">
              <a:solidFill>
                <a:schemeClr val="tx1"/>
              </a:solidFill>
              <a:latin typeface="Segoe Print" panose="02000600000000000000" pitchFamily="2" charset="0"/>
            </a:endParaRPr>
          </a:p>
        </p:txBody>
      </p:sp>
      <p:sp>
        <p:nvSpPr>
          <p:cNvPr id="79" name="Oval Callout 78"/>
          <p:cNvSpPr/>
          <p:nvPr/>
        </p:nvSpPr>
        <p:spPr>
          <a:xfrm>
            <a:off x="2155030" y="146141"/>
            <a:ext cx="3966434" cy="2034783"/>
          </a:xfrm>
          <a:prstGeom prst="wedgeEllipseCallout">
            <a:avLst>
              <a:gd name="adj1" fmla="val -30289"/>
              <a:gd name="adj2" fmla="val 567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ts val="1800"/>
              </a:lnSpc>
            </a:pPr>
            <a:r>
              <a:rPr lang="en-US" sz="2000" dirty="0" smtClean="0">
                <a:solidFill>
                  <a:schemeClr val="tx1"/>
                </a:solidFill>
                <a:latin typeface="Bodoni MT" panose="02070603080606020203" pitchFamily="18" charset="0"/>
              </a:rPr>
              <a:t> I’m really glad that we both came to the same decision. I  plan to write more questions this week so that I’ll be ready  for OPI Duty.</a:t>
            </a:r>
            <a:endParaRPr lang="en-US" sz="2000" dirty="0">
              <a:solidFill>
                <a:schemeClr val="tx1"/>
              </a:solidFill>
              <a:latin typeface="Bodoni MT" panose="020706030806060202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786" y="3714878"/>
            <a:ext cx="529647" cy="755973"/>
          </a:xfrm>
          <a:prstGeom prst="rect">
            <a:avLst/>
          </a:prstGeom>
        </p:spPr>
      </p:pic>
      <p:grpSp>
        <p:nvGrpSpPr>
          <p:cNvPr id="5" name="Group 4"/>
          <p:cNvGrpSpPr/>
          <p:nvPr/>
        </p:nvGrpSpPr>
        <p:grpSpPr>
          <a:xfrm>
            <a:off x="5027802" y="1265590"/>
            <a:ext cx="3390088" cy="6906881"/>
            <a:chOff x="5027802" y="1265590"/>
            <a:chExt cx="3390088" cy="6906881"/>
          </a:xfrm>
        </p:grpSpPr>
        <p:grpSp>
          <p:nvGrpSpPr>
            <p:cNvPr id="57" name="Group 56"/>
            <p:cNvGrpSpPr/>
            <p:nvPr/>
          </p:nvGrpSpPr>
          <p:grpSpPr>
            <a:xfrm>
              <a:off x="5027802" y="1265590"/>
              <a:ext cx="3390088" cy="6906881"/>
              <a:chOff x="3156594" y="2352272"/>
              <a:chExt cx="3017168" cy="6403758"/>
            </a:xfrm>
            <a:effectLst>
              <a:outerShdw blurRad="50800" dist="38100" dir="2700000" algn="tl" rotWithShape="0">
                <a:prstClr val="black">
                  <a:alpha val="40000"/>
                </a:prstClr>
              </a:outerShdw>
            </a:effectLst>
          </p:grpSpPr>
          <p:grpSp>
            <p:nvGrpSpPr>
              <p:cNvPr id="58" name="Group 57"/>
              <p:cNvGrpSpPr/>
              <p:nvPr/>
            </p:nvGrpSpPr>
            <p:grpSpPr>
              <a:xfrm>
                <a:off x="3156594" y="2665701"/>
                <a:ext cx="3017168" cy="6090329"/>
                <a:chOff x="-49031" y="2486829"/>
                <a:chExt cx="3017168" cy="6090329"/>
              </a:xfrm>
            </p:grpSpPr>
            <p:sp>
              <p:nvSpPr>
                <p:cNvPr id="60" name="Round Same Side Corner Rectangle 59"/>
                <p:cNvSpPr/>
                <p:nvPr/>
              </p:nvSpPr>
              <p:spPr>
                <a:xfrm>
                  <a:off x="151595" y="4263012"/>
                  <a:ext cx="2816542" cy="4314146"/>
                </a:xfrm>
                <a:prstGeom prst="round2Same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lowchart: Manual Operation 2"/>
                <p:cNvSpPr/>
                <p:nvPr/>
              </p:nvSpPr>
              <p:spPr>
                <a:xfrm rot="11219962">
                  <a:off x="1335608" y="4656133"/>
                  <a:ext cx="268145" cy="154064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49031" y="2486829"/>
                  <a:ext cx="2914160" cy="4834737"/>
                  <a:chOff x="-121222" y="2486829"/>
                  <a:chExt cx="2914160" cy="4834737"/>
                </a:xfrm>
              </p:grpSpPr>
              <p:sp>
                <p:nvSpPr>
                  <p:cNvPr id="63" name="Trapezoid 23"/>
                  <p:cNvSpPr/>
                  <p:nvPr/>
                </p:nvSpPr>
                <p:spPr>
                  <a:xfrm>
                    <a:off x="921603" y="4100450"/>
                    <a:ext cx="1236131" cy="467708"/>
                  </a:xfrm>
                  <a:custGeom>
                    <a:avLst/>
                    <a:gdLst>
                      <a:gd name="connsiteX0" fmla="*/ 0 w 1130324"/>
                      <a:gd name="connsiteY0" fmla="*/ 524152 h 524152"/>
                      <a:gd name="connsiteX1" fmla="*/ 131038 w 1130324"/>
                      <a:gd name="connsiteY1" fmla="*/ 0 h 524152"/>
                      <a:gd name="connsiteX2" fmla="*/ 999286 w 1130324"/>
                      <a:gd name="connsiteY2" fmla="*/ 0 h 524152"/>
                      <a:gd name="connsiteX3" fmla="*/ 1130324 w 1130324"/>
                      <a:gd name="connsiteY3" fmla="*/ 524152 h 524152"/>
                      <a:gd name="connsiteX4" fmla="*/ 0 w 1130324"/>
                      <a:gd name="connsiteY4" fmla="*/ 524152 h 524152"/>
                      <a:gd name="connsiteX0" fmla="*/ 0 w 1130324"/>
                      <a:gd name="connsiteY0" fmla="*/ 524152 h 524152"/>
                      <a:gd name="connsiteX1" fmla="*/ 131038 w 1130324"/>
                      <a:gd name="connsiteY1" fmla="*/ 0 h 524152"/>
                      <a:gd name="connsiteX2" fmla="*/ 713145 w 1130324"/>
                      <a:gd name="connsiteY2" fmla="*/ 3186 h 524152"/>
                      <a:gd name="connsiteX3" fmla="*/ 999286 w 1130324"/>
                      <a:gd name="connsiteY3" fmla="*/ 0 h 524152"/>
                      <a:gd name="connsiteX4" fmla="*/ 1130324 w 1130324"/>
                      <a:gd name="connsiteY4" fmla="*/ 524152 h 524152"/>
                      <a:gd name="connsiteX5" fmla="*/ 0 w 1130324"/>
                      <a:gd name="connsiteY5" fmla="*/ 524152 h 524152"/>
                      <a:gd name="connsiteX0" fmla="*/ 0 w 1130324"/>
                      <a:gd name="connsiteY0" fmla="*/ 524152 h 524152"/>
                      <a:gd name="connsiteX1" fmla="*/ 131038 w 1130324"/>
                      <a:gd name="connsiteY1" fmla="*/ 0 h 524152"/>
                      <a:gd name="connsiteX2" fmla="*/ 383961 w 1130324"/>
                      <a:gd name="connsiteY2" fmla="*/ 3186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402249 w 1130324"/>
                      <a:gd name="connsiteY2" fmla="*/ 158634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24" h="524152">
                        <a:moveTo>
                          <a:pt x="0" y="524152"/>
                        </a:moveTo>
                        <a:lnTo>
                          <a:pt x="131038" y="0"/>
                        </a:lnTo>
                        <a:lnTo>
                          <a:pt x="402249" y="158634"/>
                        </a:lnTo>
                        <a:cubicBezTo>
                          <a:pt x="518073" y="170826"/>
                          <a:pt x="478449" y="192162"/>
                          <a:pt x="722289" y="140346"/>
                        </a:cubicBezTo>
                        <a:lnTo>
                          <a:pt x="999286" y="0"/>
                        </a:lnTo>
                        <a:lnTo>
                          <a:pt x="1130324" y="524152"/>
                        </a:lnTo>
                        <a:lnTo>
                          <a:pt x="0" y="524152"/>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Delay 9"/>
                  <p:cNvSpPr/>
                  <p:nvPr/>
                </p:nvSpPr>
                <p:spPr>
                  <a:xfrm rot="5400000">
                    <a:off x="689112" y="2484023"/>
                    <a:ext cx="1702569" cy="1708182"/>
                  </a:xfrm>
                  <a:custGeom>
                    <a:avLst/>
                    <a:gdLst>
                      <a:gd name="connsiteX0" fmla="*/ 0 w 1460572"/>
                      <a:gd name="connsiteY0" fmla="*/ 0 h 1527049"/>
                      <a:gd name="connsiteX1" fmla="*/ 730286 w 1460572"/>
                      <a:gd name="connsiteY1" fmla="*/ 0 h 1527049"/>
                      <a:gd name="connsiteX2" fmla="*/ 1460572 w 1460572"/>
                      <a:gd name="connsiteY2" fmla="*/ 763525 h 1527049"/>
                      <a:gd name="connsiteX3" fmla="*/ 730286 w 1460572"/>
                      <a:gd name="connsiteY3" fmla="*/ 1527050 h 1527049"/>
                      <a:gd name="connsiteX4" fmla="*/ 0 w 1460572"/>
                      <a:gd name="connsiteY4" fmla="*/ 1527049 h 1527049"/>
                      <a:gd name="connsiteX5" fmla="*/ 0 w 1460572"/>
                      <a:gd name="connsiteY5" fmla="*/ 0 h 1527049"/>
                      <a:gd name="connsiteX0" fmla="*/ 0 w 1460572"/>
                      <a:gd name="connsiteY0" fmla="*/ 0 h 1527050"/>
                      <a:gd name="connsiteX1" fmla="*/ 730286 w 1460572"/>
                      <a:gd name="connsiteY1" fmla="*/ 0 h 1527050"/>
                      <a:gd name="connsiteX2" fmla="*/ 1460572 w 1460572"/>
                      <a:gd name="connsiteY2" fmla="*/ 763525 h 1527050"/>
                      <a:gd name="connsiteX3" fmla="*/ 730286 w 1460572"/>
                      <a:gd name="connsiteY3" fmla="*/ 1527050 h 1527050"/>
                      <a:gd name="connsiteX4" fmla="*/ 27434 w 1460572"/>
                      <a:gd name="connsiteY4" fmla="*/ 1353313 h 1527050"/>
                      <a:gd name="connsiteX5" fmla="*/ 0 w 1460572"/>
                      <a:gd name="connsiteY5" fmla="*/ 0 h 1527050"/>
                      <a:gd name="connsiteX0" fmla="*/ 9142 w 1433138"/>
                      <a:gd name="connsiteY0" fmla="*/ 118872 h 1527050"/>
                      <a:gd name="connsiteX1" fmla="*/ 702852 w 1433138"/>
                      <a:gd name="connsiteY1" fmla="*/ 0 h 1527050"/>
                      <a:gd name="connsiteX2" fmla="*/ 1433138 w 1433138"/>
                      <a:gd name="connsiteY2" fmla="*/ 763525 h 1527050"/>
                      <a:gd name="connsiteX3" fmla="*/ 702852 w 1433138"/>
                      <a:gd name="connsiteY3" fmla="*/ 1527050 h 1527050"/>
                      <a:gd name="connsiteX4" fmla="*/ 0 w 1433138"/>
                      <a:gd name="connsiteY4" fmla="*/ 1353313 h 1527050"/>
                      <a:gd name="connsiteX5" fmla="*/ 9142 w 1433138"/>
                      <a:gd name="connsiteY5" fmla="*/ 118872 h 1527050"/>
                      <a:gd name="connsiteX0" fmla="*/ 9142 w 1433138"/>
                      <a:gd name="connsiteY0" fmla="*/ 56410 h 1464588"/>
                      <a:gd name="connsiteX1" fmla="*/ 702852 w 1433138"/>
                      <a:gd name="connsiteY1" fmla="*/ 0 h 1464588"/>
                      <a:gd name="connsiteX2" fmla="*/ 1433138 w 1433138"/>
                      <a:gd name="connsiteY2" fmla="*/ 701063 h 1464588"/>
                      <a:gd name="connsiteX3" fmla="*/ 702852 w 1433138"/>
                      <a:gd name="connsiteY3" fmla="*/ 1464588 h 1464588"/>
                      <a:gd name="connsiteX4" fmla="*/ 0 w 1433138"/>
                      <a:gd name="connsiteY4" fmla="*/ 1290851 h 1464588"/>
                      <a:gd name="connsiteX5" fmla="*/ 9142 w 1433138"/>
                      <a:gd name="connsiteY5" fmla="*/ 56410 h 1464588"/>
                      <a:gd name="connsiteX0" fmla="*/ 9142 w 1433143"/>
                      <a:gd name="connsiteY0" fmla="*/ 56410 h 1389632"/>
                      <a:gd name="connsiteX1" fmla="*/ 702852 w 1433143"/>
                      <a:gd name="connsiteY1" fmla="*/ 0 h 1389632"/>
                      <a:gd name="connsiteX2" fmla="*/ 1433138 w 1433143"/>
                      <a:gd name="connsiteY2" fmla="*/ 701063 h 1389632"/>
                      <a:gd name="connsiteX3" fmla="*/ 712859 w 1433143"/>
                      <a:gd name="connsiteY3" fmla="*/ 1389632 h 1389632"/>
                      <a:gd name="connsiteX4" fmla="*/ 0 w 1433143"/>
                      <a:gd name="connsiteY4" fmla="*/ 1290851 h 1389632"/>
                      <a:gd name="connsiteX5" fmla="*/ 9142 w 1433143"/>
                      <a:gd name="connsiteY5" fmla="*/ 56410 h 1389632"/>
                      <a:gd name="connsiteX0" fmla="*/ 56865 w 1433144"/>
                      <a:gd name="connsiteY0" fmla="*/ 153092 h 1389632"/>
                      <a:gd name="connsiteX1" fmla="*/ 702852 w 1433144"/>
                      <a:gd name="connsiteY1" fmla="*/ 0 h 1389632"/>
                      <a:gd name="connsiteX2" fmla="*/ 1433138 w 1433144"/>
                      <a:gd name="connsiteY2" fmla="*/ 701063 h 1389632"/>
                      <a:gd name="connsiteX3" fmla="*/ 712859 w 1433144"/>
                      <a:gd name="connsiteY3" fmla="*/ 1389632 h 1389632"/>
                      <a:gd name="connsiteX4" fmla="*/ 0 w 1433144"/>
                      <a:gd name="connsiteY4" fmla="*/ 1290851 h 1389632"/>
                      <a:gd name="connsiteX5" fmla="*/ 56865 w 1433144"/>
                      <a:gd name="connsiteY5" fmla="*/ 153092 h 1389632"/>
                      <a:gd name="connsiteX0" fmla="*/ 306 w 1376585"/>
                      <a:gd name="connsiteY0" fmla="*/ 153092 h 1389632"/>
                      <a:gd name="connsiteX1" fmla="*/ 646293 w 1376585"/>
                      <a:gd name="connsiteY1" fmla="*/ 0 h 1389632"/>
                      <a:gd name="connsiteX2" fmla="*/ 1376579 w 1376585"/>
                      <a:gd name="connsiteY2" fmla="*/ 701063 h 1389632"/>
                      <a:gd name="connsiteX3" fmla="*/ 656300 w 1376585"/>
                      <a:gd name="connsiteY3" fmla="*/ 1389632 h 1389632"/>
                      <a:gd name="connsiteX4" fmla="*/ 15026 w 1376585"/>
                      <a:gd name="connsiteY4" fmla="*/ 1211747 h 1389632"/>
                      <a:gd name="connsiteX5" fmla="*/ 306 w 1376585"/>
                      <a:gd name="connsiteY5" fmla="*/ 153092 h 1389632"/>
                      <a:gd name="connsiteX0" fmla="*/ 48912 w 1361560"/>
                      <a:gd name="connsiteY0" fmla="*/ 223405 h 1389632"/>
                      <a:gd name="connsiteX1" fmla="*/ 631268 w 1361560"/>
                      <a:gd name="connsiteY1" fmla="*/ 0 h 1389632"/>
                      <a:gd name="connsiteX2" fmla="*/ 1361554 w 1361560"/>
                      <a:gd name="connsiteY2" fmla="*/ 701063 h 1389632"/>
                      <a:gd name="connsiteX3" fmla="*/ 641275 w 1361560"/>
                      <a:gd name="connsiteY3" fmla="*/ 1389632 h 1389632"/>
                      <a:gd name="connsiteX4" fmla="*/ 1 w 1361560"/>
                      <a:gd name="connsiteY4" fmla="*/ 1211747 h 1389632"/>
                      <a:gd name="connsiteX5" fmla="*/ 48912 w 1361560"/>
                      <a:gd name="connsiteY5" fmla="*/ 223405 h 1389632"/>
                      <a:gd name="connsiteX0" fmla="*/ 128 w 1312776"/>
                      <a:gd name="connsiteY0" fmla="*/ 223405 h 1389632"/>
                      <a:gd name="connsiteX1" fmla="*/ 582484 w 1312776"/>
                      <a:gd name="connsiteY1" fmla="*/ 0 h 1389632"/>
                      <a:gd name="connsiteX2" fmla="*/ 1312770 w 1312776"/>
                      <a:gd name="connsiteY2" fmla="*/ 701063 h 1389632"/>
                      <a:gd name="connsiteX3" fmla="*/ 592491 w 1312776"/>
                      <a:gd name="connsiteY3" fmla="*/ 1389632 h 1389632"/>
                      <a:gd name="connsiteX4" fmla="*/ 46665 w 1312776"/>
                      <a:gd name="connsiteY4" fmla="*/ 1159010 h 1389632"/>
                      <a:gd name="connsiteX5" fmla="*/ 128 w 1312776"/>
                      <a:gd name="connsiteY5" fmla="*/ 223405 h 1389632"/>
                      <a:gd name="connsiteX0" fmla="*/ 1187 w 1266111"/>
                      <a:gd name="connsiteY0" fmla="*/ 232193 h 1389632"/>
                      <a:gd name="connsiteX1" fmla="*/ 535819 w 1266111"/>
                      <a:gd name="connsiteY1" fmla="*/ 0 h 1389632"/>
                      <a:gd name="connsiteX2" fmla="*/ 1266105 w 1266111"/>
                      <a:gd name="connsiteY2" fmla="*/ 701063 h 1389632"/>
                      <a:gd name="connsiteX3" fmla="*/ 545826 w 1266111"/>
                      <a:gd name="connsiteY3" fmla="*/ 1389632 h 1389632"/>
                      <a:gd name="connsiteX4" fmla="*/ 0 w 1266111"/>
                      <a:gd name="connsiteY4" fmla="*/ 1159010 h 1389632"/>
                      <a:gd name="connsiteX5" fmla="*/ 1187 w 1266111"/>
                      <a:gd name="connsiteY5" fmla="*/ 232193 h 1389632"/>
                      <a:gd name="connsiteX0" fmla="*/ 1186 w 1266110"/>
                      <a:gd name="connsiteY0" fmla="*/ 232193 h 1389632"/>
                      <a:gd name="connsiteX1" fmla="*/ 535818 w 1266110"/>
                      <a:gd name="connsiteY1" fmla="*/ 0 h 1389632"/>
                      <a:gd name="connsiteX2" fmla="*/ 1266104 w 1266110"/>
                      <a:gd name="connsiteY2" fmla="*/ 701063 h 1389632"/>
                      <a:gd name="connsiteX3" fmla="*/ 545825 w 1266110"/>
                      <a:gd name="connsiteY3" fmla="*/ 1389632 h 1389632"/>
                      <a:gd name="connsiteX4" fmla="*/ 0 w 1266110"/>
                      <a:gd name="connsiteY4" fmla="*/ 1159010 h 1389632"/>
                      <a:gd name="connsiteX5" fmla="*/ 1186 w 1266110"/>
                      <a:gd name="connsiteY5" fmla="*/ 232193 h 13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10" h="1389632">
                        <a:moveTo>
                          <a:pt x="1186" y="232193"/>
                        </a:moveTo>
                        <a:cubicBezTo>
                          <a:pt x="232423" y="192569"/>
                          <a:pt x="304581" y="39624"/>
                          <a:pt x="535818" y="0"/>
                        </a:cubicBezTo>
                        <a:cubicBezTo>
                          <a:pt x="939144" y="0"/>
                          <a:pt x="1264436" y="469458"/>
                          <a:pt x="1266104" y="701063"/>
                        </a:cubicBezTo>
                        <a:cubicBezTo>
                          <a:pt x="1267772" y="932668"/>
                          <a:pt x="949151" y="1389632"/>
                          <a:pt x="545825" y="1389632"/>
                        </a:cubicBezTo>
                        <a:lnTo>
                          <a:pt x="0" y="1159010"/>
                        </a:lnTo>
                        <a:cubicBezTo>
                          <a:pt x="3047" y="747530"/>
                          <a:pt x="-1861" y="643673"/>
                          <a:pt x="1186" y="232193"/>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13"/>
                  <p:cNvSpPr/>
                  <p:nvPr/>
                </p:nvSpPr>
                <p:spPr>
                  <a:xfrm rot="10800000">
                    <a:off x="1010300" y="3697649"/>
                    <a:ext cx="1027421" cy="582734"/>
                  </a:xfrm>
                  <a:custGeom>
                    <a:avLst/>
                    <a:gdLst>
                      <a:gd name="connsiteX0" fmla="*/ 1 w 482187"/>
                      <a:gd name="connsiteY0" fmla="*/ 132607 h 347170"/>
                      <a:gd name="connsiteX1" fmla="*/ 241094 w 482187"/>
                      <a:gd name="connsiteY1" fmla="*/ 0 h 347170"/>
                      <a:gd name="connsiteX2" fmla="*/ 482186 w 482187"/>
                      <a:gd name="connsiteY2" fmla="*/ 132607 h 347170"/>
                      <a:gd name="connsiteX3" fmla="*/ 390097 w 482187"/>
                      <a:gd name="connsiteY3" fmla="*/ 347169 h 347170"/>
                      <a:gd name="connsiteX4" fmla="*/ 92090 w 482187"/>
                      <a:gd name="connsiteY4" fmla="*/ 347169 h 347170"/>
                      <a:gd name="connsiteX5" fmla="*/ 1 w 482187"/>
                      <a:gd name="connsiteY5" fmla="*/ 132607 h 347170"/>
                      <a:gd name="connsiteX0" fmla="*/ 0 w 488764"/>
                      <a:gd name="connsiteY0" fmla="*/ 297068 h 347169"/>
                      <a:gd name="connsiteX1" fmla="*/ 247672 w 488764"/>
                      <a:gd name="connsiteY1" fmla="*/ 0 h 347169"/>
                      <a:gd name="connsiteX2" fmla="*/ 488764 w 488764"/>
                      <a:gd name="connsiteY2" fmla="*/ 132607 h 347169"/>
                      <a:gd name="connsiteX3" fmla="*/ 396675 w 488764"/>
                      <a:gd name="connsiteY3" fmla="*/ 347169 h 347169"/>
                      <a:gd name="connsiteX4" fmla="*/ 98668 w 488764"/>
                      <a:gd name="connsiteY4" fmla="*/ 347169 h 347169"/>
                      <a:gd name="connsiteX5" fmla="*/ 0 w 488764"/>
                      <a:gd name="connsiteY5" fmla="*/ 297068 h 347169"/>
                      <a:gd name="connsiteX0" fmla="*/ 0 w 485474"/>
                      <a:gd name="connsiteY0" fmla="*/ 297068 h 347169"/>
                      <a:gd name="connsiteX1" fmla="*/ 247672 w 485474"/>
                      <a:gd name="connsiteY1" fmla="*/ 0 h 347169"/>
                      <a:gd name="connsiteX2" fmla="*/ 485474 w 485474"/>
                      <a:gd name="connsiteY2" fmla="*/ 211548 h 347169"/>
                      <a:gd name="connsiteX3" fmla="*/ 396675 w 485474"/>
                      <a:gd name="connsiteY3" fmla="*/ 347169 h 347169"/>
                      <a:gd name="connsiteX4" fmla="*/ 98668 w 485474"/>
                      <a:gd name="connsiteY4" fmla="*/ 347169 h 347169"/>
                      <a:gd name="connsiteX5" fmla="*/ 0 w 485474"/>
                      <a:gd name="connsiteY5" fmla="*/ 297068 h 347169"/>
                      <a:gd name="connsiteX0" fmla="*/ 0 w 462449"/>
                      <a:gd name="connsiteY0" fmla="*/ 214838 h 347169"/>
                      <a:gd name="connsiteX1" fmla="*/ 224647 w 462449"/>
                      <a:gd name="connsiteY1" fmla="*/ 0 h 347169"/>
                      <a:gd name="connsiteX2" fmla="*/ 462449 w 462449"/>
                      <a:gd name="connsiteY2" fmla="*/ 211548 h 347169"/>
                      <a:gd name="connsiteX3" fmla="*/ 373650 w 462449"/>
                      <a:gd name="connsiteY3" fmla="*/ 347169 h 347169"/>
                      <a:gd name="connsiteX4" fmla="*/ 75643 w 462449"/>
                      <a:gd name="connsiteY4" fmla="*/ 347169 h 347169"/>
                      <a:gd name="connsiteX5" fmla="*/ 0 w 462449"/>
                      <a:gd name="connsiteY5" fmla="*/ 214838 h 347169"/>
                      <a:gd name="connsiteX0" fmla="*/ 2028 w 464477"/>
                      <a:gd name="connsiteY0" fmla="*/ 214838 h 347169"/>
                      <a:gd name="connsiteX1" fmla="*/ 226675 w 464477"/>
                      <a:gd name="connsiteY1" fmla="*/ 0 h 347169"/>
                      <a:gd name="connsiteX2" fmla="*/ 464477 w 464477"/>
                      <a:gd name="connsiteY2" fmla="*/ 211548 h 347169"/>
                      <a:gd name="connsiteX3" fmla="*/ 375678 w 464477"/>
                      <a:gd name="connsiteY3" fmla="*/ 347169 h 347169"/>
                      <a:gd name="connsiteX4" fmla="*/ 77671 w 464477"/>
                      <a:gd name="connsiteY4" fmla="*/ 347169 h 347169"/>
                      <a:gd name="connsiteX5" fmla="*/ 2028 w 464477"/>
                      <a:gd name="connsiteY5" fmla="*/ 214838 h 347169"/>
                      <a:gd name="connsiteX0" fmla="*/ 2028 w 464477"/>
                      <a:gd name="connsiteY0" fmla="*/ 214838 h 347169"/>
                      <a:gd name="connsiteX1" fmla="*/ 226675 w 464477"/>
                      <a:gd name="connsiteY1" fmla="*/ 0 h 347169"/>
                      <a:gd name="connsiteX2" fmla="*/ 340200 w 464477"/>
                      <a:gd name="connsiteY2" fmla="*/ 95369 h 347169"/>
                      <a:gd name="connsiteX3" fmla="*/ 464477 w 464477"/>
                      <a:gd name="connsiteY3" fmla="*/ 211548 h 347169"/>
                      <a:gd name="connsiteX4" fmla="*/ 375678 w 464477"/>
                      <a:gd name="connsiteY4" fmla="*/ 347169 h 347169"/>
                      <a:gd name="connsiteX5" fmla="*/ 77671 w 464477"/>
                      <a:gd name="connsiteY5" fmla="*/ 347169 h 347169"/>
                      <a:gd name="connsiteX6" fmla="*/ 2028 w 464477"/>
                      <a:gd name="connsiteY6" fmla="*/ 214838 h 347169"/>
                      <a:gd name="connsiteX0" fmla="*/ 2028 w 464477"/>
                      <a:gd name="connsiteY0" fmla="*/ 214838 h 347169"/>
                      <a:gd name="connsiteX1" fmla="*/ 106666 w 464477"/>
                      <a:gd name="connsiteY1" fmla="*/ 108526 h 347169"/>
                      <a:gd name="connsiteX2" fmla="*/ 226675 w 464477"/>
                      <a:gd name="connsiteY2" fmla="*/ 0 h 347169"/>
                      <a:gd name="connsiteX3" fmla="*/ 340200 w 464477"/>
                      <a:gd name="connsiteY3" fmla="*/ 95369 h 347169"/>
                      <a:gd name="connsiteX4" fmla="*/ 464477 w 464477"/>
                      <a:gd name="connsiteY4" fmla="*/ 211548 h 347169"/>
                      <a:gd name="connsiteX5" fmla="*/ 375678 w 464477"/>
                      <a:gd name="connsiteY5" fmla="*/ 347169 h 347169"/>
                      <a:gd name="connsiteX6" fmla="*/ 77671 w 464477"/>
                      <a:gd name="connsiteY6" fmla="*/ 347169 h 347169"/>
                      <a:gd name="connsiteX7" fmla="*/ 2028 w 464477"/>
                      <a:gd name="connsiteY7" fmla="*/ 214838 h 347169"/>
                      <a:gd name="connsiteX0" fmla="*/ 2028 w 464477"/>
                      <a:gd name="connsiteY0" fmla="*/ 214838 h 348638"/>
                      <a:gd name="connsiteX1" fmla="*/ 106666 w 464477"/>
                      <a:gd name="connsiteY1" fmla="*/ 108526 h 348638"/>
                      <a:gd name="connsiteX2" fmla="*/ 226675 w 464477"/>
                      <a:gd name="connsiteY2" fmla="*/ 0 h 348638"/>
                      <a:gd name="connsiteX3" fmla="*/ 340200 w 464477"/>
                      <a:gd name="connsiteY3" fmla="*/ 95369 h 348638"/>
                      <a:gd name="connsiteX4" fmla="*/ 464477 w 464477"/>
                      <a:gd name="connsiteY4" fmla="*/ 211548 h 348638"/>
                      <a:gd name="connsiteX5" fmla="*/ 375678 w 464477"/>
                      <a:gd name="connsiteY5" fmla="*/ 347169 h 348638"/>
                      <a:gd name="connsiteX6" fmla="*/ 248102 w 464477"/>
                      <a:gd name="connsiteY6" fmla="*/ 348638 h 348638"/>
                      <a:gd name="connsiteX7" fmla="*/ 77671 w 464477"/>
                      <a:gd name="connsiteY7" fmla="*/ 347169 h 348638"/>
                      <a:gd name="connsiteX8" fmla="*/ 2028 w 464477"/>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340200 w 457899"/>
                      <a:gd name="connsiteY3" fmla="*/ 95369 h 348638"/>
                      <a:gd name="connsiteX4" fmla="*/ 457899 w 457899"/>
                      <a:gd name="connsiteY4" fmla="*/ 224705 h 348638"/>
                      <a:gd name="connsiteX5" fmla="*/ 375678 w 457899"/>
                      <a:gd name="connsiteY5" fmla="*/ 347169 h 348638"/>
                      <a:gd name="connsiteX6" fmla="*/ 248102 w 457899"/>
                      <a:gd name="connsiteY6" fmla="*/ 348638 h 348638"/>
                      <a:gd name="connsiteX7" fmla="*/ 77671 w 457899"/>
                      <a:gd name="connsiteY7" fmla="*/ 347169 h 348638"/>
                      <a:gd name="connsiteX8" fmla="*/ 2028 w 457899"/>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289742 w 457899"/>
                      <a:gd name="connsiteY3" fmla="*/ 50151 h 348638"/>
                      <a:gd name="connsiteX4" fmla="*/ 340200 w 457899"/>
                      <a:gd name="connsiteY4" fmla="*/ 95369 h 348638"/>
                      <a:gd name="connsiteX5" fmla="*/ 457899 w 457899"/>
                      <a:gd name="connsiteY5" fmla="*/ 224705 h 348638"/>
                      <a:gd name="connsiteX6" fmla="*/ 375678 w 457899"/>
                      <a:gd name="connsiteY6" fmla="*/ 347169 h 348638"/>
                      <a:gd name="connsiteX7" fmla="*/ 248102 w 457899"/>
                      <a:gd name="connsiteY7" fmla="*/ 348638 h 348638"/>
                      <a:gd name="connsiteX8" fmla="*/ 77671 w 457899"/>
                      <a:gd name="connsiteY8" fmla="*/ 347169 h 348638"/>
                      <a:gd name="connsiteX9" fmla="*/ 2028 w 457899"/>
                      <a:gd name="connsiteY9" fmla="*/ 214838 h 348638"/>
                      <a:gd name="connsiteX0" fmla="*/ 2028 w 457899"/>
                      <a:gd name="connsiteY0" fmla="*/ 214838 h 348638"/>
                      <a:gd name="connsiteX1" fmla="*/ 106666 w 457899"/>
                      <a:gd name="connsiteY1" fmla="*/ 108526 h 348638"/>
                      <a:gd name="connsiteX2" fmla="*/ 153919 w 457899"/>
                      <a:gd name="connsiteY2" fmla="*/ 69886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106666 w 457899"/>
                      <a:gd name="connsiteY1" fmla="*/ 108526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67859 w 457899"/>
                      <a:gd name="connsiteY1" fmla="*/ 101948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40200 w 457899"/>
                      <a:gd name="connsiteY5" fmla="*/ 72345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0989 h 325614"/>
                      <a:gd name="connsiteX10" fmla="*/ 2028 w 457899"/>
                      <a:gd name="connsiteY10" fmla="*/ 191814 h 32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99" h="325614">
                        <a:moveTo>
                          <a:pt x="2028" y="191814"/>
                        </a:moveTo>
                        <a:lnTo>
                          <a:pt x="67859" y="78924"/>
                        </a:lnTo>
                        <a:lnTo>
                          <a:pt x="134516" y="33705"/>
                        </a:lnTo>
                        <a:lnTo>
                          <a:pt x="223441" y="0"/>
                        </a:lnTo>
                        <a:lnTo>
                          <a:pt x="289742" y="23838"/>
                        </a:lnTo>
                        <a:lnTo>
                          <a:pt x="369304" y="78923"/>
                        </a:lnTo>
                        <a:lnTo>
                          <a:pt x="457899" y="201681"/>
                        </a:lnTo>
                        <a:lnTo>
                          <a:pt x="375678" y="307699"/>
                        </a:lnTo>
                        <a:lnTo>
                          <a:pt x="248102" y="325614"/>
                        </a:lnTo>
                        <a:lnTo>
                          <a:pt x="77671" y="310989"/>
                        </a:lnTo>
                        <a:cubicBezTo>
                          <a:pt x="52457" y="266879"/>
                          <a:pt x="-12229" y="206321"/>
                          <a:pt x="2028" y="19181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Snip Same Side Corner Rectangle 65"/>
                  <p:cNvSpPr/>
                  <p:nvPr/>
                </p:nvSpPr>
                <p:spPr>
                  <a:xfrm rot="10800000">
                    <a:off x="2079042" y="5442266"/>
                    <a:ext cx="713896" cy="891885"/>
                  </a:xfrm>
                  <a:prstGeom prst="snip2SameRect">
                    <a:avLst/>
                  </a:prstGeom>
                  <a:solidFill>
                    <a:srgbClr val="586DA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610810" y="3135843"/>
                    <a:ext cx="147650" cy="387743"/>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271903" y="3093148"/>
                    <a:ext cx="218682" cy="414076"/>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Triangle 21"/>
                  <p:cNvSpPr/>
                  <p:nvPr/>
                </p:nvSpPr>
                <p:spPr>
                  <a:xfrm rot="8408317">
                    <a:off x="1569800" y="4155696"/>
                    <a:ext cx="750140" cy="762205"/>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 name="connsiteX0" fmla="*/ 0 w 466239"/>
                      <a:gd name="connsiteY0" fmla="*/ 693813 h 693813"/>
                      <a:gd name="connsiteX1" fmla="*/ 18288 w 466239"/>
                      <a:gd name="connsiteY1" fmla="*/ 0 h 693813"/>
                      <a:gd name="connsiteX2" fmla="*/ 466239 w 466239"/>
                      <a:gd name="connsiteY2" fmla="*/ 599639 h 693813"/>
                      <a:gd name="connsiteX3" fmla="*/ 265786 w 466239"/>
                      <a:gd name="connsiteY3" fmla="*/ 601446 h 693813"/>
                      <a:gd name="connsiteX4" fmla="*/ 0 w 466239"/>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39" h="693813">
                        <a:moveTo>
                          <a:pt x="0" y="693813"/>
                        </a:moveTo>
                        <a:lnTo>
                          <a:pt x="18288" y="0"/>
                        </a:lnTo>
                        <a:lnTo>
                          <a:pt x="466239" y="599639"/>
                        </a:lnTo>
                        <a:lnTo>
                          <a:pt x="265786" y="601446"/>
                        </a:lnTo>
                        <a:lnTo>
                          <a:pt x="0" y="693813"/>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Manual Operation 2"/>
                  <p:cNvSpPr/>
                  <p:nvPr/>
                </p:nvSpPr>
                <p:spPr>
                  <a:xfrm rot="10800000">
                    <a:off x="1331059" y="4614801"/>
                    <a:ext cx="376584" cy="232137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Cube 70"/>
                  <p:cNvSpPr/>
                  <p:nvPr/>
                </p:nvSpPr>
                <p:spPr>
                  <a:xfrm rot="1527025">
                    <a:off x="999410" y="5633616"/>
                    <a:ext cx="1315407" cy="1687950"/>
                  </a:xfrm>
                  <a:prstGeom prst="cube">
                    <a:avLst>
                      <a:gd name="adj" fmla="val 3283"/>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OPI Notebook</a:t>
                    </a:r>
                    <a:endParaRPr lang="en-US" dirty="0"/>
                  </a:p>
                </p:txBody>
              </p:sp>
              <p:grpSp>
                <p:nvGrpSpPr>
                  <p:cNvPr id="72" name="Group 71"/>
                  <p:cNvGrpSpPr/>
                  <p:nvPr/>
                </p:nvGrpSpPr>
                <p:grpSpPr>
                  <a:xfrm>
                    <a:off x="-121222" y="4384338"/>
                    <a:ext cx="2583957" cy="2633513"/>
                    <a:chOff x="-2027855" y="4408852"/>
                    <a:chExt cx="1889752" cy="2178204"/>
                  </a:xfrm>
                </p:grpSpPr>
                <p:sp>
                  <p:nvSpPr>
                    <p:cNvPr id="76" name="Oval 19"/>
                    <p:cNvSpPr/>
                    <p:nvPr/>
                  </p:nvSpPr>
                  <p:spPr>
                    <a:xfrm rot="1186060">
                      <a:off x="-799302" y="5952704"/>
                      <a:ext cx="661199" cy="634352"/>
                    </a:xfrm>
                    <a:custGeom>
                      <a:avLst/>
                      <a:gdLst>
                        <a:gd name="connsiteX0" fmla="*/ 0 w 3997004"/>
                        <a:gd name="connsiteY0" fmla="*/ 2008866 h 4017732"/>
                        <a:gd name="connsiteX1" fmla="*/ 1998502 w 3997004"/>
                        <a:gd name="connsiteY1" fmla="*/ 0 h 4017732"/>
                        <a:gd name="connsiteX2" fmla="*/ 3997004 w 3997004"/>
                        <a:gd name="connsiteY2" fmla="*/ 2008866 h 4017732"/>
                        <a:gd name="connsiteX3" fmla="*/ 1998502 w 3997004"/>
                        <a:gd name="connsiteY3" fmla="*/ 4017732 h 4017732"/>
                        <a:gd name="connsiteX4" fmla="*/ 0 w 3997004"/>
                        <a:gd name="connsiteY4" fmla="*/ 2008866 h 4017732"/>
                        <a:gd name="connsiteX0" fmla="*/ 1809 w 3998813"/>
                        <a:gd name="connsiteY0" fmla="*/ 2244308 h 4253174"/>
                        <a:gd name="connsiteX1" fmla="*/ 1649737 w 3998813"/>
                        <a:gd name="connsiteY1" fmla="*/ 263977 h 4253174"/>
                        <a:gd name="connsiteX2" fmla="*/ 2000311 w 3998813"/>
                        <a:gd name="connsiteY2" fmla="*/ 235442 h 4253174"/>
                        <a:gd name="connsiteX3" fmla="*/ 3998813 w 3998813"/>
                        <a:gd name="connsiteY3" fmla="*/ 2244308 h 4253174"/>
                        <a:gd name="connsiteX4" fmla="*/ 2000311 w 3998813"/>
                        <a:gd name="connsiteY4" fmla="*/ 4253174 h 4253174"/>
                        <a:gd name="connsiteX5" fmla="*/ 1809 w 3998813"/>
                        <a:gd name="connsiteY5" fmla="*/ 2244308 h 4253174"/>
                        <a:gd name="connsiteX0" fmla="*/ 15752 w 4012756"/>
                        <a:gd name="connsiteY0" fmla="*/ 2168047 h 4176913"/>
                        <a:gd name="connsiteX1" fmla="*/ 1111022 w 4012756"/>
                        <a:gd name="connsiteY1" fmla="*/ 680085 h 4176913"/>
                        <a:gd name="connsiteX2" fmla="*/ 1663680 w 4012756"/>
                        <a:gd name="connsiteY2" fmla="*/ 187716 h 4176913"/>
                        <a:gd name="connsiteX3" fmla="*/ 2014254 w 4012756"/>
                        <a:gd name="connsiteY3" fmla="*/ 159181 h 4176913"/>
                        <a:gd name="connsiteX4" fmla="*/ 4012756 w 4012756"/>
                        <a:gd name="connsiteY4" fmla="*/ 2168047 h 4176913"/>
                        <a:gd name="connsiteX5" fmla="*/ 2014254 w 4012756"/>
                        <a:gd name="connsiteY5" fmla="*/ 4176913 h 4176913"/>
                        <a:gd name="connsiteX6" fmla="*/ 15752 w 4012756"/>
                        <a:gd name="connsiteY6" fmla="*/ 2168047 h 4176913"/>
                        <a:gd name="connsiteX0" fmla="*/ 43077 w 4040081"/>
                        <a:gd name="connsiteY0" fmla="*/ 2168047 h 4176913"/>
                        <a:gd name="connsiteX1" fmla="*/ 706268 w 4040081"/>
                        <a:gd name="connsiteY1" fmla="*/ 1071971 h 4176913"/>
                        <a:gd name="connsiteX2" fmla="*/ 1138347 w 4040081"/>
                        <a:gd name="connsiteY2" fmla="*/ 680085 h 4176913"/>
                        <a:gd name="connsiteX3" fmla="*/ 1691005 w 4040081"/>
                        <a:gd name="connsiteY3" fmla="*/ 187716 h 4176913"/>
                        <a:gd name="connsiteX4" fmla="*/ 2041579 w 4040081"/>
                        <a:gd name="connsiteY4" fmla="*/ 159181 h 4176913"/>
                        <a:gd name="connsiteX5" fmla="*/ 4040081 w 4040081"/>
                        <a:gd name="connsiteY5" fmla="*/ 2168047 h 4176913"/>
                        <a:gd name="connsiteX6" fmla="*/ 2041579 w 4040081"/>
                        <a:gd name="connsiteY6" fmla="*/ 4176913 h 4176913"/>
                        <a:gd name="connsiteX7" fmla="*/ 43077 w 4040081"/>
                        <a:gd name="connsiteY7" fmla="*/ 2168047 h 4176913"/>
                        <a:gd name="connsiteX0" fmla="*/ 103717 w 4100721"/>
                        <a:gd name="connsiteY0" fmla="*/ 2168047 h 4176913"/>
                        <a:gd name="connsiteX1" fmla="*/ 334830 w 4100721"/>
                        <a:gd name="connsiteY1" fmla="*/ 1473905 h 4176913"/>
                        <a:gd name="connsiteX2" fmla="*/ 766908 w 4100721"/>
                        <a:gd name="connsiteY2" fmla="*/ 1071971 h 4176913"/>
                        <a:gd name="connsiteX3" fmla="*/ 1198987 w 4100721"/>
                        <a:gd name="connsiteY3" fmla="*/ 680085 h 4176913"/>
                        <a:gd name="connsiteX4" fmla="*/ 1751645 w 4100721"/>
                        <a:gd name="connsiteY4" fmla="*/ 187716 h 4176913"/>
                        <a:gd name="connsiteX5" fmla="*/ 2102219 w 4100721"/>
                        <a:gd name="connsiteY5" fmla="*/ 159181 h 4176913"/>
                        <a:gd name="connsiteX6" fmla="*/ 4100721 w 4100721"/>
                        <a:gd name="connsiteY6" fmla="*/ 2168047 h 4176913"/>
                        <a:gd name="connsiteX7" fmla="*/ 2102219 w 4100721"/>
                        <a:gd name="connsiteY7" fmla="*/ 4176913 h 4176913"/>
                        <a:gd name="connsiteX8" fmla="*/ 103717 w 4100721"/>
                        <a:gd name="connsiteY8" fmla="*/ 2168047 h 4176913"/>
                        <a:gd name="connsiteX0" fmla="*/ 134600 w 4131604"/>
                        <a:gd name="connsiteY0" fmla="*/ 2168047 h 4178715"/>
                        <a:gd name="connsiteX1" fmla="*/ 365713 w 4131604"/>
                        <a:gd name="connsiteY1" fmla="*/ 1473905 h 4178715"/>
                        <a:gd name="connsiteX2" fmla="*/ 797791 w 4131604"/>
                        <a:gd name="connsiteY2" fmla="*/ 1071971 h 4178715"/>
                        <a:gd name="connsiteX3" fmla="*/ 1229870 w 4131604"/>
                        <a:gd name="connsiteY3" fmla="*/ 680085 h 4178715"/>
                        <a:gd name="connsiteX4" fmla="*/ 1782528 w 4131604"/>
                        <a:gd name="connsiteY4" fmla="*/ 187716 h 4178715"/>
                        <a:gd name="connsiteX5" fmla="*/ 2133102 w 4131604"/>
                        <a:gd name="connsiteY5" fmla="*/ 159181 h 4178715"/>
                        <a:gd name="connsiteX6" fmla="*/ 4131604 w 4131604"/>
                        <a:gd name="connsiteY6" fmla="*/ 2168047 h 4178715"/>
                        <a:gd name="connsiteX7" fmla="*/ 2133102 w 4131604"/>
                        <a:gd name="connsiteY7" fmla="*/ 4176913 h 4178715"/>
                        <a:gd name="connsiteX8" fmla="*/ 164746 w 4131604"/>
                        <a:gd name="connsiteY8" fmla="*/ 2518934 h 4178715"/>
                        <a:gd name="connsiteX9" fmla="*/ 134600 w 4131604"/>
                        <a:gd name="connsiteY9" fmla="*/ 2168047 h 4178715"/>
                        <a:gd name="connsiteX0" fmla="*/ 134600 w 4131604"/>
                        <a:gd name="connsiteY0" fmla="*/ 2168047 h 4201141"/>
                        <a:gd name="connsiteX1" fmla="*/ 365713 w 4131604"/>
                        <a:gd name="connsiteY1" fmla="*/ 1473905 h 4201141"/>
                        <a:gd name="connsiteX2" fmla="*/ 797791 w 4131604"/>
                        <a:gd name="connsiteY2" fmla="*/ 1071971 h 4201141"/>
                        <a:gd name="connsiteX3" fmla="*/ 1229870 w 4131604"/>
                        <a:gd name="connsiteY3" fmla="*/ 680085 h 4201141"/>
                        <a:gd name="connsiteX4" fmla="*/ 1782528 w 4131604"/>
                        <a:gd name="connsiteY4" fmla="*/ 187716 h 4201141"/>
                        <a:gd name="connsiteX5" fmla="*/ 2133102 w 4131604"/>
                        <a:gd name="connsiteY5" fmla="*/ 159181 h 4201141"/>
                        <a:gd name="connsiteX6" fmla="*/ 4131604 w 4131604"/>
                        <a:gd name="connsiteY6" fmla="*/ 2168047 h 4201141"/>
                        <a:gd name="connsiteX7" fmla="*/ 2133102 w 4131604"/>
                        <a:gd name="connsiteY7" fmla="*/ 4176913 h 4201141"/>
                        <a:gd name="connsiteX8" fmla="*/ 777695 w 4131604"/>
                        <a:gd name="connsiteY8" fmla="*/ 3232367 h 4201141"/>
                        <a:gd name="connsiteX9" fmla="*/ 164746 w 4131604"/>
                        <a:gd name="connsiteY9" fmla="*/ 2518934 h 4201141"/>
                        <a:gd name="connsiteX10" fmla="*/ 134600 w 4131604"/>
                        <a:gd name="connsiteY10" fmla="*/ 2168047 h 4201141"/>
                        <a:gd name="connsiteX0" fmla="*/ 134600 w 4131604"/>
                        <a:gd name="connsiteY0" fmla="*/ 2168047 h 4264000"/>
                        <a:gd name="connsiteX1" fmla="*/ 365713 w 4131604"/>
                        <a:gd name="connsiteY1" fmla="*/ 1473905 h 4264000"/>
                        <a:gd name="connsiteX2" fmla="*/ 797791 w 4131604"/>
                        <a:gd name="connsiteY2" fmla="*/ 1071971 h 4264000"/>
                        <a:gd name="connsiteX3" fmla="*/ 1229870 w 4131604"/>
                        <a:gd name="connsiteY3" fmla="*/ 680085 h 4264000"/>
                        <a:gd name="connsiteX4" fmla="*/ 1782528 w 4131604"/>
                        <a:gd name="connsiteY4" fmla="*/ 187716 h 4264000"/>
                        <a:gd name="connsiteX5" fmla="*/ 2133102 w 4131604"/>
                        <a:gd name="connsiteY5" fmla="*/ 159181 h 4264000"/>
                        <a:gd name="connsiteX6" fmla="*/ 4131604 w 4131604"/>
                        <a:gd name="connsiteY6" fmla="*/ 2168047 h 4264000"/>
                        <a:gd name="connsiteX7" fmla="*/ 2133102 w 4131604"/>
                        <a:gd name="connsiteY7" fmla="*/ 4176913 h 4264000"/>
                        <a:gd name="connsiteX8" fmla="*/ 1300210 w 4131604"/>
                        <a:gd name="connsiteY8" fmla="*/ 3835268 h 4264000"/>
                        <a:gd name="connsiteX9" fmla="*/ 777695 w 4131604"/>
                        <a:gd name="connsiteY9" fmla="*/ 3232367 h 4264000"/>
                        <a:gd name="connsiteX10" fmla="*/ 164746 w 4131604"/>
                        <a:gd name="connsiteY10" fmla="*/ 2518934 h 4264000"/>
                        <a:gd name="connsiteX11" fmla="*/ 134600 w 4131604"/>
                        <a:gd name="connsiteY11" fmla="*/ 2168047 h 4264000"/>
                        <a:gd name="connsiteX0" fmla="*/ 134600 w 4147381"/>
                        <a:gd name="connsiteY0" fmla="*/ 2061553 h 4157506"/>
                        <a:gd name="connsiteX1" fmla="*/ 365713 w 4147381"/>
                        <a:gd name="connsiteY1" fmla="*/ 1367411 h 4157506"/>
                        <a:gd name="connsiteX2" fmla="*/ 797791 w 4147381"/>
                        <a:gd name="connsiteY2" fmla="*/ 965477 h 4157506"/>
                        <a:gd name="connsiteX3" fmla="*/ 1229870 w 4147381"/>
                        <a:gd name="connsiteY3" fmla="*/ 573591 h 4157506"/>
                        <a:gd name="connsiteX4" fmla="*/ 1782528 w 4147381"/>
                        <a:gd name="connsiteY4" fmla="*/ 81222 h 4157506"/>
                        <a:gd name="connsiteX5" fmla="*/ 2133102 w 4147381"/>
                        <a:gd name="connsiteY5" fmla="*/ 52687 h 4157506"/>
                        <a:gd name="connsiteX6" fmla="*/ 3018478 w 4147381"/>
                        <a:gd name="connsiteY6" fmla="*/ 603735 h 4157506"/>
                        <a:gd name="connsiteX7" fmla="*/ 4131604 w 4147381"/>
                        <a:gd name="connsiteY7" fmla="*/ 2061553 h 4157506"/>
                        <a:gd name="connsiteX8" fmla="*/ 2133102 w 4147381"/>
                        <a:gd name="connsiteY8" fmla="*/ 4070419 h 4157506"/>
                        <a:gd name="connsiteX9" fmla="*/ 1300210 w 4147381"/>
                        <a:gd name="connsiteY9" fmla="*/ 3728774 h 4157506"/>
                        <a:gd name="connsiteX10" fmla="*/ 777695 w 4147381"/>
                        <a:gd name="connsiteY10" fmla="*/ 3125873 h 4157506"/>
                        <a:gd name="connsiteX11" fmla="*/ 164746 w 4147381"/>
                        <a:gd name="connsiteY11" fmla="*/ 2412440 h 4157506"/>
                        <a:gd name="connsiteX12" fmla="*/ 134600 w 4147381"/>
                        <a:gd name="connsiteY12" fmla="*/ 2061553 h 4157506"/>
                        <a:gd name="connsiteX0" fmla="*/ 134600 w 4160592"/>
                        <a:gd name="connsiteY0" fmla="*/ 2061553 h 4157506"/>
                        <a:gd name="connsiteX1" fmla="*/ 365713 w 4160592"/>
                        <a:gd name="connsiteY1" fmla="*/ 1367411 h 4157506"/>
                        <a:gd name="connsiteX2" fmla="*/ 797791 w 4160592"/>
                        <a:gd name="connsiteY2" fmla="*/ 965477 h 4157506"/>
                        <a:gd name="connsiteX3" fmla="*/ 1229870 w 4160592"/>
                        <a:gd name="connsiteY3" fmla="*/ 573591 h 4157506"/>
                        <a:gd name="connsiteX4" fmla="*/ 1782528 w 4160592"/>
                        <a:gd name="connsiteY4" fmla="*/ 81222 h 4157506"/>
                        <a:gd name="connsiteX5" fmla="*/ 2133102 w 4160592"/>
                        <a:gd name="connsiteY5" fmla="*/ 52687 h 4157506"/>
                        <a:gd name="connsiteX6" fmla="*/ 3018478 w 4160592"/>
                        <a:gd name="connsiteY6" fmla="*/ 603735 h 4157506"/>
                        <a:gd name="connsiteX7" fmla="*/ 3299832 w 4160592"/>
                        <a:gd name="connsiteY7" fmla="*/ 864992 h 4157506"/>
                        <a:gd name="connsiteX8" fmla="*/ 4131604 w 4160592"/>
                        <a:gd name="connsiteY8" fmla="*/ 2061553 h 4157506"/>
                        <a:gd name="connsiteX9" fmla="*/ 2133102 w 4160592"/>
                        <a:gd name="connsiteY9" fmla="*/ 4070419 h 4157506"/>
                        <a:gd name="connsiteX10" fmla="*/ 1300210 w 4160592"/>
                        <a:gd name="connsiteY10" fmla="*/ 3728774 h 4157506"/>
                        <a:gd name="connsiteX11" fmla="*/ 777695 w 4160592"/>
                        <a:gd name="connsiteY11" fmla="*/ 3125873 h 4157506"/>
                        <a:gd name="connsiteX12" fmla="*/ 164746 w 4160592"/>
                        <a:gd name="connsiteY12" fmla="*/ 2412440 h 4157506"/>
                        <a:gd name="connsiteX13" fmla="*/ 134600 w 4160592"/>
                        <a:gd name="connsiteY13" fmla="*/ 2061553 h 4157506"/>
                        <a:gd name="connsiteX0" fmla="*/ 134600 w 4230678"/>
                        <a:gd name="connsiteY0" fmla="*/ 2061553 h 4157506"/>
                        <a:gd name="connsiteX1" fmla="*/ 365713 w 4230678"/>
                        <a:gd name="connsiteY1" fmla="*/ 1367411 h 4157506"/>
                        <a:gd name="connsiteX2" fmla="*/ 797791 w 4230678"/>
                        <a:gd name="connsiteY2" fmla="*/ 965477 h 4157506"/>
                        <a:gd name="connsiteX3" fmla="*/ 1229870 w 4230678"/>
                        <a:gd name="connsiteY3" fmla="*/ 573591 h 4157506"/>
                        <a:gd name="connsiteX4" fmla="*/ 1782528 w 4230678"/>
                        <a:gd name="connsiteY4" fmla="*/ 81222 h 4157506"/>
                        <a:gd name="connsiteX5" fmla="*/ 2133102 w 4230678"/>
                        <a:gd name="connsiteY5" fmla="*/ 52687 h 4157506"/>
                        <a:gd name="connsiteX6" fmla="*/ 3018478 w 4230678"/>
                        <a:gd name="connsiteY6" fmla="*/ 603735 h 4157506"/>
                        <a:gd name="connsiteX7" fmla="*/ 3299832 w 4230678"/>
                        <a:gd name="connsiteY7" fmla="*/ 864992 h 4157506"/>
                        <a:gd name="connsiteX8" fmla="*/ 3862538 w 4230678"/>
                        <a:gd name="connsiteY8" fmla="*/ 1387507 h 4157506"/>
                        <a:gd name="connsiteX9" fmla="*/ 4131604 w 4230678"/>
                        <a:gd name="connsiteY9" fmla="*/ 2061553 h 4157506"/>
                        <a:gd name="connsiteX10" fmla="*/ 2133102 w 4230678"/>
                        <a:gd name="connsiteY10" fmla="*/ 4070419 h 4157506"/>
                        <a:gd name="connsiteX11" fmla="*/ 1300210 w 4230678"/>
                        <a:gd name="connsiteY11" fmla="*/ 3728774 h 4157506"/>
                        <a:gd name="connsiteX12" fmla="*/ 777695 w 4230678"/>
                        <a:gd name="connsiteY12" fmla="*/ 3125873 h 4157506"/>
                        <a:gd name="connsiteX13" fmla="*/ 164746 w 4230678"/>
                        <a:gd name="connsiteY13" fmla="*/ 2412440 h 4157506"/>
                        <a:gd name="connsiteX14" fmla="*/ 134600 w 4230678"/>
                        <a:gd name="connsiteY14" fmla="*/ 2061553 h 4157506"/>
                        <a:gd name="connsiteX0" fmla="*/ 134600 w 4154125"/>
                        <a:gd name="connsiteY0" fmla="*/ 2061553 h 4139528"/>
                        <a:gd name="connsiteX1" fmla="*/ 365713 w 4154125"/>
                        <a:gd name="connsiteY1" fmla="*/ 1367411 h 4139528"/>
                        <a:gd name="connsiteX2" fmla="*/ 797791 w 4154125"/>
                        <a:gd name="connsiteY2" fmla="*/ 965477 h 4139528"/>
                        <a:gd name="connsiteX3" fmla="*/ 1229870 w 4154125"/>
                        <a:gd name="connsiteY3" fmla="*/ 573591 h 4139528"/>
                        <a:gd name="connsiteX4" fmla="*/ 1782528 w 4154125"/>
                        <a:gd name="connsiteY4" fmla="*/ 81222 h 4139528"/>
                        <a:gd name="connsiteX5" fmla="*/ 2133102 w 4154125"/>
                        <a:gd name="connsiteY5" fmla="*/ 52687 h 4139528"/>
                        <a:gd name="connsiteX6" fmla="*/ 3018478 w 4154125"/>
                        <a:gd name="connsiteY6" fmla="*/ 603735 h 4139528"/>
                        <a:gd name="connsiteX7" fmla="*/ 3299832 w 4154125"/>
                        <a:gd name="connsiteY7" fmla="*/ 864992 h 4139528"/>
                        <a:gd name="connsiteX8" fmla="*/ 3862538 w 4154125"/>
                        <a:gd name="connsiteY8" fmla="*/ 1387507 h 4139528"/>
                        <a:gd name="connsiteX9" fmla="*/ 4131604 w 4154125"/>
                        <a:gd name="connsiteY9" fmla="*/ 2061553 h 4139528"/>
                        <a:gd name="connsiteX10" fmla="*/ 3912780 w 4154125"/>
                        <a:gd name="connsiteY10" fmla="*/ 2332052 h 4139528"/>
                        <a:gd name="connsiteX11" fmla="*/ 2133102 w 4154125"/>
                        <a:gd name="connsiteY11" fmla="*/ 4070419 h 4139528"/>
                        <a:gd name="connsiteX12" fmla="*/ 1300210 w 4154125"/>
                        <a:gd name="connsiteY12" fmla="*/ 3728774 h 4139528"/>
                        <a:gd name="connsiteX13" fmla="*/ 777695 w 4154125"/>
                        <a:gd name="connsiteY13" fmla="*/ 3125873 h 4139528"/>
                        <a:gd name="connsiteX14" fmla="*/ 164746 w 4154125"/>
                        <a:gd name="connsiteY14" fmla="*/ 2412440 h 4139528"/>
                        <a:gd name="connsiteX15" fmla="*/ 134600 w 4154125"/>
                        <a:gd name="connsiteY15" fmla="*/ 2061553 h 4139528"/>
                        <a:gd name="connsiteX0" fmla="*/ 134600 w 4132078"/>
                        <a:gd name="connsiteY0" fmla="*/ 2061553 h 4104320"/>
                        <a:gd name="connsiteX1" fmla="*/ 365713 w 4132078"/>
                        <a:gd name="connsiteY1" fmla="*/ 1367411 h 4104320"/>
                        <a:gd name="connsiteX2" fmla="*/ 797791 w 4132078"/>
                        <a:gd name="connsiteY2" fmla="*/ 965477 h 4104320"/>
                        <a:gd name="connsiteX3" fmla="*/ 1229870 w 4132078"/>
                        <a:gd name="connsiteY3" fmla="*/ 573591 h 4104320"/>
                        <a:gd name="connsiteX4" fmla="*/ 1782528 w 4132078"/>
                        <a:gd name="connsiteY4" fmla="*/ 81222 h 4104320"/>
                        <a:gd name="connsiteX5" fmla="*/ 2133102 w 4132078"/>
                        <a:gd name="connsiteY5" fmla="*/ 52687 h 4104320"/>
                        <a:gd name="connsiteX6" fmla="*/ 3018478 w 4132078"/>
                        <a:gd name="connsiteY6" fmla="*/ 603735 h 4104320"/>
                        <a:gd name="connsiteX7" fmla="*/ 3299832 w 4132078"/>
                        <a:gd name="connsiteY7" fmla="*/ 864992 h 4104320"/>
                        <a:gd name="connsiteX8" fmla="*/ 3862538 w 4132078"/>
                        <a:gd name="connsiteY8" fmla="*/ 1387507 h 4104320"/>
                        <a:gd name="connsiteX9" fmla="*/ 4131604 w 4132078"/>
                        <a:gd name="connsiteY9" fmla="*/ 2061553 h 4104320"/>
                        <a:gd name="connsiteX10" fmla="*/ 3912780 w 4132078"/>
                        <a:gd name="connsiteY10" fmla="*/ 2332052 h 4104320"/>
                        <a:gd name="connsiteX11" fmla="*/ 3390267 w 4132078"/>
                        <a:gd name="connsiteY11" fmla="*/ 2894759 h 4104320"/>
                        <a:gd name="connsiteX12" fmla="*/ 2133102 w 4132078"/>
                        <a:gd name="connsiteY12" fmla="*/ 4070419 h 4104320"/>
                        <a:gd name="connsiteX13" fmla="*/ 1300210 w 4132078"/>
                        <a:gd name="connsiteY13" fmla="*/ 3728774 h 4104320"/>
                        <a:gd name="connsiteX14" fmla="*/ 777695 w 4132078"/>
                        <a:gd name="connsiteY14" fmla="*/ 3125873 h 4104320"/>
                        <a:gd name="connsiteX15" fmla="*/ 164746 w 4132078"/>
                        <a:gd name="connsiteY15" fmla="*/ 2412440 h 4104320"/>
                        <a:gd name="connsiteX16" fmla="*/ 134600 w 4132078"/>
                        <a:gd name="connsiteY16" fmla="*/ 2061553 h 4104320"/>
                        <a:gd name="connsiteX0" fmla="*/ 134600 w 4132078"/>
                        <a:gd name="connsiteY0" fmla="*/ 2061553 h 4071794"/>
                        <a:gd name="connsiteX1" fmla="*/ 365713 w 4132078"/>
                        <a:gd name="connsiteY1" fmla="*/ 1367411 h 4071794"/>
                        <a:gd name="connsiteX2" fmla="*/ 797791 w 4132078"/>
                        <a:gd name="connsiteY2" fmla="*/ 965477 h 4071794"/>
                        <a:gd name="connsiteX3" fmla="*/ 1229870 w 4132078"/>
                        <a:gd name="connsiteY3" fmla="*/ 573591 h 4071794"/>
                        <a:gd name="connsiteX4" fmla="*/ 1782528 w 4132078"/>
                        <a:gd name="connsiteY4" fmla="*/ 81222 h 4071794"/>
                        <a:gd name="connsiteX5" fmla="*/ 2133102 w 4132078"/>
                        <a:gd name="connsiteY5" fmla="*/ 52687 h 4071794"/>
                        <a:gd name="connsiteX6" fmla="*/ 3018478 w 4132078"/>
                        <a:gd name="connsiteY6" fmla="*/ 603735 h 4071794"/>
                        <a:gd name="connsiteX7" fmla="*/ 3299832 w 4132078"/>
                        <a:gd name="connsiteY7" fmla="*/ 864992 h 4071794"/>
                        <a:gd name="connsiteX8" fmla="*/ 3862538 w 4132078"/>
                        <a:gd name="connsiteY8" fmla="*/ 1387507 h 4071794"/>
                        <a:gd name="connsiteX9" fmla="*/ 4131604 w 4132078"/>
                        <a:gd name="connsiteY9" fmla="*/ 2061553 h 4071794"/>
                        <a:gd name="connsiteX10" fmla="*/ 3912780 w 4132078"/>
                        <a:gd name="connsiteY10" fmla="*/ 2332052 h 4071794"/>
                        <a:gd name="connsiteX11" fmla="*/ 3390267 w 4132078"/>
                        <a:gd name="connsiteY11" fmla="*/ 2894759 h 4071794"/>
                        <a:gd name="connsiteX12" fmla="*/ 2706979 w 4132078"/>
                        <a:gd name="connsiteY12" fmla="*/ 3608192 h 4071794"/>
                        <a:gd name="connsiteX13" fmla="*/ 2133102 w 4132078"/>
                        <a:gd name="connsiteY13" fmla="*/ 4070419 h 4071794"/>
                        <a:gd name="connsiteX14" fmla="*/ 1300210 w 4132078"/>
                        <a:gd name="connsiteY14" fmla="*/ 3728774 h 4071794"/>
                        <a:gd name="connsiteX15" fmla="*/ 777695 w 4132078"/>
                        <a:gd name="connsiteY15" fmla="*/ 3125873 h 4071794"/>
                        <a:gd name="connsiteX16" fmla="*/ 164746 w 4132078"/>
                        <a:gd name="connsiteY16" fmla="*/ 2412440 h 4071794"/>
                        <a:gd name="connsiteX17" fmla="*/ 134600 w 4132078"/>
                        <a:gd name="connsiteY17" fmla="*/ 2061553 h 4071794"/>
                        <a:gd name="connsiteX0" fmla="*/ 134600 w 4132078"/>
                        <a:gd name="connsiteY0" fmla="*/ 2042309 h 4052550"/>
                        <a:gd name="connsiteX1" fmla="*/ 365713 w 4132078"/>
                        <a:gd name="connsiteY1" fmla="*/ 1348167 h 4052550"/>
                        <a:gd name="connsiteX2" fmla="*/ 797791 w 4132078"/>
                        <a:gd name="connsiteY2" fmla="*/ 946233 h 4052550"/>
                        <a:gd name="connsiteX3" fmla="*/ 1229870 w 4132078"/>
                        <a:gd name="connsiteY3" fmla="*/ 554347 h 4052550"/>
                        <a:gd name="connsiteX4" fmla="*/ 1782528 w 4132078"/>
                        <a:gd name="connsiteY4" fmla="*/ 61978 h 4052550"/>
                        <a:gd name="connsiteX5" fmla="*/ 2133102 w 4132078"/>
                        <a:gd name="connsiteY5" fmla="*/ 33443 h 4052550"/>
                        <a:gd name="connsiteX6" fmla="*/ 2566302 w 4132078"/>
                        <a:gd name="connsiteY6" fmla="*/ 303137 h 4052550"/>
                        <a:gd name="connsiteX7" fmla="*/ 3018478 w 4132078"/>
                        <a:gd name="connsiteY7" fmla="*/ 584491 h 4052550"/>
                        <a:gd name="connsiteX8" fmla="*/ 3299832 w 4132078"/>
                        <a:gd name="connsiteY8" fmla="*/ 845748 h 4052550"/>
                        <a:gd name="connsiteX9" fmla="*/ 3862538 w 4132078"/>
                        <a:gd name="connsiteY9" fmla="*/ 1368263 h 4052550"/>
                        <a:gd name="connsiteX10" fmla="*/ 4131604 w 4132078"/>
                        <a:gd name="connsiteY10" fmla="*/ 2042309 h 4052550"/>
                        <a:gd name="connsiteX11" fmla="*/ 3912780 w 4132078"/>
                        <a:gd name="connsiteY11" fmla="*/ 2312808 h 4052550"/>
                        <a:gd name="connsiteX12" fmla="*/ 3390267 w 4132078"/>
                        <a:gd name="connsiteY12" fmla="*/ 2875515 h 4052550"/>
                        <a:gd name="connsiteX13" fmla="*/ 2706979 w 4132078"/>
                        <a:gd name="connsiteY13" fmla="*/ 3588948 h 4052550"/>
                        <a:gd name="connsiteX14" fmla="*/ 2133102 w 4132078"/>
                        <a:gd name="connsiteY14" fmla="*/ 4051175 h 4052550"/>
                        <a:gd name="connsiteX15" fmla="*/ 1300210 w 4132078"/>
                        <a:gd name="connsiteY15" fmla="*/ 3709530 h 4052550"/>
                        <a:gd name="connsiteX16" fmla="*/ 777695 w 4132078"/>
                        <a:gd name="connsiteY16" fmla="*/ 3106629 h 4052550"/>
                        <a:gd name="connsiteX17" fmla="*/ 164746 w 4132078"/>
                        <a:gd name="connsiteY17" fmla="*/ 2393196 h 4052550"/>
                        <a:gd name="connsiteX18" fmla="*/ 134600 w 4132078"/>
                        <a:gd name="connsiteY18" fmla="*/ 2042309 h 4052550"/>
                        <a:gd name="connsiteX0" fmla="*/ 134600 w 4132078"/>
                        <a:gd name="connsiteY0" fmla="*/ 2042309 h 4052550"/>
                        <a:gd name="connsiteX1" fmla="*/ 365713 w 4132078"/>
                        <a:gd name="connsiteY1" fmla="*/ 1348167 h 4052550"/>
                        <a:gd name="connsiteX2" fmla="*/ 797791 w 4132078"/>
                        <a:gd name="connsiteY2" fmla="*/ 946233 h 4052550"/>
                        <a:gd name="connsiteX3" fmla="*/ 1229870 w 4132078"/>
                        <a:gd name="connsiteY3" fmla="*/ 554347 h 4052550"/>
                        <a:gd name="connsiteX4" fmla="*/ 1782528 w 4132078"/>
                        <a:gd name="connsiteY4" fmla="*/ 61978 h 4052550"/>
                        <a:gd name="connsiteX5" fmla="*/ 2133102 w 4132078"/>
                        <a:gd name="connsiteY5" fmla="*/ 33443 h 4052550"/>
                        <a:gd name="connsiteX6" fmla="*/ 2566302 w 4132078"/>
                        <a:gd name="connsiteY6" fmla="*/ 303137 h 4052550"/>
                        <a:gd name="connsiteX7" fmla="*/ 3018478 w 4132078"/>
                        <a:gd name="connsiteY7" fmla="*/ 584491 h 4052550"/>
                        <a:gd name="connsiteX8" fmla="*/ 3299832 w 4132078"/>
                        <a:gd name="connsiteY8" fmla="*/ 845748 h 4052550"/>
                        <a:gd name="connsiteX9" fmla="*/ 3862538 w 4132078"/>
                        <a:gd name="connsiteY9" fmla="*/ 1368263 h 4052550"/>
                        <a:gd name="connsiteX10" fmla="*/ 4131604 w 4132078"/>
                        <a:gd name="connsiteY10" fmla="*/ 2042309 h 4052550"/>
                        <a:gd name="connsiteX11" fmla="*/ 3912780 w 4132078"/>
                        <a:gd name="connsiteY11" fmla="*/ 2312808 h 4052550"/>
                        <a:gd name="connsiteX12" fmla="*/ 3390267 w 4132078"/>
                        <a:gd name="connsiteY12" fmla="*/ 2875515 h 4052550"/>
                        <a:gd name="connsiteX13" fmla="*/ 2706979 w 4132078"/>
                        <a:gd name="connsiteY13" fmla="*/ 3588948 h 4052550"/>
                        <a:gd name="connsiteX14" fmla="*/ 2133102 w 4132078"/>
                        <a:gd name="connsiteY14" fmla="*/ 4051175 h 4052550"/>
                        <a:gd name="connsiteX15" fmla="*/ 1300210 w 4132078"/>
                        <a:gd name="connsiteY15" fmla="*/ 3709530 h 4052550"/>
                        <a:gd name="connsiteX16" fmla="*/ 837985 w 4132078"/>
                        <a:gd name="connsiteY16" fmla="*/ 3408080 h 4052550"/>
                        <a:gd name="connsiteX17" fmla="*/ 164746 w 4132078"/>
                        <a:gd name="connsiteY17" fmla="*/ 2393196 h 4052550"/>
                        <a:gd name="connsiteX18" fmla="*/ 134600 w 4132078"/>
                        <a:gd name="connsiteY18" fmla="*/ 2042309 h 4052550"/>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37985 w 4132078"/>
                        <a:gd name="connsiteY16" fmla="*/ 3408080 h 4051182"/>
                        <a:gd name="connsiteX17" fmla="*/ 164746 w 4132078"/>
                        <a:gd name="connsiteY17" fmla="*/ 2393196 h 4051182"/>
                        <a:gd name="connsiteX18" fmla="*/ 134600 w 4132078"/>
                        <a:gd name="connsiteY18" fmla="*/ 2042309 h 4051182"/>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68130 w 4132078"/>
                        <a:gd name="connsiteY16" fmla="*/ 3408080 h 4051182"/>
                        <a:gd name="connsiteX17" fmla="*/ 164746 w 4132078"/>
                        <a:gd name="connsiteY17" fmla="*/ 2393196 h 4051182"/>
                        <a:gd name="connsiteX18" fmla="*/ 134600 w 4132078"/>
                        <a:gd name="connsiteY18" fmla="*/ 2042309 h 4051182"/>
                        <a:gd name="connsiteX0" fmla="*/ 134600 w 4132078"/>
                        <a:gd name="connsiteY0" fmla="*/ 2042309 h 4051182"/>
                        <a:gd name="connsiteX1" fmla="*/ 365713 w 4132078"/>
                        <a:gd name="connsiteY1" fmla="*/ 1348167 h 4051182"/>
                        <a:gd name="connsiteX2" fmla="*/ 797791 w 4132078"/>
                        <a:gd name="connsiteY2" fmla="*/ 946233 h 4051182"/>
                        <a:gd name="connsiteX3" fmla="*/ 1229870 w 4132078"/>
                        <a:gd name="connsiteY3" fmla="*/ 554347 h 4051182"/>
                        <a:gd name="connsiteX4" fmla="*/ 1782528 w 4132078"/>
                        <a:gd name="connsiteY4" fmla="*/ 61978 h 4051182"/>
                        <a:gd name="connsiteX5" fmla="*/ 2133102 w 4132078"/>
                        <a:gd name="connsiteY5" fmla="*/ 33443 h 4051182"/>
                        <a:gd name="connsiteX6" fmla="*/ 2566302 w 4132078"/>
                        <a:gd name="connsiteY6" fmla="*/ 303137 h 4051182"/>
                        <a:gd name="connsiteX7" fmla="*/ 3018478 w 4132078"/>
                        <a:gd name="connsiteY7" fmla="*/ 584491 h 4051182"/>
                        <a:gd name="connsiteX8" fmla="*/ 3299832 w 4132078"/>
                        <a:gd name="connsiteY8" fmla="*/ 845748 h 4051182"/>
                        <a:gd name="connsiteX9" fmla="*/ 3862538 w 4132078"/>
                        <a:gd name="connsiteY9" fmla="*/ 1368263 h 4051182"/>
                        <a:gd name="connsiteX10" fmla="*/ 4131604 w 4132078"/>
                        <a:gd name="connsiteY10" fmla="*/ 2042309 h 4051182"/>
                        <a:gd name="connsiteX11" fmla="*/ 3912780 w 4132078"/>
                        <a:gd name="connsiteY11" fmla="*/ 2312808 h 4051182"/>
                        <a:gd name="connsiteX12" fmla="*/ 3390267 w 4132078"/>
                        <a:gd name="connsiteY12" fmla="*/ 2875515 h 4051182"/>
                        <a:gd name="connsiteX13" fmla="*/ 2706979 w 4132078"/>
                        <a:gd name="connsiteY13" fmla="*/ 3588948 h 4051182"/>
                        <a:gd name="connsiteX14" fmla="*/ 2133102 w 4132078"/>
                        <a:gd name="connsiteY14" fmla="*/ 4051175 h 4051182"/>
                        <a:gd name="connsiteX15" fmla="*/ 1812676 w 4132078"/>
                        <a:gd name="connsiteY15" fmla="*/ 3598998 h 4051182"/>
                        <a:gd name="connsiteX16" fmla="*/ 868130 w 4132078"/>
                        <a:gd name="connsiteY16" fmla="*/ 3408080 h 4051182"/>
                        <a:gd name="connsiteX17" fmla="*/ 164746 w 4132078"/>
                        <a:gd name="connsiteY17" fmla="*/ 2393196 h 4051182"/>
                        <a:gd name="connsiteX18" fmla="*/ 134600 w 4132078"/>
                        <a:gd name="connsiteY18" fmla="*/ 2042309 h 4051182"/>
                        <a:gd name="connsiteX0" fmla="*/ 16265 w 4013743"/>
                        <a:gd name="connsiteY0" fmla="*/ 2042309 h 4051182"/>
                        <a:gd name="connsiteX1" fmla="*/ 247378 w 4013743"/>
                        <a:gd name="connsiteY1" fmla="*/ 1348167 h 4051182"/>
                        <a:gd name="connsiteX2" fmla="*/ 679456 w 4013743"/>
                        <a:gd name="connsiteY2" fmla="*/ 946233 h 4051182"/>
                        <a:gd name="connsiteX3" fmla="*/ 1111535 w 4013743"/>
                        <a:gd name="connsiteY3" fmla="*/ 554347 h 4051182"/>
                        <a:gd name="connsiteX4" fmla="*/ 1664193 w 4013743"/>
                        <a:gd name="connsiteY4" fmla="*/ 61978 h 4051182"/>
                        <a:gd name="connsiteX5" fmla="*/ 2014767 w 4013743"/>
                        <a:gd name="connsiteY5" fmla="*/ 33443 h 4051182"/>
                        <a:gd name="connsiteX6" fmla="*/ 2447967 w 4013743"/>
                        <a:gd name="connsiteY6" fmla="*/ 303137 h 4051182"/>
                        <a:gd name="connsiteX7" fmla="*/ 2900143 w 4013743"/>
                        <a:gd name="connsiteY7" fmla="*/ 584491 h 4051182"/>
                        <a:gd name="connsiteX8" fmla="*/ 3181497 w 4013743"/>
                        <a:gd name="connsiteY8" fmla="*/ 845748 h 4051182"/>
                        <a:gd name="connsiteX9" fmla="*/ 3744203 w 4013743"/>
                        <a:gd name="connsiteY9" fmla="*/ 1368263 h 4051182"/>
                        <a:gd name="connsiteX10" fmla="*/ 4013269 w 4013743"/>
                        <a:gd name="connsiteY10" fmla="*/ 2042309 h 4051182"/>
                        <a:gd name="connsiteX11" fmla="*/ 3794445 w 4013743"/>
                        <a:gd name="connsiteY11" fmla="*/ 2312808 h 4051182"/>
                        <a:gd name="connsiteX12" fmla="*/ 3271932 w 4013743"/>
                        <a:gd name="connsiteY12" fmla="*/ 2875515 h 4051182"/>
                        <a:gd name="connsiteX13" fmla="*/ 2588644 w 4013743"/>
                        <a:gd name="connsiteY13" fmla="*/ 3588948 h 4051182"/>
                        <a:gd name="connsiteX14" fmla="*/ 2014767 w 4013743"/>
                        <a:gd name="connsiteY14" fmla="*/ 4051175 h 4051182"/>
                        <a:gd name="connsiteX15" fmla="*/ 1694341 w 4013743"/>
                        <a:gd name="connsiteY15" fmla="*/ 3598998 h 4051182"/>
                        <a:gd name="connsiteX16" fmla="*/ 749795 w 4013743"/>
                        <a:gd name="connsiteY16" fmla="*/ 3408080 h 4051182"/>
                        <a:gd name="connsiteX17" fmla="*/ 689506 w 4013743"/>
                        <a:gd name="connsiteY17" fmla="*/ 2011359 h 4051182"/>
                        <a:gd name="connsiteX18" fmla="*/ 16265 w 4013743"/>
                        <a:gd name="connsiteY18" fmla="*/ 2042309 h 4051182"/>
                        <a:gd name="connsiteX0" fmla="*/ 1132821 w 3773771"/>
                        <a:gd name="connsiteY0" fmla="*/ 1348973 h 4051182"/>
                        <a:gd name="connsiteX1" fmla="*/ 7406 w 3773771"/>
                        <a:gd name="connsiteY1" fmla="*/ 1348167 h 4051182"/>
                        <a:gd name="connsiteX2" fmla="*/ 439484 w 3773771"/>
                        <a:gd name="connsiteY2" fmla="*/ 946233 h 4051182"/>
                        <a:gd name="connsiteX3" fmla="*/ 871563 w 3773771"/>
                        <a:gd name="connsiteY3" fmla="*/ 554347 h 4051182"/>
                        <a:gd name="connsiteX4" fmla="*/ 1424221 w 3773771"/>
                        <a:gd name="connsiteY4" fmla="*/ 61978 h 4051182"/>
                        <a:gd name="connsiteX5" fmla="*/ 1774795 w 3773771"/>
                        <a:gd name="connsiteY5" fmla="*/ 33443 h 4051182"/>
                        <a:gd name="connsiteX6" fmla="*/ 2207995 w 3773771"/>
                        <a:gd name="connsiteY6" fmla="*/ 303137 h 4051182"/>
                        <a:gd name="connsiteX7" fmla="*/ 2660171 w 3773771"/>
                        <a:gd name="connsiteY7" fmla="*/ 584491 h 4051182"/>
                        <a:gd name="connsiteX8" fmla="*/ 2941525 w 3773771"/>
                        <a:gd name="connsiteY8" fmla="*/ 845748 h 4051182"/>
                        <a:gd name="connsiteX9" fmla="*/ 3504231 w 3773771"/>
                        <a:gd name="connsiteY9" fmla="*/ 1368263 h 4051182"/>
                        <a:gd name="connsiteX10" fmla="*/ 3773297 w 3773771"/>
                        <a:gd name="connsiteY10" fmla="*/ 2042309 h 4051182"/>
                        <a:gd name="connsiteX11" fmla="*/ 3554473 w 3773771"/>
                        <a:gd name="connsiteY11" fmla="*/ 2312808 h 4051182"/>
                        <a:gd name="connsiteX12" fmla="*/ 3031960 w 3773771"/>
                        <a:gd name="connsiteY12" fmla="*/ 2875515 h 4051182"/>
                        <a:gd name="connsiteX13" fmla="*/ 2348672 w 3773771"/>
                        <a:gd name="connsiteY13" fmla="*/ 3588948 h 4051182"/>
                        <a:gd name="connsiteX14" fmla="*/ 1774795 w 3773771"/>
                        <a:gd name="connsiteY14" fmla="*/ 4051175 h 4051182"/>
                        <a:gd name="connsiteX15" fmla="*/ 1454369 w 3773771"/>
                        <a:gd name="connsiteY15" fmla="*/ 3598998 h 4051182"/>
                        <a:gd name="connsiteX16" fmla="*/ 509823 w 3773771"/>
                        <a:gd name="connsiteY16" fmla="*/ 3408080 h 4051182"/>
                        <a:gd name="connsiteX17" fmla="*/ 449534 w 3773771"/>
                        <a:gd name="connsiteY17" fmla="*/ 2011359 h 4051182"/>
                        <a:gd name="connsiteX18" fmla="*/ 1132821 w 3773771"/>
                        <a:gd name="connsiteY18" fmla="*/ 1348973 h 4051182"/>
                        <a:gd name="connsiteX0" fmla="*/ 1132821 w 3773771"/>
                        <a:gd name="connsiteY0" fmla="*/ 1348973 h 4051182"/>
                        <a:gd name="connsiteX1" fmla="*/ 7406 w 3773771"/>
                        <a:gd name="connsiteY1" fmla="*/ 1348167 h 4051182"/>
                        <a:gd name="connsiteX2" fmla="*/ 439484 w 3773771"/>
                        <a:gd name="connsiteY2" fmla="*/ 946233 h 4051182"/>
                        <a:gd name="connsiteX3" fmla="*/ 871563 w 3773771"/>
                        <a:gd name="connsiteY3" fmla="*/ 554347 h 4051182"/>
                        <a:gd name="connsiteX4" fmla="*/ 1424221 w 3773771"/>
                        <a:gd name="connsiteY4" fmla="*/ 61978 h 4051182"/>
                        <a:gd name="connsiteX5" fmla="*/ 1774795 w 3773771"/>
                        <a:gd name="connsiteY5" fmla="*/ 33443 h 4051182"/>
                        <a:gd name="connsiteX6" fmla="*/ 2207995 w 3773771"/>
                        <a:gd name="connsiteY6" fmla="*/ 303137 h 4051182"/>
                        <a:gd name="connsiteX7" fmla="*/ 2660171 w 3773771"/>
                        <a:gd name="connsiteY7" fmla="*/ 584491 h 4051182"/>
                        <a:gd name="connsiteX8" fmla="*/ 2941525 w 3773771"/>
                        <a:gd name="connsiteY8" fmla="*/ 845748 h 4051182"/>
                        <a:gd name="connsiteX9" fmla="*/ 3504231 w 3773771"/>
                        <a:gd name="connsiteY9" fmla="*/ 1368263 h 4051182"/>
                        <a:gd name="connsiteX10" fmla="*/ 3773297 w 3773771"/>
                        <a:gd name="connsiteY10" fmla="*/ 2042309 h 4051182"/>
                        <a:gd name="connsiteX11" fmla="*/ 3554473 w 3773771"/>
                        <a:gd name="connsiteY11" fmla="*/ 2312808 h 4051182"/>
                        <a:gd name="connsiteX12" fmla="*/ 3031960 w 3773771"/>
                        <a:gd name="connsiteY12" fmla="*/ 2875515 h 4051182"/>
                        <a:gd name="connsiteX13" fmla="*/ 2348672 w 3773771"/>
                        <a:gd name="connsiteY13" fmla="*/ 3588948 h 4051182"/>
                        <a:gd name="connsiteX14" fmla="*/ 1774795 w 3773771"/>
                        <a:gd name="connsiteY14" fmla="*/ 4051175 h 4051182"/>
                        <a:gd name="connsiteX15" fmla="*/ 1454369 w 3773771"/>
                        <a:gd name="connsiteY15" fmla="*/ 3598998 h 4051182"/>
                        <a:gd name="connsiteX16" fmla="*/ 509823 w 3773771"/>
                        <a:gd name="connsiteY16" fmla="*/ 3408080 h 4051182"/>
                        <a:gd name="connsiteX17" fmla="*/ 449534 w 3773771"/>
                        <a:gd name="connsiteY17" fmla="*/ 2011359 h 4051182"/>
                        <a:gd name="connsiteX18" fmla="*/ 610307 w 3773771"/>
                        <a:gd name="connsiteY18" fmla="*/ 1629520 h 4051182"/>
                        <a:gd name="connsiteX19" fmla="*/ 1132821 w 3773771"/>
                        <a:gd name="connsiteY19"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781468 w 3774110"/>
                        <a:gd name="connsiteY18" fmla="*/ 1810390 h 4051182"/>
                        <a:gd name="connsiteX19" fmla="*/ 1133160 w 3774110"/>
                        <a:gd name="connsiteY19"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510162 w 3774110"/>
                        <a:gd name="connsiteY18" fmla="*/ 1850584 h 4051182"/>
                        <a:gd name="connsiteX19" fmla="*/ 781468 w 3774110"/>
                        <a:gd name="connsiteY19" fmla="*/ 1810390 h 4051182"/>
                        <a:gd name="connsiteX20" fmla="*/ 1133160 w 3774110"/>
                        <a:gd name="connsiteY20"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610646 w 3774110"/>
                        <a:gd name="connsiteY18" fmla="*/ 1981213 h 4051182"/>
                        <a:gd name="connsiteX19" fmla="*/ 781468 w 3774110"/>
                        <a:gd name="connsiteY19" fmla="*/ 1810390 h 4051182"/>
                        <a:gd name="connsiteX20" fmla="*/ 1133160 w 3774110"/>
                        <a:gd name="connsiteY20" fmla="*/ 1348973 h 4051182"/>
                        <a:gd name="connsiteX0" fmla="*/ 1133160 w 3774110"/>
                        <a:gd name="connsiteY0" fmla="*/ 1348973 h 4051182"/>
                        <a:gd name="connsiteX1" fmla="*/ 7745 w 3774110"/>
                        <a:gd name="connsiteY1" fmla="*/ 1348167 h 4051182"/>
                        <a:gd name="connsiteX2" fmla="*/ 439823 w 3774110"/>
                        <a:gd name="connsiteY2" fmla="*/ 946233 h 4051182"/>
                        <a:gd name="connsiteX3" fmla="*/ 871902 w 3774110"/>
                        <a:gd name="connsiteY3" fmla="*/ 554347 h 4051182"/>
                        <a:gd name="connsiteX4" fmla="*/ 1424560 w 3774110"/>
                        <a:gd name="connsiteY4" fmla="*/ 61978 h 4051182"/>
                        <a:gd name="connsiteX5" fmla="*/ 1775134 w 3774110"/>
                        <a:gd name="connsiteY5" fmla="*/ 33443 h 4051182"/>
                        <a:gd name="connsiteX6" fmla="*/ 2208334 w 3774110"/>
                        <a:gd name="connsiteY6" fmla="*/ 303137 h 4051182"/>
                        <a:gd name="connsiteX7" fmla="*/ 2660510 w 3774110"/>
                        <a:gd name="connsiteY7" fmla="*/ 584491 h 4051182"/>
                        <a:gd name="connsiteX8" fmla="*/ 2941864 w 3774110"/>
                        <a:gd name="connsiteY8" fmla="*/ 845748 h 4051182"/>
                        <a:gd name="connsiteX9" fmla="*/ 3504570 w 3774110"/>
                        <a:gd name="connsiteY9" fmla="*/ 1368263 h 4051182"/>
                        <a:gd name="connsiteX10" fmla="*/ 3773636 w 3774110"/>
                        <a:gd name="connsiteY10" fmla="*/ 2042309 h 4051182"/>
                        <a:gd name="connsiteX11" fmla="*/ 3554812 w 3774110"/>
                        <a:gd name="connsiteY11" fmla="*/ 2312808 h 4051182"/>
                        <a:gd name="connsiteX12" fmla="*/ 3032299 w 3774110"/>
                        <a:gd name="connsiteY12" fmla="*/ 2875515 h 4051182"/>
                        <a:gd name="connsiteX13" fmla="*/ 2349011 w 3774110"/>
                        <a:gd name="connsiteY13" fmla="*/ 3588948 h 4051182"/>
                        <a:gd name="connsiteX14" fmla="*/ 1775134 w 3774110"/>
                        <a:gd name="connsiteY14" fmla="*/ 4051175 h 4051182"/>
                        <a:gd name="connsiteX15" fmla="*/ 1454708 w 3774110"/>
                        <a:gd name="connsiteY15" fmla="*/ 3598998 h 4051182"/>
                        <a:gd name="connsiteX16" fmla="*/ 510162 w 3774110"/>
                        <a:gd name="connsiteY16" fmla="*/ 3408080 h 4051182"/>
                        <a:gd name="connsiteX17" fmla="*/ 449873 w 3774110"/>
                        <a:gd name="connsiteY17" fmla="*/ 2011359 h 4051182"/>
                        <a:gd name="connsiteX18" fmla="*/ 1324079 w 3774110"/>
                        <a:gd name="connsiteY18" fmla="*/ 1277829 h 4051182"/>
                        <a:gd name="connsiteX19" fmla="*/ 781468 w 3774110"/>
                        <a:gd name="connsiteY19" fmla="*/ 1810390 h 4051182"/>
                        <a:gd name="connsiteX20" fmla="*/ 1133160 w 377411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50653 w 3774890"/>
                        <a:gd name="connsiteY17" fmla="*/ 2011359 h 4051182"/>
                        <a:gd name="connsiteX18" fmla="*/ 1324859 w 3774890"/>
                        <a:gd name="connsiteY18" fmla="*/ 1277829 h 4051182"/>
                        <a:gd name="connsiteX19" fmla="*/ 1445439 w 3774890"/>
                        <a:gd name="connsiteY19" fmla="*/ 745264 h 4051182"/>
                        <a:gd name="connsiteX20" fmla="*/ 1133940 w 377489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1324859 w 3774890"/>
                        <a:gd name="connsiteY18" fmla="*/ 1277829 h 4051182"/>
                        <a:gd name="connsiteX19" fmla="*/ 1445439 w 3774890"/>
                        <a:gd name="connsiteY19" fmla="*/ 745264 h 4051182"/>
                        <a:gd name="connsiteX20" fmla="*/ 1133940 w 3774890"/>
                        <a:gd name="connsiteY20"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01861 w 3774890"/>
                        <a:gd name="connsiteY18" fmla="*/ 1659665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01861 w 3774890"/>
                        <a:gd name="connsiteY18" fmla="*/ 1659665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40605 w 3774890"/>
                        <a:gd name="connsiteY17" fmla="*/ 200131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92296 w 3774890"/>
                        <a:gd name="connsiteY18" fmla="*/ 1820439 h 4051182"/>
                        <a:gd name="connsiteX19" fmla="*/ 1324859 w 3774890"/>
                        <a:gd name="connsiteY19" fmla="*/ 1277829 h 4051182"/>
                        <a:gd name="connsiteX20" fmla="*/ 1445439 w 3774890"/>
                        <a:gd name="connsiteY20" fmla="*/ 745264 h 4051182"/>
                        <a:gd name="connsiteX21" fmla="*/ 1133940 w 3774890"/>
                        <a:gd name="connsiteY21"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01861 w 3774890"/>
                        <a:gd name="connsiteY18" fmla="*/ 2031454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32006 w 3774890"/>
                        <a:gd name="connsiteY18" fmla="*/ 1941018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420507 w 3774890"/>
                        <a:gd name="connsiteY18" fmla="*/ 2081696 h 4051182"/>
                        <a:gd name="connsiteX19" fmla="*/ 732006 w 3774890"/>
                        <a:gd name="connsiteY19" fmla="*/ 1941018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732006 w 3774890"/>
                        <a:gd name="connsiteY18" fmla="*/ 1941018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500894 w 3774890"/>
                        <a:gd name="connsiteY18" fmla="*/ 2011356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691812 w 3774890"/>
                        <a:gd name="connsiteY18" fmla="*/ 1920921 h 4051182"/>
                        <a:gd name="connsiteX19" fmla="*/ 792296 w 3774890"/>
                        <a:gd name="connsiteY19" fmla="*/ 1820439 h 4051182"/>
                        <a:gd name="connsiteX20" fmla="*/ 1324859 w 3774890"/>
                        <a:gd name="connsiteY20" fmla="*/ 1277829 h 4051182"/>
                        <a:gd name="connsiteX21" fmla="*/ 1445439 w 3774890"/>
                        <a:gd name="connsiteY21" fmla="*/ 745264 h 4051182"/>
                        <a:gd name="connsiteX22" fmla="*/ 1133940 w 3774890"/>
                        <a:gd name="connsiteY22"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490846 w 3774890"/>
                        <a:gd name="connsiteY18" fmla="*/ 2001309 h 4051182"/>
                        <a:gd name="connsiteX19" fmla="*/ 691812 w 3774890"/>
                        <a:gd name="connsiteY19" fmla="*/ 1920921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51182"/>
                        <a:gd name="connsiteX1" fmla="*/ 8525 w 3774890"/>
                        <a:gd name="connsiteY1" fmla="*/ 1348167 h 4051182"/>
                        <a:gd name="connsiteX2" fmla="*/ 440603 w 3774890"/>
                        <a:gd name="connsiteY2" fmla="*/ 946233 h 4051182"/>
                        <a:gd name="connsiteX3" fmla="*/ 872682 w 3774890"/>
                        <a:gd name="connsiteY3" fmla="*/ 554347 h 4051182"/>
                        <a:gd name="connsiteX4" fmla="*/ 1425340 w 3774890"/>
                        <a:gd name="connsiteY4" fmla="*/ 61978 h 4051182"/>
                        <a:gd name="connsiteX5" fmla="*/ 1775914 w 3774890"/>
                        <a:gd name="connsiteY5" fmla="*/ 33443 h 4051182"/>
                        <a:gd name="connsiteX6" fmla="*/ 2209114 w 3774890"/>
                        <a:gd name="connsiteY6" fmla="*/ 303137 h 4051182"/>
                        <a:gd name="connsiteX7" fmla="*/ 2661290 w 3774890"/>
                        <a:gd name="connsiteY7" fmla="*/ 584491 h 4051182"/>
                        <a:gd name="connsiteX8" fmla="*/ 2942644 w 3774890"/>
                        <a:gd name="connsiteY8" fmla="*/ 845748 h 4051182"/>
                        <a:gd name="connsiteX9" fmla="*/ 3505350 w 3774890"/>
                        <a:gd name="connsiteY9" fmla="*/ 1368263 h 4051182"/>
                        <a:gd name="connsiteX10" fmla="*/ 3774416 w 3774890"/>
                        <a:gd name="connsiteY10" fmla="*/ 2042309 h 4051182"/>
                        <a:gd name="connsiteX11" fmla="*/ 3555592 w 3774890"/>
                        <a:gd name="connsiteY11" fmla="*/ 2312808 h 4051182"/>
                        <a:gd name="connsiteX12" fmla="*/ 3033079 w 3774890"/>
                        <a:gd name="connsiteY12" fmla="*/ 2875515 h 4051182"/>
                        <a:gd name="connsiteX13" fmla="*/ 2349791 w 3774890"/>
                        <a:gd name="connsiteY13" fmla="*/ 3588948 h 4051182"/>
                        <a:gd name="connsiteX14" fmla="*/ 1775914 w 3774890"/>
                        <a:gd name="connsiteY14" fmla="*/ 4051175 h 4051182"/>
                        <a:gd name="connsiteX15" fmla="*/ 1455488 w 3774890"/>
                        <a:gd name="connsiteY15" fmla="*/ 3598998 h 4051182"/>
                        <a:gd name="connsiteX16" fmla="*/ 510942 w 3774890"/>
                        <a:gd name="connsiteY16" fmla="*/ 3408080 h 4051182"/>
                        <a:gd name="connsiteX17" fmla="*/ 420508 w 3774890"/>
                        <a:gd name="connsiteY17" fmla="*/ 2121890 h 4051182"/>
                        <a:gd name="connsiteX18" fmla="*/ 581281 w 3774890"/>
                        <a:gd name="connsiteY18" fmla="*/ 1991260 h 4051182"/>
                        <a:gd name="connsiteX19" fmla="*/ 691812 w 3774890"/>
                        <a:gd name="connsiteY19" fmla="*/ 1920921 h 4051182"/>
                        <a:gd name="connsiteX20" fmla="*/ 792296 w 3774890"/>
                        <a:gd name="connsiteY20" fmla="*/ 1820439 h 4051182"/>
                        <a:gd name="connsiteX21" fmla="*/ 1324859 w 3774890"/>
                        <a:gd name="connsiteY21" fmla="*/ 1277829 h 4051182"/>
                        <a:gd name="connsiteX22" fmla="*/ 1445439 w 3774890"/>
                        <a:gd name="connsiteY22" fmla="*/ 745264 h 4051182"/>
                        <a:gd name="connsiteX23" fmla="*/ 1133940 w 3774890"/>
                        <a:gd name="connsiteY23" fmla="*/ 1348973 h 4051182"/>
                        <a:gd name="connsiteX0" fmla="*/ 1133940 w 3774890"/>
                        <a:gd name="connsiteY0" fmla="*/ 1348973 h 4061557"/>
                        <a:gd name="connsiteX1" fmla="*/ 8525 w 3774890"/>
                        <a:gd name="connsiteY1" fmla="*/ 1348167 h 4061557"/>
                        <a:gd name="connsiteX2" fmla="*/ 440603 w 3774890"/>
                        <a:gd name="connsiteY2" fmla="*/ 946233 h 4061557"/>
                        <a:gd name="connsiteX3" fmla="*/ 872682 w 3774890"/>
                        <a:gd name="connsiteY3" fmla="*/ 554347 h 4061557"/>
                        <a:gd name="connsiteX4" fmla="*/ 1425340 w 3774890"/>
                        <a:gd name="connsiteY4" fmla="*/ 61978 h 4061557"/>
                        <a:gd name="connsiteX5" fmla="*/ 1775914 w 3774890"/>
                        <a:gd name="connsiteY5" fmla="*/ 33443 h 4061557"/>
                        <a:gd name="connsiteX6" fmla="*/ 2209114 w 3774890"/>
                        <a:gd name="connsiteY6" fmla="*/ 303137 h 4061557"/>
                        <a:gd name="connsiteX7" fmla="*/ 2661290 w 3774890"/>
                        <a:gd name="connsiteY7" fmla="*/ 584491 h 4061557"/>
                        <a:gd name="connsiteX8" fmla="*/ 2942644 w 3774890"/>
                        <a:gd name="connsiteY8" fmla="*/ 845748 h 4061557"/>
                        <a:gd name="connsiteX9" fmla="*/ 3505350 w 3774890"/>
                        <a:gd name="connsiteY9" fmla="*/ 1368263 h 4061557"/>
                        <a:gd name="connsiteX10" fmla="*/ 3774416 w 3774890"/>
                        <a:gd name="connsiteY10" fmla="*/ 2042309 h 4061557"/>
                        <a:gd name="connsiteX11" fmla="*/ 3555592 w 3774890"/>
                        <a:gd name="connsiteY11" fmla="*/ 2312808 h 4061557"/>
                        <a:gd name="connsiteX12" fmla="*/ 3033079 w 3774890"/>
                        <a:gd name="connsiteY12" fmla="*/ 2875515 h 4061557"/>
                        <a:gd name="connsiteX13" fmla="*/ 2982837 w 3774890"/>
                        <a:gd name="connsiteY13" fmla="*/ 3136772 h 4061557"/>
                        <a:gd name="connsiteX14" fmla="*/ 1775914 w 3774890"/>
                        <a:gd name="connsiteY14" fmla="*/ 4051175 h 4061557"/>
                        <a:gd name="connsiteX15" fmla="*/ 1455488 w 3774890"/>
                        <a:gd name="connsiteY15" fmla="*/ 3598998 h 4061557"/>
                        <a:gd name="connsiteX16" fmla="*/ 510942 w 3774890"/>
                        <a:gd name="connsiteY16" fmla="*/ 3408080 h 4061557"/>
                        <a:gd name="connsiteX17" fmla="*/ 420508 w 3774890"/>
                        <a:gd name="connsiteY17" fmla="*/ 2121890 h 4061557"/>
                        <a:gd name="connsiteX18" fmla="*/ 581281 w 3774890"/>
                        <a:gd name="connsiteY18" fmla="*/ 1991260 h 4061557"/>
                        <a:gd name="connsiteX19" fmla="*/ 691812 w 3774890"/>
                        <a:gd name="connsiteY19" fmla="*/ 1920921 h 4061557"/>
                        <a:gd name="connsiteX20" fmla="*/ 792296 w 3774890"/>
                        <a:gd name="connsiteY20" fmla="*/ 1820439 h 4061557"/>
                        <a:gd name="connsiteX21" fmla="*/ 1324859 w 3774890"/>
                        <a:gd name="connsiteY21" fmla="*/ 1277829 h 4061557"/>
                        <a:gd name="connsiteX22" fmla="*/ 1445439 w 3774890"/>
                        <a:gd name="connsiteY22" fmla="*/ 745264 h 4061557"/>
                        <a:gd name="connsiteX23" fmla="*/ 1133940 w 3774890"/>
                        <a:gd name="connsiteY23" fmla="*/ 1348973 h 4061557"/>
                        <a:gd name="connsiteX0" fmla="*/ 1133940 w 3774890"/>
                        <a:gd name="connsiteY0" fmla="*/ 1348973 h 3643857"/>
                        <a:gd name="connsiteX1" fmla="*/ 8525 w 3774890"/>
                        <a:gd name="connsiteY1" fmla="*/ 1348167 h 3643857"/>
                        <a:gd name="connsiteX2" fmla="*/ 440603 w 3774890"/>
                        <a:gd name="connsiteY2" fmla="*/ 946233 h 3643857"/>
                        <a:gd name="connsiteX3" fmla="*/ 872682 w 3774890"/>
                        <a:gd name="connsiteY3" fmla="*/ 554347 h 3643857"/>
                        <a:gd name="connsiteX4" fmla="*/ 1425340 w 3774890"/>
                        <a:gd name="connsiteY4" fmla="*/ 61978 h 3643857"/>
                        <a:gd name="connsiteX5" fmla="*/ 1775914 w 3774890"/>
                        <a:gd name="connsiteY5" fmla="*/ 33443 h 3643857"/>
                        <a:gd name="connsiteX6" fmla="*/ 2209114 w 3774890"/>
                        <a:gd name="connsiteY6" fmla="*/ 303137 h 3643857"/>
                        <a:gd name="connsiteX7" fmla="*/ 2661290 w 3774890"/>
                        <a:gd name="connsiteY7" fmla="*/ 584491 h 3643857"/>
                        <a:gd name="connsiteX8" fmla="*/ 2942644 w 3774890"/>
                        <a:gd name="connsiteY8" fmla="*/ 845748 h 3643857"/>
                        <a:gd name="connsiteX9" fmla="*/ 3505350 w 3774890"/>
                        <a:gd name="connsiteY9" fmla="*/ 1368263 h 3643857"/>
                        <a:gd name="connsiteX10" fmla="*/ 3774416 w 3774890"/>
                        <a:gd name="connsiteY10" fmla="*/ 2042309 h 3643857"/>
                        <a:gd name="connsiteX11" fmla="*/ 3555592 w 3774890"/>
                        <a:gd name="connsiteY11" fmla="*/ 2312808 h 3643857"/>
                        <a:gd name="connsiteX12" fmla="*/ 3033079 w 3774890"/>
                        <a:gd name="connsiteY12" fmla="*/ 2875515 h 3643857"/>
                        <a:gd name="connsiteX13" fmla="*/ 2982837 w 3774890"/>
                        <a:gd name="connsiteY13" fmla="*/ 3136772 h 3643857"/>
                        <a:gd name="connsiteX14" fmla="*/ 2670218 w 3774890"/>
                        <a:gd name="connsiteY14" fmla="*/ 3377935 h 3643857"/>
                        <a:gd name="connsiteX15" fmla="*/ 1455488 w 3774890"/>
                        <a:gd name="connsiteY15" fmla="*/ 3598998 h 3643857"/>
                        <a:gd name="connsiteX16" fmla="*/ 510942 w 3774890"/>
                        <a:gd name="connsiteY16" fmla="*/ 3408080 h 3643857"/>
                        <a:gd name="connsiteX17" fmla="*/ 420508 w 3774890"/>
                        <a:gd name="connsiteY17" fmla="*/ 2121890 h 3643857"/>
                        <a:gd name="connsiteX18" fmla="*/ 581281 w 3774890"/>
                        <a:gd name="connsiteY18" fmla="*/ 1991260 h 3643857"/>
                        <a:gd name="connsiteX19" fmla="*/ 691812 w 3774890"/>
                        <a:gd name="connsiteY19" fmla="*/ 1920921 h 3643857"/>
                        <a:gd name="connsiteX20" fmla="*/ 792296 w 3774890"/>
                        <a:gd name="connsiteY20" fmla="*/ 1820439 h 3643857"/>
                        <a:gd name="connsiteX21" fmla="*/ 1324859 w 3774890"/>
                        <a:gd name="connsiteY21" fmla="*/ 1277829 h 3643857"/>
                        <a:gd name="connsiteX22" fmla="*/ 1445439 w 3774890"/>
                        <a:gd name="connsiteY22" fmla="*/ 745264 h 3643857"/>
                        <a:gd name="connsiteX23" fmla="*/ 1133940 w 3774890"/>
                        <a:gd name="connsiteY23" fmla="*/ 1348973 h 3643857"/>
                        <a:gd name="connsiteX0" fmla="*/ 1133940 w 3774890"/>
                        <a:gd name="connsiteY0" fmla="*/ 1348973 h 3598609"/>
                        <a:gd name="connsiteX1" fmla="*/ 8525 w 3774890"/>
                        <a:gd name="connsiteY1" fmla="*/ 1348167 h 3598609"/>
                        <a:gd name="connsiteX2" fmla="*/ 440603 w 3774890"/>
                        <a:gd name="connsiteY2" fmla="*/ 946233 h 3598609"/>
                        <a:gd name="connsiteX3" fmla="*/ 872682 w 3774890"/>
                        <a:gd name="connsiteY3" fmla="*/ 554347 h 3598609"/>
                        <a:gd name="connsiteX4" fmla="*/ 1425340 w 3774890"/>
                        <a:gd name="connsiteY4" fmla="*/ 61978 h 3598609"/>
                        <a:gd name="connsiteX5" fmla="*/ 1775914 w 3774890"/>
                        <a:gd name="connsiteY5" fmla="*/ 33443 h 3598609"/>
                        <a:gd name="connsiteX6" fmla="*/ 2209114 w 3774890"/>
                        <a:gd name="connsiteY6" fmla="*/ 303137 h 3598609"/>
                        <a:gd name="connsiteX7" fmla="*/ 2661290 w 3774890"/>
                        <a:gd name="connsiteY7" fmla="*/ 584491 h 3598609"/>
                        <a:gd name="connsiteX8" fmla="*/ 2942644 w 3774890"/>
                        <a:gd name="connsiteY8" fmla="*/ 845748 h 3598609"/>
                        <a:gd name="connsiteX9" fmla="*/ 3505350 w 3774890"/>
                        <a:gd name="connsiteY9" fmla="*/ 1368263 h 3598609"/>
                        <a:gd name="connsiteX10" fmla="*/ 3774416 w 3774890"/>
                        <a:gd name="connsiteY10" fmla="*/ 2042309 h 3598609"/>
                        <a:gd name="connsiteX11" fmla="*/ 3555592 w 3774890"/>
                        <a:gd name="connsiteY11" fmla="*/ 2312808 h 3598609"/>
                        <a:gd name="connsiteX12" fmla="*/ 3033079 w 3774890"/>
                        <a:gd name="connsiteY12" fmla="*/ 2875515 h 3598609"/>
                        <a:gd name="connsiteX13" fmla="*/ 2982837 w 3774890"/>
                        <a:gd name="connsiteY13" fmla="*/ 3136772 h 3598609"/>
                        <a:gd name="connsiteX14" fmla="*/ 2670218 w 3774890"/>
                        <a:gd name="connsiteY14" fmla="*/ 3377935 h 3598609"/>
                        <a:gd name="connsiteX15" fmla="*/ 1555972 w 3774890"/>
                        <a:gd name="connsiteY15" fmla="*/ 3548756 h 3598609"/>
                        <a:gd name="connsiteX16" fmla="*/ 510942 w 3774890"/>
                        <a:gd name="connsiteY16" fmla="*/ 3408080 h 3598609"/>
                        <a:gd name="connsiteX17" fmla="*/ 420508 w 3774890"/>
                        <a:gd name="connsiteY17" fmla="*/ 2121890 h 3598609"/>
                        <a:gd name="connsiteX18" fmla="*/ 581281 w 3774890"/>
                        <a:gd name="connsiteY18" fmla="*/ 1991260 h 3598609"/>
                        <a:gd name="connsiteX19" fmla="*/ 691812 w 3774890"/>
                        <a:gd name="connsiteY19" fmla="*/ 1920921 h 3598609"/>
                        <a:gd name="connsiteX20" fmla="*/ 792296 w 3774890"/>
                        <a:gd name="connsiteY20" fmla="*/ 1820439 h 3598609"/>
                        <a:gd name="connsiteX21" fmla="*/ 1324859 w 3774890"/>
                        <a:gd name="connsiteY21" fmla="*/ 1277829 h 3598609"/>
                        <a:gd name="connsiteX22" fmla="*/ 1445439 w 3774890"/>
                        <a:gd name="connsiteY22" fmla="*/ 745264 h 3598609"/>
                        <a:gd name="connsiteX23" fmla="*/ 1133940 w 3774890"/>
                        <a:gd name="connsiteY23" fmla="*/ 1348973 h 3598609"/>
                        <a:gd name="connsiteX0" fmla="*/ 1133940 w 3774890"/>
                        <a:gd name="connsiteY0" fmla="*/ 1348973 h 3601364"/>
                        <a:gd name="connsiteX1" fmla="*/ 8525 w 3774890"/>
                        <a:gd name="connsiteY1" fmla="*/ 1348167 h 3601364"/>
                        <a:gd name="connsiteX2" fmla="*/ 440603 w 3774890"/>
                        <a:gd name="connsiteY2" fmla="*/ 946233 h 3601364"/>
                        <a:gd name="connsiteX3" fmla="*/ 872682 w 3774890"/>
                        <a:gd name="connsiteY3" fmla="*/ 554347 h 3601364"/>
                        <a:gd name="connsiteX4" fmla="*/ 1425340 w 3774890"/>
                        <a:gd name="connsiteY4" fmla="*/ 61978 h 3601364"/>
                        <a:gd name="connsiteX5" fmla="*/ 1775914 w 3774890"/>
                        <a:gd name="connsiteY5" fmla="*/ 33443 h 3601364"/>
                        <a:gd name="connsiteX6" fmla="*/ 2209114 w 3774890"/>
                        <a:gd name="connsiteY6" fmla="*/ 303137 h 3601364"/>
                        <a:gd name="connsiteX7" fmla="*/ 2661290 w 3774890"/>
                        <a:gd name="connsiteY7" fmla="*/ 584491 h 3601364"/>
                        <a:gd name="connsiteX8" fmla="*/ 2942644 w 3774890"/>
                        <a:gd name="connsiteY8" fmla="*/ 845748 h 3601364"/>
                        <a:gd name="connsiteX9" fmla="*/ 3505350 w 3774890"/>
                        <a:gd name="connsiteY9" fmla="*/ 1368263 h 3601364"/>
                        <a:gd name="connsiteX10" fmla="*/ 3774416 w 3774890"/>
                        <a:gd name="connsiteY10" fmla="*/ 2042309 h 3601364"/>
                        <a:gd name="connsiteX11" fmla="*/ 3555592 w 3774890"/>
                        <a:gd name="connsiteY11" fmla="*/ 2312808 h 3601364"/>
                        <a:gd name="connsiteX12" fmla="*/ 3033079 w 3774890"/>
                        <a:gd name="connsiteY12" fmla="*/ 2875515 h 3601364"/>
                        <a:gd name="connsiteX13" fmla="*/ 2982837 w 3774890"/>
                        <a:gd name="connsiteY13" fmla="*/ 3136772 h 3601364"/>
                        <a:gd name="connsiteX14" fmla="*/ 2680266 w 3774890"/>
                        <a:gd name="connsiteY14" fmla="*/ 3398032 h 3601364"/>
                        <a:gd name="connsiteX15" fmla="*/ 1555972 w 3774890"/>
                        <a:gd name="connsiteY15" fmla="*/ 3548756 h 3601364"/>
                        <a:gd name="connsiteX16" fmla="*/ 510942 w 3774890"/>
                        <a:gd name="connsiteY16" fmla="*/ 3408080 h 3601364"/>
                        <a:gd name="connsiteX17" fmla="*/ 420508 w 3774890"/>
                        <a:gd name="connsiteY17" fmla="*/ 2121890 h 3601364"/>
                        <a:gd name="connsiteX18" fmla="*/ 581281 w 3774890"/>
                        <a:gd name="connsiteY18" fmla="*/ 1991260 h 3601364"/>
                        <a:gd name="connsiteX19" fmla="*/ 691812 w 3774890"/>
                        <a:gd name="connsiteY19" fmla="*/ 1920921 h 3601364"/>
                        <a:gd name="connsiteX20" fmla="*/ 792296 w 3774890"/>
                        <a:gd name="connsiteY20" fmla="*/ 1820439 h 3601364"/>
                        <a:gd name="connsiteX21" fmla="*/ 1324859 w 3774890"/>
                        <a:gd name="connsiteY21" fmla="*/ 1277829 h 3601364"/>
                        <a:gd name="connsiteX22" fmla="*/ 1445439 w 3774890"/>
                        <a:gd name="connsiteY22" fmla="*/ 745264 h 3601364"/>
                        <a:gd name="connsiteX23" fmla="*/ 1133940 w 3774890"/>
                        <a:gd name="connsiteY23" fmla="*/ 1348973 h 3601364"/>
                        <a:gd name="connsiteX0" fmla="*/ 1133940 w 3774890"/>
                        <a:gd name="connsiteY0" fmla="*/ 1348973 h 3594384"/>
                        <a:gd name="connsiteX1" fmla="*/ 8525 w 3774890"/>
                        <a:gd name="connsiteY1" fmla="*/ 1348167 h 3594384"/>
                        <a:gd name="connsiteX2" fmla="*/ 440603 w 3774890"/>
                        <a:gd name="connsiteY2" fmla="*/ 946233 h 3594384"/>
                        <a:gd name="connsiteX3" fmla="*/ 872682 w 3774890"/>
                        <a:gd name="connsiteY3" fmla="*/ 554347 h 3594384"/>
                        <a:gd name="connsiteX4" fmla="*/ 1425340 w 3774890"/>
                        <a:gd name="connsiteY4" fmla="*/ 61978 h 3594384"/>
                        <a:gd name="connsiteX5" fmla="*/ 1775914 w 3774890"/>
                        <a:gd name="connsiteY5" fmla="*/ 33443 h 3594384"/>
                        <a:gd name="connsiteX6" fmla="*/ 2209114 w 3774890"/>
                        <a:gd name="connsiteY6" fmla="*/ 303137 h 3594384"/>
                        <a:gd name="connsiteX7" fmla="*/ 2661290 w 3774890"/>
                        <a:gd name="connsiteY7" fmla="*/ 584491 h 3594384"/>
                        <a:gd name="connsiteX8" fmla="*/ 2942644 w 3774890"/>
                        <a:gd name="connsiteY8" fmla="*/ 845748 h 3594384"/>
                        <a:gd name="connsiteX9" fmla="*/ 3505350 w 3774890"/>
                        <a:gd name="connsiteY9" fmla="*/ 1368263 h 3594384"/>
                        <a:gd name="connsiteX10" fmla="*/ 3774416 w 3774890"/>
                        <a:gd name="connsiteY10" fmla="*/ 2042309 h 3594384"/>
                        <a:gd name="connsiteX11" fmla="*/ 3555592 w 3774890"/>
                        <a:gd name="connsiteY11" fmla="*/ 2312808 h 3594384"/>
                        <a:gd name="connsiteX12" fmla="*/ 3033079 w 3774890"/>
                        <a:gd name="connsiteY12" fmla="*/ 2875515 h 3594384"/>
                        <a:gd name="connsiteX13" fmla="*/ 2982837 w 3774890"/>
                        <a:gd name="connsiteY13" fmla="*/ 3136772 h 3594384"/>
                        <a:gd name="connsiteX14" fmla="*/ 2680266 w 3774890"/>
                        <a:gd name="connsiteY14" fmla="*/ 3398032 h 3594384"/>
                        <a:gd name="connsiteX15" fmla="*/ 1555972 w 3774890"/>
                        <a:gd name="connsiteY15" fmla="*/ 3548756 h 3594384"/>
                        <a:gd name="connsiteX16" fmla="*/ 510942 w 3774890"/>
                        <a:gd name="connsiteY16" fmla="*/ 3408080 h 3594384"/>
                        <a:gd name="connsiteX17" fmla="*/ 420508 w 3774890"/>
                        <a:gd name="connsiteY17" fmla="*/ 2121890 h 3594384"/>
                        <a:gd name="connsiteX18" fmla="*/ 581281 w 3774890"/>
                        <a:gd name="connsiteY18" fmla="*/ 1991260 h 3594384"/>
                        <a:gd name="connsiteX19" fmla="*/ 691812 w 3774890"/>
                        <a:gd name="connsiteY19" fmla="*/ 1920921 h 3594384"/>
                        <a:gd name="connsiteX20" fmla="*/ 792296 w 3774890"/>
                        <a:gd name="connsiteY20" fmla="*/ 1820439 h 3594384"/>
                        <a:gd name="connsiteX21" fmla="*/ 1324859 w 3774890"/>
                        <a:gd name="connsiteY21" fmla="*/ 1277829 h 3594384"/>
                        <a:gd name="connsiteX22" fmla="*/ 1445439 w 3774890"/>
                        <a:gd name="connsiteY22" fmla="*/ 745264 h 3594384"/>
                        <a:gd name="connsiteX23" fmla="*/ 1133940 w 3774890"/>
                        <a:gd name="connsiteY23" fmla="*/ 1348973 h 3594384"/>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3033079 w 3774890"/>
                        <a:gd name="connsiteY12" fmla="*/ 2875515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890"/>
                        <a:gd name="connsiteY0" fmla="*/ 1348973 h 3606311"/>
                        <a:gd name="connsiteX1" fmla="*/ 8525 w 3774890"/>
                        <a:gd name="connsiteY1" fmla="*/ 1348167 h 3606311"/>
                        <a:gd name="connsiteX2" fmla="*/ 440603 w 3774890"/>
                        <a:gd name="connsiteY2" fmla="*/ 946233 h 3606311"/>
                        <a:gd name="connsiteX3" fmla="*/ 872682 w 3774890"/>
                        <a:gd name="connsiteY3" fmla="*/ 554347 h 3606311"/>
                        <a:gd name="connsiteX4" fmla="*/ 1425340 w 3774890"/>
                        <a:gd name="connsiteY4" fmla="*/ 61978 h 3606311"/>
                        <a:gd name="connsiteX5" fmla="*/ 1775914 w 3774890"/>
                        <a:gd name="connsiteY5" fmla="*/ 33443 h 3606311"/>
                        <a:gd name="connsiteX6" fmla="*/ 2209114 w 3774890"/>
                        <a:gd name="connsiteY6" fmla="*/ 303137 h 3606311"/>
                        <a:gd name="connsiteX7" fmla="*/ 2661290 w 3774890"/>
                        <a:gd name="connsiteY7" fmla="*/ 584491 h 3606311"/>
                        <a:gd name="connsiteX8" fmla="*/ 2942644 w 3774890"/>
                        <a:gd name="connsiteY8" fmla="*/ 845748 h 3606311"/>
                        <a:gd name="connsiteX9" fmla="*/ 3505350 w 3774890"/>
                        <a:gd name="connsiteY9" fmla="*/ 1368263 h 3606311"/>
                        <a:gd name="connsiteX10" fmla="*/ 3774416 w 3774890"/>
                        <a:gd name="connsiteY10" fmla="*/ 2042309 h 3606311"/>
                        <a:gd name="connsiteX11" fmla="*/ 3555592 w 3774890"/>
                        <a:gd name="connsiteY11" fmla="*/ 2312808 h 3606311"/>
                        <a:gd name="connsiteX12" fmla="*/ 2781870 w 3774890"/>
                        <a:gd name="connsiteY12" fmla="*/ 2523823 h 3606311"/>
                        <a:gd name="connsiteX13" fmla="*/ 2761774 w 3774890"/>
                        <a:gd name="connsiteY13" fmla="*/ 2925756 h 3606311"/>
                        <a:gd name="connsiteX14" fmla="*/ 2680266 w 3774890"/>
                        <a:gd name="connsiteY14" fmla="*/ 3398032 h 3606311"/>
                        <a:gd name="connsiteX15" fmla="*/ 1555972 w 3774890"/>
                        <a:gd name="connsiteY15" fmla="*/ 3548756 h 3606311"/>
                        <a:gd name="connsiteX16" fmla="*/ 510942 w 3774890"/>
                        <a:gd name="connsiteY16" fmla="*/ 3408080 h 3606311"/>
                        <a:gd name="connsiteX17" fmla="*/ 420508 w 3774890"/>
                        <a:gd name="connsiteY17" fmla="*/ 2121890 h 3606311"/>
                        <a:gd name="connsiteX18" fmla="*/ 581281 w 3774890"/>
                        <a:gd name="connsiteY18" fmla="*/ 1991260 h 3606311"/>
                        <a:gd name="connsiteX19" fmla="*/ 691812 w 3774890"/>
                        <a:gd name="connsiteY19" fmla="*/ 1920921 h 3606311"/>
                        <a:gd name="connsiteX20" fmla="*/ 792296 w 3774890"/>
                        <a:gd name="connsiteY20" fmla="*/ 1820439 h 3606311"/>
                        <a:gd name="connsiteX21" fmla="*/ 1324859 w 3774890"/>
                        <a:gd name="connsiteY21" fmla="*/ 1277829 h 3606311"/>
                        <a:gd name="connsiteX22" fmla="*/ 1445439 w 3774890"/>
                        <a:gd name="connsiteY22" fmla="*/ 745264 h 3606311"/>
                        <a:gd name="connsiteX23" fmla="*/ 1133940 w 3774890"/>
                        <a:gd name="connsiteY23" fmla="*/ 1348973 h 3606311"/>
                        <a:gd name="connsiteX0" fmla="*/ 1133940 w 3774476"/>
                        <a:gd name="connsiteY0" fmla="*/ 1348973 h 3606311"/>
                        <a:gd name="connsiteX1" fmla="*/ 8525 w 3774476"/>
                        <a:gd name="connsiteY1" fmla="*/ 1348167 h 3606311"/>
                        <a:gd name="connsiteX2" fmla="*/ 440603 w 3774476"/>
                        <a:gd name="connsiteY2" fmla="*/ 946233 h 3606311"/>
                        <a:gd name="connsiteX3" fmla="*/ 872682 w 3774476"/>
                        <a:gd name="connsiteY3" fmla="*/ 554347 h 3606311"/>
                        <a:gd name="connsiteX4" fmla="*/ 1425340 w 3774476"/>
                        <a:gd name="connsiteY4" fmla="*/ 61978 h 3606311"/>
                        <a:gd name="connsiteX5" fmla="*/ 1775914 w 3774476"/>
                        <a:gd name="connsiteY5" fmla="*/ 33443 h 3606311"/>
                        <a:gd name="connsiteX6" fmla="*/ 2209114 w 3774476"/>
                        <a:gd name="connsiteY6" fmla="*/ 303137 h 3606311"/>
                        <a:gd name="connsiteX7" fmla="*/ 2661290 w 3774476"/>
                        <a:gd name="connsiteY7" fmla="*/ 584491 h 3606311"/>
                        <a:gd name="connsiteX8" fmla="*/ 2942644 w 3774476"/>
                        <a:gd name="connsiteY8" fmla="*/ 845748 h 3606311"/>
                        <a:gd name="connsiteX9" fmla="*/ 3505350 w 3774476"/>
                        <a:gd name="connsiteY9" fmla="*/ 1368263 h 3606311"/>
                        <a:gd name="connsiteX10" fmla="*/ 3774416 w 3774476"/>
                        <a:gd name="connsiteY10" fmla="*/ 2042309 h 3606311"/>
                        <a:gd name="connsiteX11" fmla="*/ 2791917 w 3774476"/>
                        <a:gd name="connsiteY11" fmla="*/ 2081696 h 3606311"/>
                        <a:gd name="connsiteX12" fmla="*/ 2781870 w 3774476"/>
                        <a:gd name="connsiteY12" fmla="*/ 2523823 h 3606311"/>
                        <a:gd name="connsiteX13" fmla="*/ 2761774 w 3774476"/>
                        <a:gd name="connsiteY13" fmla="*/ 2925756 h 3606311"/>
                        <a:gd name="connsiteX14" fmla="*/ 2680266 w 3774476"/>
                        <a:gd name="connsiteY14" fmla="*/ 3398032 h 3606311"/>
                        <a:gd name="connsiteX15" fmla="*/ 1555972 w 3774476"/>
                        <a:gd name="connsiteY15" fmla="*/ 3548756 h 3606311"/>
                        <a:gd name="connsiteX16" fmla="*/ 510942 w 3774476"/>
                        <a:gd name="connsiteY16" fmla="*/ 3408080 h 3606311"/>
                        <a:gd name="connsiteX17" fmla="*/ 420508 w 3774476"/>
                        <a:gd name="connsiteY17" fmla="*/ 2121890 h 3606311"/>
                        <a:gd name="connsiteX18" fmla="*/ 581281 w 3774476"/>
                        <a:gd name="connsiteY18" fmla="*/ 1991260 h 3606311"/>
                        <a:gd name="connsiteX19" fmla="*/ 691812 w 3774476"/>
                        <a:gd name="connsiteY19" fmla="*/ 1920921 h 3606311"/>
                        <a:gd name="connsiteX20" fmla="*/ 792296 w 3774476"/>
                        <a:gd name="connsiteY20" fmla="*/ 1820439 h 3606311"/>
                        <a:gd name="connsiteX21" fmla="*/ 1324859 w 3774476"/>
                        <a:gd name="connsiteY21" fmla="*/ 1277829 h 3606311"/>
                        <a:gd name="connsiteX22" fmla="*/ 1445439 w 3774476"/>
                        <a:gd name="connsiteY22" fmla="*/ 745264 h 3606311"/>
                        <a:gd name="connsiteX23" fmla="*/ 1133940 w 3774476"/>
                        <a:gd name="connsiteY23" fmla="*/ 1348973 h 3606311"/>
                        <a:gd name="connsiteX0" fmla="*/ 1133940 w 3774476"/>
                        <a:gd name="connsiteY0" fmla="*/ 1348973 h 3613934"/>
                        <a:gd name="connsiteX1" fmla="*/ 8525 w 3774476"/>
                        <a:gd name="connsiteY1" fmla="*/ 1348167 h 3613934"/>
                        <a:gd name="connsiteX2" fmla="*/ 440603 w 3774476"/>
                        <a:gd name="connsiteY2" fmla="*/ 946233 h 3613934"/>
                        <a:gd name="connsiteX3" fmla="*/ 872682 w 3774476"/>
                        <a:gd name="connsiteY3" fmla="*/ 554347 h 3613934"/>
                        <a:gd name="connsiteX4" fmla="*/ 1425340 w 3774476"/>
                        <a:gd name="connsiteY4" fmla="*/ 61978 h 3613934"/>
                        <a:gd name="connsiteX5" fmla="*/ 1775914 w 3774476"/>
                        <a:gd name="connsiteY5" fmla="*/ 33443 h 3613934"/>
                        <a:gd name="connsiteX6" fmla="*/ 2209114 w 3774476"/>
                        <a:gd name="connsiteY6" fmla="*/ 303137 h 3613934"/>
                        <a:gd name="connsiteX7" fmla="*/ 2661290 w 3774476"/>
                        <a:gd name="connsiteY7" fmla="*/ 584491 h 3613934"/>
                        <a:gd name="connsiteX8" fmla="*/ 2942644 w 3774476"/>
                        <a:gd name="connsiteY8" fmla="*/ 845748 h 3613934"/>
                        <a:gd name="connsiteX9" fmla="*/ 3505350 w 3774476"/>
                        <a:gd name="connsiteY9" fmla="*/ 1368263 h 3613934"/>
                        <a:gd name="connsiteX10" fmla="*/ 3774416 w 3774476"/>
                        <a:gd name="connsiteY10" fmla="*/ 2042309 h 3613934"/>
                        <a:gd name="connsiteX11" fmla="*/ 2791917 w 3774476"/>
                        <a:gd name="connsiteY11" fmla="*/ 2081696 h 3613934"/>
                        <a:gd name="connsiteX12" fmla="*/ 2781870 w 3774476"/>
                        <a:gd name="connsiteY12" fmla="*/ 2523823 h 3613934"/>
                        <a:gd name="connsiteX13" fmla="*/ 2761774 w 3774476"/>
                        <a:gd name="connsiteY13" fmla="*/ 2925756 h 3613934"/>
                        <a:gd name="connsiteX14" fmla="*/ 2499396 w 3774476"/>
                        <a:gd name="connsiteY14" fmla="*/ 3438225 h 3613934"/>
                        <a:gd name="connsiteX15" fmla="*/ 1555972 w 3774476"/>
                        <a:gd name="connsiteY15" fmla="*/ 3548756 h 3613934"/>
                        <a:gd name="connsiteX16" fmla="*/ 510942 w 3774476"/>
                        <a:gd name="connsiteY16" fmla="*/ 3408080 h 3613934"/>
                        <a:gd name="connsiteX17" fmla="*/ 420508 w 3774476"/>
                        <a:gd name="connsiteY17" fmla="*/ 2121890 h 3613934"/>
                        <a:gd name="connsiteX18" fmla="*/ 581281 w 3774476"/>
                        <a:gd name="connsiteY18" fmla="*/ 1991260 h 3613934"/>
                        <a:gd name="connsiteX19" fmla="*/ 691812 w 3774476"/>
                        <a:gd name="connsiteY19" fmla="*/ 1920921 h 3613934"/>
                        <a:gd name="connsiteX20" fmla="*/ 792296 w 3774476"/>
                        <a:gd name="connsiteY20" fmla="*/ 1820439 h 3613934"/>
                        <a:gd name="connsiteX21" fmla="*/ 1324859 w 3774476"/>
                        <a:gd name="connsiteY21" fmla="*/ 1277829 h 3613934"/>
                        <a:gd name="connsiteX22" fmla="*/ 1445439 w 3774476"/>
                        <a:gd name="connsiteY22" fmla="*/ 745264 h 3613934"/>
                        <a:gd name="connsiteX23" fmla="*/ 1133940 w 3774476"/>
                        <a:gd name="connsiteY23" fmla="*/ 1348973 h 3613934"/>
                        <a:gd name="connsiteX0" fmla="*/ 1133940 w 3518034"/>
                        <a:gd name="connsiteY0" fmla="*/ 1348973 h 3613934"/>
                        <a:gd name="connsiteX1" fmla="*/ 8525 w 3518034"/>
                        <a:gd name="connsiteY1" fmla="*/ 1348167 h 3613934"/>
                        <a:gd name="connsiteX2" fmla="*/ 440603 w 3518034"/>
                        <a:gd name="connsiteY2" fmla="*/ 946233 h 3613934"/>
                        <a:gd name="connsiteX3" fmla="*/ 872682 w 3518034"/>
                        <a:gd name="connsiteY3" fmla="*/ 554347 h 3613934"/>
                        <a:gd name="connsiteX4" fmla="*/ 1425340 w 3518034"/>
                        <a:gd name="connsiteY4" fmla="*/ 61978 h 3613934"/>
                        <a:gd name="connsiteX5" fmla="*/ 1775914 w 3518034"/>
                        <a:gd name="connsiteY5" fmla="*/ 33443 h 3613934"/>
                        <a:gd name="connsiteX6" fmla="*/ 2209114 w 3518034"/>
                        <a:gd name="connsiteY6" fmla="*/ 303137 h 3613934"/>
                        <a:gd name="connsiteX7" fmla="*/ 2661290 w 3518034"/>
                        <a:gd name="connsiteY7" fmla="*/ 584491 h 3613934"/>
                        <a:gd name="connsiteX8" fmla="*/ 2942644 w 3518034"/>
                        <a:gd name="connsiteY8" fmla="*/ 845748 h 3613934"/>
                        <a:gd name="connsiteX9" fmla="*/ 3505350 w 3518034"/>
                        <a:gd name="connsiteY9" fmla="*/ 1368263 h 3613934"/>
                        <a:gd name="connsiteX10" fmla="*/ 2608807 w 3518034"/>
                        <a:gd name="connsiteY10" fmla="*/ 1519795 h 3613934"/>
                        <a:gd name="connsiteX11" fmla="*/ 2791917 w 3518034"/>
                        <a:gd name="connsiteY11" fmla="*/ 2081696 h 3613934"/>
                        <a:gd name="connsiteX12" fmla="*/ 2781870 w 3518034"/>
                        <a:gd name="connsiteY12" fmla="*/ 2523823 h 3613934"/>
                        <a:gd name="connsiteX13" fmla="*/ 2761774 w 3518034"/>
                        <a:gd name="connsiteY13" fmla="*/ 2925756 h 3613934"/>
                        <a:gd name="connsiteX14" fmla="*/ 2499396 w 3518034"/>
                        <a:gd name="connsiteY14" fmla="*/ 3438225 h 3613934"/>
                        <a:gd name="connsiteX15" fmla="*/ 1555972 w 3518034"/>
                        <a:gd name="connsiteY15" fmla="*/ 3548756 h 3613934"/>
                        <a:gd name="connsiteX16" fmla="*/ 510942 w 3518034"/>
                        <a:gd name="connsiteY16" fmla="*/ 3408080 h 3613934"/>
                        <a:gd name="connsiteX17" fmla="*/ 420508 w 3518034"/>
                        <a:gd name="connsiteY17" fmla="*/ 2121890 h 3613934"/>
                        <a:gd name="connsiteX18" fmla="*/ 581281 w 3518034"/>
                        <a:gd name="connsiteY18" fmla="*/ 1991260 h 3613934"/>
                        <a:gd name="connsiteX19" fmla="*/ 691812 w 3518034"/>
                        <a:gd name="connsiteY19" fmla="*/ 1920921 h 3613934"/>
                        <a:gd name="connsiteX20" fmla="*/ 792296 w 3518034"/>
                        <a:gd name="connsiteY20" fmla="*/ 1820439 h 3613934"/>
                        <a:gd name="connsiteX21" fmla="*/ 1324859 w 3518034"/>
                        <a:gd name="connsiteY21" fmla="*/ 1277829 h 3613934"/>
                        <a:gd name="connsiteX22" fmla="*/ 1445439 w 3518034"/>
                        <a:gd name="connsiteY22" fmla="*/ 745264 h 3613934"/>
                        <a:gd name="connsiteX23" fmla="*/ 1133940 w 3518034"/>
                        <a:gd name="connsiteY23" fmla="*/ 1348973 h 3613934"/>
                        <a:gd name="connsiteX0" fmla="*/ 1133940 w 3518034"/>
                        <a:gd name="connsiteY0" fmla="*/ 1348973 h 3613934"/>
                        <a:gd name="connsiteX1" fmla="*/ 8525 w 3518034"/>
                        <a:gd name="connsiteY1" fmla="*/ 1348167 h 3613934"/>
                        <a:gd name="connsiteX2" fmla="*/ 440603 w 3518034"/>
                        <a:gd name="connsiteY2" fmla="*/ 946233 h 3613934"/>
                        <a:gd name="connsiteX3" fmla="*/ 872682 w 3518034"/>
                        <a:gd name="connsiteY3" fmla="*/ 554347 h 3613934"/>
                        <a:gd name="connsiteX4" fmla="*/ 1425340 w 3518034"/>
                        <a:gd name="connsiteY4" fmla="*/ 61978 h 3613934"/>
                        <a:gd name="connsiteX5" fmla="*/ 1775914 w 3518034"/>
                        <a:gd name="connsiteY5" fmla="*/ 33443 h 3613934"/>
                        <a:gd name="connsiteX6" fmla="*/ 2209114 w 3518034"/>
                        <a:gd name="connsiteY6" fmla="*/ 303137 h 3613934"/>
                        <a:gd name="connsiteX7" fmla="*/ 2661290 w 3518034"/>
                        <a:gd name="connsiteY7" fmla="*/ 584491 h 3613934"/>
                        <a:gd name="connsiteX8" fmla="*/ 2942644 w 3518034"/>
                        <a:gd name="connsiteY8" fmla="*/ 845748 h 3613934"/>
                        <a:gd name="connsiteX9" fmla="*/ 3505350 w 3518034"/>
                        <a:gd name="connsiteY9" fmla="*/ 1368263 h 3613934"/>
                        <a:gd name="connsiteX10" fmla="*/ 2608807 w 3518034"/>
                        <a:gd name="connsiteY10" fmla="*/ 1519795 h 3613934"/>
                        <a:gd name="connsiteX11" fmla="*/ 2791917 w 3518034"/>
                        <a:gd name="connsiteY11" fmla="*/ 2081696 h 3613934"/>
                        <a:gd name="connsiteX12" fmla="*/ 2781870 w 3518034"/>
                        <a:gd name="connsiteY12" fmla="*/ 2523823 h 3613934"/>
                        <a:gd name="connsiteX13" fmla="*/ 2761774 w 3518034"/>
                        <a:gd name="connsiteY13" fmla="*/ 2925756 h 3613934"/>
                        <a:gd name="connsiteX14" fmla="*/ 2499396 w 3518034"/>
                        <a:gd name="connsiteY14" fmla="*/ 3438225 h 3613934"/>
                        <a:gd name="connsiteX15" fmla="*/ 1555972 w 3518034"/>
                        <a:gd name="connsiteY15" fmla="*/ 3548756 h 3613934"/>
                        <a:gd name="connsiteX16" fmla="*/ 510942 w 3518034"/>
                        <a:gd name="connsiteY16" fmla="*/ 3408080 h 3613934"/>
                        <a:gd name="connsiteX17" fmla="*/ 420508 w 3518034"/>
                        <a:gd name="connsiteY17" fmla="*/ 2121890 h 3613934"/>
                        <a:gd name="connsiteX18" fmla="*/ 581281 w 3518034"/>
                        <a:gd name="connsiteY18" fmla="*/ 1991260 h 3613934"/>
                        <a:gd name="connsiteX19" fmla="*/ 691812 w 3518034"/>
                        <a:gd name="connsiteY19" fmla="*/ 1920921 h 3613934"/>
                        <a:gd name="connsiteX20" fmla="*/ 792296 w 3518034"/>
                        <a:gd name="connsiteY20" fmla="*/ 1820439 h 3613934"/>
                        <a:gd name="connsiteX21" fmla="*/ 1324859 w 3518034"/>
                        <a:gd name="connsiteY21" fmla="*/ 1277829 h 3613934"/>
                        <a:gd name="connsiteX22" fmla="*/ 1445439 w 3518034"/>
                        <a:gd name="connsiteY22" fmla="*/ 745264 h 3613934"/>
                        <a:gd name="connsiteX23" fmla="*/ 1133940 w 3518034"/>
                        <a:gd name="connsiteY23" fmla="*/ 1348973 h 3613934"/>
                        <a:gd name="connsiteX0" fmla="*/ 1133940 w 3515552"/>
                        <a:gd name="connsiteY0" fmla="*/ 1348973 h 3613934"/>
                        <a:gd name="connsiteX1" fmla="*/ 8525 w 3515552"/>
                        <a:gd name="connsiteY1" fmla="*/ 1348167 h 3613934"/>
                        <a:gd name="connsiteX2" fmla="*/ 440603 w 3515552"/>
                        <a:gd name="connsiteY2" fmla="*/ 946233 h 3613934"/>
                        <a:gd name="connsiteX3" fmla="*/ 872682 w 3515552"/>
                        <a:gd name="connsiteY3" fmla="*/ 554347 h 3613934"/>
                        <a:gd name="connsiteX4" fmla="*/ 1425340 w 3515552"/>
                        <a:gd name="connsiteY4" fmla="*/ 61978 h 3613934"/>
                        <a:gd name="connsiteX5" fmla="*/ 1775914 w 3515552"/>
                        <a:gd name="connsiteY5" fmla="*/ 33443 h 3613934"/>
                        <a:gd name="connsiteX6" fmla="*/ 2209114 w 3515552"/>
                        <a:gd name="connsiteY6" fmla="*/ 303137 h 3613934"/>
                        <a:gd name="connsiteX7" fmla="*/ 2661290 w 3515552"/>
                        <a:gd name="connsiteY7" fmla="*/ 584491 h 3613934"/>
                        <a:gd name="connsiteX8" fmla="*/ 2942644 w 3515552"/>
                        <a:gd name="connsiteY8" fmla="*/ 845748 h 3613934"/>
                        <a:gd name="connsiteX9" fmla="*/ 3505350 w 3515552"/>
                        <a:gd name="connsiteY9" fmla="*/ 1368263 h 3613934"/>
                        <a:gd name="connsiteX10" fmla="*/ 2608807 w 3515552"/>
                        <a:gd name="connsiteY10" fmla="*/ 1519795 h 3613934"/>
                        <a:gd name="connsiteX11" fmla="*/ 2791917 w 3515552"/>
                        <a:gd name="connsiteY11" fmla="*/ 2081696 h 3613934"/>
                        <a:gd name="connsiteX12" fmla="*/ 2781870 w 3515552"/>
                        <a:gd name="connsiteY12" fmla="*/ 2523823 h 3613934"/>
                        <a:gd name="connsiteX13" fmla="*/ 2761774 w 3515552"/>
                        <a:gd name="connsiteY13" fmla="*/ 2925756 h 3613934"/>
                        <a:gd name="connsiteX14" fmla="*/ 2499396 w 3515552"/>
                        <a:gd name="connsiteY14" fmla="*/ 3438225 h 3613934"/>
                        <a:gd name="connsiteX15" fmla="*/ 1555972 w 3515552"/>
                        <a:gd name="connsiteY15" fmla="*/ 3548756 h 3613934"/>
                        <a:gd name="connsiteX16" fmla="*/ 510942 w 3515552"/>
                        <a:gd name="connsiteY16" fmla="*/ 3408080 h 3613934"/>
                        <a:gd name="connsiteX17" fmla="*/ 420508 w 3515552"/>
                        <a:gd name="connsiteY17" fmla="*/ 2121890 h 3613934"/>
                        <a:gd name="connsiteX18" fmla="*/ 581281 w 3515552"/>
                        <a:gd name="connsiteY18" fmla="*/ 1991260 h 3613934"/>
                        <a:gd name="connsiteX19" fmla="*/ 691812 w 3515552"/>
                        <a:gd name="connsiteY19" fmla="*/ 1920921 h 3613934"/>
                        <a:gd name="connsiteX20" fmla="*/ 792296 w 3515552"/>
                        <a:gd name="connsiteY20" fmla="*/ 1820439 h 3613934"/>
                        <a:gd name="connsiteX21" fmla="*/ 1324859 w 3515552"/>
                        <a:gd name="connsiteY21" fmla="*/ 1277829 h 3613934"/>
                        <a:gd name="connsiteX22" fmla="*/ 1445439 w 3515552"/>
                        <a:gd name="connsiteY22" fmla="*/ 745264 h 3613934"/>
                        <a:gd name="connsiteX23" fmla="*/ 1133940 w 3515552"/>
                        <a:gd name="connsiteY23" fmla="*/ 1348973 h 3613934"/>
                        <a:gd name="connsiteX0" fmla="*/ 1133940 w 2951598"/>
                        <a:gd name="connsiteY0" fmla="*/ 1348973 h 3613934"/>
                        <a:gd name="connsiteX1" fmla="*/ 8525 w 2951598"/>
                        <a:gd name="connsiteY1" fmla="*/ 1348167 h 3613934"/>
                        <a:gd name="connsiteX2" fmla="*/ 440603 w 2951598"/>
                        <a:gd name="connsiteY2" fmla="*/ 946233 h 3613934"/>
                        <a:gd name="connsiteX3" fmla="*/ 872682 w 2951598"/>
                        <a:gd name="connsiteY3" fmla="*/ 554347 h 3613934"/>
                        <a:gd name="connsiteX4" fmla="*/ 1425340 w 2951598"/>
                        <a:gd name="connsiteY4" fmla="*/ 61978 h 3613934"/>
                        <a:gd name="connsiteX5" fmla="*/ 1775914 w 2951598"/>
                        <a:gd name="connsiteY5" fmla="*/ 33443 h 3613934"/>
                        <a:gd name="connsiteX6" fmla="*/ 2209114 w 2951598"/>
                        <a:gd name="connsiteY6" fmla="*/ 303137 h 3613934"/>
                        <a:gd name="connsiteX7" fmla="*/ 2661290 w 2951598"/>
                        <a:gd name="connsiteY7" fmla="*/ 584491 h 3613934"/>
                        <a:gd name="connsiteX8" fmla="*/ 2942644 w 2951598"/>
                        <a:gd name="connsiteY8" fmla="*/ 845748 h 3613934"/>
                        <a:gd name="connsiteX9" fmla="*/ 1656454 w 2951598"/>
                        <a:gd name="connsiteY9" fmla="*/ 1428553 h 3613934"/>
                        <a:gd name="connsiteX10" fmla="*/ 2608807 w 2951598"/>
                        <a:gd name="connsiteY10" fmla="*/ 1519795 h 3613934"/>
                        <a:gd name="connsiteX11" fmla="*/ 2791917 w 2951598"/>
                        <a:gd name="connsiteY11" fmla="*/ 2081696 h 3613934"/>
                        <a:gd name="connsiteX12" fmla="*/ 2781870 w 2951598"/>
                        <a:gd name="connsiteY12" fmla="*/ 2523823 h 3613934"/>
                        <a:gd name="connsiteX13" fmla="*/ 2761774 w 2951598"/>
                        <a:gd name="connsiteY13" fmla="*/ 2925756 h 3613934"/>
                        <a:gd name="connsiteX14" fmla="*/ 2499396 w 2951598"/>
                        <a:gd name="connsiteY14" fmla="*/ 3438225 h 3613934"/>
                        <a:gd name="connsiteX15" fmla="*/ 1555972 w 2951598"/>
                        <a:gd name="connsiteY15" fmla="*/ 3548756 h 3613934"/>
                        <a:gd name="connsiteX16" fmla="*/ 510942 w 2951598"/>
                        <a:gd name="connsiteY16" fmla="*/ 3408080 h 3613934"/>
                        <a:gd name="connsiteX17" fmla="*/ 420508 w 2951598"/>
                        <a:gd name="connsiteY17" fmla="*/ 2121890 h 3613934"/>
                        <a:gd name="connsiteX18" fmla="*/ 581281 w 2951598"/>
                        <a:gd name="connsiteY18" fmla="*/ 1991260 h 3613934"/>
                        <a:gd name="connsiteX19" fmla="*/ 691812 w 2951598"/>
                        <a:gd name="connsiteY19" fmla="*/ 1920921 h 3613934"/>
                        <a:gd name="connsiteX20" fmla="*/ 792296 w 2951598"/>
                        <a:gd name="connsiteY20" fmla="*/ 1820439 h 3613934"/>
                        <a:gd name="connsiteX21" fmla="*/ 1324859 w 2951598"/>
                        <a:gd name="connsiteY21" fmla="*/ 1277829 h 3613934"/>
                        <a:gd name="connsiteX22" fmla="*/ 1445439 w 2951598"/>
                        <a:gd name="connsiteY22" fmla="*/ 745264 h 3613934"/>
                        <a:gd name="connsiteX23" fmla="*/ 1133940 w 2951598"/>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917712 w 2850869"/>
                        <a:gd name="connsiteY8" fmla="*/ 785458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86908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787083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67470 w 2850869"/>
                        <a:gd name="connsiteY8" fmla="*/ 1056763 h 3613934"/>
                        <a:gd name="connsiteX9" fmla="*/ 1656454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67470 w 2850869"/>
                        <a:gd name="connsiteY8" fmla="*/ 1056763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2661290 w 2850869"/>
                        <a:gd name="connsiteY7" fmla="*/ 584491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897615 w 2850869"/>
                        <a:gd name="connsiteY8" fmla="*/ 865845 h 3613934"/>
                        <a:gd name="connsiteX9" fmla="*/ 1706695 w 2850869"/>
                        <a:gd name="connsiteY9" fmla="*/ 1428553 h 3613934"/>
                        <a:gd name="connsiteX10" fmla="*/ 2608807 w 2850869"/>
                        <a:gd name="connsiteY10" fmla="*/ 1519795 h 3613934"/>
                        <a:gd name="connsiteX11" fmla="*/ 2791917 w 2850869"/>
                        <a:gd name="connsiteY11" fmla="*/ 2081696 h 3613934"/>
                        <a:gd name="connsiteX12" fmla="*/ 2781870 w 2850869"/>
                        <a:gd name="connsiteY12" fmla="*/ 2523823 h 3613934"/>
                        <a:gd name="connsiteX13" fmla="*/ 2761774 w 2850869"/>
                        <a:gd name="connsiteY13" fmla="*/ 2925756 h 3613934"/>
                        <a:gd name="connsiteX14" fmla="*/ 2499396 w 2850869"/>
                        <a:gd name="connsiteY14" fmla="*/ 3438225 h 3613934"/>
                        <a:gd name="connsiteX15" fmla="*/ 1555972 w 2850869"/>
                        <a:gd name="connsiteY15" fmla="*/ 3548756 h 3613934"/>
                        <a:gd name="connsiteX16" fmla="*/ 510942 w 2850869"/>
                        <a:gd name="connsiteY16" fmla="*/ 3408080 h 3613934"/>
                        <a:gd name="connsiteX17" fmla="*/ 420508 w 2850869"/>
                        <a:gd name="connsiteY17" fmla="*/ 2121890 h 3613934"/>
                        <a:gd name="connsiteX18" fmla="*/ 581281 w 2850869"/>
                        <a:gd name="connsiteY18" fmla="*/ 1991260 h 3613934"/>
                        <a:gd name="connsiteX19" fmla="*/ 691812 w 2850869"/>
                        <a:gd name="connsiteY19" fmla="*/ 1920921 h 3613934"/>
                        <a:gd name="connsiteX20" fmla="*/ 792296 w 2850869"/>
                        <a:gd name="connsiteY20" fmla="*/ 1820439 h 3613934"/>
                        <a:gd name="connsiteX21" fmla="*/ 1324859 w 2850869"/>
                        <a:gd name="connsiteY21" fmla="*/ 1277829 h 3613934"/>
                        <a:gd name="connsiteX22" fmla="*/ 1445439 w 2850869"/>
                        <a:gd name="connsiteY22" fmla="*/ 745264 h 3613934"/>
                        <a:gd name="connsiteX23" fmla="*/ 1133940 w 2850869"/>
                        <a:gd name="connsiteY23" fmla="*/ 1348973 h 3613934"/>
                        <a:gd name="connsiteX0" fmla="*/ 1133940 w 2850869"/>
                        <a:gd name="connsiteY0" fmla="*/ 1348973 h 3613934"/>
                        <a:gd name="connsiteX1" fmla="*/ 8525 w 2850869"/>
                        <a:gd name="connsiteY1" fmla="*/ 1348167 h 3613934"/>
                        <a:gd name="connsiteX2" fmla="*/ 440603 w 2850869"/>
                        <a:gd name="connsiteY2" fmla="*/ 946233 h 3613934"/>
                        <a:gd name="connsiteX3" fmla="*/ 872682 w 2850869"/>
                        <a:gd name="connsiteY3" fmla="*/ 554347 h 3613934"/>
                        <a:gd name="connsiteX4" fmla="*/ 1425340 w 2850869"/>
                        <a:gd name="connsiteY4" fmla="*/ 61978 h 3613934"/>
                        <a:gd name="connsiteX5" fmla="*/ 1775914 w 2850869"/>
                        <a:gd name="connsiteY5" fmla="*/ 33443 h 3613934"/>
                        <a:gd name="connsiteX6" fmla="*/ 2209114 w 2850869"/>
                        <a:gd name="connsiteY6" fmla="*/ 303137 h 3613934"/>
                        <a:gd name="connsiteX7" fmla="*/ 1756938 w 2850869"/>
                        <a:gd name="connsiteY7" fmla="*/ 232798 h 3613934"/>
                        <a:gd name="connsiteX8" fmla="*/ 1947858 w 2850869"/>
                        <a:gd name="connsiteY8" fmla="*/ 514151 h 3613934"/>
                        <a:gd name="connsiteX9" fmla="*/ 1897615 w 2850869"/>
                        <a:gd name="connsiteY9" fmla="*/ 865845 h 3613934"/>
                        <a:gd name="connsiteX10" fmla="*/ 1706695 w 2850869"/>
                        <a:gd name="connsiteY10" fmla="*/ 1428553 h 3613934"/>
                        <a:gd name="connsiteX11" fmla="*/ 2608807 w 2850869"/>
                        <a:gd name="connsiteY11" fmla="*/ 1519795 h 3613934"/>
                        <a:gd name="connsiteX12" fmla="*/ 2791917 w 2850869"/>
                        <a:gd name="connsiteY12" fmla="*/ 2081696 h 3613934"/>
                        <a:gd name="connsiteX13" fmla="*/ 2781870 w 2850869"/>
                        <a:gd name="connsiteY13" fmla="*/ 2523823 h 3613934"/>
                        <a:gd name="connsiteX14" fmla="*/ 2761774 w 2850869"/>
                        <a:gd name="connsiteY14" fmla="*/ 2925756 h 3613934"/>
                        <a:gd name="connsiteX15" fmla="*/ 2499396 w 2850869"/>
                        <a:gd name="connsiteY15" fmla="*/ 3438225 h 3613934"/>
                        <a:gd name="connsiteX16" fmla="*/ 1555972 w 2850869"/>
                        <a:gd name="connsiteY16" fmla="*/ 3548756 h 3613934"/>
                        <a:gd name="connsiteX17" fmla="*/ 510942 w 2850869"/>
                        <a:gd name="connsiteY17" fmla="*/ 3408080 h 3613934"/>
                        <a:gd name="connsiteX18" fmla="*/ 420508 w 2850869"/>
                        <a:gd name="connsiteY18" fmla="*/ 2121890 h 3613934"/>
                        <a:gd name="connsiteX19" fmla="*/ 581281 w 2850869"/>
                        <a:gd name="connsiteY19" fmla="*/ 1991260 h 3613934"/>
                        <a:gd name="connsiteX20" fmla="*/ 691812 w 2850869"/>
                        <a:gd name="connsiteY20" fmla="*/ 1920921 h 3613934"/>
                        <a:gd name="connsiteX21" fmla="*/ 792296 w 2850869"/>
                        <a:gd name="connsiteY21" fmla="*/ 1820439 h 3613934"/>
                        <a:gd name="connsiteX22" fmla="*/ 1324859 w 2850869"/>
                        <a:gd name="connsiteY22" fmla="*/ 1277829 h 3613934"/>
                        <a:gd name="connsiteX23" fmla="*/ 1445439 w 2850869"/>
                        <a:gd name="connsiteY23" fmla="*/ 745264 h 3613934"/>
                        <a:gd name="connsiteX24" fmla="*/ 1133940 w 2850869"/>
                        <a:gd name="connsiteY24" fmla="*/ 1348973 h 3613934"/>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897615 w 2850869"/>
                        <a:gd name="connsiteY9" fmla="*/ 85369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17712 w 2850869"/>
                        <a:gd name="connsiteY9" fmla="*/ 793409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8 w 2850869"/>
                        <a:gd name="connsiteY7" fmla="*/ 220652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807179 w 2850869"/>
                        <a:gd name="connsiteY7" fmla="*/ 170410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756937 w 2850869"/>
                        <a:gd name="connsiteY7" fmla="*/ 160361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36827 h 3601788"/>
                        <a:gd name="connsiteX1" fmla="*/ 8525 w 2850869"/>
                        <a:gd name="connsiteY1" fmla="*/ 1336021 h 3601788"/>
                        <a:gd name="connsiteX2" fmla="*/ 440603 w 2850869"/>
                        <a:gd name="connsiteY2" fmla="*/ 934087 h 3601788"/>
                        <a:gd name="connsiteX3" fmla="*/ 872682 w 2850869"/>
                        <a:gd name="connsiteY3" fmla="*/ 542201 h 3601788"/>
                        <a:gd name="connsiteX4" fmla="*/ 1425340 w 2850869"/>
                        <a:gd name="connsiteY4" fmla="*/ 49832 h 3601788"/>
                        <a:gd name="connsiteX5" fmla="*/ 1775914 w 2850869"/>
                        <a:gd name="connsiteY5" fmla="*/ 21297 h 3601788"/>
                        <a:gd name="connsiteX6" fmla="*/ 1375100 w 2850869"/>
                        <a:gd name="connsiteY6" fmla="*/ 90024 h 3601788"/>
                        <a:gd name="connsiteX7" fmla="*/ 1807179 w 2850869"/>
                        <a:gd name="connsiteY7" fmla="*/ 200554 h 3601788"/>
                        <a:gd name="connsiteX8" fmla="*/ 1947858 w 2850869"/>
                        <a:gd name="connsiteY8" fmla="*/ 502005 h 3601788"/>
                        <a:gd name="connsiteX9" fmla="*/ 1978002 w 2850869"/>
                        <a:gd name="connsiteY9" fmla="*/ 803457 h 3601788"/>
                        <a:gd name="connsiteX10" fmla="*/ 1706695 w 2850869"/>
                        <a:gd name="connsiteY10" fmla="*/ 1416407 h 3601788"/>
                        <a:gd name="connsiteX11" fmla="*/ 2608807 w 2850869"/>
                        <a:gd name="connsiteY11" fmla="*/ 1507649 h 3601788"/>
                        <a:gd name="connsiteX12" fmla="*/ 2791917 w 2850869"/>
                        <a:gd name="connsiteY12" fmla="*/ 2069550 h 3601788"/>
                        <a:gd name="connsiteX13" fmla="*/ 2781870 w 2850869"/>
                        <a:gd name="connsiteY13" fmla="*/ 2511677 h 3601788"/>
                        <a:gd name="connsiteX14" fmla="*/ 2761774 w 2850869"/>
                        <a:gd name="connsiteY14" fmla="*/ 2913610 h 3601788"/>
                        <a:gd name="connsiteX15" fmla="*/ 2499396 w 2850869"/>
                        <a:gd name="connsiteY15" fmla="*/ 3426079 h 3601788"/>
                        <a:gd name="connsiteX16" fmla="*/ 1555972 w 2850869"/>
                        <a:gd name="connsiteY16" fmla="*/ 3536610 h 3601788"/>
                        <a:gd name="connsiteX17" fmla="*/ 510942 w 2850869"/>
                        <a:gd name="connsiteY17" fmla="*/ 3395934 h 3601788"/>
                        <a:gd name="connsiteX18" fmla="*/ 420508 w 2850869"/>
                        <a:gd name="connsiteY18" fmla="*/ 2109744 h 3601788"/>
                        <a:gd name="connsiteX19" fmla="*/ 581281 w 2850869"/>
                        <a:gd name="connsiteY19" fmla="*/ 1979114 h 3601788"/>
                        <a:gd name="connsiteX20" fmla="*/ 691812 w 2850869"/>
                        <a:gd name="connsiteY20" fmla="*/ 1908775 h 3601788"/>
                        <a:gd name="connsiteX21" fmla="*/ 792296 w 2850869"/>
                        <a:gd name="connsiteY21" fmla="*/ 1808293 h 3601788"/>
                        <a:gd name="connsiteX22" fmla="*/ 1324859 w 2850869"/>
                        <a:gd name="connsiteY22" fmla="*/ 1265683 h 3601788"/>
                        <a:gd name="connsiteX23" fmla="*/ 1445439 w 2850869"/>
                        <a:gd name="connsiteY23" fmla="*/ 733118 h 3601788"/>
                        <a:gd name="connsiteX24" fmla="*/ 1133940 w 2850869"/>
                        <a:gd name="connsiteY24" fmla="*/ 1336827 h 3601788"/>
                        <a:gd name="connsiteX0" fmla="*/ 1133940 w 2850869"/>
                        <a:gd name="connsiteY0" fmla="*/ 1316381 h 3581342"/>
                        <a:gd name="connsiteX1" fmla="*/ 8525 w 2850869"/>
                        <a:gd name="connsiteY1" fmla="*/ 1315575 h 3581342"/>
                        <a:gd name="connsiteX2" fmla="*/ 440603 w 2850869"/>
                        <a:gd name="connsiteY2" fmla="*/ 913641 h 3581342"/>
                        <a:gd name="connsiteX3" fmla="*/ 872682 w 2850869"/>
                        <a:gd name="connsiteY3" fmla="*/ 521755 h 3581342"/>
                        <a:gd name="connsiteX4" fmla="*/ 1425340 w 2850869"/>
                        <a:gd name="connsiteY4" fmla="*/ 29386 h 3581342"/>
                        <a:gd name="connsiteX5" fmla="*/ 1375100 w 2850869"/>
                        <a:gd name="connsiteY5" fmla="*/ 69578 h 3581342"/>
                        <a:gd name="connsiteX6" fmla="*/ 1807179 w 2850869"/>
                        <a:gd name="connsiteY6" fmla="*/ 180108 h 3581342"/>
                        <a:gd name="connsiteX7" fmla="*/ 1947858 w 2850869"/>
                        <a:gd name="connsiteY7" fmla="*/ 481559 h 3581342"/>
                        <a:gd name="connsiteX8" fmla="*/ 1978002 w 2850869"/>
                        <a:gd name="connsiteY8" fmla="*/ 783011 h 3581342"/>
                        <a:gd name="connsiteX9" fmla="*/ 1706695 w 2850869"/>
                        <a:gd name="connsiteY9" fmla="*/ 1395961 h 3581342"/>
                        <a:gd name="connsiteX10" fmla="*/ 2608807 w 2850869"/>
                        <a:gd name="connsiteY10" fmla="*/ 1487203 h 3581342"/>
                        <a:gd name="connsiteX11" fmla="*/ 2791917 w 2850869"/>
                        <a:gd name="connsiteY11" fmla="*/ 2049104 h 3581342"/>
                        <a:gd name="connsiteX12" fmla="*/ 2781870 w 2850869"/>
                        <a:gd name="connsiteY12" fmla="*/ 2491231 h 3581342"/>
                        <a:gd name="connsiteX13" fmla="*/ 2761774 w 2850869"/>
                        <a:gd name="connsiteY13" fmla="*/ 2893164 h 3581342"/>
                        <a:gd name="connsiteX14" fmla="*/ 2499396 w 2850869"/>
                        <a:gd name="connsiteY14" fmla="*/ 3405633 h 3581342"/>
                        <a:gd name="connsiteX15" fmla="*/ 1555972 w 2850869"/>
                        <a:gd name="connsiteY15" fmla="*/ 3516164 h 3581342"/>
                        <a:gd name="connsiteX16" fmla="*/ 510942 w 2850869"/>
                        <a:gd name="connsiteY16" fmla="*/ 3375488 h 3581342"/>
                        <a:gd name="connsiteX17" fmla="*/ 420508 w 2850869"/>
                        <a:gd name="connsiteY17" fmla="*/ 2089298 h 3581342"/>
                        <a:gd name="connsiteX18" fmla="*/ 581281 w 2850869"/>
                        <a:gd name="connsiteY18" fmla="*/ 1958668 h 3581342"/>
                        <a:gd name="connsiteX19" fmla="*/ 691812 w 2850869"/>
                        <a:gd name="connsiteY19" fmla="*/ 1888329 h 3581342"/>
                        <a:gd name="connsiteX20" fmla="*/ 792296 w 2850869"/>
                        <a:gd name="connsiteY20" fmla="*/ 1787847 h 3581342"/>
                        <a:gd name="connsiteX21" fmla="*/ 1324859 w 2850869"/>
                        <a:gd name="connsiteY21" fmla="*/ 1245237 h 3581342"/>
                        <a:gd name="connsiteX22" fmla="*/ 1445439 w 2850869"/>
                        <a:gd name="connsiteY22" fmla="*/ 712672 h 3581342"/>
                        <a:gd name="connsiteX23" fmla="*/ 1133940 w 2850869"/>
                        <a:gd name="connsiteY23" fmla="*/ 1316381 h 3581342"/>
                        <a:gd name="connsiteX0" fmla="*/ 1133940 w 2850869"/>
                        <a:gd name="connsiteY0" fmla="*/ 1300838 h 3565799"/>
                        <a:gd name="connsiteX1" fmla="*/ 8525 w 2850869"/>
                        <a:gd name="connsiteY1" fmla="*/ 1300032 h 3565799"/>
                        <a:gd name="connsiteX2" fmla="*/ 440603 w 2850869"/>
                        <a:gd name="connsiteY2" fmla="*/ 898098 h 3565799"/>
                        <a:gd name="connsiteX3" fmla="*/ 872682 w 2850869"/>
                        <a:gd name="connsiteY3" fmla="*/ 506212 h 3565799"/>
                        <a:gd name="connsiteX4" fmla="*/ 1425340 w 2850869"/>
                        <a:gd name="connsiteY4" fmla="*/ 13843 h 3565799"/>
                        <a:gd name="connsiteX5" fmla="*/ 1807179 w 2850869"/>
                        <a:gd name="connsiteY5" fmla="*/ 164565 h 3565799"/>
                        <a:gd name="connsiteX6" fmla="*/ 1947858 w 2850869"/>
                        <a:gd name="connsiteY6" fmla="*/ 466016 h 3565799"/>
                        <a:gd name="connsiteX7" fmla="*/ 1978002 w 2850869"/>
                        <a:gd name="connsiteY7" fmla="*/ 767468 h 3565799"/>
                        <a:gd name="connsiteX8" fmla="*/ 1706695 w 2850869"/>
                        <a:gd name="connsiteY8" fmla="*/ 1380418 h 3565799"/>
                        <a:gd name="connsiteX9" fmla="*/ 2608807 w 2850869"/>
                        <a:gd name="connsiteY9" fmla="*/ 1471660 h 3565799"/>
                        <a:gd name="connsiteX10" fmla="*/ 2791917 w 2850869"/>
                        <a:gd name="connsiteY10" fmla="*/ 2033561 h 3565799"/>
                        <a:gd name="connsiteX11" fmla="*/ 2781870 w 2850869"/>
                        <a:gd name="connsiteY11" fmla="*/ 2475688 h 3565799"/>
                        <a:gd name="connsiteX12" fmla="*/ 2761774 w 2850869"/>
                        <a:gd name="connsiteY12" fmla="*/ 2877621 h 3565799"/>
                        <a:gd name="connsiteX13" fmla="*/ 2499396 w 2850869"/>
                        <a:gd name="connsiteY13" fmla="*/ 3390090 h 3565799"/>
                        <a:gd name="connsiteX14" fmla="*/ 1555972 w 2850869"/>
                        <a:gd name="connsiteY14" fmla="*/ 3500621 h 3565799"/>
                        <a:gd name="connsiteX15" fmla="*/ 510942 w 2850869"/>
                        <a:gd name="connsiteY15" fmla="*/ 3359945 h 3565799"/>
                        <a:gd name="connsiteX16" fmla="*/ 420508 w 2850869"/>
                        <a:gd name="connsiteY16" fmla="*/ 2073755 h 3565799"/>
                        <a:gd name="connsiteX17" fmla="*/ 581281 w 2850869"/>
                        <a:gd name="connsiteY17" fmla="*/ 1943125 h 3565799"/>
                        <a:gd name="connsiteX18" fmla="*/ 691812 w 2850869"/>
                        <a:gd name="connsiteY18" fmla="*/ 1872786 h 3565799"/>
                        <a:gd name="connsiteX19" fmla="*/ 792296 w 2850869"/>
                        <a:gd name="connsiteY19" fmla="*/ 1772304 h 3565799"/>
                        <a:gd name="connsiteX20" fmla="*/ 1324859 w 2850869"/>
                        <a:gd name="connsiteY20" fmla="*/ 1229694 h 3565799"/>
                        <a:gd name="connsiteX21" fmla="*/ 1445439 w 2850869"/>
                        <a:gd name="connsiteY21" fmla="*/ 697129 h 3565799"/>
                        <a:gd name="connsiteX22" fmla="*/ 1133940 w 2850869"/>
                        <a:gd name="connsiteY22" fmla="*/ 1300838 h 3565799"/>
                        <a:gd name="connsiteX0" fmla="*/ 1133940 w 2850869"/>
                        <a:gd name="connsiteY0" fmla="*/ 1178156 h 3443117"/>
                        <a:gd name="connsiteX1" fmla="*/ 8525 w 2850869"/>
                        <a:gd name="connsiteY1" fmla="*/ 1177350 h 3443117"/>
                        <a:gd name="connsiteX2" fmla="*/ 440603 w 2850869"/>
                        <a:gd name="connsiteY2" fmla="*/ 775416 h 3443117"/>
                        <a:gd name="connsiteX3" fmla="*/ 872682 w 2850869"/>
                        <a:gd name="connsiteY3" fmla="*/ 383530 h 3443117"/>
                        <a:gd name="connsiteX4" fmla="*/ 1395195 w 2850869"/>
                        <a:gd name="connsiteY4" fmla="*/ 61983 h 3443117"/>
                        <a:gd name="connsiteX5" fmla="*/ 1807179 w 2850869"/>
                        <a:gd name="connsiteY5" fmla="*/ 41883 h 3443117"/>
                        <a:gd name="connsiteX6" fmla="*/ 1947858 w 2850869"/>
                        <a:gd name="connsiteY6" fmla="*/ 343334 h 3443117"/>
                        <a:gd name="connsiteX7" fmla="*/ 1978002 w 2850869"/>
                        <a:gd name="connsiteY7" fmla="*/ 644786 h 3443117"/>
                        <a:gd name="connsiteX8" fmla="*/ 1706695 w 2850869"/>
                        <a:gd name="connsiteY8" fmla="*/ 1257736 h 3443117"/>
                        <a:gd name="connsiteX9" fmla="*/ 2608807 w 2850869"/>
                        <a:gd name="connsiteY9" fmla="*/ 1348978 h 3443117"/>
                        <a:gd name="connsiteX10" fmla="*/ 2791917 w 2850869"/>
                        <a:gd name="connsiteY10" fmla="*/ 1910879 h 3443117"/>
                        <a:gd name="connsiteX11" fmla="*/ 2781870 w 2850869"/>
                        <a:gd name="connsiteY11" fmla="*/ 2353006 h 3443117"/>
                        <a:gd name="connsiteX12" fmla="*/ 2761774 w 2850869"/>
                        <a:gd name="connsiteY12" fmla="*/ 2754939 h 3443117"/>
                        <a:gd name="connsiteX13" fmla="*/ 2499396 w 2850869"/>
                        <a:gd name="connsiteY13" fmla="*/ 3267408 h 3443117"/>
                        <a:gd name="connsiteX14" fmla="*/ 1555972 w 2850869"/>
                        <a:gd name="connsiteY14" fmla="*/ 3377939 h 3443117"/>
                        <a:gd name="connsiteX15" fmla="*/ 510942 w 2850869"/>
                        <a:gd name="connsiteY15" fmla="*/ 3237263 h 3443117"/>
                        <a:gd name="connsiteX16" fmla="*/ 420508 w 2850869"/>
                        <a:gd name="connsiteY16" fmla="*/ 1951073 h 3443117"/>
                        <a:gd name="connsiteX17" fmla="*/ 581281 w 2850869"/>
                        <a:gd name="connsiteY17" fmla="*/ 1820443 h 3443117"/>
                        <a:gd name="connsiteX18" fmla="*/ 691812 w 2850869"/>
                        <a:gd name="connsiteY18" fmla="*/ 1750104 h 3443117"/>
                        <a:gd name="connsiteX19" fmla="*/ 792296 w 2850869"/>
                        <a:gd name="connsiteY19" fmla="*/ 1649622 h 3443117"/>
                        <a:gd name="connsiteX20" fmla="*/ 1324859 w 2850869"/>
                        <a:gd name="connsiteY20" fmla="*/ 1107012 h 3443117"/>
                        <a:gd name="connsiteX21" fmla="*/ 1445439 w 2850869"/>
                        <a:gd name="connsiteY21" fmla="*/ 574447 h 3443117"/>
                        <a:gd name="connsiteX22" fmla="*/ 1133940 w 2850869"/>
                        <a:gd name="connsiteY22" fmla="*/ 1178156 h 3443117"/>
                        <a:gd name="connsiteX0" fmla="*/ 1133940 w 2850869"/>
                        <a:gd name="connsiteY0" fmla="*/ 1178156 h 3443117"/>
                        <a:gd name="connsiteX1" fmla="*/ 8525 w 2850869"/>
                        <a:gd name="connsiteY1" fmla="*/ 1177350 h 3443117"/>
                        <a:gd name="connsiteX2" fmla="*/ 440603 w 2850869"/>
                        <a:gd name="connsiteY2" fmla="*/ 775416 h 3443117"/>
                        <a:gd name="connsiteX3" fmla="*/ 872682 w 2850869"/>
                        <a:gd name="connsiteY3" fmla="*/ 383530 h 3443117"/>
                        <a:gd name="connsiteX4" fmla="*/ 1395195 w 2850869"/>
                        <a:gd name="connsiteY4" fmla="*/ 61983 h 3443117"/>
                        <a:gd name="connsiteX5" fmla="*/ 1807179 w 2850869"/>
                        <a:gd name="connsiteY5" fmla="*/ 41883 h 3443117"/>
                        <a:gd name="connsiteX6" fmla="*/ 1947858 w 2850869"/>
                        <a:gd name="connsiteY6" fmla="*/ 343334 h 3443117"/>
                        <a:gd name="connsiteX7" fmla="*/ 1978002 w 2850869"/>
                        <a:gd name="connsiteY7" fmla="*/ 644786 h 3443117"/>
                        <a:gd name="connsiteX8" fmla="*/ 1706695 w 2850869"/>
                        <a:gd name="connsiteY8" fmla="*/ 1257736 h 3443117"/>
                        <a:gd name="connsiteX9" fmla="*/ 2608807 w 2850869"/>
                        <a:gd name="connsiteY9" fmla="*/ 1348978 h 3443117"/>
                        <a:gd name="connsiteX10" fmla="*/ 2791917 w 2850869"/>
                        <a:gd name="connsiteY10" fmla="*/ 1910879 h 3443117"/>
                        <a:gd name="connsiteX11" fmla="*/ 2781870 w 2850869"/>
                        <a:gd name="connsiteY11" fmla="*/ 2353006 h 3443117"/>
                        <a:gd name="connsiteX12" fmla="*/ 2761774 w 2850869"/>
                        <a:gd name="connsiteY12" fmla="*/ 2754939 h 3443117"/>
                        <a:gd name="connsiteX13" fmla="*/ 2499396 w 2850869"/>
                        <a:gd name="connsiteY13" fmla="*/ 3267408 h 3443117"/>
                        <a:gd name="connsiteX14" fmla="*/ 1555972 w 2850869"/>
                        <a:gd name="connsiteY14" fmla="*/ 3377939 h 3443117"/>
                        <a:gd name="connsiteX15" fmla="*/ 510942 w 2850869"/>
                        <a:gd name="connsiteY15" fmla="*/ 3237263 h 3443117"/>
                        <a:gd name="connsiteX16" fmla="*/ 420508 w 2850869"/>
                        <a:gd name="connsiteY16" fmla="*/ 1951073 h 3443117"/>
                        <a:gd name="connsiteX17" fmla="*/ 581281 w 2850869"/>
                        <a:gd name="connsiteY17" fmla="*/ 1820443 h 3443117"/>
                        <a:gd name="connsiteX18" fmla="*/ 691812 w 2850869"/>
                        <a:gd name="connsiteY18" fmla="*/ 1750104 h 3443117"/>
                        <a:gd name="connsiteX19" fmla="*/ 792296 w 2850869"/>
                        <a:gd name="connsiteY19" fmla="*/ 1649622 h 3443117"/>
                        <a:gd name="connsiteX20" fmla="*/ 1324859 w 2850869"/>
                        <a:gd name="connsiteY20" fmla="*/ 1107012 h 3443117"/>
                        <a:gd name="connsiteX21" fmla="*/ 1445439 w 2850869"/>
                        <a:gd name="connsiteY21" fmla="*/ 574447 h 3443117"/>
                        <a:gd name="connsiteX22" fmla="*/ 1133940 w 2850869"/>
                        <a:gd name="connsiteY22" fmla="*/ 1178156 h 3443117"/>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47858 w 2850869"/>
                        <a:gd name="connsiteY6" fmla="*/ 340061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47858 w 2850869"/>
                        <a:gd name="connsiteY6" fmla="*/ 340061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872682 w 2850869"/>
                        <a:gd name="connsiteY3" fmla="*/ 380257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355003 w 2850869"/>
                        <a:gd name="connsiteY3" fmla="*/ 520934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355003 w 2850869"/>
                        <a:gd name="connsiteY3" fmla="*/ 520934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415293 w 2850869"/>
                        <a:gd name="connsiteY3" fmla="*/ 651563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940 w 2850869"/>
                        <a:gd name="connsiteY0" fmla="*/ 1174883 h 3439844"/>
                        <a:gd name="connsiteX1" fmla="*/ 8525 w 2850869"/>
                        <a:gd name="connsiteY1" fmla="*/ 1174077 h 3439844"/>
                        <a:gd name="connsiteX2" fmla="*/ 440603 w 2850869"/>
                        <a:gd name="connsiteY2" fmla="*/ 772143 h 3439844"/>
                        <a:gd name="connsiteX3" fmla="*/ 1415293 w 2850869"/>
                        <a:gd name="connsiteY3" fmla="*/ 651563 h 3439844"/>
                        <a:gd name="connsiteX4" fmla="*/ 1475582 w 2850869"/>
                        <a:gd name="connsiteY4" fmla="*/ 68758 h 3439844"/>
                        <a:gd name="connsiteX5" fmla="*/ 1807179 w 2850869"/>
                        <a:gd name="connsiteY5" fmla="*/ 38610 h 3439844"/>
                        <a:gd name="connsiteX6" fmla="*/ 1988051 w 2850869"/>
                        <a:gd name="connsiteY6" fmla="*/ 289819 h 3439844"/>
                        <a:gd name="connsiteX7" fmla="*/ 1978002 w 2850869"/>
                        <a:gd name="connsiteY7" fmla="*/ 641513 h 3439844"/>
                        <a:gd name="connsiteX8" fmla="*/ 1706695 w 2850869"/>
                        <a:gd name="connsiteY8" fmla="*/ 1254463 h 3439844"/>
                        <a:gd name="connsiteX9" fmla="*/ 2608807 w 2850869"/>
                        <a:gd name="connsiteY9" fmla="*/ 1345705 h 3439844"/>
                        <a:gd name="connsiteX10" fmla="*/ 2791917 w 2850869"/>
                        <a:gd name="connsiteY10" fmla="*/ 1907606 h 3439844"/>
                        <a:gd name="connsiteX11" fmla="*/ 2781870 w 2850869"/>
                        <a:gd name="connsiteY11" fmla="*/ 2349733 h 3439844"/>
                        <a:gd name="connsiteX12" fmla="*/ 2761774 w 2850869"/>
                        <a:gd name="connsiteY12" fmla="*/ 2751666 h 3439844"/>
                        <a:gd name="connsiteX13" fmla="*/ 2499396 w 2850869"/>
                        <a:gd name="connsiteY13" fmla="*/ 3264135 h 3439844"/>
                        <a:gd name="connsiteX14" fmla="*/ 1555972 w 2850869"/>
                        <a:gd name="connsiteY14" fmla="*/ 3374666 h 3439844"/>
                        <a:gd name="connsiteX15" fmla="*/ 510942 w 2850869"/>
                        <a:gd name="connsiteY15" fmla="*/ 3233990 h 3439844"/>
                        <a:gd name="connsiteX16" fmla="*/ 420508 w 2850869"/>
                        <a:gd name="connsiteY16" fmla="*/ 1947800 h 3439844"/>
                        <a:gd name="connsiteX17" fmla="*/ 581281 w 2850869"/>
                        <a:gd name="connsiteY17" fmla="*/ 1817170 h 3439844"/>
                        <a:gd name="connsiteX18" fmla="*/ 691812 w 2850869"/>
                        <a:gd name="connsiteY18" fmla="*/ 1746831 h 3439844"/>
                        <a:gd name="connsiteX19" fmla="*/ 792296 w 2850869"/>
                        <a:gd name="connsiteY19" fmla="*/ 1646349 h 3439844"/>
                        <a:gd name="connsiteX20" fmla="*/ 1324859 w 2850869"/>
                        <a:gd name="connsiteY20" fmla="*/ 1103739 h 3439844"/>
                        <a:gd name="connsiteX21" fmla="*/ 1445439 w 2850869"/>
                        <a:gd name="connsiteY21" fmla="*/ 571174 h 3439844"/>
                        <a:gd name="connsiteX22" fmla="*/ 1133940 w 2850869"/>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415141 w 2850717"/>
                        <a:gd name="connsiteY3" fmla="*/ 651563 h 3439844"/>
                        <a:gd name="connsiteX4" fmla="*/ 1475430 w 2850717"/>
                        <a:gd name="connsiteY4" fmla="*/ 68758 h 3439844"/>
                        <a:gd name="connsiteX5" fmla="*/ 1807027 w 2850717"/>
                        <a:gd name="connsiteY5" fmla="*/ 38610 h 3439844"/>
                        <a:gd name="connsiteX6" fmla="*/ 1987899 w 2850717"/>
                        <a:gd name="connsiteY6" fmla="*/ 289819 h 3439844"/>
                        <a:gd name="connsiteX7" fmla="*/ 1977850 w 2850717"/>
                        <a:gd name="connsiteY7" fmla="*/ 641513 h 3439844"/>
                        <a:gd name="connsiteX8" fmla="*/ 1706543 w 2850717"/>
                        <a:gd name="connsiteY8" fmla="*/ 1254463 h 3439844"/>
                        <a:gd name="connsiteX9" fmla="*/ 2608655 w 2850717"/>
                        <a:gd name="connsiteY9" fmla="*/ 1345705 h 3439844"/>
                        <a:gd name="connsiteX10" fmla="*/ 2791765 w 2850717"/>
                        <a:gd name="connsiteY10" fmla="*/ 1907606 h 3439844"/>
                        <a:gd name="connsiteX11" fmla="*/ 2781718 w 2850717"/>
                        <a:gd name="connsiteY11" fmla="*/ 2349733 h 3439844"/>
                        <a:gd name="connsiteX12" fmla="*/ 2761622 w 2850717"/>
                        <a:gd name="connsiteY12" fmla="*/ 2751666 h 3439844"/>
                        <a:gd name="connsiteX13" fmla="*/ 2499244 w 2850717"/>
                        <a:gd name="connsiteY13" fmla="*/ 3264135 h 3439844"/>
                        <a:gd name="connsiteX14" fmla="*/ 1555820 w 2850717"/>
                        <a:gd name="connsiteY14" fmla="*/ 3374666 h 3439844"/>
                        <a:gd name="connsiteX15" fmla="*/ 510790 w 2850717"/>
                        <a:gd name="connsiteY15" fmla="*/ 3233990 h 3439844"/>
                        <a:gd name="connsiteX16" fmla="*/ 420356 w 2850717"/>
                        <a:gd name="connsiteY16" fmla="*/ 1947800 h 3439844"/>
                        <a:gd name="connsiteX17" fmla="*/ 581129 w 2850717"/>
                        <a:gd name="connsiteY17" fmla="*/ 1817170 h 3439844"/>
                        <a:gd name="connsiteX18" fmla="*/ 691660 w 2850717"/>
                        <a:gd name="connsiteY18" fmla="*/ 1746831 h 3439844"/>
                        <a:gd name="connsiteX19" fmla="*/ 792144 w 2850717"/>
                        <a:gd name="connsiteY19" fmla="*/ 1646349 h 3439844"/>
                        <a:gd name="connsiteX20" fmla="*/ 1324707 w 2850717"/>
                        <a:gd name="connsiteY20" fmla="*/ 1103739 h 3439844"/>
                        <a:gd name="connsiteX21" fmla="*/ 1133788 w 2850717"/>
                        <a:gd name="connsiteY21"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33306 w 2850717"/>
                        <a:gd name="connsiteY3" fmla="*/ 762091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63058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63058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33788 w 2850717"/>
                        <a:gd name="connsiteY0" fmla="*/ 1174883 h 3439844"/>
                        <a:gd name="connsiteX1" fmla="*/ 8373 w 2850717"/>
                        <a:gd name="connsiteY1" fmla="*/ 1174077 h 3439844"/>
                        <a:gd name="connsiteX2" fmla="*/ 440451 w 2850717"/>
                        <a:gd name="connsiteY2" fmla="*/ 772143 h 3439844"/>
                        <a:gd name="connsiteX3" fmla="*/ 1063451 w 2850717"/>
                        <a:gd name="connsiteY3" fmla="*/ 993203 h 3439844"/>
                        <a:gd name="connsiteX4" fmla="*/ 1415141 w 2850717"/>
                        <a:gd name="connsiteY4" fmla="*/ 651563 h 3439844"/>
                        <a:gd name="connsiteX5" fmla="*/ 1475430 w 2850717"/>
                        <a:gd name="connsiteY5" fmla="*/ 68758 h 3439844"/>
                        <a:gd name="connsiteX6" fmla="*/ 1807027 w 2850717"/>
                        <a:gd name="connsiteY6" fmla="*/ 38610 h 3439844"/>
                        <a:gd name="connsiteX7" fmla="*/ 1987899 w 2850717"/>
                        <a:gd name="connsiteY7" fmla="*/ 289819 h 3439844"/>
                        <a:gd name="connsiteX8" fmla="*/ 1977850 w 2850717"/>
                        <a:gd name="connsiteY8" fmla="*/ 641513 h 3439844"/>
                        <a:gd name="connsiteX9" fmla="*/ 1706543 w 2850717"/>
                        <a:gd name="connsiteY9" fmla="*/ 1254463 h 3439844"/>
                        <a:gd name="connsiteX10" fmla="*/ 2608655 w 2850717"/>
                        <a:gd name="connsiteY10" fmla="*/ 1345705 h 3439844"/>
                        <a:gd name="connsiteX11" fmla="*/ 2791765 w 2850717"/>
                        <a:gd name="connsiteY11" fmla="*/ 1907606 h 3439844"/>
                        <a:gd name="connsiteX12" fmla="*/ 2781718 w 2850717"/>
                        <a:gd name="connsiteY12" fmla="*/ 2349733 h 3439844"/>
                        <a:gd name="connsiteX13" fmla="*/ 2761622 w 2850717"/>
                        <a:gd name="connsiteY13" fmla="*/ 2751666 h 3439844"/>
                        <a:gd name="connsiteX14" fmla="*/ 2499244 w 2850717"/>
                        <a:gd name="connsiteY14" fmla="*/ 3264135 h 3439844"/>
                        <a:gd name="connsiteX15" fmla="*/ 1555820 w 2850717"/>
                        <a:gd name="connsiteY15" fmla="*/ 3374666 h 3439844"/>
                        <a:gd name="connsiteX16" fmla="*/ 510790 w 2850717"/>
                        <a:gd name="connsiteY16" fmla="*/ 3233990 h 3439844"/>
                        <a:gd name="connsiteX17" fmla="*/ 420356 w 2850717"/>
                        <a:gd name="connsiteY17" fmla="*/ 1947800 h 3439844"/>
                        <a:gd name="connsiteX18" fmla="*/ 581129 w 2850717"/>
                        <a:gd name="connsiteY18" fmla="*/ 1817170 h 3439844"/>
                        <a:gd name="connsiteX19" fmla="*/ 691660 w 2850717"/>
                        <a:gd name="connsiteY19" fmla="*/ 1746831 h 3439844"/>
                        <a:gd name="connsiteX20" fmla="*/ 792144 w 2850717"/>
                        <a:gd name="connsiteY20" fmla="*/ 1646349 h 3439844"/>
                        <a:gd name="connsiteX21" fmla="*/ 1324707 w 2850717"/>
                        <a:gd name="connsiteY21" fmla="*/ 1103739 h 3439844"/>
                        <a:gd name="connsiteX22" fmla="*/ 1133788 w 2850717"/>
                        <a:gd name="connsiteY22" fmla="*/ 1174883 h 3439844"/>
                        <a:gd name="connsiteX0" fmla="*/ 1125538 w 2842467"/>
                        <a:gd name="connsiteY0" fmla="*/ 1174883 h 3439844"/>
                        <a:gd name="connsiteX1" fmla="*/ 123 w 2842467"/>
                        <a:gd name="connsiteY1" fmla="*/ 1174077 h 3439844"/>
                        <a:gd name="connsiteX2" fmla="*/ 1055201 w 2842467"/>
                        <a:gd name="connsiteY2" fmla="*/ 993203 h 3439844"/>
                        <a:gd name="connsiteX3" fmla="*/ 1406891 w 2842467"/>
                        <a:gd name="connsiteY3" fmla="*/ 651563 h 3439844"/>
                        <a:gd name="connsiteX4" fmla="*/ 1467180 w 2842467"/>
                        <a:gd name="connsiteY4" fmla="*/ 68758 h 3439844"/>
                        <a:gd name="connsiteX5" fmla="*/ 1798777 w 2842467"/>
                        <a:gd name="connsiteY5" fmla="*/ 38610 h 3439844"/>
                        <a:gd name="connsiteX6" fmla="*/ 1979649 w 2842467"/>
                        <a:gd name="connsiteY6" fmla="*/ 289819 h 3439844"/>
                        <a:gd name="connsiteX7" fmla="*/ 1969600 w 2842467"/>
                        <a:gd name="connsiteY7" fmla="*/ 641513 h 3439844"/>
                        <a:gd name="connsiteX8" fmla="*/ 1698293 w 2842467"/>
                        <a:gd name="connsiteY8" fmla="*/ 1254463 h 3439844"/>
                        <a:gd name="connsiteX9" fmla="*/ 2600405 w 2842467"/>
                        <a:gd name="connsiteY9" fmla="*/ 1345705 h 3439844"/>
                        <a:gd name="connsiteX10" fmla="*/ 2783515 w 2842467"/>
                        <a:gd name="connsiteY10" fmla="*/ 1907606 h 3439844"/>
                        <a:gd name="connsiteX11" fmla="*/ 2773468 w 2842467"/>
                        <a:gd name="connsiteY11" fmla="*/ 2349733 h 3439844"/>
                        <a:gd name="connsiteX12" fmla="*/ 2753372 w 2842467"/>
                        <a:gd name="connsiteY12" fmla="*/ 2751666 h 3439844"/>
                        <a:gd name="connsiteX13" fmla="*/ 2490994 w 2842467"/>
                        <a:gd name="connsiteY13" fmla="*/ 3264135 h 3439844"/>
                        <a:gd name="connsiteX14" fmla="*/ 1547570 w 2842467"/>
                        <a:gd name="connsiteY14" fmla="*/ 3374666 h 3439844"/>
                        <a:gd name="connsiteX15" fmla="*/ 502540 w 2842467"/>
                        <a:gd name="connsiteY15" fmla="*/ 3233990 h 3439844"/>
                        <a:gd name="connsiteX16" fmla="*/ 412106 w 2842467"/>
                        <a:gd name="connsiteY16" fmla="*/ 1947800 h 3439844"/>
                        <a:gd name="connsiteX17" fmla="*/ 572879 w 2842467"/>
                        <a:gd name="connsiteY17" fmla="*/ 1817170 h 3439844"/>
                        <a:gd name="connsiteX18" fmla="*/ 683410 w 2842467"/>
                        <a:gd name="connsiteY18" fmla="*/ 1746831 h 3439844"/>
                        <a:gd name="connsiteX19" fmla="*/ 783894 w 2842467"/>
                        <a:gd name="connsiteY19" fmla="*/ 1646349 h 3439844"/>
                        <a:gd name="connsiteX20" fmla="*/ 1316457 w 2842467"/>
                        <a:gd name="connsiteY20" fmla="*/ 1103739 h 3439844"/>
                        <a:gd name="connsiteX21" fmla="*/ 1125538 w 2842467"/>
                        <a:gd name="connsiteY21" fmla="*/ 1174883 h 3439844"/>
                        <a:gd name="connsiteX0" fmla="*/ 713502 w 2430431"/>
                        <a:gd name="connsiteY0" fmla="*/ 1174883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904421 w 2430431"/>
                        <a:gd name="connsiteY19" fmla="*/ 1103739 h 3439844"/>
                        <a:gd name="connsiteX20" fmla="*/ 713502 w 2430431"/>
                        <a:gd name="connsiteY20" fmla="*/ 1174883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904421 w 2430431"/>
                        <a:gd name="connsiteY19" fmla="*/ 1103739 h 3439844"/>
                        <a:gd name="connsiteX20" fmla="*/ 602970 w 2430431"/>
                        <a:gd name="connsiteY20" fmla="*/ 1245221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602970 w 2430431"/>
                        <a:gd name="connsiteY20" fmla="*/ 1245221 h 3439844"/>
                        <a:gd name="connsiteX0" fmla="*/ 602970 w 2430431"/>
                        <a:gd name="connsiteY0" fmla="*/ 1245221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602970 w 2430431"/>
                        <a:gd name="connsiteY20" fmla="*/ 1245221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22583 w 2430431"/>
                        <a:gd name="connsiteY19" fmla="*/ 1425286 h 3439844"/>
                        <a:gd name="connsiteX20" fmla="*/ 532632 w 2430431"/>
                        <a:gd name="connsiteY20" fmla="*/ 1275366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42196 w 2430431"/>
                        <a:gd name="connsiteY19" fmla="*/ 1445383 h 3439844"/>
                        <a:gd name="connsiteX20" fmla="*/ 532632 w 2430431"/>
                        <a:gd name="connsiteY20" fmla="*/ 1275366 h 3439844"/>
                        <a:gd name="connsiteX0" fmla="*/ 532632 w 2430431"/>
                        <a:gd name="connsiteY0" fmla="*/ 1275366 h 3439844"/>
                        <a:gd name="connsiteX1" fmla="*/ 643165 w 2430431"/>
                        <a:gd name="connsiteY1" fmla="*/ 99320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502486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32632 w 2430431"/>
                        <a:gd name="connsiteY20" fmla="*/ 1275366 h 3439844"/>
                        <a:gd name="connsiteX0" fmla="*/ 532632 w 2430431"/>
                        <a:gd name="connsiteY0" fmla="*/ 1275366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32632 w 2430431"/>
                        <a:gd name="connsiteY20" fmla="*/ 1275366 h 3439844"/>
                        <a:gd name="connsiteX0" fmla="*/ 527022 w 2430431"/>
                        <a:gd name="connsiteY0" fmla="*/ 1264147 h 3439844"/>
                        <a:gd name="connsiteX1" fmla="*/ 659995 w 2430431"/>
                        <a:gd name="connsiteY1" fmla="*/ 1010033 h 3439844"/>
                        <a:gd name="connsiteX2" fmla="*/ 994855 w 2430431"/>
                        <a:gd name="connsiteY2" fmla="*/ 651563 h 3439844"/>
                        <a:gd name="connsiteX3" fmla="*/ 1055144 w 2430431"/>
                        <a:gd name="connsiteY3" fmla="*/ 68758 h 3439844"/>
                        <a:gd name="connsiteX4" fmla="*/ 1386741 w 2430431"/>
                        <a:gd name="connsiteY4" fmla="*/ 38610 h 3439844"/>
                        <a:gd name="connsiteX5" fmla="*/ 1567613 w 2430431"/>
                        <a:gd name="connsiteY5" fmla="*/ 289819 h 3439844"/>
                        <a:gd name="connsiteX6" fmla="*/ 1557564 w 2430431"/>
                        <a:gd name="connsiteY6" fmla="*/ 641513 h 3439844"/>
                        <a:gd name="connsiteX7" fmla="*/ 1286257 w 2430431"/>
                        <a:gd name="connsiteY7" fmla="*/ 1254463 h 3439844"/>
                        <a:gd name="connsiteX8" fmla="*/ 2188369 w 2430431"/>
                        <a:gd name="connsiteY8" fmla="*/ 1345705 h 3439844"/>
                        <a:gd name="connsiteX9" fmla="*/ 2371479 w 2430431"/>
                        <a:gd name="connsiteY9" fmla="*/ 1907606 h 3439844"/>
                        <a:gd name="connsiteX10" fmla="*/ 2361432 w 2430431"/>
                        <a:gd name="connsiteY10" fmla="*/ 2349733 h 3439844"/>
                        <a:gd name="connsiteX11" fmla="*/ 2341336 w 2430431"/>
                        <a:gd name="connsiteY11" fmla="*/ 2751666 h 3439844"/>
                        <a:gd name="connsiteX12" fmla="*/ 2078958 w 2430431"/>
                        <a:gd name="connsiteY12" fmla="*/ 3264135 h 3439844"/>
                        <a:gd name="connsiteX13" fmla="*/ 1135534 w 2430431"/>
                        <a:gd name="connsiteY13" fmla="*/ 3374666 h 3439844"/>
                        <a:gd name="connsiteX14" fmla="*/ 90504 w 2430431"/>
                        <a:gd name="connsiteY14" fmla="*/ 3233990 h 3439844"/>
                        <a:gd name="connsiteX15" fmla="*/ 70 w 2430431"/>
                        <a:gd name="connsiteY15" fmla="*/ 1947800 h 3439844"/>
                        <a:gd name="connsiteX16" fmla="*/ 160843 w 2430431"/>
                        <a:gd name="connsiteY16" fmla="*/ 1817170 h 3439844"/>
                        <a:gd name="connsiteX17" fmla="*/ 271374 w 2430431"/>
                        <a:gd name="connsiteY17" fmla="*/ 1746831 h 3439844"/>
                        <a:gd name="connsiteX18" fmla="*/ 371858 w 2430431"/>
                        <a:gd name="connsiteY18" fmla="*/ 1646349 h 3439844"/>
                        <a:gd name="connsiteX19" fmla="*/ 474437 w 2430431"/>
                        <a:gd name="connsiteY19" fmla="*/ 1415238 h 3439844"/>
                        <a:gd name="connsiteX20" fmla="*/ 527022 w 2430431"/>
                        <a:gd name="connsiteY20" fmla="*/ 1264147 h 3439844"/>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67613 w 2430431"/>
                        <a:gd name="connsiteY5" fmla="*/ 254284 h 3404309"/>
                        <a:gd name="connsiteX6" fmla="*/ 1557564 w 2430431"/>
                        <a:gd name="connsiteY6" fmla="*/ 605978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57564 w 2430431"/>
                        <a:gd name="connsiteY6" fmla="*/ 605978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286257 w 2430431"/>
                        <a:gd name="connsiteY7" fmla="*/ 1218928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88369 w 2430431"/>
                        <a:gd name="connsiteY8" fmla="*/ 1310170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90504 w 2430431"/>
                        <a:gd name="connsiteY14" fmla="*/ 319845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527022 w 2430431"/>
                        <a:gd name="connsiteY0" fmla="*/ 1228612 h 3404309"/>
                        <a:gd name="connsiteX1" fmla="*/ 659995 w 2430431"/>
                        <a:gd name="connsiteY1" fmla="*/ 974498 h 3404309"/>
                        <a:gd name="connsiteX2" fmla="*/ 994855 w 2430431"/>
                        <a:gd name="connsiteY2" fmla="*/ 616028 h 3404309"/>
                        <a:gd name="connsiteX3" fmla="*/ 1055144 w 2430431"/>
                        <a:gd name="connsiteY3" fmla="*/ 33223 h 3404309"/>
                        <a:gd name="connsiteX4" fmla="*/ 1397960 w 2430431"/>
                        <a:gd name="connsiteY4" fmla="*/ 70393 h 3404309"/>
                        <a:gd name="connsiteX5" fmla="*/ 1539564 w 2430431"/>
                        <a:gd name="connsiteY5" fmla="*/ 293553 h 3404309"/>
                        <a:gd name="connsiteX6" fmla="*/ 1501466 w 2430431"/>
                        <a:gd name="connsiteY6" fmla="*/ 639637 h 3404309"/>
                        <a:gd name="connsiteX7" fmla="*/ 1314306 w 2430431"/>
                        <a:gd name="connsiteY7" fmla="*/ 1353563 h 3404309"/>
                        <a:gd name="connsiteX8" fmla="*/ 2193979 w 2430431"/>
                        <a:gd name="connsiteY8" fmla="*/ 1360658 h 3404309"/>
                        <a:gd name="connsiteX9" fmla="*/ 2371479 w 2430431"/>
                        <a:gd name="connsiteY9" fmla="*/ 1872071 h 3404309"/>
                        <a:gd name="connsiteX10" fmla="*/ 2361432 w 2430431"/>
                        <a:gd name="connsiteY10" fmla="*/ 2314198 h 3404309"/>
                        <a:gd name="connsiteX11" fmla="*/ 2341336 w 2430431"/>
                        <a:gd name="connsiteY11" fmla="*/ 2716131 h 3404309"/>
                        <a:gd name="connsiteX12" fmla="*/ 2078958 w 2430431"/>
                        <a:gd name="connsiteY12" fmla="*/ 3228600 h 3404309"/>
                        <a:gd name="connsiteX13" fmla="*/ 1135534 w 2430431"/>
                        <a:gd name="connsiteY13" fmla="*/ 3339131 h 3404309"/>
                        <a:gd name="connsiteX14" fmla="*/ 51235 w 2430431"/>
                        <a:gd name="connsiteY14" fmla="*/ 3204065 h 3404309"/>
                        <a:gd name="connsiteX15" fmla="*/ 70 w 2430431"/>
                        <a:gd name="connsiteY15" fmla="*/ 1912265 h 3404309"/>
                        <a:gd name="connsiteX16" fmla="*/ 160843 w 2430431"/>
                        <a:gd name="connsiteY16" fmla="*/ 1781635 h 3404309"/>
                        <a:gd name="connsiteX17" fmla="*/ 271374 w 2430431"/>
                        <a:gd name="connsiteY17" fmla="*/ 1711296 h 3404309"/>
                        <a:gd name="connsiteX18" fmla="*/ 371858 w 2430431"/>
                        <a:gd name="connsiteY18" fmla="*/ 1610814 h 3404309"/>
                        <a:gd name="connsiteX19" fmla="*/ 474437 w 2430431"/>
                        <a:gd name="connsiteY19" fmla="*/ 1379703 h 3404309"/>
                        <a:gd name="connsiteX20" fmla="*/ 527022 w 2430431"/>
                        <a:gd name="connsiteY20" fmla="*/ 1228612 h 3404309"/>
                        <a:gd name="connsiteX0" fmla="*/ 487786 w 2391195"/>
                        <a:gd name="connsiteY0" fmla="*/ 1228612 h 3404309"/>
                        <a:gd name="connsiteX1" fmla="*/ 620759 w 2391195"/>
                        <a:gd name="connsiteY1" fmla="*/ 974498 h 3404309"/>
                        <a:gd name="connsiteX2" fmla="*/ 955619 w 2391195"/>
                        <a:gd name="connsiteY2" fmla="*/ 616028 h 3404309"/>
                        <a:gd name="connsiteX3" fmla="*/ 1015908 w 2391195"/>
                        <a:gd name="connsiteY3" fmla="*/ 33223 h 3404309"/>
                        <a:gd name="connsiteX4" fmla="*/ 1358724 w 2391195"/>
                        <a:gd name="connsiteY4" fmla="*/ 70393 h 3404309"/>
                        <a:gd name="connsiteX5" fmla="*/ 1500328 w 2391195"/>
                        <a:gd name="connsiteY5" fmla="*/ 293553 h 3404309"/>
                        <a:gd name="connsiteX6" fmla="*/ 1462230 w 2391195"/>
                        <a:gd name="connsiteY6" fmla="*/ 639637 h 3404309"/>
                        <a:gd name="connsiteX7" fmla="*/ 1275070 w 2391195"/>
                        <a:gd name="connsiteY7" fmla="*/ 1353563 h 3404309"/>
                        <a:gd name="connsiteX8" fmla="*/ 2154743 w 2391195"/>
                        <a:gd name="connsiteY8" fmla="*/ 1360658 h 3404309"/>
                        <a:gd name="connsiteX9" fmla="*/ 2332243 w 2391195"/>
                        <a:gd name="connsiteY9" fmla="*/ 1872071 h 3404309"/>
                        <a:gd name="connsiteX10" fmla="*/ 2322196 w 2391195"/>
                        <a:gd name="connsiteY10" fmla="*/ 2314198 h 3404309"/>
                        <a:gd name="connsiteX11" fmla="*/ 2302100 w 2391195"/>
                        <a:gd name="connsiteY11" fmla="*/ 2716131 h 3404309"/>
                        <a:gd name="connsiteX12" fmla="*/ 2039722 w 2391195"/>
                        <a:gd name="connsiteY12" fmla="*/ 3228600 h 3404309"/>
                        <a:gd name="connsiteX13" fmla="*/ 1096298 w 2391195"/>
                        <a:gd name="connsiteY13" fmla="*/ 3339131 h 3404309"/>
                        <a:gd name="connsiteX14" fmla="*/ 11999 w 2391195"/>
                        <a:gd name="connsiteY14" fmla="*/ 3204065 h 3404309"/>
                        <a:gd name="connsiteX15" fmla="*/ 103 w 2391195"/>
                        <a:gd name="connsiteY15" fmla="*/ 1833728 h 3404309"/>
                        <a:gd name="connsiteX16" fmla="*/ 121607 w 2391195"/>
                        <a:gd name="connsiteY16" fmla="*/ 1781635 h 3404309"/>
                        <a:gd name="connsiteX17" fmla="*/ 232138 w 2391195"/>
                        <a:gd name="connsiteY17" fmla="*/ 1711296 h 3404309"/>
                        <a:gd name="connsiteX18" fmla="*/ 332622 w 2391195"/>
                        <a:gd name="connsiteY18" fmla="*/ 1610814 h 3404309"/>
                        <a:gd name="connsiteX19" fmla="*/ 435201 w 2391195"/>
                        <a:gd name="connsiteY19" fmla="*/ 1379703 h 3404309"/>
                        <a:gd name="connsiteX20" fmla="*/ 487786 w 2391195"/>
                        <a:gd name="connsiteY20" fmla="*/ 1228612 h 3404309"/>
                        <a:gd name="connsiteX0" fmla="*/ 487683 w 2391092"/>
                        <a:gd name="connsiteY0" fmla="*/ 1228612 h 3404309"/>
                        <a:gd name="connsiteX1" fmla="*/ 620656 w 2391092"/>
                        <a:gd name="connsiteY1" fmla="*/ 974498 h 3404309"/>
                        <a:gd name="connsiteX2" fmla="*/ 955516 w 2391092"/>
                        <a:gd name="connsiteY2" fmla="*/ 616028 h 3404309"/>
                        <a:gd name="connsiteX3" fmla="*/ 1015805 w 2391092"/>
                        <a:gd name="connsiteY3" fmla="*/ 33223 h 3404309"/>
                        <a:gd name="connsiteX4" fmla="*/ 1358621 w 2391092"/>
                        <a:gd name="connsiteY4" fmla="*/ 70393 h 3404309"/>
                        <a:gd name="connsiteX5" fmla="*/ 1500225 w 2391092"/>
                        <a:gd name="connsiteY5" fmla="*/ 293553 h 3404309"/>
                        <a:gd name="connsiteX6" fmla="*/ 1462127 w 2391092"/>
                        <a:gd name="connsiteY6" fmla="*/ 639637 h 3404309"/>
                        <a:gd name="connsiteX7" fmla="*/ 1274967 w 2391092"/>
                        <a:gd name="connsiteY7" fmla="*/ 1353563 h 3404309"/>
                        <a:gd name="connsiteX8" fmla="*/ 2154640 w 2391092"/>
                        <a:gd name="connsiteY8" fmla="*/ 1360658 h 3404309"/>
                        <a:gd name="connsiteX9" fmla="*/ 2332140 w 2391092"/>
                        <a:gd name="connsiteY9" fmla="*/ 1872071 h 3404309"/>
                        <a:gd name="connsiteX10" fmla="*/ 2322093 w 2391092"/>
                        <a:gd name="connsiteY10" fmla="*/ 2314198 h 3404309"/>
                        <a:gd name="connsiteX11" fmla="*/ 2301997 w 2391092"/>
                        <a:gd name="connsiteY11" fmla="*/ 2716131 h 3404309"/>
                        <a:gd name="connsiteX12" fmla="*/ 2039619 w 2391092"/>
                        <a:gd name="connsiteY12" fmla="*/ 3228600 h 3404309"/>
                        <a:gd name="connsiteX13" fmla="*/ 1096195 w 2391092"/>
                        <a:gd name="connsiteY13" fmla="*/ 3339131 h 3404309"/>
                        <a:gd name="connsiteX14" fmla="*/ 11896 w 2391092"/>
                        <a:gd name="connsiteY14" fmla="*/ 3204065 h 3404309"/>
                        <a:gd name="connsiteX15" fmla="*/ 0 w 2391092"/>
                        <a:gd name="connsiteY15" fmla="*/ 1833728 h 3404309"/>
                        <a:gd name="connsiteX16" fmla="*/ 121504 w 2391092"/>
                        <a:gd name="connsiteY16" fmla="*/ 1781635 h 3404309"/>
                        <a:gd name="connsiteX17" fmla="*/ 232035 w 2391092"/>
                        <a:gd name="connsiteY17" fmla="*/ 1711296 h 3404309"/>
                        <a:gd name="connsiteX18" fmla="*/ 332519 w 2391092"/>
                        <a:gd name="connsiteY18" fmla="*/ 1610814 h 3404309"/>
                        <a:gd name="connsiteX19" fmla="*/ 435098 w 2391092"/>
                        <a:gd name="connsiteY19" fmla="*/ 1379703 h 3404309"/>
                        <a:gd name="connsiteX20" fmla="*/ 487683 w 2391092"/>
                        <a:gd name="connsiteY20" fmla="*/ 1228612 h 3404309"/>
                        <a:gd name="connsiteX0" fmla="*/ 487683 w 2391092"/>
                        <a:gd name="connsiteY0" fmla="*/ 1228612 h 3404309"/>
                        <a:gd name="connsiteX1" fmla="*/ 620656 w 2391092"/>
                        <a:gd name="connsiteY1" fmla="*/ 974498 h 3404309"/>
                        <a:gd name="connsiteX2" fmla="*/ 955516 w 2391092"/>
                        <a:gd name="connsiteY2" fmla="*/ 616028 h 3404309"/>
                        <a:gd name="connsiteX3" fmla="*/ 1015805 w 2391092"/>
                        <a:gd name="connsiteY3" fmla="*/ 33223 h 3404309"/>
                        <a:gd name="connsiteX4" fmla="*/ 1358621 w 2391092"/>
                        <a:gd name="connsiteY4" fmla="*/ 70393 h 3404309"/>
                        <a:gd name="connsiteX5" fmla="*/ 1500225 w 2391092"/>
                        <a:gd name="connsiteY5" fmla="*/ 293553 h 3404309"/>
                        <a:gd name="connsiteX6" fmla="*/ 1462127 w 2391092"/>
                        <a:gd name="connsiteY6" fmla="*/ 639637 h 3404309"/>
                        <a:gd name="connsiteX7" fmla="*/ 1274967 w 2391092"/>
                        <a:gd name="connsiteY7" fmla="*/ 1353563 h 3404309"/>
                        <a:gd name="connsiteX8" fmla="*/ 2154640 w 2391092"/>
                        <a:gd name="connsiteY8" fmla="*/ 1360658 h 3404309"/>
                        <a:gd name="connsiteX9" fmla="*/ 2332140 w 2391092"/>
                        <a:gd name="connsiteY9" fmla="*/ 1872071 h 3404309"/>
                        <a:gd name="connsiteX10" fmla="*/ 2322093 w 2391092"/>
                        <a:gd name="connsiteY10" fmla="*/ 2314198 h 3404309"/>
                        <a:gd name="connsiteX11" fmla="*/ 2301997 w 2391092"/>
                        <a:gd name="connsiteY11" fmla="*/ 2716131 h 3404309"/>
                        <a:gd name="connsiteX12" fmla="*/ 2039619 w 2391092"/>
                        <a:gd name="connsiteY12" fmla="*/ 3228600 h 3404309"/>
                        <a:gd name="connsiteX13" fmla="*/ 1096195 w 2391092"/>
                        <a:gd name="connsiteY13" fmla="*/ 3339131 h 3404309"/>
                        <a:gd name="connsiteX14" fmla="*/ 11896 w 2391092"/>
                        <a:gd name="connsiteY14" fmla="*/ 3204065 h 3404309"/>
                        <a:gd name="connsiteX15" fmla="*/ 0 w 2391092"/>
                        <a:gd name="connsiteY15" fmla="*/ 1833728 h 3404309"/>
                        <a:gd name="connsiteX16" fmla="*/ 121504 w 2391092"/>
                        <a:gd name="connsiteY16" fmla="*/ 1781635 h 3404309"/>
                        <a:gd name="connsiteX17" fmla="*/ 232035 w 2391092"/>
                        <a:gd name="connsiteY17" fmla="*/ 1711296 h 3404309"/>
                        <a:gd name="connsiteX18" fmla="*/ 332519 w 2391092"/>
                        <a:gd name="connsiteY18" fmla="*/ 1610814 h 3404309"/>
                        <a:gd name="connsiteX19" fmla="*/ 435098 w 2391092"/>
                        <a:gd name="connsiteY19" fmla="*/ 1379703 h 3404309"/>
                        <a:gd name="connsiteX20" fmla="*/ 487683 w 2391092"/>
                        <a:gd name="connsiteY20" fmla="*/ 1228612 h 3404309"/>
                        <a:gd name="connsiteX0" fmla="*/ 482110 w 2385519"/>
                        <a:gd name="connsiteY0" fmla="*/ 1228612 h 3404309"/>
                        <a:gd name="connsiteX1" fmla="*/ 615083 w 2385519"/>
                        <a:gd name="connsiteY1" fmla="*/ 974498 h 3404309"/>
                        <a:gd name="connsiteX2" fmla="*/ 949943 w 2385519"/>
                        <a:gd name="connsiteY2" fmla="*/ 616028 h 3404309"/>
                        <a:gd name="connsiteX3" fmla="*/ 1010232 w 2385519"/>
                        <a:gd name="connsiteY3" fmla="*/ 33223 h 3404309"/>
                        <a:gd name="connsiteX4" fmla="*/ 1353048 w 2385519"/>
                        <a:gd name="connsiteY4" fmla="*/ 70393 h 3404309"/>
                        <a:gd name="connsiteX5" fmla="*/ 1494652 w 2385519"/>
                        <a:gd name="connsiteY5" fmla="*/ 293553 h 3404309"/>
                        <a:gd name="connsiteX6" fmla="*/ 1456554 w 2385519"/>
                        <a:gd name="connsiteY6" fmla="*/ 639637 h 3404309"/>
                        <a:gd name="connsiteX7" fmla="*/ 1269394 w 2385519"/>
                        <a:gd name="connsiteY7" fmla="*/ 1353563 h 3404309"/>
                        <a:gd name="connsiteX8" fmla="*/ 2149067 w 2385519"/>
                        <a:gd name="connsiteY8" fmla="*/ 1360658 h 3404309"/>
                        <a:gd name="connsiteX9" fmla="*/ 2326567 w 2385519"/>
                        <a:gd name="connsiteY9" fmla="*/ 1872071 h 3404309"/>
                        <a:gd name="connsiteX10" fmla="*/ 2316520 w 2385519"/>
                        <a:gd name="connsiteY10" fmla="*/ 2314198 h 3404309"/>
                        <a:gd name="connsiteX11" fmla="*/ 2296424 w 2385519"/>
                        <a:gd name="connsiteY11" fmla="*/ 2716131 h 3404309"/>
                        <a:gd name="connsiteX12" fmla="*/ 2034046 w 2385519"/>
                        <a:gd name="connsiteY12" fmla="*/ 3228600 h 3404309"/>
                        <a:gd name="connsiteX13" fmla="*/ 1090622 w 2385519"/>
                        <a:gd name="connsiteY13" fmla="*/ 3339131 h 3404309"/>
                        <a:gd name="connsiteX14" fmla="*/ 6323 w 2385519"/>
                        <a:gd name="connsiteY14" fmla="*/ 3204065 h 3404309"/>
                        <a:gd name="connsiteX15" fmla="*/ 1401 w 2385519"/>
                        <a:gd name="connsiteY15" fmla="*/ 1812142 h 3404309"/>
                        <a:gd name="connsiteX16" fmla="*/ 115931 w 2385519"/>
                        <a:gd name="connsiteY16" fmla="*/ 1781635 h 3404309"/>
                        <a:gd name="connsiteX17" fmla="*/ 226462 w 2385519"/>
                        <a:gd name="connsiteY17" fmla="*/ 1711296 h 3404309"/>
                        <a:gd name="connsiteX18" fmla="*/ 326946 w 2385519"/>
                        <a:gd name="connsiteY18" fmla="*/ 1610814 h 3404309"/>
                        <a:gd name="connsiteX19" fmla="*/ 429525 w 2385519"/>
                        <a:gd name="connsiteY19" fmla="*/ 1379703 h 3404309"/>
                        <a:gd name="connsiteX20" fmla="*/ 482110 w 2385519"/>
                        <a:gd name="connsiteY20" fmla="*/ 1228612 h 3404309"/>
                        <a:gd name="connsiteX0" fmla="*/ 485500 w 2388909"/>
                        <a:gd name="connsiteY0" fmla="*/ 1228612 h 3404309"/>
                        <a:gd name="connsiteX1" fmla="*/ 618473 w 2388909"/>
                        <a:gd name="connsiteY1" fmla="*/ 974498 h 3404309"/>
                        <a:gd name="connsiteX2" fmla="*/ 953333 w 2388909"/>
                        <a:gd name="connsiteY2" fmla="*/ 616028 h 3404309"/>
                        <a:gd name="connsiteX3" fmla="*/ 1013622 w 2388909"/>
                        <a:gd name="connsiteY3" fmla="*/ 33223 h 3404309"/>
                        <a:gd name="connsiteX4" fmla="*/ 1356438 w 2388909"/>
                        <a:gd name="connsiteY4" fmla="*/ 70393 h 3404309"/>
                        <a:gd name="connsiteX5" fmla="*/ 1498042 w 2388909"/>
                        <a:gd name="connsiteY5" fmla="*/ 293553 h 3404309"/>
                        <a:gd name="connsiteX6" fmla="*/ 1459944 w 2388909"/>
                        <a:gd name="connsiteY6" fmla="*/ 639637 h 3404309"/>
                        <a:gd name="connsiteX7" fmla="*/ 1272784 w 2388909"/>
                        <a:gd name="connsiteY7" fmla="*/ 1353563 h 3404309"/>
                        <a:gd name="connsiteX8" fmla="*/ 2152457 w 2388909"/>
                        <a:gd name="connsiteY8" fmla="*/ 1360658 h 3404309"/>
                        <a:gd name="connsiteX9" fmla="*/ 2329957 w 2388909"/>
                        <a:gd name="connsiteY9" fmla="*/ 1872071 h 3404309"/>
                        <a:gd name="connsiteX10" fmla="*/ 2319910 w 2388909"/>
                        <a:gd name="connsiteY10" fmla="*/ 2314198 h 3404309"/>
                        <a:gd name="connsiteX11" fmla="*/ 2299814 w 2388909"/>
                        <a:gd name="connsiteY11" fmla="*/ 2716131 h 3404309"/>
                        <a:gd name="connsiteX12" fmla="*/ 2037436 w 2388909"/>
                        <a:gd name="connsiteY12" fmla="*/ 3228600 h 3404309"/>
                        <a:gd name="connsiteX13" fmla="*/ 1094012 w 2388909"/>
                        <a:gd name="connsiteY13" fmla="*/ 3339131 h 3404309"/>
                        <a:gd name="connsiteX14" fmla="*/ 9713 w 2388909"/>
                        <a:gd name="connsiteY14" fmla="*/ 3204065 h 3404309"/>
                        <a:gd name="connsiteX15" fmla="*/ 4791 w 2388909"/>
                        <a:gd name="connsiteY15" fmla="*/ 1812142 h 3404309"/>
                        <a:gd name="connsiteX16" fmla="*/ 119321 w 2388909"/>
                        <a:gd name="connsiteY16" fmla="*/ 1781635 h 3404309"/>
                        <a:gd name="connsiteX17" fmla="*/ 229852 w 2388909"/>
                        <a:gd name="connsiteY17" fmla="*/ 1711296 h 3404309"/>
                        <a:gd name="connsiteX18" fmla="*/ 330336 w 2388909"/>
                        <a:gd name="connsiteY18" fmla="*/ 1610814 h 3404309"/>
                        <a:gd name="connsiteX19" fmla="*/ 432915 w 2388909"/>
                        <a:gd name="connsiteY19" fmla="*/ 1379703 h 3404309"/>
                        <a:gd name="connsiteX20" fmla="*/ 485500 w 2388909"/>
                        <a:gd name="connsiteY20" fmla="*/ 1228612 h 3404309"/>
                        <a:gd name="connsiteX0" fmla="*/ 489026 w 2392435"/>
                        <a:gd name="connsiteY0" fmla="*/ 1228612 h 3404309"/>
                        <a:gd name="connsiteX1" fmla="*/ 621999 w 2392435"/>
                        <a:gd name="connsiteY1" fmla="*/ 974498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489026 w 2392435"/>
                        <a:gd name="connsiteY20" fmla="*/ 1228612 h 3404309"/>
                        <a:gd name="connsiteX0" fmla="*/ 568035 w 2392435"/>
                        <a:gd name="connsiteY0" fmla="*/ 1077124 h 3404309"/>
                        <a:gd name="connsiteX1" fmla="*/ 621999 w 2392435"/>
                        <a:gd name="connsiteY1" fmla="*/ 974498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956859 w 2392435"/>
                        <a:gd name="connsiteY2" fmla="*/ 616028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463470 w 2392435"/>
                        <a:gd name="connsiteY6" fmla="*/ 639637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501568 w 2392435"/>
                        <a:gd name="connsiteY5" fmla="*/ 293553 h 3404309"/>
                        <a:gd name="connsiteX6" fmla="*/ 1384461 w 2392435"/>
                        <a:gd name="connsiteY6" fmla="*/ 618743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77124 h 3404309"/>
                        <a:gd name="connsiteX1" fmla="*/ 809126 w 2392435"/>
                        <a:gd name="connsiteY1" fmla="*/ 786443 h 3404309"/>
                        <a:gd name="connsiteX2" fmla="*/ 1006759 w 2392435"/>
                        <a:gd name="connsiteY2" fmla="*/ 391409 h 3404309"/>
                        <a:gd name="connsiteX3" fmla="*/ 1017148 w 2392435"/>
                        <a:gd name="connsiteY3" fmla="*/ 33223 h 3404309"/>
                        <a:gd name="connsiteX4" fmla="*/ 1359964 w 2392435"/>
                        <a:gd name="connsiteY4" fmla="*/ 70393 h 3404309"/>
                        <a:gd name="connsiteX5" fmla="*/ 1426717 w 2392435"/>
                        <a:gd name="connsiteY5" fmla="*/ 241316 h 3404309"/>
                        <a:gd name="connsiteX6" fmla="*/ 1384461 w 2392435"/>
                        <a:gd name="connsiteY6" fmla="*/ 618743 h 3404309"/>
                        <a:gd name="connsiteX7" fmla="*/ 1276310 w 2392435"/>
                        <a:gd name="connsiteY7" fmla="*/ 1353563 h 3404309"/>
                        <a:gd name="connsiteX8" fmla="*/ 2155983 w 2392435"/>
                        <a:gd name="connsiteY8" fmla="*/ 1360658 h 3404309"/>
                        <a:gd name="connsiteX9" fmla="*/ 2333483 w 2392435"/>
                        <a:gd name="connsiteY9" fmla="*/ 1872071 h 3404309"/>
                        <a:gd name="connsiteX10" fmla="*/ 2323436 w 2392435"/>
                        <a:gd name="connsiteY10" fmla="*/ 2314198 h 3404309"/>
                        <a:gd name="connsiteX11" fmla="*/ 2303340 w 2392435"/>
                        <a:gd name="connsiteY11" fmla="*/ 2716131 h 3404309"/>
                        <a:gd name="connsiteX12" fmla="*/ 2040962 w 2392435"/>
                        <a:gd name="connsiteY12" fmla="*/ 3228600 h 3404309"/>
                        <a:gd name="connsiteX13" fmla="*/ 1097538 w 2392435"/>
                        <a:gd name="connsiteY13" fmla="*/ 3339131 h 3404309"/>
                        <a:gd name="connsiteX14" fmla="*/ 13239 w 2392435"/>
                        <a:gd name="connsiteY14" fmla="*/ 3204065 h 3404309"/>
                        <a:gd name="connsiteX15" fmla="*/ 0 w 2392435"/>
                        <a:gd name="connsiteY15" fmla="*/ 1827813 h 3404309"/>
                        <a:gd name="connsiteX16" fmla="*/ 122847 w 2392435"/>
                        <a:gd name="connsiteY16" fmla="*/ 1781635 h 3404309"/>
                        <a:gd name="connsiteX17" fmla="*/ 233378 w 2392435"/>
                        <a:gd name="connsiteY17" fmla="*/ 1711296 h 3404309"/>
                        <a:gd name="connsiteX18" fmla="*/ 333862 w 2392435"/>
                        <a:gd name="connsiteY18" fmla="*/ 1610814 h 3404309"/>
                        <a:gd name="connsiteX19" fmla="*/ 436441 w 2392435"/>
                        <a:gd name="connsiteY19" fmla="*/ 1379703 h 3404309"/>
                        <a:gd name="connsiteX20" fmla="*/ 568035 w 2392435"/>
                        <a:gd name="connsiteY20" fmla="*/ 1077124 h 3404309"/>
                        <a:gd name="connsiteX0" fmla="*/ 568035 w 2392435"/>
                        <a:gd name="connsiteY0" fmla="*/ 1099438 h 3426623"/>
                        <a:gd name="connsiteX1" fmla="*/ 809126 w 2392435"/>
                        <a:gd name="connsiteY1" fmla="*/ 808757 h 3426623"/>
                        <a:gd name="connsiteX2" fmla="*/ 1006759 w 2392435"/>
                        <a:gd name="connsiteY2" fmla="*/ 413723 h 3426623"/>
                        <a:gd name="connsiteX3" fmla="*/ 1017148 w 2392435"/>
                        <a:gd name="connsiteY3" fmla="*/ 55537 h 3426623"/>
                        <a:gd name="connsiteX4" fmla="*/ 1276797 w 2392435"/>
                        <a:gd name="connsiteY4" fmla="*/ 45694 h 3426623"/>
                        <a:gd name="connsiteX5" fmla="*/ 1426717 w 2392435"/>
                        <a:gd name="connsiteY5" fmla="*/ 263630 h 3426623"/>
                        <a:gd name="connsiteX6" fmla="*/ 1384461 w 2392435"/>
                        <a:gd name="connsiteY6" fmla="*/ 641057 h 3426623"/>
                        <a:gd name="connsiteX7" fmla="*/ 1276310 w 2392435"/>
                        <a:gd name="connsiteY7" fmla="*/ 1375877 h 3426623"/>
                        <a:gd name="connsiteX8" fmla="*/ 2155983 w 2392435"/>
                        <a:gd name="connsiteY8" fmla="*/ 1382972 h 3426623"/>
                        <a:gd name="connsiteX9" fmla="*/ 2333483 w 2392435"/>
                        <a:gd name="connsiteY9" fmla="*/ 1894385 h 3426623"/>
                        <a:gd name="connsiteX10" fmla="*/ 2323436 w 2392435"/>
                        <a:gd name="connsiteY10" fmla="*/ 2336512 h 3426623"/>
                        <a:gd name="connsiteX11" fmla="*/ 2303340 w 2392435"/>
                        <a:gd name="connsiteY11" fmla="*/ 2738445 h 3426623"/>
                        <a:gd name="connsiteX12" fmla="*/ 2040962 w 2392435"/>
                        <a:gd name="connsiteY12" fmla="*/ 3250914 h 3426623"/>
                        <a:gd name="connsiteX13" fmla="*/ 1097538 w 2392435"/>
                        <a:gd name="connsiteY13" fmla="*/ 3361445 h 3426623"/>
                        <a:gd name="connsiteX14" fmla="*/ 13239 w 2392435"/>
                        <a:gd name="connsiteY14" fmla="*/ 3226379 h 3426623"/>
                        <a:gd name="connsiteX15" fmla="*/ 0 w 2392435"/>
                        <a:gd name="connsiteY15" fmla="*/ 1850127 h 3426623"/>
                        <a:gd name="connsiteX16" fmla="*/ 122847 w 2392435"/>
                        <a:gd name="connsiteY16" fmla="*/ 1803949 h 3426623"/>
                        <a:gd name="connsiteX17" fmla="*/ 233378 w 2392435"/>
                        <a:gd name="connsiteY17" fmla="*/ 1733610 h 3426623"/>
                        <a:gd name="connsiteX18" fmla="*/ 333862 w 2392435"/>
                        <a:gd name="connsiteY18" fmla="*/ 1633128 h 3426623"/>
                        <a:gd name="connsiteX19" fmla="*/ 436441 w 2392435"/>
                        <a:gd name="connsiteY19" fmla="*/ 1402017 h 3426623"/>
                        <a:gd name="connsiteX20" fmla="*/ 568035 w 2392435"/>
                        <a:gd name="connsiteY20" fmla="*/ 1099438 h 3426623"/>
                        <a:gd name="connsiteX0" fmla="*/ 568035 w 2392435"/>
                        <a:gd name="connsiteY0" fmla="*/ 1099438 h 3426623"/>
                        <a:gd name="connsiteX1" fmla="*/ 809126 w 2392435"/>
                        <a:gd name="connsiteY1" fmla="*/ 808757 h 3426623"/>
                        <a:gd name="connsiteX2" fmla="*/ 1006759 w 2392435"/>
                        <a:gd name="connsiteY2" fmla="*/ 413723 h 3426623"/>
                        <a:gd name="connsiteX3" fmla="*/ 1017148 w 2392435"/>
                        <a:gd name="connsiteY3" fmla="*/ 55537 h 3426623"/>
                        <a:gd name="connsiteX4" fmla="*/ 1276797 w 2392435"/>
                        <a:gd name="connsiteY4" fmla="*/ 45694 h 3426623"/>
                        <a:gd name="connsiteX5" fmla="*/ 1426717 w 2392435"/>
                        <a:gd name="connsiteY5" fmla="*/ 263630 h 3426623"/>
                        <a:gd name="connsiteX6" fmla="*/ 1384461 w 2392435"/>
                        <a:gd name="connsiteY6" fmla="*/ 641057 h 3426623"/>
                        <a:gd name="connsiteX7" fmla="*/ 1276310 w 2392435"/>
                        <a:gd name="connsiteY7" fmla="*/ 1375877 h 3426623"/>
                        <a:gd name="connsiteX8" fmla="*/ 2155983 w 2392435"/>
                        <a:gd name="connsiteY8" fmla="*/ 1382972 h 3426623"/>
                        <a:gd name="connsiteX9" fmla="*/ 2333483 w 2392435"/>
                        <a:gd name="connsiteY9" fmla="*/ 1894385 h 3426623"/>
                        <a:gd name="connsiteX10" fmla="*/ 2323436 w 2392435"/>
                        <a:gd name="connsiteY10" fmla="*/ 2336512 h 3426623"/>
                        <a:gd name="connsiteX11" fmla="*/ 2303340 w 2392435"/>
                        <a:gd name="connsiteY11" fmla="*/ 2738445 h 3426623"/>
                        <a:gd name="connsiteX12" fmla="*/ 2040962 w 2392435"/>
                        <a:gd name="connsiteY12" fmla="*/ 3250914 h 3426623"/>
                        <a:gd name="connsiteX13" fmla="*/ 1097538 w 2392435"/>
                        <a:gd name="connsiteY13" fmla="*/ 3361445 h 3426623"/>
                        <a:gd name="connsiteX14" fmla="*/ 13239 w 2392435"/>
                        <a:gd name="connsiteY14" fmla="*/ 3226379 h 3426623"/>
                        <a:gd name="connsiteX15" fmla="*/ 0 w 2392435"/>
                        <a:gd name="connsiteY15" fmla="*/ 1850127 h 3426623"/>
                        <a:gd name="connsiteX16" fmla="*/ 122847 w 2392435"/>
                        <a:gd name="connsiteY16" fmla="*/ 1803949 h 3426623"/>
                        <a:gd name="connsiteX17" fmla="*/ 233378 w 2392435"/>
                        <a:gd name="connsiteY17" fmla="*/ 1733610 h 3426623"/>
                        <a:gd name="connsiteX18" fmla="*/ 333862 w 2392435"/>
                        <a:gd name="connsiteY18" fmla="*/ 1633128 h 3426623"/>
                        <a:gd name="connsiteX19" fmla="*/ 436441 w 2392435"/>
                        <a:gd name="connsiteY19" fmla="*/ 1402017 h 3426623"/>
                        <a:gd name="connsiteX20" fmla="*/ 568035 w 2392435"/>
                        <a:gd name="connsiteY20" fmla="*/ 1099438 h 3426623"/>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79 h 3436665"/>
                        <a:gd name="connsiteX4" fmla="*/ 1293430 w 2392435"/>
                        <a:gd name="connsiteY4" fmla="*/ 40065 h 3436665"/>
                        <a:gd name="connsiteX5" fmla="*/ 1426717 w 2392435"/>
                        <a:gd name="connsiteY5" fmla="*/ 273672 h 3436665"/>
                        <a:gd name="connsiteX6" fmla="*/ 1384461 w 2392435"/>
                        <a:gd name="connsiteY6" fmla="*/ 651099 h 3436665"/>
                        <a:gd name="connsiteX7" fmla="*/ 1276310 w 2392435"/>
                        <a:gd name="connsiteY7" fmla="*/ 1385919 h 3436665"/>
                        <a:gd name="connsiteX8" fmla="*/ 2155983 w 2392435"/>
                        <a:gd name="connsiteY8" fmla="*/ 1393014 h 3436665"/>
                        <a:gd name="connsiteX9" fmla="*/ 2333483 w 2392435"/>
                        <a:gd name="connsiteY9" fmla="*/ 1904427 h 3436665"/>
                        <a:gd name="connsiteX10" fmla="*/ 2323436 w 2392435"/>
                        <a:gd name="connsiteY10" fmla="*/ 2346554 h 3436665"/>
                        <a:gd name="connsiteX11" fmla="*/ 2303340 w 2392435"/>
                        <a:gd name="connsiteY11" fmla="*/ 2748487 h 3436665"/>
                        <a:gd name="connsiteX12" fmla="*/ 2040962 w 2392435"/>
                        <a:gd name="connsiteY12" fmla="*/ 3260956 h 3436665"/>
                        <a:gd name="connsiteX13" fmla="*/ 1097538 w 2392435"/>
                        <a:gd name="connsiteY13" fmla="*/ 3371487 h 3436665"/>
                        <a:gd name="connsiteX14" fmla="*/ 13239 w 2392435"/>
                        <a:gd name="connsiteY14" fmla="*/ 3236421 h 3436665"/>
                        <a:gd name="connsiteX15" fmla="*/ 0 w 2392435"/>
                        <a:gd name="connsiteY15" fmla="*/ 1860169 h 3436665"/>
                        <a:gd name="connsiteX16" fmla="*/ 122847 w 2392435"/>
                        <a:gd name="connsiteY16" fmla="*/ 1813991 h 3436665"/>
                        <a:gd name="connsiteX17" fmla="*/ 233378 w 2392435"/>
                        <a:gd name="connsiteY17" fmla="*/ 1743652 h 3436665"/>
                        <a:gd name="connsiteX18" fmla="*/ 333862 w 2392435"/>
                        <a:gd name="connsiteY18" fmla="*/ 1643170 h 3436665"/>
                        <a:gd name="connsiteX19" fmla="*/ 436441 w 2392435"/>
                        <a:gd name="connsiteY19" fmla="*/ 1412059 h 3436665"/>
                        <a:gd name="connsiteX20" fmla="*/ 568035 w 2392435"/>
                        <a:gd name="connsiteY20" fmla="*/ 1109480 h 3436665"/>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80 h 3436665"/>
                        <a:gd name="connsiteX4" fmla="*/ 1293430 w 2392435"/>
                        <a:gd name="connsiteY4" fmla="*/ 40065 h 3436665"/>
                        <a:gd name="connsiteX5" fmla="*/ 1426717 w 2392435"/>
                        <a:gd name="connsiteY5" fmla="*/ 273672 h 3436665"/>
                        <a:gd name="connsiteX6" fmla="*/ 1384461 w 2392435"/>
                        <a:gd name="connsiteY6" fmla="*/ 651099 h 3436665"/>
                        <a:gd name="connsiteX7" fmla="*/ 1276310 w 2392435"/>
                        <a:gd name="connsiteY7" fmla="*/ 1385919 h 3436665"/>
                        <a:gd name="connsiteX8" fmla="*/ 2155983 w 2392435"/>
                        <a:gd name="connsiteY8" fmla="*/ 1393014 h 3436665"/>
                        <a:gd name="connsiteX9" fmla="*/ 2333483 w 2392435"/>
                        <a:gd name="connsiteY9" fmla="*/ 1904427 h 3436665"/>
                        <a:gd name="connsiteX10" fmla="*/ 2323436 w 2392435"/>
                        <a:gd name="connsiteY10" fmla="*/ 2346554 h 3436665"/>
                        <a:gd name="connsiteX11" fmla="*/ 2303340 w 2392435"/>
                        <a:gd name="connsiteY11" fmla="*/ 2748487 h 3436665"/>
                        <a:gd name="connsiteX12" fmla="*/ 2040962 w 2392435"/>
                        <a:gd name="connsiteY12" fmla="*/ 3260956 h 3436665"/>
                        <a:gd name="connsiteX13" fmla="*/ 1097538 w 2392435"/>
                        <a:gd name="connsiteY13" fmla="*/ 3371487 h 3436665"/>
                        <a:gd name="connsiteX14" fmla="*/ 13239 w 2392435"/>
                        <a:gd name="connsiteY14" fmla="*/ 3236421 h 3436665"/>
                        <a:gd name="connsiteX15" fmla="*/ 0 w 2392435"/>
                        <a:gd name="connsiteY15" fmla="*/ 1860169 h 3436665"/>
                        <a:gd name="connsiteX16" fmla="*/ 122847 w 2392435"/>
                        <a:gd name="connsiteY16" fmla="*/ 1813991 h 3436665"/>
                        <a:gd name="connsiteX17" fmla="*/ 233378 w 2392435"/>
                        <a:gd name="connsiteY17" fmla="*/ 1743652 h 3436665"/>
                        <a:gd name="connsiteX18" fmla="*/ 333862 w 2392435"/>
                        <a:gd name="connsiteY18" fmla="*/ 1643170 h 3436665"/>
                        <a:gd name="connsiteX19" fmla="*/ 436441 w 2392435"/>
                        <a:gd name="connsiteY19" fmla="*/ 1412059 h 3436665"/>
                        <a:gd name="connsiteX20" fmla="*/ 568035 w 2392435"/>
                        <a:gd name="connsiteY20" fmla="*/ 1109480 h 3436665"/>
                        <a:gd name="connsiteX0" fmla="*/ 568035 w 2392435"/>
                        <a:gd name="connsiteY0" fmla="*/ 1109480 h 3436665"/>
                        <a:gd name="connsiteX1" fmla="*/ 809126 w 2392435"/>
                        <a:gd name="connsiteY1" fmla="*/ 818799 h 3436665"/>
                        <a:gd name="connsiteX2" fmla="*/ 1006759 w 2392435"/>
                        <a:gd name="connsiteY2" fmla="*/ 423765 h 3436665"/>
                        <a:gd name="connsiteX3" fmla="*/ 1017148 w 2392435"/>
                        <a:gd name="connsiteY3" fmla="*/ 65580 h 3436665"/>
                        <a:gd name="connsiteX4" fmla="*/ 1293430 w 2392435"/>
                        <a:gd name="connsiteY4" fmla="*/ 40065 h 3436665"/>
                        <a:gd name="connsiteX5" fmla="*/ 1384461 w 2392435"/>
                        <a:gd name="connsiteY5" fmla="*/ 651099 h 3436665"/>
                        <a:gd name="connsiteX6" fmla="*/ 1276310 w 2392435"/>
                        <a:gd name="connsiteY6" fmla="*/ 1385919 h 3436665"/>
                        <a:gd name="connsiteX7" fmla="*/ 2155983 w 2392435"/>
                        <a:gd name="connsiteY7" fmla="*/ 1393014 h 3436665"/>
                        <a:gd name="connsiteX8" fmla="*/ 2333483 w 2392435"/>
                        <a:gd name="connsiteY8" fmla="*/ 1904427 h 3436665"/>
                        <a:gd name="connsiteX9" fmla="*/ 2323436 w 2392435"/>
                        <a:gd name="connsiteY9" fmla="*/ 2346554 h 3436665"/>
                        <a:gd name="connsiteX10" fmla="*/ 2303340 w 2392435"/>
                        <a:gd name="connsiteY10" fmla="*/ 2748487 h 3436665"/>
                        <a:gd name="connsiteX11" fmla="*/ 2040962 w 2392435"/>
                        <a:gd name="connsiteY11" fmla="*/ 3260956 h 3436665"/>
                        <a:gd name="connsiteX12" fmla="*/ 1097538 w 2392435"/>
                        <a:gd name="connsiteY12" fmla="*/ 3371487 h 3436665"/>
                        <a:gd name="connsiteX13" fmla="*/ 13239 w 2392435"/>
                        <a:gd name="connsiteY13" fmla="*/ 3236421 h 3436665"/>
                        <a:gd name="connsiteX14" fmla="*/ 0 w 2392435"/>
                        <a:gd name="connsiteY14" fmla="*/ 1860169 h 3436665"/>
                        <a:gd name="connsiteX15" fmla="*/ 122847 w 2392435"/>
                        <a:gd name="connsiteY15" fmla="*/ 1813991 h 3436665"/>
                        <a:gd name="connsiteX16" fmla="*/ 233378 w 2392435"/>
                        <a:gd name="connsiteY16" fmla="*/ 1743652 h 3436665"/>
                        <a:gd name="connsiteX17" fmla="*/ 333862 w 2392435"/>
                        <a:gd name="connsiteY17" fmla="*/ 1643170 h 3436665"/>
                        <a:gd name="connsiteX18" fmla="*/ 436441 w 2392435"/>
                        <a:gd name="connsiteY18" fmla="*/ 1412059 h 3436665"/>
                        <a:gd name="connsiteX19" fmla="*/ 568035 w 2392435"/>
                        <a:gd name="connsiteY19" fmla="*/ 1109480 h 3436665"/>
                        <a:gd name="connsiteX0" fmla="*/ 568035 w 2392435"/>
                        <a:gd name="connsiteY0" fmla="*/ 1109480 h 3436665"/>
                        <a:gd name="connsiteX1" fmla="*/ 809126 w 2392435"/>
                        <a:gd name="connsiteY1" fmla="*/ 818799 h 3436665"/>
                        <a:gd name="connsiteX2" fmla="*/ 1017148 w 2392435"/>
                        <a:gd name="connsiteY2" fmla="*/ 65580 h 3436665"/>
                        <a:gd name="connsiteX3" fmla="*/ 1293430 w 2392435"/>
                        <a:gd name="connsiteY3" fmla="*/ 40065 h 3436665"/>
                        <a:gd name="connsiteX4" fmla="*/ 1384461 w 2392435"/>
                        <a:gd name="connsiteY4" fmla="*/ 651099 h 3436665"/>
                        <a:gd name="connsiteX5" fmla="*/ 1276310 w 2392435"/>
                        <a:gd name="connsiteY5" fmla="*/ 1385919 h 3436665"/>
                        <a:gd name="connsiteX6" fmla="*/ 2155983 w 2392435"/>
                        <a:gd name="connsiteY6" fmla="*/ 1393014 h 3436665"/>
                        <a:gd name="connsiteX7" fmla="*/ 2333483 w 2392435"/>
                        <a:gd name="connsiteY7" fmla="*/ 1904427 h 3436665"/>
                        <a:gd name="connsiteX8" fmla="*/ 2323436 w 2392435"/>
                        <a:gd name="connsiteY8" fmla="*/ 2346554 h 3436665"/>
                        <a:gd name="connsiteX9" fmla="*/ 2303340 w 2392435"/>
                        <a:gd name="connsiteY9" fmla="*/ 2748487 h 3436665"/>
                        <a:gd name="connsiteX10" fmla="*/ 2040962 w 2392435"/>
                        <a:gd name="connsiteY10" fmla="*/ 3260956 h 3436665"/>
                        <a:gd name="connsiteX11" fmla="*/ 1097538 w 2392435"/>
                        <a:gd name="connsiteY11" fmla="*/ 3371487 h 3436665"/>
                        <a:gd name="connsiteX12" fmla="*/ 13239 w 2392435"/>
                        <a:gd name="connsiteY12" fmla="*/ 3236421 h 3436665"/>
                        <a:gd name="connsiteX13" fmla="*/ 0 w 2392435"/>
                        <a:gd name="connsiteY13" fmla="*/ 1860169 h 3436665"/>
                        <a:gd name="connsiteX14" fmla="*/ 122847 w 2392435"/>
                        <a:gd name="connsiteY14" fmla="*/ 1813991 h 3436665"/>
                        <a:gd name="connsiteX15" fmla="*/ 233378 w 2392435"/>
                        <a:gd name="connsiteY15" fmla="*/ 1743652 h 3436665"/>
                        <a:gd name="connsiteX16" fmla="*/ 333862 w 2392435"/>
                        <a:gd name="connsiteY16" fmla="*/ 1643170 h 3436665"/>
                        <a:gd name="connsiteX17" fmla="*/ 436441 w 2392435"/>
                        <a:gd name="connsiteY17" fmla="*/ 1412059 h 3436665"/>
                        <a:gd name="connsiteX18" fmla="*/ 568035 w 2392435"/>
                        <a:gd name="connsiteY18" fmla="*/ 1109480 h 3436665"/>
                        <a:gd name="connsiteX0" fmla="*/ 1293430 w 2392435"/>
                        <a:gd name="connsiteY0" fmla="*/ 0 h 3396600"/>
                        <a:gd name="connsiteX1" fmla="*/ 1384461 w 2392435"/>
                        <a:gd name="connsiteY1" fmla="*/ 611034 h 3396600"/>
                        <a:gd name="connsiteX2" fmla="*/ 1276310 w 2392435"/>
                        <a:gd name="connsiteY2" fmla="*/ 1345854 h 3396600"/>
                        <a:gd name="connsiteX3" fmla="*/ 2155983 w 2392435"/>
                        <a:gd name="connsiteY3" fmla="*/ 1352949 h 3396600"/>
                        <a:gd name="connsiteX4" fmla="*/ 2333483 w 2392435"/>
                        <a:gd name="connsiteY4" fmla="*/ 1864362 h 3396600"/>
                        <a:gd name="connsiteX5" fmla="*/ 2323436 w 2392435"/>
                        <a:gd name="connsiteY5" fmla="*/ 2306489 h 3396600"/>
                        <a:gd name="connsiteX6" fmla="*/ 2303340 w 2392435"/>
                        <a:gd name="connsiteY6" fmla="*/ 2708422 h 3396600"/>
                        <a:gd name="connsiteX7" fmla="*/ 2040962 w 2392435"/>
                        <a:gd name="connsiteY7" fmla="*/ 3220891 h 3396600"/>
                        <a:gd name="connsiteX8" fmla="*/ 1097538 w 2392435"/>
                        <a:gd name="connsiteY8" fmla="*/ 3331422 h 3396600"/>
                        <a:gd name="connsiteX9" fmla="*/ 13239 w 2392435"/>
                        <a:gd name="connsiteY9" fmla="*/ 3196356 h 3396600"/>
                        <a:gd name="connsiteX10" fmla="*/ 0 w 2392435"/>
                        <a:gd name="connsiteY10" fmla="*/ 1820104 h 3396600"/>
                        <a:gd name="connsiteX11" fmla="*/ 122847 w 2392435"/>
                        <a:gd name="connsiteY11" fmla="*/ 1773926 h 3396600"/>
                        <a:gd name="connsiteX12" fmla="*/ 233378 w 2392435"/>
                        <a:gd name="connsiteY12" fmla="*/ 1703587 h 3396600"/>
                        <a:gd name="connsiteX13" fmla="*/ 333862 w 2392435"/>
                        <a:gd name="connsiteY13" fmla="*/ 1603105 h 3396600"/>
                        <a:gd name="connsiteX14" fmla="*/ 436441 w 2392435"/>
                        <a:gd name="connsiteY14" fmla="*/ 1371994 h 3396600"/>
                        <a:gd name="connsiteX15" fmla="*/ 568035 w 2392435"/>
                        <a:gd name="connsiteY15" fmla="*/ 1069415 h 3396600"/>
                        <a:gd name="connsiteX16" fmla="*/ 809126 w 2392435"/>
                        <a:gd name="connsiteY16" fmla="*/ 778734 h 3396600"/>
                        <a:gd name="connsiteX17" fmla="*/ 1167290 w 2392435"/>
                        <a:gd name="connsiteY17" fmla="*/ 176731 h 3396600"/>
                        <a:gd name="connsiteX0" fmla="*/ 1293430 w 2392435"/>
                        <a:gd name="connsiteY0" fmla="*/ 0 h 3396600"/>
                        <a:gd name="connsiteX1" fmla="*/ 1384461 w 2392435"/>
                        <a:gd name="connsiteY1" fmla="*/ 611034 h 3396600"/>
                        <a:gd name="connsiteX2" fmla="*/ 1276310 w 2392435"/>
                        <a:gd name="connsiteY2" fmla="*/ 1345854 h 3396600"/>
                        <a:gd name="connsiteX3" fmla="*/ 2155983 w 2392435"/>
                        <a:gd name="connsiteY3" fmla="*/ 1352949 h 3396600"/>
                        <a:gd name="connsiteX4" fmla="*/ 2333483 w 2392435"/>
                        <a:gd name="connsiteY4" fmla="*/ 1864362 h 3396600"/>
                        <a:gd name="connsiteX5" fmla="*/ 2323436 w 2392435"/>
                        <a:gd name="connsiteY5" fmla="*/ 2306489 h 3396600"/>
                        <a:gd name="connsiteX6" fmla="*/ 2303340 w 2392435"/>
                        <a:gd name="connsiteY6" fmla="*/ 2708422 h 3396600"/>
                        <a:gd name="connsiteX7" fmla="*/ 2040962 w 2392435"/>
                        <a:gd name="connsiteY7" fmla="*/ 3220891 h 3396600"/>
                        <a:gd name="connsiteX8" fmla="*/ 1097538 w 2392435"/>
                        <a:gd name="connsiteY8" fmla="*/ 3331422 h 3396600"/>
                        <a:gd name="connsiteX9" fmla="*/ 13239 w 2392435"/>
                        <a:gd name="connsiteY9" fmla="*/ 3196356 h 3396600"/>
                        <a:gd name="connsiteX10" fmla="*/ 0 w 2392435"/>
                        <a:gd name="connsiteY10" fmla="*/ 1820104 h 3396600"/>
                        <a:gd name="connsiteX11" fmla="*/ 122847 w 2392435"/>
                        <a:gd name="connsiteY11" fmla="*/ 1773926 h 3396600"/>
                        <a:gd name="connsiteX12" fmla="*/ 233378 w 2392435"/>
                        <a:gd name="connsiteY12" fmla="*/ 1703587 h 3396600"/>
                        <a:gd name="connsiteX13" fmla="*/ 333862 w 2392435"/>
                        <a:gd name="connsiteY13" fmla="*/ 1603105 h 3396600"/>
                        <a:gd name="connsiteX14" fmla="*/ 436441 w 2392435"/>
                        <a:gd name="connsiteY14" fmla="*/ 1371994 h 3396600"/>
                        <a:gd name="connsiteX15" fmla="*/ 568035 w 2392435"/>
                        <a:gd name="connsiteY15" fmla="*/ 1069415 h 3396600"/>
                        <a:gd name="connsiteX16" fmla="*/ 809126 w 2392435"/>
                        <a:gd name="connsiteY16" fmla="*/ 778734 h 3396600"/>
                        <a:gd name="connsiteX17" fmla="*/ 1167290 w 2392435"/>
                        <a:gd name="connsiteY17" fmla="*/ 176731 h 3396600"/>
                        <a:gd name="connsiteX0" fmla="*/ 1384461 w 2392435"/>
                        <a:gd name="connsiteY0" fmla="*/ 435044 h 3220610"/>
                        <a:gd name="connsiteX1" fmla="*/ 1276310 w 2392435"/>
                        <a:gd name="connsiteY1" fmla="*/ 1169864 h 3220610"/>
                        <a:gd name="connsiteX2" fmla="*/ 2155983 w 2392435"/>
                        <a:gd name="connsiteY2" fmla="*/ 1176959 h 3220610"/>
                        <a:gd name="connsiteX3" fmla="*/ 2333483 w 2392435"/>
                        <a:gd name="connsiteY3" fmla="*/ 1688372 h 3220610"/>
                        <a:gd name="connsiteX4" fmla="*/ 2323436 w 2392435"/>
                        <a:gd name="connsiteY4" fmla="*/ 2130499 h 3220610"/>
                        <a:gd name="connsiteX5" fmla="*/ 2303340 w 2392435"/>
                        <a:gd name="connsiteY5" fmla="*/ 2532432 h 3220610"/>
                        <a:gd name="connsiteX6" fmla="*/ 2040962 w 2392435"/>
                        <a:gd name="connsiteY6" fmla="*/ 3044901 h 3220610"/>
                        <a:gd name="connsiteX7" fmla="*/ 1097538 w 2392435"/>
                        <a:gd name="connsiteY7" fmla="*/ 3155432 h 3220610"/>
                        <a:gd name="connsiteX8" fmla="*/ 13239 w 2392435"/>
                        <a:gd name="connsiteY8" fmla="*/ 3020366 h 3220610"/>
                        <a:gd name="connsiteX9" fmla="*/ 0 w 2392435"/>
                        <a:gd name="connsiteY9" fmla="*/ 1644114 h 3220610"/>
                        <a:gd name="connsiteX10" fmla="*/ 122847 w 2392435"/>
                        <a:gd name="connsiteY10" fmla="*/ 1597936 h 3220610"/>
                        <a:gd name="connsiteX11" fmla="*/ 233378 w 2392435"/>
                        <a:gd name="connsiteY11" fmla="*/ 1527597 h 3220610"/>
                        <a:gd name="connsiteX12" fmla="*/ 333862 w 2392435"/>
                        <a:gd name="connsiteY12" fmla="*/ 1427115 h 3220610"/>
                        <a:gd name="connsiteX13" fmla="*/ 436441 w 2392435"/>
                        <a:gd name="connsiteY13" fmla="*/ 1196004 h 3220610"/>
                        <a:gd name="connsiteX14" fmla="*/ 568035 w 2392435"/>
                        <a:gd name="connsiteY14" fmla="*/ 893425 h 3220610"/>
                        <a:gd name="connsiteX15" fmla="*/ 809126 w 2392435"/>
                        <a:gd name="connsiteY15" fmla="*/ 602744 h 3220610"/>
                        <a:gd name="connsiteX16" fmla="*/ 1167290 w 2392435"/>
                        <a:gd name="connsiteY16" fmla="*/ 741 h 3220610"/>
                        <a:gd name="connsiteX0" fmla="*/ 1384461 w 2392435"/>
                        <a:gd name="connsiteY0" fmla="*/ 435044 h 3220610"/>
                        <a:gd name="connsiteX1" fmla="*/ 1276310 w 2392435"/>
                        <a:gd name="connsiteY1" fmla="*/ 1169864 h 3220610"/>
                        <a:gd name="connsiteX2" fmla="*/ 2155983 w 2392435"/>
                        <a:gd name="connsiteY2" fmla="*/ 1176959 h 3220610"/>
                        <a:gd name="connsiteX3" fmla="*/ 2333483 w 2392435"/>
                        <a:gd name="connsiteY3" fmla="*/ 1688372 h 3220610"/>
                        <a:gd name="connsiteX4" fmla="*/ 2323436 w 2392435"/>
                        <a:gd name="connsiteY4" fmla="*/ 2130499 h 3220610"/>
                        <a:gd name="connsiteX5" fmla="*/ 2303340 w 2392435"/>
                        <a:gd name="connsiteY5" fmla="*/ 2532432 h 3220610"/>
                        <a:gd name="connsiteX6" fmla="*/ 2040962 w 2392435"/>
                        <a:gd name="connsiteY6" fmla="*/ 3044901 h 3220610"/>
                        <a:gd name="connsiteX7" fmla="*/ 1097538 w 2392435"/>
                        <a:gd name="connsiteY7" fmla="*/ 3155432 h 3220610"/>
                        <a:gd name="connsiteX8" fmla="*/ 13239 w 2392435"/>
                        <a:gd name="connsiteY8" fmla="*/ 3020366 h 3220610"/>
                        <a:gd name="connsiteX9" fmla="*/ 0 w 2392435"/>
                        <a:gd name="connsiteY9" fmla="*/ 1644114 h 3220610"/>
                        <a:gd name="connsiteX10" fmla="*/ 122847 w 2392435"/>
                        <a:gd name="connsiteY10" fmla="*/ 1597936 h 3220610"/>
                        <a:gd name="connsiteX11" fmla="*/ 233378 w 2392435"/>
                        <a:gd name="connsiteY11" fmla="*/ 1527597 h 3220610"/>
                        <a:gd name="connsiteX12" fmla="*/ 333862 w 2392435"/>
                        <a:gd name="connsiteY12" fmla="*/ 1427115 h 3220610"/>
                        <a:gd name="connsiteX13" fmla="*/ 436441 w 2392435"/>
                        <a:gd name="connsiteY13" fmla="*/ 1196004 h 3220610"/>
                        <a:gd name="connsiteX14" fmla="*/ 568035 w 2392435"/>
                        <a:gd name="connsiteY14" fmla="*/ 893425 h 3220610"/>
                        <a:gd name="connsiteX15" fmla="*/ 809126 w 2392435"/>
                        <a:gd name="connsiteY15" fmla="*/ 602744 h 3220610"/>
                        <a:gd name="connsiteX16" fmla="*/ 1167290 w 2392435"/>
                        <a:gd name="connsiteY16" fmla="*/ 741 h 3220610"/>
                        <a:gd name="connsiteX0" fmla="*/ 1384461 w 2392435"/>
                        <a:gd name="connsiteY0" fmla="*/ 1 h 2785567"/>
                        <a:gd name="connsiteX1" fmla="*/ 1276310 w 2392435"/>
                        <a:gd name="connsiteY1" fmla="*/ 734821 h 2785567"/>
                        <a:gd name="connsiteX2" fmla="*/ 2155983 w 2392435"/>
                        <a:gd name="connsiteY2" fmla="*/ 741916 h 2785567"/>
                        <a:gd name="connsiteX3" fmla="*/ 2333483 w 2392435"/>
                        <a:gd name="connsiteY3" fmla="*/ 1253329 h 2785567"/>
                        <a:gd name="connsiteX4" fmla="*/ 2323436 w 2392435"/>
                        <a:gd name="connsiteY4" fmla="*/ 1695456 h 2785567"/>
                        <a:gd name="connsiteX5" fmla="*/ 2303340 w 2392435"/>
                        <a:gd name="connsiteY5" fmla="*/ 2097389 h 2785567"/>
                        <a:gd name="connsiteX6" fmla="*/ 2040962 w 2392435"/>
                        <a:gd name="connsiteY6" fmla="*/ 2609858 h 2785567"/>
                        <a:gd name="connsiteX7" fmla="*/ 1097538 w 2392435"/>
                        <a:gd name="connsiteY7" fmla="*/ 2720389 h 2785567"/>
                        <a:gd name="connsiteX8" fmla="*/ 13239 w 2392435"/>
                        <a:gd name="connsiteY8" fmla="*/ 2585323 h 2785567"/>
                        <a:gd name="connsiteX9" fmla="*/ 0 w 2392435"/>
                        <a:gd name="connsiteY9" fmla="*/ 1209071 h 2785567"/>
                        <a:gd name="connsiteX10" fmla="*/ 122847 w 2392435"/>
                        <a:gd name="connsiteY10" fmla="*/ 1162893 h 2785567"/>
                        <a:gd name="connsiteX11" fmla="*/ 233378 w 2392435"/>
                        <a:gd name="connsiteY11" fmla="*/ 1092554 h 2785567"/>
                        <a:gd name="connsiteX12" fmla="*/ 333862 w 2392435"/>
                        <a:gd name="connsiteY12" fmla="*/ 992072 h 2785567"/>
                        <a:gd name="connsiteX13" fmla="*/ 436441 w 2392435"/>
                        <a:gd name="connsiteY13" fmla="*/ 760961 h 2785567"/>
                        <a:gd name="connsiteX14" fmla="*/ 568035 w 2392435"/>
                        <a:gd name="connsiteY14" fmla="*/ 458382 h 2785567"/>
                        <a:gd name="connsiteX15" fmla="*/ 809126 w 2392435"/>
                        <a:gd name="connsiteY15" fmla="*/ 167701 h 2785567"/>
                        <a:gd name="connsiteX0" fmla="*/ 1384461 w 2392435"/>
                        <a:gd name="connsiteY0" fmla="*/ -1 h 2785565"/>
                        <a:gd name="connsiteX1" fmla="*/ 1276310 w 2392435"/>
                        <a:gd name="connsiteY1" fmla="*/ 734819 h 2785565"/>
                        <a:gd name="connsiteX2" fmla="*/ 2155983 w 2392435"/>
                        <a:gd name="connsiteY2" fmla="*/ 741914 h 2785565"/>
                        <a:gd name="connsiteX3" fmla="*/ 2333483 w 2392435"/>
                        <a:gd name="connsiteY3" fmla="*/ 1253327 h 2785565"/>
                        <a:gd name="connsiteX4" fmla="*/ 2323436 w 2392435"/>
                        <a:gd name="connsiteY4" fmla="*/ 1695454 h 2785565"/>
                        <a:gd name="connsiteX5" fmla="*/ 2303340 w 2392435"/>
                        <a:gd name="connsiteY5" fmla="*/ 2097387 h 2785565"/>
                        <a:gd name="connsiteX6" fmla="*/ 2040962 w 2392435"/>
                        <a:gd name="connsiteY6" fmla="*/ 2609856 h 2785565"/>
                        <a:gd name="connsiteX7" fmla="*/ 1097538 w 2392435"/>
                        <a:gd name="connsiteY7" fmla="*/ 2720387 h 2785565"/>
                        <a:gd name="connsiteX8" fmla="*/ 13239 w 2392435"/>
                        <a:gd name="connsiteY8" fmla="*/ 2585321 h 2785565"/>
                        <a:gd name="connsiteX9" fmla="*/ 0 w 2392435"/>
                        <a:gd name="connsiteY9" fmla="*/ 1209069 h 2785565"/>
                        <a:gd name="connsiteX10" fmla="*/ 122847 w 2392435"/>
                        <a:gd name="connsiteY10" fmla="*/ 1162891 h 2785565"/>
                        <a:gd name="connsiteX11" fmla="*/ 233378 w 2392435"/>
                        <a:gd name="connsiteY11" fmla="*/ 1092552 h 2785565"/>
                        <a:gd name="connsiteX12" fmla="*/ 333862 w 2392435"/>
                        <a:gd name="connsiteY12" fmla="*/ 992070 h 2785565"/>
                        <a:gd name="connsiteX13" fmla="*/ 436441 w 2392435"/>
                        <a:gd name="connsiteY13" fmla="*/ 760959 h 2785565"/>
                        <a:gd name="connsiteX14" fmla="*/ 568035 w 2392435"/>
                        <a:gd name="connsiteY14" fmla="*/ 458380 h 2785565"/>
                        <a:gd name="connsiteX15" fmla="*/ 809126 w 2392435"/>
                        <a:gd name="connsiteY15" fmla="*/ 167699 h 2785565"/>
                        <a:gd name="connsiteX0" fmla="*/ 1733628 w 2392435"/>
                        <a:gd name="connsiteY0" fmla="*/ 113631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113631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289463 h 2617866"/>
                        <a:gd name="connsiteX1" fmla="*/ 1276310 w 2392435"/>
                        <a:gd name="connsiteY1" fmla="*/ 567120 h 2617866"/>
                        <a:gd name="connsiteX2" fmla="*/ 2155983 w 2392435"/>
                        <a:gd name="connsiteY2" fmla="*/ 574215 h 2617866"/>
                        <a:gd name="connsiteX3" fmla="*/ 2333483 w 2392435"/>
                        <a:gd name="connsiteY3" fmla="*/ 1085628 h 2617866"/>
                        <a:gd name="connsiteX4" fmla="*/ 2323436 w 2392435"/>
                        <a:gd name="connsiteY4" fmla="*/ 1527755 h 2617866"/>
                        <a:gd name="connsiteX5" fmla="*/ 2303340 w 2392435"/>
                        <a:gd name="connsiteY5" fmla="*/ 1929688 h 2617866"/>
                        <a:gd name="connsiteX6" fmla="*/ 2040962 w 2392435"/>
                        <a:gd name="connsiteY6" fmla="*/ 2442157 h 2617866"/>
                        <a:gd name="connsiteX7" fmla="*/ 1097538 w 2392435"/>
                        <a:gd name="connsiteY7" fmla="*/ 2552688 h 2617866"/>
                        <a:gd name="connsiteX8" fmla="*/ 13239 w 2392435"/>
                        <a:gd name="connsiteY8" fmla="*/ 2417622 h 2617866"/>
                        <a:gd name="connsiteX9" fmla="*/ 0 w 2392435"/>
                        <a:gd name="connsiteY9" fmla="*/ 1041370 h 2617866"/>
                        <a:gd name="connsiteX10" fmla="*/ 122847 w 2392435"/>
                        <a:gd name="connsiteY10" fmla="*/ 995192 h 2617866"/>
                        <a:gd name="connsiteX11" fmla="*/ 233378 w 2392435"/>
                        <a:gd name="connsiteY11" fmla="*/ 924853 h 2617866"/>
                        <a:gd name="connsiteX12" fmla="*/ 333862 w 2392435"/>
                        <a:gd name="connsiteY12" fmla="*/ 824371 h 2617866"/>
                        <a:gd name="connsiteX13" fmla="*/ 436441 w 2392435"/>
                        <a:gd name="connsiteY13" fmla="*/ 593260 h 2617866"/>
                        <a:gd name="connsiteX14" fmla="*/ 568035 w 2392435"/>
                        <a:gd name="connsiteY14" fmla="*/ 290681 h 2617866"/>
                        <a:gd name="connsiteX15" fmla="*/ 809126 w 2392435"/>
                        <a:gd name="connsiteY15" fmla="*/ 0 h 2617866"/>
                        <a:gd name="connsiteX0" fmla="*/ 1733628 w 2392435"/>
                        <a:gd name="connsiteY0" fmla="*/ 5803 h 2334206"/>
                        <a:gd name="connsiteX1" fmla="*/ 1276310 w 2392435"/>
                        <a:gd name="connsiteY1" fmla="*/ 283460 h 2334206"/>
                        <a:gd name="connsiteX2" fmla="*/ 2155983 w 2392435"/>
                        <a:gd name="connsiteY2" fmla="*/ 290555 h 2334206"/>
                        <a:gd name="connsiteX3" fmla="*/ 2333483 w 2392435"/>
                        <a:gd name="connsiteY3" fmla="*/ 801968 h 2334206"/>
                        <a:gd name="connsiteX4" fmla="*/ 2323436 w 2392435"/>
                        <a:gd name="connsiteY4" fmla="*/ 1244095 h 2334206"/>
                        <a:gd name="connsiteX5" fmla="*/ 2303340 w 2392435"/>
                        <a:gd name="connsiteY5" fmla="*/ 1646028 h 2334206"/>
                        <a:gd name="connsiteX6" fmla="*/ 2040962 w 2392435"/>
                        <a:gd name="connsiteY6" fmla="*/ 2158497 h 2334206"/>
                        <a:gd name="connsiteX7" fmla="*/ 1097538 w 2392435"/>
                        <a:gd name="connsiteY7" fmla="*/ 2269028 h 2334206"/>
                        <a:gd name="connsiteX8" fmla="*/ 13239 w 2392435"/>
                        <a:gd name="connsiteY8" fmla="*/ 2133962 h 2334206"/>
                        <a:gd name="connsiteX9" fmla="*/ 0 w 2392435"/>
                        <a:gd name="connsiteY9" fmla="*/ 757710 h 2334206"/>
                        <a:gd name="connsiteX10" fmla="*/ 122847 w 2392435"/>
                        <a:gd name="connsiteY10" fmla="*/ 711532 h 2334206"/>
                        <a:gd name="connsiteX11" fmla="*/ 233378 w 2392435"/>
                        <a:gd name="connsiteY11" fmla="*/ 641193 h 2334206"/>
                        <a:gd name="connsiteX12" fmla="*/ 333862 w 2392435"/>
                        <a:gd name="connsiteY12" fmla="*/ 540711 h 2334206"/>
                        <a:gd name="connsiteX13" fmla="*/ 436441 w 2392435"/>
                        <a:gd name="connsiteY13" fmla="*/ 309600 h 2334206"/>
                        <a:gd name="connsiteX14" fmla="*/ 568035 w 2392435"/>
                        <a:gd name="connsiteY14" fmla="*/ 7021 h 2334206"/>
                        <a:gd name="connsiteX15" fmla="*/ 844043 w 2392435"/>
                        <a:gd name="connsiteY15" fmla="*/ 50422 h 2334206"/>
                        <a:gd name="connsiteX0" fmla="*/ 1733628 w 2392435"/>
                        <a:gd name="connsiteY0" fmla="*/ 0 h 2328403"/>
                        <a:gd name="connsiteX1" fmla="*/ 1276310 w 2392435"/>
                        <a:gd name="connsiteY1" fmla="*/ 277657 h 2328403"/>
                        <a:gd name="connsiteX2" fmla="*/ 2155983 w 2392435"/>
                        <a:gd name="connsiteY2" fmla="*/ 284752 h 2328403"/>
                        <a:gd name="connsiteX3" fmla="*/ 2333483 w 2392435"/>
                        <a:gd name="connsiteY3" fmla="*/ 796165 h 2328403"/>
                        <a:gd name="connsiteX4" fmla="*/ 2323436 w 2392435"/>
                        <a:gd name="connsiteY4" fmla="*/ 1238292 h 2328403"/>
                        <a:gd name="connsiteX5" fmla="*/ 2303340 w 2392435"/>
                        <a:gd name="connsiteY5" fmla="*/ 1640225 h 2328403"/>
                        <a:gd name="connsiteX6" fmla="*/ 2040962 w 2392435"/>
                        <a:gd name="connsiteY6" fmla="*/ 2152694 h 2328403"/>
                        <a:gd name="connsiteX7" fmla="*/ 1097538 w 2392435"/>
                        <a:gd name="connsiteY7" fmla="*/ 2263225 h 2328403"/>
                        <a:gd name="connsiteX8" fmla="*/ 13239 w 2392435"/>
                        <a:gd name="connsiteY8" fmla="*/ 2128159 h 2328403"/>
                        <a:gd name="connsiteX9" fmla="*/ 0 w 2392435"/>
                        <a:gd name="connsiteY9" fmla="*/ 751907 h 2328403"/>
                        <a:gd name="connsiteX10" fmla="*/ 122847 w 2392435"/>
                        <a:gd name="connsiteY10" fmla="*/ 705729 h 2328403"/>
                        <a:gd name="connsiteX11" fmla="*/ 233378 w 2392435"/>
                        <a:gd name="connsiteY11" fmla="*/ 635390 h 2328403"/>
                        <a:gd name="connsiteX12" fmla="*/ 333862 w 2392435"/>
                        <a:gd name="connsiteY12" fmla="*/ 534908 h 2328403"/>
                        <a:gd name="connsiteX13" fmla="*/ 436441 w 2392435"/>
                        <a:gd name="connsiteY13" fmla="*/ 303797 h 2328403"/>
                        <a:gd name="connsiteX14" fmla="*/ 585493 w 2392435"/>
                        <a:gd name="connsiteY14" fmla="*/ 317719 h 2328403"/>
                        <a:gd name="connsiteX15" fmla="*/ 844043 w 2392435"/>
                        <a:gd name="connsiteY15" fmla="*/ 44619 h 2328403"/>
                        <a:gd name="connsiteX0" fmla="*/ 1733628 w 2392435"/>
                        <a:gd name="connsiteY0" fmla="*/ 0 h 2328403"/>
                        <a:gd name="connsiteX1" fmla="*/ 1276310 w 2392435"/>
                        <a:gd name="connsiteY1" fmla="*/ 277657 h 2328403"/>
                        <a:gd name="connsiteX2" fmla="*/ 2155983 w 2392435"/>
                        <a:gd name="connsiteY2" fmla="*/ 284752 h 2328403"/>
                        <a:gd name="connsiteX3" fmla="*/ 2333483 w 2392435"/>
                        <a:gd name="connsiteY3" fmla="*/ 796165 h 2328403"/>
                        <a:gd name="connsiteX4" fmla="*/ 2323436 w 2392435"/>
                        <a:gd name="connsiteY4" fmla="*/ 1238292 h 2328403"/>
                        <a:gd name="connsiteX5" fmla="*/ 2303340 w 2392435"/>
                        <a:gd name="connsiteY5" fmla="*/ 1640225 h 2328403"/>
                        <a:gd name="connsiteX6" fmla="*/ 2040962 w 2392435"/>
                        <a:gd name="connsiteY6" fmla="*/ 2152694 h 2328403"/>
                        <a:gd name="connsiteX7" fmla="*/ 1097538 w 2392435"/>
                        <a:gd name="connsiteY7" fmla="*/ 2263225 h 2328403"/>
                        <a:gd name="connsiteX8" fmla="*/ 13239 w 2392435"/>
                        <a:gd name="connsiteY8" fmla="*/ 2128159 h 2328403"/>
                        <a:gd name="connsiteX9" fmla="*/ 0 w 2392435"/>
                        <a:gd name="connsiteY9" fmla="*/ 751907 h 2328403"/>
                        <a:gd name="connsiteX10" fmla="*/ 122847 w 2392435"/>
                        <a:gd name="connsiteY10" fmla="*/ 705729 h 2328403"/>
                        <a:gd name="connsiteX11" fmla="*/ 233378 w 2392435"/>
                        <a:gd name="connsiteY11" fmla="*/ 635390 h 2328403"/>
                        <a:gd name="connsiteX12" fmla="*/ 333862 w 2392435"/>
                        <a:gd name="connsiteY12" fmla="*/ 534908 h 2328403"/>
                        <a:gd name="connsiteX13" fmla="*/ 436441 w 2392435"/>
                        <a:gd name="connsiteY13" fmla="*/ 549962 h 2328403"/>
                        <a:gd name="connsiteX14" fmla="*/ 585493 w 2392435"/>
                        <a:gd name="connsiteY14" fmla="*/ 317719 h 2328403"/>
                        <a:gd name="connsiteX15" fmla="*/ 844043 w 2392435"/>
                        <a:gd name="connsiteY15" fmla="*/ 44619 h 2328403"/>
                        <a:gd name="connsiteX0" fmla="*/ 1733628 w 2392435"/>
                        <a:gd name="connsiteY0" fmla="*/ 0 h 2328403"/>
                        <a:gd name="connsiteX1" fmla="*/ 1276310 w 2392435"/>
                        <a:gd name="connsiteY1" fmla="*/ 277657 h 2328403"/>
                        <a:gd name="connsiteX2" fmla="*/ 2155983 w 2392435"/>
                        <a:gd name="connsiteY2" fmla="*/ 284752 h 2328403"/>
                        <a:gd name="connsiteX3" fmla="*/ 2333483 w 2392435"/>
                        <a:gd name="connsiteY3" fmla="*/ 796165 h 2328403"/>
                        <a:gd name="connsiteX4" fmla="*/ 2323436 w 2392435"/>
                        <a:gd name="connsiteY4" fmla="*/ 1238292 h 2328403"/>
                        <a:gd name="connsiteX5" fmla="*/ 2303340 w 2392435"/>
                        <a:gd name="connsiteY5" fmla="*/ 1640225 h 2328403"/>
                        <a:gd name="connsiteX6" fmla="*/ 2040962 w 2392435"/>
                        <a:gd name="connsiteY6" fmla="*/ 2152694 h 2328403"/>
                        <a:gd name="connsiteX7" fmla="*/ 1097538 w 2392435"/>
                        <a:gd name="connsiteY7" fmla="*/ 2263225 h 2328403"/>
                        <a:gd name="connsiteX8" fmla="*/ 13239 w 2392435"/>
                        <a:gd name="connsiteY8" fmla="*/ 2128159 h 2328403"/>
                        <a:gd name="connsiteX9" fmla="*/ 0 w 2392435"/>
                        <a:gd name="connsiteY9" fmla="*/ 751907 h 2328403"/>
                        <a:gd name="connsiteX10" fmla="*/ 122847 w 2392435"/>
                        <a:gd name="connsiteY10" fmla="*/ 705729 h 2328403"/>
                        <a:gd name="connsiteX11" fmla="*/ 233378 w 2392435"/>
                        <a:gd name="connsiteY11" fmla="*/ 635390 h 2328403"/>
                        <a:gd name="connsiteX12" fmla="*/ 381360 w 2392435"/>
                        <a:gd name="connsiteY12" fmla="*/ 737122 h 2328403"/>
                        <a:gd name="connsiteX13" fmla="*/ 436441 w 2392435"/>
                        <a:gd name="connsiteY13" fmla="*/ 549962 h 2328403"/>
                        <a:gd name="connsiteX14" fmla="*/ 585493 w 2392435"/>
                        <a:gd name="connsiteY14" fmla="*/ 317719 h 2328403"/>
                        <a:gd name="connsiteX15" fmla="*/ 844043 w 2392435"/>
                        <a:gd name="connsiteY15" fmla="*/ 44619 h 232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435" h="2328403">
                          <a:moveTo>
                            <a:pt x="1733628" y="0"/>
                          </a:moveTo>
                          <a:cubicBezTo>
                            <a:pt x="1373908" y="444631"/>
                            <a:pt x="1137681" y="78230"/>
                            <a:pt x="1276310" y="277657"/>
                          </a:cubicBezTo>
                          <a:cubicBezTo>
                            <a:pt x="1476647" y="269521"/>
                            <a:pt x="1849426" y="266587"/>
                            <a:pt x="2155983" y="284752"/>
                          </a:cubicBezTo>
                          <a:cubicBezTo>
                            <a:pt x="2377715" y="445197"/>
                            <a:pt x="2457039" y="657297"/>
                            <a:pt x="2333483" y="796165"/>
                          </a:cubicBezTo>
                          <a:cubicBezTo>
                            <a:pt x="2209927" y="935033"/>
                            <a:pt x="2524403" y="1025602"/>
                            <a:pt x="2323436" y="1238292"/>
                          </a:cubicBezTo>
                          <a:cubicBezTo>
                            <a:pt x="2122469" y="1450982"/>
                            <a:pt x="2412383" y="1263412"/>
                            <a:pt x="2303340" y="1640225"/>
                          </a:cubicBezTo>
                          <a:cubicBezTo>
                            <a:pt x="2003377" y="1856265"/>
                            <a:pt x="2241929" y="2048861"/>
                            <a:pt x="2040962" y="2152694"/>
                          </a:cubicBezTo>
                          <a:cubicBezTo>
                            <a:pt x="1839995" y="2256527"/>
                            <a:pt x="1323439" y="2420649"/>
                            <a:pt x="1097538" y="2263225"/>
                          </a:cubicBezTo>
                          <a:cubicBezTo>
                            <a:pt x="871637" y="2105801"/>
                            <a:pt x="202483" y="2347548"/>
                            <a:pt x="13239" y="2128159"/>
                          </a:cubicBezTo>
                          <a:cubicBezTo>
                            <a:pt x="-15231" y="1758045"/>
                            <a:pt x="21823" y="990880"/>
                            <a:pt x="0" y="751907"/>
                          </a:cubicBezTo>
                          <a:cubicBezTo>
                            <a:pt x="148116" y="685740"/>
                            <a:pt x="77630" y="739224"/>
                            <a:pt x="122847" y="705729"/>
                          </a:cubicBezTo>
                          <a:cubicBezTo>
                            <a:pt x="168064" y="672234"/>
                            <a:pt x="183136" y="665535"/>
                            <a:pt x="233378" y="635390"/>
                          </a:cubicBezTo>
                          <a:cubicBezTo>
                            <a:pt x="280270" y="605245"/>
                            <a:pt x="277527" y="862726"/>
                            <a:pt x="381360" y="737122"/>
                          </a:cubicBezTo>
                          <a:cubicBezTo>
                            <a:pt x="518688" y="445720"/>
                            <a:pt x="334950" y="747241"/>
                            <a:pt x="436441" y="549962"/>
                          </a:cubicBezTo>
                          <a:cubicBezTo>
                            <a:pt x="453188" y="441239"/>
                            <a:pt x="517559" y="401943"/>
                            <a:pt x="585493" y="317719"/>
                          </a:cubicBezTo>
                          <a:cubicBezTo>
                            <a:pt x="653427" y="233495"/>
                            <a:pt x="797151" y="131839"/>
                            <a:pt x="844043" y="44619"/>
                          </a:cubicBezTo>
                        </a:path>
                      </a:pathLst>
                    </a:custGeom>
                    <a:solidFill>
                      <a:srgbClr val="FFDCB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 Same Side Corner Rectangle 38"/>
                    <p:cNvSpPr/>
                    <p:nvPr/>
                  </p:nvSpPr>
                  <p:spPr>
                    <a:xfrm rot="413747">
                      <a:off x="-2027855" y="4408852"/>
                      <a:ext cx="1525319" cy="2073872"/>
                    </a:xfrm>
                    <a:custGeom>
                      <a:avLst/>
                      <a:gdLst>
                        <a:gd name="connsiteX0" fmla="*/ 469433 w 2816542"/>
                        <a:gd name="connsiteY0" fmla="*/ 0 h 4314146"/>
                        <a:gd name="connsiteX1" fmla="*/ 2347109 w 2816542"/>
                        <a:gd name="connsiteY1" fmla="*/ 0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47109 w 2816542"/>
                        <a:gd name="connsiteY1" fmla="*/ 0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443361 w 2816542"/>
                        <a:gd name="connsiteY1" fmla="*/ 1187116 h 4314146"/>
                        <a:gd name="connsiteX2" fmla="*/ 2816542 w 2816542"/>
                        <a:gd name="connsiteY2" fmla="*/ 469433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443361 w 2816542"/>
                        <a:gd name="connsiteY1" fmla="*/ 118711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752373 w 2816542"/>
                        <a:gd name="connsiteY2" fmla="*/ 228219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4314146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2212631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16542"/>
                        <a:gd name="connsiteY0" fmla="*/ 0 h 4314146"/>
                        <a:gd name="connsiteX1" fmla="*/ 2363150 w 2816542"/>
                        <a:gd name="connsiteY1" fmla="*/ 1876926 h 4314146"/>
                        <a:gd name="connsiteX2" fmla="*/ 2816542 w 2816542"/>
                        <a:gd name="connsiteY2" fmla="*/ 2201981 h 4314146"/>
                        <a:gd name="connsiteX3" fmla="*/ 2816542 w 2816542"/>
                        <a:gd name="connsiteY3" fmla="*/ 4314146 h 4314146"/>
                        <a:gd name="connsiteX4" fmla="*/ 2816542 w 2816542"/>
                        <a:gd name="connsiteY4" fmla="*/ 2581599 h 4314146"/>
                        <a:gd name="connsiteX5" fmla="*/ 0 w 2816542"/>
                        <a:gd name="connsiteY5" fmla="*/ 4314146 h 4314146"/>
                        <a:gd name="connsiteX6" fmla="*/ 0 w 2816542"/>
                        <a:gd name="connsiteY6" fmla="*/ 4314146 h 4314146"/>
                        <a:gd name="connsiteX7" fmla="*/ 0 w 2816542"/>
                        <a:gd name="connsiteY7" fmla="*/ 469433 h 4314146"/>
                        <a:gd name="connsiteX8" fmla="*/ 469433 w 2816542"/>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81599 h 4314146"/>
                        <a:gd name="connsiteX5" fmla="*/ 0 w 2832584"/>
                        <a:gd name="connsiteY5" fmla="*/ 4314146 h 4314146"/>
                        <a:gd name="connsiteX6" fmla="*/ 0 w 2832584"/>
                        <a:gd name="connsiteY6" fmla="*/ 4314146 h 4314146"/>
                        <a:gd name="connsiteX7" fmla="*/ 0 w 2832584"/>
                        <a:gd name="connsiteY7" fmla="*/ 469433 h 4314146"/>
                        <a:gd name="connsiteX8" fmla="*/ 469433 w 2832584"/>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33473 h 4314146"/>
                        <a:gd name="connsiteX5" fmla="*/ 0 w 2832584"/>
                        <a:gd name="connsiteY5" fmla="*/ 4314146 h 4314146"/>
                        <a:gd name="connsiteX6" fmla="*/ 0 w 2832584"/>
                        <a:gd name="connsiteY6" fmla="*/ 4314146 h 4314146"/>
                        <a:gd name="connsiteX7" fmla="*/ 0 w 2832584"/>
                        <a:gd name="connsiteY7" fmla="*/ 469433 h 4314146"/>
                        <a:gd name="connsiteX8" fmla="*/ 469433 w 2832584"/>
                        <a:gd name="connsiteY8" fmla="*/ 0 h 4314146"/>
                        <a:gd name="connsiteX0" fmla="*/ 469433 w 2832584"/>
                        <a:gd name="connsiteY0" fmla="*/ 0 h 4314146"/>
                        <a:gd name="connsiteX1" fmla="*/ 2363150 w 2832584"/>
                        <a:gd name="connsiteY1" fmla="*/ 1876926 h 4314146"/>
                        <a:gd name="connsiteX2" fmla="*/ 2816542 w 2832584"/>
                        <a:gd name="connsiteY2" fmla="*/ 2201981 h 4314146"/>
                        <a:gd name="connsiteX3" fmla="*/ 2832584 w 2832584"/>
                        <a:gd name="connsiteY3" fmla="*/ 2549515 h 4314146"/>
                        <a:gd name="connsiteX4" fmla="*/ 2816542 w 2832584"/>
                        <a:gd name="connsiteY4" fmla="*/ 2533473 h 4314146"/>
                        <a:gd name="connsiteX5" fmla="*/ 0 w 2832584"/>
                        <a:gd name="connsiteY5" fmla="*/ 4314146 h 4314146"/>
                        <a:gd name="connsiteX6" fmla="*/ 0 w 2832584"/>
                        <a:gd name="connsiteY6" fmla="*/ 2597641 h 4314146"/>
                        <a:gd name="connsiteX7" fmla="*/ 0 w 2832584"/>
                        <a:gd name="connsiteY7" fmla="*/ 469433 h 4314146"/>
                        <a:gd name="connsiteX8" fmla="*/ 469433 w 2832584"/>
                        <a:gd name="connsiteY8" fmla="*/ 0 h 4314146"/>
                        <a:gd name="connsiteX0" fmla="*/ 469433 w 2832584"/>
                        <a:gd name="connsiteY0" fmla="*/ 0 h 2629725"/>
                        <a:gd name="connsiteX1" fmla="*/ 2363150 w 2832584"/>
                        <a:gd name="connsiteY1" fmla="*/ 1876926 h 2629725"/>
                        <a:gd name="connsiteX2" fmla="*/ 2816542 w 2832584"/>
                        <a:gd name="connsiteY2" fmla="*/ 2201981 h 2629725"/>
                        <a:gd name="connsiteX3" fmla="*/ 2832584 w 2832584"/>
                        <a:gd name="connsiteY3" fmla="*/ 2549515 h 2629725"/>
                        <a:gd name="connsiteX4" fmla="*/ 2816542 w 2832584"/>
                        <a:gd name="connsiteY4" fmla="*/ 2533473 h 2629725"/>
                        <a:gd name="connsiteX5" fmla="*/ 32084 w 2832584"/>
                        <a:gd name="connsiteY5" fmla="*/ 2629725 h 2629725"/>
                        <a:gd name="connsiteX6" fmla="*/ 0 w 2832584"/>
                        <a:gd name="connsiteY6" fmla="*/ 2597641 h 2629725"/>
                        <a:gd name="connsiteX7" fmla="*/ 0 w 2832584"/>
                        <a:gd name="connsiteY7" fmla="*/ 469433 h 2629725"/>
                        <a:gd name="connsiteX8" fmla="*/ 469433 w 2832584"/>
                        <a:gd name="connsiteY8" fmla="*/ 0 h 2629725"/>
                        <a:gd name="connsiteX0" fmla="*/ 469433 w 2850082"/>
                        <a:gd name="connsiteY0" fmla="*/ 0 h 2629725"/>
                        <a:gd name="connsiteX1" fmla="*/ 2363150 w 2850082"/>
                        <a:gd name="connsiteY1" fmla="*/ 1876926 h 2629725"/>
                        <a:gd name="connsiteX2" fmla="*/ 2816542 w 2850082"/>
                        <a:gd name="connsiteY2" fmla="*/ 2201981 h 2629725"/>
                        <a:gd name="connsiteX3" fmla="*/ 2818191 w 2850082"/>
                        <a:gd name="connsiteY3" fmla="*/ 2198141 h 2629725"/>
                        <a:gd name="connsiteX4" fmla="*/ 2832584 w 2850082"/>
                        <a:gd name="connsiteY4" fmla="*/ 2549515 h 2629725"/>
                        <a:gd name="connsiteX5" fmla="*/ 2816542 w 2850082"/>
                        <a:gd name="connsiteY5" fmla="*/ 2533473 h 2629725"/>
                        <a:gd name="connsiteX6" fmla="*/ 32084 w 2850082"/>
                        <a:gd name="connsiteY6" fmla="*/ 2629725 h 2629725"/>
                        <a:gd name="connsiteX7" fmla="*/ 0 w 2850082"/>
                        <a:gd name="connsiteY7" fmla="*/ 2597641 h 2629725"/>
                        <a:gd name="connsiteX8" fmla="*/ 0 w 2850082"/>
                        <a:gd name="connsiteY8" fmla="*/ 469433 h 2629725"/>
                        <a:gd name="connsiteX9" fmla="*/ 469433 w 2850082"/>
                        <a:gd name="connsiteY9" fmla="*/ 0 h 2629725"/>
                        <a:gd name="connsiteX0" fmla="*/ 469433 w 2850082"/>
                        <a:gd name="connsiteY0" fmla="*/ 0 h 2629725"/>
                        <a:gd name="connsiteX1" fmla="*/ 989391 w 2850082"/>
                        <a:gd name="connsiteY1" fmla="*/ 1588541 h 2629725"/>
                        <a:gd name="connsiteX2" fmla="*/ 2363150 w 2850082"/>
                        <a:gd name="connsiteY2" fmla="*/ 1876926 h 2629725"/>
                        <a:gd name="connsiteX3" fmla="*/ 2816542 w 2850082"/>
                        <a:gd name="connsiteY3" fmla="*/ 2201981 h 2629725"/>
                        <a:gd name="connsiteX4" fmla="*/ 2818191 w 2850082"/>
                        <a:gd name="connsiteY4" fmla="*/ 2198141 h 2629725"/>
                        <a:gd name="connsiteX5" fmla="*/ 2832584 w 2850082"/>
                        <a:gd name="connsiteY5" fmla="*/ 2549515 h 2629725"/>
                        <a:gd name="connsiteX6" fmla="*/ 2816542 w 2850082"/>
                        <a:gd name="connsiteY6" fmla="*/ 2533473 h 2629725"/>
                        <a:gd name="connsiteX7" fmla="*/ 32084 w 2850082"/>
                        <a:gd name="connsiteY7" fmla="*/ 2629725 h 2629725"/>
                        <a:gd name="connsiteX8" fmla="*/ 0 w 2850082"/>
                        <a:gd name="connsiteY8" fmla="*/ 2597641 h 2629725"/>
                        <a:gd name="connsiteX9" fmla="*/ 0 w 2850082"/>
                        <a:gd name="connsiteY9" fmla="*/ 469433 h 2629725"/>
                        <a:gd name="connsiteX10" fmla="*/ 469433 w 2850082"/>
                        <a:gd name="connsiteY10" fmla="*/ 0 h 2629725"/>
                        <a:gd name="connsiteX0" fmla="*/ 469433 w 2850082"/>
                        <a:gd name="connsiteY0" fmla="*/ 0 h 2629725"/>
                        <a:gd name="connsiteX1" fmla="*/ 941265 w 2850082"/>
                        <a:gd name="connsiteY1" fmla="*/ 1732920 h 2629725"/>
                        <a:gd name="connsiteX2" fmla="*/ 2363150 w 2850082"/>
                        <a:gd name="connsiteY2" fmla="*/ 1876926 h 2629725"/>
                        <a:gd name="connsiteX3" fmla="*/ 2816542 w 2850082"/>
                        <a:gd name="connsiteY3" fmla="*/ 2201981 h 2629725"/>
                        <a:gd name="connsiteX4" fmla="*/ 2818191 w 2850082"/>
                        <a:gd name="connsiteY4" fmla="*/ 2198141 h 2629725"/>
                        <a:gd name="connsiteX5" fmla="*/ 2832584 w 2850082"/>
                        <a:gd name="connsiteY5" fmla="*/ 2549515 h 2629725"/>
                        <a:gd name="connsiteX6" fmla="*/ 2816542 w 2850082"/>
                        <a:gd name="connsiteY6" fmla="*/ 2533473 h 2629725"/>
                        <a:gd name="connsiteX7" fmla="*/ 32084 w 2850082"/>
                        <a:gd name="connsiteY7" fmla="*/ 2629725 h 2629725"/>
                        <a:gd name="connsiteX8" fmla="*/ 0 w 2850082"/>
                        <a:gd name="connsiteY8" fmla="*/ 2597641 h 2629725"/>
                        <a:gd name="connsiteX9" fmla="*/ 0 w 2850082"/>
                        <a:gd name="connsiteY9" fmla="*/ 469433 h 2629725"/>
                        <a:gd name="connsiteX10" fmla="*/ 469433 w 2850082"/>
                        <a:gd name="connsiteY10" fmla="*/ 0 h 2629725"/>
                        <a:gd name="connsiteX0" fmla="*/ 694023 w 2850082"/>
                        <a:gd name="connsiteY0" fmla="*/ 0 h 2677851"/>
                        <a:gd name="connsiteX1" fmla="*/ 941265 w 2850082"/>
                        <a:gd name="connsiteY1" fmla="*/ 1781046 h 2677851"/>
                        <a:gd name="connsiteX2" fmla="*/ 2363150 w 2850082"/>
                        <a:gd name="connsiteY2" fmla="*/ 1925052 h 2677851"/>
                        <a:gd name="connsiteX3" fmla="*/ 2816542 w 2850082"/>
                        <a:gd name="connsiteY3" fmla="*/ 2250107 h 2677851"/>
                        <a:gd name="connsiteX4" fmla="*/ 2818191 w 2850082"/>
                        <a:gd name="connsiteY4" fmla="*/ 2246267 h 2677851"/>
                        <a:gd name="connsiteX5" fmla="*/ 2832584 w 2850082"/>
                        <a:gd name="connsiteY5" fmla="*/ 2597641 h 2677851"/>
                        <a:gd name="connsiteX6" fmla="*/ 2816542 w 2850082"/>
                        <a:gd name="connsiteY6" fmla="*/ 2581599 h 2677851"/>
                        <a:gd name="connsiteX7" fmla="*/ 32084 w 2850082"/>
                        <a:gd name="connsiteY7" fmla="*/ 2677851 h 2677851"/>
                        <a:gd name="connsiteX8" fmla="*/ 0 w 2850082"/>
                        <a:gd name="connsiteY8" fmla="*/ 2645767 h 2677851"/>
                        <a:gd name="connsiteX9" fmla="*/ 0 w 2850082"/>
                        <a:gd name="connsiteY9" fmla="*/ 517559 h 2677851"/>
                        <a:gd name="connsiteX10" fmla="*/ 694023 w 2850082"/>
                        <a:gd name="connsiteY10" fmla="*/ 0 h 2677851"/>
                        <a:gd name="connsiteX0" fmla="*/ 694023 w 2850082"/>
                        <a:gd name="connsiteY0" fmla="*/ 11194 h 2689045"/>
                        <a:gd name="connsiteX1" fmla="*/ 941265 w 2850082"/>
                        <a:gd name="connsiteY1" fmla="*/ 1792240 h 2689045"/>
                        <a:gd name="connsiteX2" fmla="*/ 2363150 w 2850082"/>
                        <a:gd name="connsiteY2" fmla="*/ 1936246 h 2689045"/>
                        <a:gd name="connsiteX3" fmla="*/ 2816542 w 2850082"/>
                        <a:gd name="connsiteY3" fmla="*/ 2261301 h 2689045"/>
                        <a:gd name="connsiteX4" fmla="*/ 2818191 w 2850082"/>
                        <a:gd name="connsiteY4" fmla="*/ 2257461 h 2689045"/>
                        <a:gd name="connsiteX5" fmla="*/ 2832584 w 2850082"/>
                        <a:gd name="connsiteY5" fmla="*/ 2608835 h 2689045"/>
                        <a:gd name="connsiteX6" fmla="*/ 2816542 w 2850082"/>
                        <a:gd name="connsiteY6" fmla="*/ 2592793 h 2689045"/>
                        <a:gd name="connsiteX7" fmla="*/ 32084 w 2850082"/>
                        <a:gd name="connsiteY7" fmla="*/ 2689045 h 2689045"/>
                        <a:gd name="connsiteX8" fmla="*/ 0 w 2850082"/>
                        <a:gd name="connsiteY8" fmla="*/ 2656961 h 2689045"/>
                        <a:gd name="connsiteX9" fmla="*/ 0 w 2850082"/>
                        <a:gd name="connsiteY9" fmla="*/ 191869 h 2689045"/>
                        <a:gd name="connsiteX10" fmla="*/ 694023 w 2850082"/>
                        <a:gd name="connsiteY10" fmla="*/ 11194 h 2689045"/>
                        <a:gd name="connsiteX0" fmla="*/ 694023 w 2850082"/>
                        <a:gd name="connsiteY0" fmla="*/ 11194 h 2689045"/>
                        <a:gd name="connsiteX1" fmla="*/ 941265 w 2850082"/>
                        <a:gd name="connsiteY1" fmla="*/ 1792240 h 2689045"/>
                        <a:gd name="connsiteX2" fmla="*/ 2363150 w 2850082"/>
                        <a:gd name="connsiteY2" fmla="*/ 1936246 h 2689045"/>
                        <a:gd name="connsiteX3" fmla="*/ 2816542 w 2850082"/>
                        <a:gd name="connsiteY3" fmla="*/ 2261301 h 2689045"/>
                        <a:gd name="connsiteX4" fmla="*/ 2818191 w 2850082"/>
                        <a:gd name="connsiteY4" fmla="*/ 2257461 h 2689045"/>
                        <a:gd name="connsiteX5" fmla="*/ 2832584 w 2850082"/>
                        <a:gd name="connsiteY5" fmla="*/ 2608835 h 2689045"/>
                        <a:gd name="connsiteX6" fmla="*/ 2816542 w 2850082"/>
                        <a:gd name="connsiteY6" fmla="*/ 2592793 h 2689045"/>
                        <a:gd name="connsiteX7" fmla="*/ 32084 w 2850082"/>
                        <a:gd name="connsiteY7" fmla="*/ 2689045 h 2689045"/>
                        <a:gd name="connsiteX8" fmla="*/ 0 w 2850082"/>
                        <a:gd name="connsiteY8" fmla="*/ 2207782 h 2689045"/>
                        <a:gd name="connsiteX9" fmla="*/ 0 w 2850082"/>
                        <a:gd name="connsiteY9" fmla="*/ 191869 h 2689045"/>
                        <a:gd name="connsiteX10" fmla="*/ 694023 w 2850082"/>
                        <a:gd name="connsiteY10" fmla="*/ 11194 h 2689045"/>
                        <a:gd name="connsiteX0" fmla="*/ 694023 w 2850082"/>
                        <a:gd name="connsiteY0" fmla="*/ 11194 h 2673002"/>
                        <a:gd name="connsiteX1" fmla="*/ 941265 w 2850082"/>
                        <a:gd name="connsiteY1" fmla="*/ 1792240 h 2673002"/>
                        <a:gd name="connsiteX2" fmla="*/ 2363150 w 2850082"/>
                        <a:gd name="connsiteY2" fmla="*/ 1936246 h 2673002"/>
                        <a:gd name="connsiteX3" fmla="*/ 2816542 w 2850082"/>
                        <a:gd name="connsiteY3" fmla="*/ 2261301 h 2673002"/>
                        <a:gd name="connsiteX4" fmla="*/ 2818191 w 2850082"/>
                        <a:gd name="connsiteY4" fmla="*/ 2257461 h 2673002"/>
                        <a:gd name="connsiteX5" fmla="*/ 2832584 w 2850082"/>
                        <a:gd name="connsiteY5" fmla="*/ 2608835 h 2673002"/>
                        <a:gd name="connsiteX6" fmla="*/ 2816542 w 2850082"/>
                        <a:gd name="connsiteY6" fmla="*/ 2592793 h 2673002"/>
                        <a:gd name="connsiteX7" fmla="*/ 336884 w 2850082"/>
                        <a:gd name="connsiteY7" fmla="*/ 2673002 h 2673002"/>
                        <a:gd name="connsiteX8" fmla="*/ 0 w 2850082"/>
                        <a:gd name="connsiteY8" fmla="*/ 2207782 h 2673002"/>
                        <a:gd name="connsiteX9" fmla="*/ 0 w 2850082"/>
                        <a:gd name="connsiteY9" fmla="*/ 191869 h 2673002"/>
                        <a:gd name="connsiteX10" fmla="*/ 694023 w 2850082"/>
                        <a:gd name="connsiteY10" fmla="*/ 11194 h 2673002"/>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0 w 2850082"/>
                        <a:gd name="connsiteY8" fmla="*/ 2207782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0 w 2850082"/>
                        <a:gd name="connsiteY8" fmla="*/ 2207782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63150 w 2850082"/>
                        <a:gd name="connsiteY2" fmla="*/ 1936246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81630 w 2850082"/>
                        <a:gd name="connsiteY2" fmla="*/ 1952288 h 2608835"/>
                        <a:gd name="connsiteX3" fmla="*/ 2816542 w 2850082"/>
                        <a:gd name="connsiteY3" fmla="*/ 2261301 h 2608835"/>
                        <a:gd name="connsiteX4" fmla="*/ 2818191 w 2850082"/>
                        <a:gd name="connsiteY4" fmla="*/ 2257461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50082"/>
                        <a:gd name="connsiteY0" fmla="*/ 11194 h 2608835"/>
                        <a:gd name="connsiteX1" fmla="*/ 941265 w 2850082"/>
                        <a:gd name="connsiteY1" fmla="*/ 1792240 h 2608835"/>
                        <a:gd name="connsiteX2" fmla="*/ 2381630 w 2850082"/>
                        <a:gd name="connsiteY2" fmla="*/ 1952288 h 2608835"/>
                        <a:gd name="connsiteX3" fmla="*/ 2816542 w 2850082"/>
                        <a:gd name="connsiteY3" fmla="*/ 2261301 h 2608835"/>
                        <a:gd name="connsiteX4" fmla="*/ 2818191 w 2850082"/>
                        <a:gd name="connsiteY4" fmla="*/ 2353714 h 2608835"/>
                        <a:gd name="connsiteX5" fmla="*/ 2832584 w 2850082"/>
                        <a:gd name="connsiteY5" fmla="*/ 2608835 h 2608835"/>
                        <a:gd name="connsiteX6" fmla="*/ 2816542 w 2850082"/>
                        <a:gd name="connsiteY6" fmla="*/ 2592793 h 2608835"/>
                        <a:gd name="connsiteX7" fmla="*/ 433137 w 2850082"/>
                        <a:gd name="connsiteY7" fmla="*/ 2608834 h 2608835"/>
                        <a:gd name="connsiteX8" fmla="*/ 32084 w 2850082"/>
                        <a:gd name="connsiteY8" fmla="*/ 2175698 h 2608835"/>
                        <a:gd name="connsiteX9" fmla="*/ 0 w 2850082"/>
                        <a:gd name="connsiteY9" fmla="*/ 191869 h 2608835"/>
                        <a:gd name="connsiteX10" fmla="*/ 694023 w 2850082"/>
                        <a:gd name="connsiteY10" fmla="*/ 11194 h 2608835"/>
                        <a:gd name="connsiteX0" fmla="*/ 694023 w 2832588"/>
                        <a:gd name="connsiteY0" fmla="*/ 11194 h 2608835"/>
                        <a:gd name="connsiteX1" fmla="*/ 941265 w 2832588"/>
                        <a:gd name="connsiteY1" fmla="*/ 1792240 h 2608835"/>
                        <a:gd name="connsiteX2" fmla="*/ 2381630 w 2832588"/>
                        <a:gd name="connsiteY2" fmla="*/ 1952288 h 2608835"/>
                        <a:gd name="connsiteX3" fmla="*/ 2409974 w 2832588"/>
                        <a:gd name="connsiteY3" fmla="*/ 2325470 h 2608835"/>
                        <a:gd name="connsiteX4" fmla="*/ 2818191 w 2832588"/>
                        <a:gd name="connsiteY4" fmla="*/ 2353714 h 2608835"/>
                        <a:gd name="connsiteX5" fmla="*/ 2832584 w 2832588"/>
                        <a:gd name="connsiteY5" fmla="*/ 2608835 h 2608835"/>
                        <a:gd name="connsiteX6" fmla="*/ 2816542 w 2832588"/>
                        <a:gd name="connsiteY6" fmla="*/ 2592793 h 2608835"/>
                        <a:gd name="connsiteX7" fmla="*/ 433137 w 2832588"/>
                        <a:gd name="connsiteY7" fmla="*/ 2608834 h 2608835"/>
                        <a:gd name="connsiteX8" fmla="*/ 32084 w 2832588"/>
                        <a:gd name="connsiteY8" fmla="*/ 2175698 h 2608835"/>
                        <a:gd name="connsiteX9" fmla="*/ 0 w 2832588"/>
                        <a:gd name="connsiteY9" fmla="*/ 191869 h 2608835"/>
                        <a:gd name="connsiteX10" fmla="*/ 694023 w 2832588"/>
                        <a:gd name="connsiteY10" fmla="*/ 11194 h 2608835"/>
                        <a:gd name="connsiteX0" fmla="*/ 694023 w 2832585"/>
                        <a:gd name="connsiteY0" fmla="*/ 11194 h 2608835"/>
                        <a:gd name="connsiteX1" fmla="*/ 941265 w 2832585"/>
                        <a:gd name="connsiteY1" fmla="*/ 1792240 h 2608835"/>
                        <a:gd name="connsiteX2" fmla="*/ 2381630 w 2832585"/>
                        <a:gd name="connsiteY2" fmla="*/ 1952288 h 2608835"/>
                        <a:gd name="connsiteX3" fmla="*/ 2409974 w 2832585"/>
                        <a:gd name="connsiteY3" fmla="*/ 2325470 h 2608835"/>
                        <a:gd name="connsiteX4" fmla="*/ 2393143 w 2832585"/>
                        <a:gd name="connsiteY4" fmla="*/ 2417883 h 2608835"/>
                        <a:gd name="connsiteX5" fmla="*/ 2832584 w 2832585"/>
                        <a:gd name="connsiteY5" fmla="*/ 2608835 h 2608835"/>
                        <a:gd name="connsiteX6" fmla="*/ 2816542 w 2832585"/>
                        <a:gd name="connsiteY6" fmla="*/ 2592793 h 2608835"/>
                        <a:gd name="connsiteX7" fmla="*/ 433137 w 2832585"/>
                        <a:gd name="connsiteY7" fmla="*/ 2608834 h 2608835"/>
                        <a:gd name="connsiteX8" fmla="*/ 32084 w 2832585"/>
                        <a:gd name="connsiteY8" fmla="*/ 2175698 h 2608835"/>
                        <a:gd name="connsiteX9" fmla="*/ 0 w 2832585"/>
                        <a:gd name="connsiteY9" fmla="*/ 191869 h 2608835"/>
                        <a:gd name="connsiteX10" fmla="*/ 694023 w 2832585"/>
                        <a:gd name="connsiteY10" fmla="*/ 11194 h 2608835"/>
                        <a:gd name="connsiteX0" fmla="*/ 694023 w 2832584"/>
                        <a:gd name="connsiteY0" fmla="*/ 11194 h 2608835"/>
                        <a:gd name="connsiteX1" fmla="*/ 941265 w 2832584"/>
                        <a:gd name="connsiteY1" fmla="*/ 1792240 h 2608835"/>
                        <a:gd name="connsiteX2" fmla="*/ 2381630 w 2832584"/>
                        <a:gd name="connsiteY2" fmla="*/ 1952288 h 2608835"/>
                        <a:gd name="connsiteX3" fmla="*/ 2409974 w 2832584"/>
                        <a:gd name="connsiteY3" fmla="*/ 2325470 h 2608835"/>
                        <a:gd name="connsiteX4" fmla="*/ 2393143 w 2832584"/>
                        <a:gd name="connsiteY4" fmla="*/ 2417883 h 2608835"/>
                        <a:gd name="connsiteX5" fmla="*/ 2832584 w 2832584"/>
                        <a:gd name="connsiteY5" fmla="*/ 2608835 h 2608835"/>
                        <a:gd name="connsiteX6" fmla="*/ 2243650 w 2832584"/>
                        <a:gd name="connsiteY6" fmla="*/ 2544667 h 2608835"/>
                        <a:gd name="connsiteX7" fmla="*/ 433137 w 2832584"/>
                        <a:gd name="connsiteY7" fmla="*/ 2608834 h 2608835"/>
                        <a:gd name="connsiteX8" fmla="*/ 32084 w 2832584"/>
                        <a:gd name="connsiteY8" fmla="*/ 2175698 h 2608835"/>
                        <a:gd name="connsiteX9" fmla="*/ 0 w 2832584"/>
                        <a:gd name="connsiteY9" fmla="*/ 191869 h 2608835"/>
                        <a:gd name="connsiteX10" fmla="*/ 694023 w 2832584"/>
                        <a:gd name="connsiteY10" fmla="*/ 11194 h 2608835"/>
                        <a:gd name="connsiteX0" fmla="*/ 694023 w 2511793"/>
                        <a:gd name="connsiteY0" fmla="*/ 11194 h 2608834"/>
                        <a:gd name="connsiteX1" fmla="*/ 941265 w 2511793"/>
                        <a:gd name="connsiteY1" fmla="*/ 1792240 h 2608834"/>
                        <a:gd name="connsiteX2" fmla="*/ 2381630 w 2511793"/>
                        <a:gd name="connsiteY2" fmla="*/ 1952288 h 2608834"/>
                        <a:gd name="connsiteX3" fmla="*/ 2409974 w 2511793"/>
                        <a:gd name="connsiteY3" fmla="*/ 2325470 h 2608834"/>
                        <a:gd name="connsiteX4" fmla="*/ 2393143 w 2511793"/>
                        <a:gd name="connsiteY4" fmla="*/ 2417883 h 2608834"/>
                        <a:gd name="connsiteX5" fmla="*/ 2407535 w 2511793"/>
                        <a:gd name="connsiteY5" fmla="*/ 2512582 h 2608834"/>
                        <a:gd name="connsiteX6" fmla="*/ 2243650 w 2511793"/>
                        <a:gd name="connsiteY6" fmla="*/ 2544667 h 2608834"/>
                        <a:gd name="connsiteX7" fmla="*/ 433137 w 2511793"/>
                        <a:gd name="connsiteY7" fmla="*/ 2608834 h 2608834"/>
                        <a:gd name="connsiteX8" fmla="*/ 32084 w 2511793"/>
                        <a:gd name="connsiteY8" fmla="*/ 2175698 h 2608834"/>
                        <a:gd name="connsiteX9" fmla="*/ 0 w 2511793"/>
                        <a:gd name="connsiteY9" fmla="*/ 191869 h 2608834"/>
                        <a:gd name="connsiteX10" fmla="*/ 694023 w 2511793"/>
                        <a:gd name="connsiteY10" fmla="*/ 11194 h 2608834"/>
                        <a:gd name="connsiteX0" fmla="*/ 1107635 w 2511793"/>
                        <a:gd name="connsiteY0" fmla="*/ 36541 h 2575055"/>
                        <a:gd name="connsiteX1" fmla="*/ 941265 w 2511793"/>
                        <a:gd name="connsiteY1" fmla="*/ 1758461 h 2575055"/>
                        <a:gd name="connsiteX2" fmla="*/ 2381630 w 2511793"/>
                        <a:gd name="connsiteY2" fmla="*/ 1918509 h 2575055"/>
                        <a:gd name="connsiteX3" fmla="*/ 2409974 w 2511793"/>
                        <a:gd name="connsiteY3" fmla="*/ 2291691 h 2575055"/>
                        <a:gd name="connsiteX4" fmla="*/ 2393143 w 2511793"/>
                        <a:gd name="connsiteY4" fmla="*/ 2384104 h 2575055"/>
                        <a:gd name="connsiteX5" fmla="*/ 2407535 w 2511793"/>
                        <a:gd name="connsiteY5" fmla="*/ 2478803 h 2575055"/>
                        <a:gd name="connsiteX6" fmla="*/ 2243650 w 2511793"/>
                        <a:gd name="connsiteY6" fmla="*/ 2510888 h 2575055"/>
                        <a:gd name="connsiteX7" fmla="*/ 433137 w 2511793"/>
                        <a:gd name="connsiteY7" fmla="*/ 2575055 h 2575055"/>
                        <a:gd name="connsiteX8" fmla="*/ 32084 w 2511793"/>
                        <a:gd name="connsiteY8" fmla="*/ 2141919 h 2575055"/>
                        <a:gd name="connsiteX9" fmla="*/ 0 w 2511793"/>
                        <a:gd name="connsiteY9" fmla="*/ 158090 h 2575055"/>
                        <a:gd name="connsiteX10" fmla="*/ 1107635 w 2511793"/>
                        <a:gd name="connsiteY10" fmla="*/ 36541 h 2575055"/>
                        <a:gd name="connsiteX0" fmla="*/ 1107635 w 2541107"/>
                        <a:gd name="connsiteY0" fmla="*/ 36541 h 2575055"/>
                        <a:gd name="connsiteX1" fmla="*/ 941265 w 2541107"/>
                        <a:gd name="connsiteY1" fmla="*/ 1758461 h 2575055"/>
                        <a:gd name="connsiteX2" fmla="*/ 2381630 w 2541107"/>
                        <a:gd name="connsiteY2" fmla="*/ 1918509 h 2575055"/>
                        <a:gd name="connsiteX3" fmla="*/ 2492243 w 2541107"/>
                        <a:gd name="connsiteY3" fmla="*/ 2279475 h 2575055"/>
                        <a:gd name="connsiteX4" fmla="*/ 2393143 w 2541107"/>
                        <a:gd name="connsiteY4" fmla="*/ 2384104 h 2575055"/>
                        <a:gd name="connsiteX5" fmla="*/ 2407535 w 2541107"/>
                        <a:gd name="connsiteY5" fmla="*/ 2478803 h 2575055"/>
                        <a:gd name="connsiteX6" fmla="*/ 2243650 w 2541107"/>
                        <a:gd name="connsiteY6" fmla="*/ 2510888 h 2575055"/>
                        <a:gd name="connsiteX7" fmla="*/ 433137 w 2541107"/>
                        <a:gd name="connsiteY7" fmla="*/ 2575055 h 2575055"/>
                        <a:gd name="connsiteX8" fmla="*/ 32084 w 2541107"/>
                        <a:gd name="connsiteY8" fmla="*/ 2141919 h 2575055"/>
                        <a:gd name="connsiteX9" fmla="*/ 0 w 2541107"/>
                        <a:gd name="connsiteY9" fmla="*/ 158090 h 2575055"/>
                        <a:gd name="connsiteX10" fmla="*/ 1107635 w 2541107"/>
                        <a:gd name="connsiteY10" fmla="*/ 36541 h 2575055"/>
                        <a:gd name="connsiteX0" fmla="*/ 1107635 w 2541109"/>
                        <a:gd name="connsiteY0" fmla="*/ 36541 h 2575055"/>
                        <a:gd name="connsiteX1" fmla="*/ 941265 w 2541109"/>
                        <a:gd name="connsiteY1" fmla="*/ 1758461 h 2575055"/>
                        <a:gd name="connsiteX2" fmla="*/ 2381630 w 2541109"/>
                        <a:gd name="connsiteY2" fmla="*/ 1918509 h 2575055"/>
                        <a:gd name="connsiteX3" fmla="*/ 2492243 w 2541109"/>
                        <a:gd name="connsiteY3" fmla="*/ 2279475 h 2575055"/>
                        <a:gd name="connsiteX4" fmla="*/ 2477718 w 2541109"/>
                        <a:gd name="connsiteY4" fmla="*/ 2380781 h 2575055"/>
                        <a:gd name="connsiteX5" fmla="*/ 2407535 w 2541109"/>
                        <a:gd name="connsiteY5" fmla="*/ 2478803 h 2575055"/>
                        <a:gd name="connsiteX6" fmla="*/ 2243650 w 2541109"/>
                        <a:gd name="connsiteY6" fmla="*/ 2510888 h 2575055"/>
                        <a:gd name="connsiteX7" fmla="*/ 433137 w 2541109"/>
                        <a:gd name="connsiteY7" fmla="*/ 2575055 h 2575055"/>
                        <a:gd name="connsiteX8" fmla="*/ 32084 w 2541109"/>
                        <a:gd name="connsiteY8" fmla="*/ 2141919 h 2575055"/>
                        <a:gd name="connsiteX9" fmla="*/ 0 w 2541109"/>
                        <a:gd name="connsiteY9" fmla="*/ 158090 h 2575055"/>
                        <a:gd name="connsiteX10" fmla="*/ 1107635 w 2541109"/>
                        <a:gd name="connsiteY10" fmla="*/ 36541 h 2575055"/>
                        <a:gd name="connsiteX0" fmla="*/ 1107635 w 2541107"/>
                        <a:gd name="connsiteY0" fmla="*/ 36541 h 2575055"/>
                        <a:gd name="connsiteX1" fmla="*/ 941265 w 2541107"/>
                        <a:gd name="connsiteY1" fmla="*/ 1758461 h 2575055"/>
                        <a:gd name="connsiteX2" fmla="*/ 2381630 w 2541107"/>
                        <a:gd name="connsiteY2" fmla="*/ 1918509 h 2575055"/>
                        <a:gd name="connsiteX3" fmla="*/ 2492243 w 2541107"/>
                        <a:gd name="connsiteY3" fmla="*/ 2279475 h 2575055"/>
                        <a:gd name="connsiteX4" fmla="*/ 2477718 w 2541107"/>
                        <a:gd name="connsiteY4" fmla="*/ 2380781 h 2575055"/>
                        <a:gd name="connsiteX5" fmla="*/ 2508477 w 2541107"/>
                        <a:gd name="connsiteY5" fmla="*/ 2491521 h 2575055"/>
                        <a:gd name="connsiteX6" fmla="*/ 2243650 w 2541107"/>
                        <a:gd name="connsiteY6" fmla="*/ 2510888 h 2575055"/>
                        <a:gd name="connsiteX7" fmla="*/ 433137 w 2541107"/>
                        <a:gd name="connsiteY7" fmla="*/ 2575055 h 2575055"/>
                        <a:gd name="connsiteX8" fmla="*/ 32084 w 2541107"/>
                        <a:gd name="connsiteY8" fmla="*/ 2141919 h 2575055"/>
                        <a:gd name="connsiteX9" fmla="*/ 0 w 2541107"/>
                        <a:gd name="connsiteY9" fmla="*/ 158090 h 2575055"/>
                        <a:gd name="connsiteX10" fmla="*/ 1107635 w 2541107"/>
                        <a:gd name="connsiteY10" fmla="*/ 36541 h 2575055"/>
                        <a:gd name="connsiteX0" fmla="*/ 1107635 w 2541109"/>
                        <a:gd name="connsiteY0" fmla="*/ 36541 h 2575055"/>
                        <a:gd name="connsiteX1" fmla="*/ 941265 w 2541109"/>
                        <a:gd name="connsiteY1" fmla="*/ 1758461 h 2575055"/>
                        <a:gd name="connsiteX2" fmla="*/ 2381630 w 2541109"/>
                        <a:gd name="connsiteY2" fmla="*/ 1918509 h 2575055"/>
                        <a:gd name="connsiteX3" fmla="*/ 2492243 w 2541109"/>
                        <a:gd name="connsiteY3" fmla="*/ 2279475 h 2575055"/>
                        <a:gd name="connsiteX4" fmla="*/ 2477718 w 2541109"/>
                        <a:gd name="connsiteY4" fmla="*/ 2380781 h 2575055"/>
                        <a:gd name="connsiteX5" fmla="*/ 2243650 w 2541109"/>
                        <a:gd name="connsiteY5" fmla="*/ 2510888 h 2575055"/>
                        <a:gd name="connsiteX6" fmla="*/ 433137 w 2541109"/>
                        <a:gd name="connsiteY6" fmla="*/ 2575055 h 2575055"/>
                        <a:gd name="connsiteX7" fmla="*/ 32084 w 2541109"/>
                        <a:gd name="connsiteY7" fmla="*/ 2141919 h 2575055"/>
                        <a:gd name="connsiteX8" fmla="*/ 0 w 2541109"/>
                        <a:gd name="connsiteY8" fmla="*/ 158090 h 2575055"/>
                        <a:gd name="connsiteX9" fmla="*/ 1107635 w 2541109"/>
                        <a:gd name="connsiteY9" fmla="*/ 36541 h 2575055"/>
                        <a:gd name="connsiteX0" fmla="*/ 1107635 w 2534866"/>
                        <a:gd name="connsiteY0" fmla="*/ 36541 h 2575055"/>
                        <a:gd name="connsiteX1" fmla="*/ 941265 w 2534866"/>
                        <a:gd name="connsiteY1" fmla="*/ 1758461 h 2575055"/>
                        <a:gd name="connsiteX2" fmla="*/ 2381630 w 2534866"/>
                        <a:gd name="connsiteY2" fmla="*/ 1918509 h 2575055"/>
                        <a:gd name="connsiteX3" fmla="*/ 2477718 w 2534866"/>
                        <a:gd name="connsiteY3" fmla="*/ 2380781 h 2575055"/>
                        <a:gd name="connsiteX4" fmla="*/ 2243650 w 2534866"/>
                        <a:gd name="connsiteY4" fmla="*/ 2510888 h 2575055"/>
                        <a:gd name="connsiteX5" fmla="*/ 433137 w 2534866"/>
                        <a:gd name="connsiteY5" fmla="*/ 2575055 h 2575055"/>
                        <a:gd name="connsiteX6" fmla="*/ 32084 w 2534866"/>
                        <a:gd name="connsiteY6" fmla="*/ 2141919 h 2575055"/>
                        <a:gd name="connsiteX7" fmla="*/ 0 w 2534866"/>
                        <a:gd name="connsiteY7" fmla="*/ 158090 h 2575055"/>
                        <a:gd name="connsiteX8" fmla="*/ 1107635 w 2534866"/>
                        <a:gd name="connsiteY8" fmla="*/ 36541 h 2575055"/>
                        <a:gd name="connsiteX0" fmla="*/ 1107635 w 2545866"/>
                        <a:gd name="connsiteY0" fmla="*/ 36541 h 2575055"/>
                        <a:gd name="connsiteX1" fmla="*/ 941265 w 2545866"/>
                        <a:gd name="connsiteY1" fmla="*/ 1758461 h 2575055"/>
                        <a:gd name="connsiteX2" fmla="*/ 2381630 w 2545866"/>
                        <a:gd name="connsiteY2" fmla="*/ 1918509 h 2575055"/>
                        <a:gd name="connsiteX3" fmla="*/ 2500783 w 2545866"/>
                        <a:gd name="connsiteY3" fmla="*/ 2469710 h 2575055"/>
                        <a:gd name="connsiteX4" fmla="*/ 2243650 w 2545866"/>
                        <a:gd name="connsiteY4" fmla="*/ 2510888 h 2575055"/>
                        <a:gd name="connsiteX5" fmla="*/ 433137 w 2545866"/>
                        <a:gd name="connsiteY5" fmla="*/ 2575055 h 2575055"/>
                        <a:gd name="connsiteX6" fmla="*/ 32084 w 2545866"/>
                        <a:gd name="connsiteY6" fmla="*/ 2141919 h 2575055"/>
                        <a:gd name="connsiteX7" fmla="*/ 0 w 2545866"/>
                        <a:gd name="connsiteY7" fmla="*/ 158090 h 2575055"/>
                        <a:gd name="connsiteX8" fmla="*/ 1107635 w 2545866"/>
                        <a:gd name="connsiteY8" fmla="*/ 36541 h 2575055"/>
                        <a:gd name="connsiteX0" fmla="*/ 1107635 w 2586512"/>
                        <a:gd name="connsiteY0" fmla="*/ 36541 h 2575055"/>
                        <a:gd name="connsiteX1" fmla="*/ 941265 w 2586512"/>
                        <a:gd name="connsiteY1" fmla="*/ 1758461 h 2575055"/>
                        <a:gd name="connsiteX2" fmla="*/ 2452144 w 2586512"/>
                        <a:gd name="connsiteY2" fmla="*/ 1908037 h 2575055"/>
                        <a:gd name="connsiteX3" fmla="*/ 2500783 w 2586512"/>
                        <a:gd name="connsiteY3" fmla="*/ 2469710 h 2575055"/>
                        <a:gd name="connsiteX4" fmla="*/ 2243650 w 2586512"/>
                        <a:gd name="connsiteY4" fmla="*/ 2510888 h 2575055"/>
                        <a:gd name="connsiteX5" fmla="*/ 433137 w 2586512"/>
                        <a:gd name="connsiteY5" fmla="*/ 2575055 h 2575055"/>
                        <a:gd name="connsiteX6" fmla="*/ 32084 w 2586512"/>
                        <a:gd name="connsiteY6" fmla="*/ 2141919 h 2575055"/>
                        <a:gd name="connsiteX7" fmla="*/ 0 w 2586512"/>
                        <a:gd name="connsiteY7" fmla="*/ 158090 h 2575055"/>
                        <a:gd name="connsiteX8" fmla="*/ 1107635 w 2586512"/>
                        <a:gd name="connsiteY8" fmla="*/ 36541 h 2575055"/>
                        <a:gd name="connsiteX0" fmla="*/ 1107635 w 2509447"/>
                        <a:gd name="connsiteY0" fmla="*/ 36541 h 2575055"/>
                        <a:gd name="connsiteX1" fmla="*/ 941265 w 2509447"/>
                        <a:gd name="connsiteY1" fmla="*/ 1758461 h 2575055"/>
                        <a:gd name="connsiteX2" fmla="*/ 2452144 w 2509447"/>
                        <a:gd name="connsiteY2" fmla="*/ 1908037 h 2575055"/>
                        <a:gd name="connsiteX3" fmla="*/ 2500783 w 2509447"/>
                        <a:gd name="connsiteY3" fmla="*/ 2469710 h 2575055"/>
                        <a:gd name="connsiteX4" fmla="*/ 2243650 w 2509447"/>
                        <a:gd name="connsiteY4" fmla="*/ 2510888 h 2575055"/>
                        <a:gd name="connsiteX5" fmla="*/ 433137 w 2509447"/>
                        <a:gd name="connsiteY5" fmla="*/ 2575055 h 2575055"/>
                        <a:gd name="connsiteX6" fmla="*/ 32084 w 2509447"/>
                        <a:gd name="connsiteY6" fmla="*/ 2141919 h 2575055"/>
                        <a:gd name="connsiteX7" fmla="*/ 0 w 2509447"/>
                        <a:gd name="connsiteY7" fmla="*/ 158090 h 2575055"/>
                        <a:gd name="connsiteX8" fmla="*/ 1107635 w 2509447"/>
                        <a:gd name="connsiteY8" fmla="*/ 36541 h 2575055"/>
                        <a:gd name="connsiteX0" fmla="*/ 1075552 w 2477364"/>
                        <a:gd name="connsiteY0" fmla="*/ 25367 h 2563881"/>
                        <a:gd name="connsiteX1" fmla="*/ 909182 w 2477364"/>
                        <a:gd name="connsiteY1" fmla="*/ 1747287 h 2563881"/>
                        <a:gd name="connsiteX2" fmla="*/ 2420061 w 2477364"/>
                        <a:gd name="connsiteY2" fmla="*/ 1896863 h 2563881"/>
                        <a:gd name="connsiteX3" fmla="*/ 2468700 w 2477364"/>
                        <a:gd name="connsiteY3" fmla="*/ 2458536 h 2563881"/>
                        <a:gd name="connsiteX4" fmla="*/ 2211567 w 2477364"/>
                        <a:gd name="connsiteY4" fmla="*/ 2499714 h 2563881"/>
                        <a:gd name="connsiteX5" fmla="*/ 401054 w 2477364"/>
                        <a:gd name="connsiteY5" fmla="*/ 2563881 h 2563881"/>
                        <a:gd name="connsiteX6" fmla="*/ 1 w 2477364"/>
                        <a:gd name="connsiteY6" fmla="*/ 2130745 h 2563881"/>
                        <a:gd name="connsiteX7" fmla="*/ 65700 w 2477364"/>
                        <a:gd name="connsiteY7" fmla="*/ 169732 h 2563881"/>
                        <a:gd name="connsiteX8" fmla="*/ 1075552 w 2477364"/>
                        <a:gd name="connsiteY8" fmla="*/ 25367 h 2563881"/>
                        <a:gd name="connsiteX0" fmla="*/ 1075551 w 2477363"/>
                        <a:gd name="connsiteY0" fmla="*/ 10206 h 2548720"/>
                        <a:gd name="connsiteX1" fmla="*/ 909181 w 2477363"/>
                        <a:gd name="connsiteY1" fmla="*/ 1732126 h 2548720"/>
                        <a:gd name="connsiteX2" fmla="*/ 2420060 w 2477363"/>
                        <a:gd name="connsiteY2" fmla="*/ 1881702 h 2548720"/>
                        <a:gd name="connsiteX3" fmla="*/ 2468699 w 2477363"/>
                        <a:gd name="connsiteY3" fmla="*/ 2443375 h 2548720"/>
                        <a:gd name="connsiteX4" fmla="*/ 2211566 w 2477363"/>
                        <a:gd name="connsiteY4" fmla="*/ 2484553 h 2548720"/>
                        <a:gd name="connsiteX5" fmla="*/ 401053 w 2477363"/>
                        <a:gd name="connsiteY5" fmla="*/ 2548720 h 2548720"/>
                        <a:gd name="connsiteX6" fmla="*/ 0 w 2477363"/>
                        <a:gd name="connsiteY6" fmla="*/ 2115584 h 2548720"/>
                        <a:gd name="connsiteX7" fmla="*/ 65699 w 2477363"/>
                        <a:gd name="connsiteY7" fmla="*/ 154571 h 2548720"/>
                        <a:gd name="connsiteX8" fmla="*/ 1075551 w 2477363"/>
                        <a:gd name="connsiteY8" fmla="*/ 10206 h 254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363" h="2548720">
                          <a:moveTo>
                            <a:pt x="1075551" y="10206"/>
                          </a:moveTo>
                          <a:cubicBezTo>
                            <a:pt x="1240449" y="196724"/>
                            <a:pt x="593562" y="1419305"/>
                            <a:pt x="909181" y="1732126"/>
                          </a:cubicBezTo>
                          <a:cubicBezTo>
                            <a:pt x="1224800" y="2044947"/>
                            <a:pt x="2115535" y="1779462"/>
                            <a:pt x="2420060" y="1881702"/>
                          </a:cubicBezTo>
                          <a:cubicBezTo>
                            <a:pt x="2466672" y="2071940"/>
                            <a:pt x="2491696" y="2344645"/>
                            <a:pt x="2468699" y="2443375"/>
                          </a:cubicBezTo>
                          <a:cubicBezTo>
                            <a:pt x="2427267" y="2481944"/>
                            <a:pt x="2552329" y="2452174"/>
                            <a:pt x="2211566" y="2484553"/>
                          </a:cubicBezTo>
                          <a:lnTo>
                            <a:pt x="401053" y="2548720"/>
                          </a:lnTo>
                          <a:cubicBezTo>
                            <a:pt x="80211" y="2511289"/>
                            <a:pt x="16042" y="2393647"/>
                            <a:pt x="0" y="2115584"/>
                          </a:cubicBezTo>
                          <a:lnTo>
                            <a:pt x="65699" y="154571"/>
                          </a:lnTo>
                          <a:cubicBezTo>
                            <a:pt x="335157" y="-57224"/>
                            <a:pt x="816290" y="10206"/>
                            <a:pt x="1075551" y="10206"/>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3" name="Right Triangle 21"/>
                  <p:cNvSpPr/>
                  <p:nvPr/>
                </p:nvSpPr>
                <p:spPr>
                  <a:xfrm rot="12900928" flipH="1">
                    <a:off x="839328" y="4170890"/>
                    <a:ext cx="627143" cy="700699"/>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 name="connsiteX0" fmla="*/ 0 w 409169"/>
                      <a:gd name="connsiteY0" fmla="*/ 693813 h 693813"/>
                      <a:gd name="connsiteX1" fmla="*/ 18288 w 409169"/>
                      <a:gd name="connsiteY1" fmla="*/ 0 h 693813"/>
                      <a:gd name="connsiteX2" fmla="*/ 409169 w 409169"/>
                      <a:gd name="connsiteY2" fmla="*/ 511461 h 693813"/>
                      <a:gd name="connsiteX3" fmla="*/ 265786 w 409169"/>
                      <a:gd name="connsiteY3" fmla="*/ 601446 h 693813"/>
                      <a:gd name="connsiteX4" fmla="*/ 0 w 409169"/>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69" h="693813">
                        <a:moveTo>
                          <a:pt x="0" y="693813"/>
                        </a:moveTo>
                        <a:lnTo>
                          <a:pt x="18288" y="0"/>
                        </a:lnTo>
                        <a:lnTo>
                          <a:pt x="409169" y="511461"/>
                        </a:lnTo>
                        <a:lnTo>
                          <a:pt x="265786" y="601446"/>
                        </a:lnTo>
                        <a:lnTo>
                          <a:pt x="0" y="693813"/>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22"/>
                  <p:cNvSpPr/>
                  <p:nvPr/>
                </p:nvSpPr>
                <p:spPr>
                  <a:xfrm rot="10800000">
                    <a:off x="1353853" y="4500142"/>
                    <a:ext cx="370660" cy="294250"/>
                  </a:xfrm>
                  <a:custGeom>
                    <a:avLst/>
                    <a:gdLst>
                      <a:gd name="connsiteX0" fmla="*/ 0 w 501978"/>
                      <a:gd name="connsiteY0" fmla="*/ 294538 h 294538"/>
                      <a:gd name="connsiteX1" fmla="*/ 277850 w 501978"/>
                      <a:gd name="connsiteY1" fmla="*/ 0 h 294538"/>
                      <a:gd name="connsiteX2" fmla="*/ 501978 w 501978"/>
                      <a:gd name="connsiteY2" fmla="*/ 294538 h 294538"/>
                      <a:gd name="connsiteX3" fmla="*/ 0 w 501978"/>
                      <a:gd name="connsiteY3" fmla="*/ 294538 h 294538"/>
                      <a:gd name="connsiteX0" fmla="*/ 0 w 380058"/>
                      <a:gd name="connsiteY0" fmla="*/ 294538 h 294538"/>
                      <a:gd name="connsiteX1" fmla="*/ 277850 w 380058"/>
                      <a:gd name="connsiteY1" fmla="*/ 0 h 294538"/>
                      <a:gd name="connsiteX2" fmla="*/ 380058 w 380058"/>
                      <a:gd name="connsiteY2" fmla="*/ 285829 h 294538"/>
                      <a:gd name="connsiteX3" fmla="*/ 0 w 380058"/>
                      <a:gd name="connsiteY3" fmla="*/ 294538 h 294538"/>
                      <a:gd name="connsiteX0" fmla="*/ 0 w 214595"/>
                      <a:gd name="connsiteY0" fmla="*/ 294538 h 294538"/>
                      <a:gd name="connsiteX1" fmla="*/ 112387 w 214595"/>
                      <a:gd name="connsiteY1" fmla="*/ 0 h 294538"/>
                      <a:gd name="connsiteX2" fmla="*/ 214595 w 214595"/>
                      <a:gd name="connsiteY2" fmla="*/ 285829 h 294538"/>
                      <a:gd name="connsiteX3" fmla="*/ 0 w 214595"/>
                      <a:gd name="connsiteY3" fmla="*/ 294538 h 294538"/>
                    </a:gdLst>
                    <a:ahLst/>
                    <a:cxnLst>
                      <a:cxn ang="0">
                        <a:pos x="connsiteX0" y="connsiteY0"/>
                      </a:cxn>
                      <a:cxn ang="0">
                        <a:pos x="connsiteX1" y="connsiteY1"/>
                      </a:cxn>
                      <a:cxn ang="0">
                        <a:pos x="connsiteX2" y="connsiteY2"/>
                      </a:cxn>
                      <a:cxn ang="0">
                        <a:pos x="connsiteX3" y="connsiteY3"/>
                      </a:cxn>
                    </a:cxnLst>
                    <a:rect l="l" t="t" r="r" b="b"/>
                    <a:pathLst>
                      <a:path w="214595" h="294538">
                        <a:moveTo>
                          <a:pt x="0" y="294538"/>
                        </a:moveTo>
                        <a:lnTo>
                          <a:pt x="112387" y="0"/>
                        </a:lnTo>
                        <a:lnTo>
                          <a:pt x="214595" y="285829"/>
                        </a:lnTo>
                        <a:lnTo>
                          <a:pt x="0" y="294538"/>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Delay 14"/>
                  <p:cNvSpPr/>
                  <p:nvPr/>
                </p:nvSpPr>
                <p:spPr>
                  <a:xfrm rot="5400000">
                    <a:off x="1470023" y="3742799"/>
                    <a:ext cx="81821" cy="344749"/>
                  </a:xfrm>
                  <a:custGeom>
                    <a:avLst/>
                    <a:gdLst>
                      <a:gd name="connsiteX0" fmla="*/ 0 w 307178"/>
                      <a:gd name="connsiteY0" fmla="*/ 0 h 624047"/>
                      <a:gd name="connsiteX1" fmla="*/ 153589 w 307178"/>
                      <a:gd name="connsiteY1" fmla="*/ 0 h 624047"/>
                      <a:gd name="connsiteX2" fmla="*/ 307178 w 307178"/>
                      <a:gd name="connsiteY2" fmla="*/ 312024 h 624047"/>
                      <a:gd name="connsiteX3" fmla="*/ 153589 w 307178"/>
                      <a:gd name="connsiteY3" fmla="*/ 624048 h 624047"/>
                      <a:gd name="connsiteX4" fmla="*/ 0 w 307178"/>
                      <a:gd name="connsiteY4" fmla="*/ 624047 h 624047"/>
                      <a:gd name="connsiteX5" fmla="*/ 0 w 307178"/>
                      <a:gd name="connsiteY5" fmla="*/ 0 h 624047"/>
                      <a:gd name="connsiteX0" fmla="*/ 0 w 259473"/>
                      <a:gd name="connsiteY0" fmla="*/ 0 h 624048"/>
                      <a:gd name="connsiteX1" fmla="*/ 153589 w 259473"/>
                      <a:gd name="connsiteY1" fmla="*/ 0 h 624048"/>
                      <a:gd name="connsiteX2" fmla="*/ 259473 w 259473"/>
                      <a:gd name="connsiteY2" fmla="*/ 312024 h 624048"/>
                      <a:gd name="connsiteX3" fmla="*/ 153589 w 259473"/>
                      <a:gd name="connsiteY3" fmla="*/ 624048 h 624048"/>
                      <a:gd name="connsiteX4" fmla="*/ 0 w 259473"/>
                      <a:gd name="connsiteY4" fmla="*/ 624047 h 624048"/>
                      <a:gd name="connsiteX5" fmla="*/ 0 w 259473"/>
                      <a:gd name="connsiteY5" fmla="*/ 0 h 624048"/>
                      <a:gd name="connsiteX0" fmla="*/ 0 w 259872"/>
                      <a:gd name="connsiteY0" fmla="*/ 0 h 624048"/>
                      <a:gd name="connsiteX1" fmla="*/ 129738 w 259872"/>
                      <a:gd name="connsiteY1" fmla="*/ 55659 h 624048"/>
                      <a:gd name="connsiteX2" fmla="*/ 259473 w 259872"/>
                      <a:gd name="connsiteY2" fmla="*/ 312024 h 624048"/>
                      <a:gd name="connsiteX3" fmla="*/ 153589 w 259872"/>
                      <a:gd name="connsiteY3" fmla="*/ 624048 h 624048"/>
                      <a:gd name="connsiteX4" fmla="*/ 0 w 259872"/>
                      <a:gd name="connsiteY4" fmla="*/ 624047 h 624048"/>
                      <a:gd name="connsiteX5" fmla="*/ 0 w 259872"/>
                      <a:gd name="connsiteY5" fmla="*/ 0 h 624048"/>
                      <a:gd name="connsiteX0" fmla="*/ 0 w 259473"/>
                      <a:gd name="connsiteY0" fmla="*/ 0 h 624047"/>
                      <a:gd name="connsiteX1" fmla="*/ 129738 w 259473"/>
                      <a:gd name="connsiteY1" fmla="*/ 55659 h 624047"/>
                      <a:gd name="connsiteX2" fmla="*/ 259473 w 259473"/>
                      <a:gd name="connsiteY2" fmla="*/ 312024 h 624047"/>
                      <a:gd name="connsiteX3" fmla="*/ 129735 w 259473"/>
                      <a:gd name="connsiteY3" fmla="*/ 552486 h 624047"/>
                      <a:gd name="connsiteX4" fmla="*/ 0 w 259473"/>
                      <a:gd name="connsiteY4" fmla="*/ 624047 h 624047"/>
                      <a:gd name="connsiteX5" fmla="*/ 0 w 259473"/>
                      <a:gd name="connsiteY5" fmla="*/ 0 h 624047"/>
                      <a:gd name="connsiteX0" fmla="*/ 0 w 227668"/>
                      <a:gd name="connsiteY0" fmla="*/ 0 h 624047"/>
                      <a:gd name="connsiteX1" fmla="*/ 129738 w 227668"/>
                      <a:gd name="connsiteY1" fmla="*/ 55659 h 624047"/>
                      <a:gd name="connsiteX2" fmla="*/ 227668 w 227668"/>
                      <a:gd name="connsiteY2" fmla="*/ 304072 h 624047"/>
                      <a:gd name="connsiteX3" fmla="*/ 129735 w 227668"/>
                      <a:gd name="connsiteY3" fmla="*/ 552486 h 624047"/>
                      <a:gd name="connsiteX4" fmla="*/ 0 w 227668"/>
                      <a:gd name="connsiteY4" fmla="*/ 624047 h 624047"/>
                      <a:gd name="connsiteX5" fmla="*/ 0 w 227668"/>
                      <a:gd name="connsiteY5" fmla="*/ 0 h 624047"/>
                      <a:gd name="connsiteX0" fmla="*/ 0 w 228196"/>
                      <a:gd name="connsiteY0" fmla="*/ 0 h 624047"/>
                      <a:gd name="connsiteX1" fmla="*/ 129738 w 228196"/>
                      <a:gd name="connsiteY1" fmla="*/ 55659 h 624047"/>
                      <a:gd name="connsiteX2" fmla="*/ 227668 w 228196"/>
                      <a:gd name="connsiteY2" fmla="*/ 304072 h 624047"/>
                      <a:gd name="connsiteX3" fmla="*/ 105884 w 228196"/>
                      <a:gd name="connsiteY3" fmla="*/ 544535 h 624047"/>
                      <a:gd name="connsiteX4" fmla="*/ 0 w 228196"/>
                      <a:gd name="connsiteY4" fmla="*/ 624047 h 624047"/>
                      <a:gd name="connsiteX5" fmla="*/ 0 w 228196"/>
                      <a:gd name="connsiteY5" fmla="*/ 0 h 624047"/>
                      <a:gd name="connsiteX0" fmla="*/ 0 w 184190"/>
                      <a:gd name="connsiteY0" fmla="*/ 0 h 624047"/>
                      <a:gd name="connsiteX1" fmla="*/ 129738 w 184190"/>
                      <a:gd name="connsiteY1" fmla="*/ 55659 h 624047"/>
                      <a:gd name="connsiteX2" fmla="*/ 172012 w 184190"/>
                      <a:gd name="connsiteY2" fmla="*/ 304072 h 624047"/>
                      <a:gd name="connsiteX3" fmla="*/ 105884 w 184190"/>
                      <a:gd name="connsiteY3" fmla="*/ 544535 h 624047"/>
                      <a:gd name="connsiteX4" fmla="*/ 0 w 184190"/>
                      <a:gd name="connsiteY4" fmla="*/ 624047 h 624047"/>
                      <a:gd name="connsiteX5" fmla="*/ 0 w 184190"/>
                      <a:gd name="connsiteY5" fmla="*/ 0 h 624047"/>
                      <a:gd name="connsiteX0" fmla="*/ 0 w 185726"/>
                      <a:gd name="connsiteY0" fmla="*/ 0 h 624047"/>
                      <a:gd name="connsiteX1" fmla="*/ 129738 w 185726"/>
                      <a:gd name="connsiteY1" fmla="*/ 55659 h 624047"/>
                      <a:gd name="connsiteX2" fmla="*/ 172012 w 185726"/>
                      <a:gd name="connsiteY2" fmla="*/ 304072 h 624047"/>
                      <a:gd name="connsiteX3" fmla="*/ 82033 w 185726"/>
                      <a:gd name="connsiteY3" fmla="*/ 520681 h 624047"/>
                      <a:gd name="connsiteX4" fmla="*/ 0 w 185726"/>
                      <a:gd name="connsiteY4" fmla="*/ 624047 h 624047"/>
                      <a:gd name="connsiteX5" fmla="*/ 0 w 185726"/>
                      <a:gd name="connsiteY5" fmla="*/ 0 h 624047"/>
                      <a:gd name="connsiteX0" fmla="*/ 0 w 172012"/>
                      <a:gd name="connsiteY0" fmla="*/ 0 h 624047"/>
                      <a:gd name="connsiteX1" fmla="*/ 82033 w 172012"/>
                      <a:gd name="connsiteY1" fmla="*/ 55659 h 624047"/>
                      <a:gd name="connsiteX2" fmla="*/ 172012 w 172012"/>
                      <a:gd name="connsiteY2" fmla="*/ 304072 h 624047"/>
                      <a:gd name="connsiteX3" fmla="*/ 82033 w 172012"/>
                      <a:gd name="connsiteY3" fmla="*/ 520681 h 624047"/>
                      <a:gd name="connsiteX4" fmla="*/ 0 w 172012"/>
                      <a:gd name="connsiteY4" fmla="*/ 624047 h 624047"/>
                      <a:gd name="connsiteX5" fmla="*/ 0 w 17201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52" h="624047">
                        <a:moveTo>
                          <a:pt x="0" y="0"/>
                        </a:moveTo>
                        <a:lnTo>
                          <a:pt x="82033" y="55659"/>
                        </a:lnTo>
                        <a:cubicBezTo>
                          <a:pt x="166858" y="55659"/>
                          <a:pt x="173337" y="227894"/>
                          <a:pt x="172012" y="304072"/>
                        </a:cubicBezTo>
                        <a:cubicBezTo>
                          <a:pt x="170687" y="380250"/>
                          <a:pt x="143009" y="472972"/>
                          <a:pt x="74084" y="512729"/>
                        </a:cubicBezTo>
                        <a:lnTo>
                          <a:pt x="0" y="624047"/>
                        </a:lnTo>
                        <a:lnTo>
                          <a:pt x="0" y="0"/>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Freeform 58"/>
              <p:cNvSpPr/>
              <p:nvPr/>
            </p:nvSpPr>
            <p:spPr>
              <a:xfrm rot="10800000">
                <a:off x="3860642" y="2352272"/>
                <a:ext cx="1856213" cy="1055106"/>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41156 w 1579754"/>
                  <a:gd name="connsiteY17" fmla="*/ 449136 h 755815"/>
                  <a:gd name="connsiteX18" fmla="*/ 1044179 w 1579754"/>
                  <a:gd name="connsiteY18" fmla="*/ 621798 h 755815"/>
                  <a:gd name="connsiteX19" fmla="*/ 865667 w 1579754"/>
                  <a:gd name="connsiteY19" fmla="*/ 750607 h 755815"/>
                  <a:gd name="connsiteX0" fmla="*/ 865667 w 1579754"/>
                  <a:gd name="connsiteY0" fmla="*/ 750607 h 755974"/>
                  <a:gd name="connsiteX1" fmla="*/ 395233 w 1579754"/>
                  <a:gd name="connsiteY1" fmla="*/ 673613 h 755974"/>
                  <a:gd name="connsiteX2" fmla="*/ 213301 w 1579754"/>
                  <a:gd name="connsiteY2" fmla="*/ 594300 h 755974"/>
                  <a:gd name="connsiteX3" fmla="*/ 41874 w 1579754"/>
                  <a:gd name="connsiteY3" fmla="*/ 507854 h 755974"/>
                  <a:gd name="connsiteX4" fmla="*/ 78504 w 1579754"/>
                  <a:gd name="connsiteY4" fmla="*/ 391166 h 755974"/>
                  <a:gd name="connsiteX5" fmla="*/ 1153 w 1579754"/>
                  <a:gd name="connsiteY5" fmla="*/ 271447 h 755974"/>
                  <a:gd name="connsiteX6" fmla="*/ 90504 w 1579754"/>
                  <a:gd name="connsiteY6" fmla="*/ 176185 h 755974"/>
                  <a:gd name="connsiteX7" fmla="*/ 110065 w 1579754"/>
                  <a:gd name="connsiteY7" fmla="*/ 171985 h 755974"/>
                  <a:gd name="connsiteX8" fmla="*/ 112384 w 1579754"/>
                  <a:gd name="connsiteY8" fmla="*/ 177114 h 755974"/>
                  <a:gd name="connsiteX9" fmla="*/ 805693 w 1579754"/>
                  <a:gd name="connsiteY9" fmla="*/ 356680 h 755974"/>
                  <a:gd name="connsiteX10" fmla="*/ 1435099 w 1579754"/>
                  <a:gd name="connsiteY10" fmla="*/ 62852 h 755974"/>
                  <a:gd name="connsiteX11" fmla="*/ 1451294 w 1579754"/>
                  <a:gd name="connsiteY11" fmla="*/ 0 h 755974"/>
                  <a:gd name="connsiteX12" fmla="*/ 1499854 w 1579754"/>
                  <a:gd name="connsiteY12" fmla="*/ 31138 h 755974"/>
                  <a:gd name="connsiteX13" fmla="*/ 1534540 w 1579754"/>
                  <a:gd name="connsiteY13" fmla="*/ 79268 h 755974"/>
                  <a:gd name="connsiteX14" fmla="*/ 1528550 w 1579754"/>
                  <a:gd name="connsiteY14" fmla="*/ 184551 h 755974"/>
                  <a:gd name="connsiteX15" fmla="*/ 1572303 w 1579754"/>
                  <a:gd name="connsiteY15" fmla="*/ 345527 h 755974"/>
                  <a:gd name="connsiteX16" fmla="*/ 1367349 w 1579754"/>
                  <a:gd name="connsiteY16" fmla="*/ 486437 h 755974"/>
                  <a:gd name="connsiteX17" fmla="*/ 1241156 w 1579754"/>
                  <a:gd name="connsiteY17" fmla="*/ 449136 h 755974"/>
                  <a:gd name="connsiteX18" fmla="*/ 1044179 w 1579754"/>
                  <a:gd name="connsiteY18" fmla="*/ 621798 h 755974"/>
                  <a:gd name="connsiteX19" fmla="*/ 865667 w 1579754"/>
                  <a:gd name="connsiteY19" fmla="*/ 750607 h 755974"/>
                  <a:gd name="connsiteX0" fmla="*/ 865667 w 1561112"/>
                  <a:gd name="connsiteY0" fmla="*/ 750607 h 755974"/>
                  <a:gd name="connsiteX1" fmla="*/ 395233 w 1561112"/>
                  <a:gd name="connsiteY1" fmla="*/ 673613 h 755974"/>
                  <a:gd name="connsiteX2" fmla="*/ 213301 w 1561112"/>
                  <a:gd name="connsiteY2" fmla="*/ 594300 h 755974"/>
                  <a:gd name="connsiteX3" fmla="*/ 41874 w 1561112"/>
                  <a:gd name="connsiteY3" fmla="*/ 507854 h 755974"/>
                  <a:gd name="connsiteX4" fmla="*/ 78504 w 1561112"/>
                  <a:gd name="connsiteY4" fmla="*/ 391166 h 755974"/>
                  <a:gd name="connsiteX5" fmla="*/ 1153 w 1561112"/>
                  <a:gd name="connsiteY5" fmla="*/ 271447 h 755974"/>
                  <a:gd name="connsiteX6" fmla="*/ 90504 w 1561112"/>
                  <a:gd name="connsiteY6" fmla="*/ 176185 h 755974"/>
                  <a:gd name="connsiteX7" fmla="*/ 110065 w 1561112"/>
                  <a:gd name="connsiteY7" fmla="*/ 171985 h 755974"/>
                  <a:gd name="connsiteX8" fmla="*/ 112384 w 1561112"/>
                  <a:gd name="connsiteY8" fmla="*/ 177114 h 755974"/>
                  <a:gd name="connsiteX9" fmla="*/ 805693 w 1561112"/>
                  <a:gd name="connsiteY9" fmla="*/ 356680 h 755974"/>
                  <a:gd name="connsiteX10" fmla="*/ 1435099 w 1561112"/>
                  <a:gd name="connsiteY10" fmla="*/ 62852 h 755974"/>
                  <a:gd name="connsiteX11" fmla="*/ 1451294 w 1561112"/>
                  <a:gd name="connsiteY11" fmla="*/ 0 h 755974"/>
                  <a:gd name="connsiteX12" fmla="*/ 1499854 w 1561112"/>
                  <a:gd name="connsiteY12" fmla="*/ 31138 h 755974"/>
                  <a:gd name="connsiteX13" fmla="*/ 1534540 w 1561112"/>
                  <a:gd name="connsiteY13" fmla="*/ 79268 h 755974"/>
                  <a:gd name="connsiteX14" fmla="*/ 1528550 w 1561112"/>
                  <a:gd name="connsiteY14" fmla="*/ 184551 h 755974"/>
                  <a:gd name="connsiteX15" fmla="*/ 1545235 w 1561112"/>
                  <a:gd name="connsiteY15" fmla="*/ 255021 h 755974"/>
                  <a:gd name="connsiteX16" fmla="*/ 1367349 w 1561112"/>
                  <a:gd name="connsiteY16" fmla="*/ 486437 h 755974"/>
                  <a:gd name="connsiteX17" fmla="*/ 1241156 w 1561112"/>
                  <a:gd name="connsiteY17" fmla="*/ 449136 h 755974"/>
                  <a:gd name="connsiteX18" fmla="*/ 1044179 w 1561112"/>
                  <a:gd name="connsiteY18" fmla="*/ 621798 h 755974"/>
                  <a:gd name="connsiteX19" fmla="*/ 865667 w 1561112"/>
                  <a:gd name="connsiteY19" fmla="*/ 750607 h 755974"/>
                  <a:gd name="connsiteX0" fmla="*/ 865667 w 1564811"/>
                  <a:gd name="connsiteY0" fmla="*/ 750607 h 755974"/>
                  <a:gd name="connsiteX1" fmla="*/ 395233 w 1564811"/>
                  <a:gd name="connsiteY1" fmla="*/ 673613 h 755974"/>
                  <a:gd name="connsiteX2" fmla="*/ 213301 w 1564811"/>
                  <a:gd name="connsiteY2" fmla="*/ 594300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667 w 1564811"/>
                  <a:gd name="connsiteY0" fmla="*/ 750607 h 755974"/>
                  <a:gd name="connsiteX1" fmla="*/ 395233 w 1564811"/>
                  <a:gd name="connsiteY1" fmla="*/ 673613 h 755974"/>
                  <a:gd name="connsiteX2" fmla="*/ 222244 w 1564811"/>
                  <a:gd name="connsiteY2" fmla="*/ 559152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41435 w 1564372"/>
                  <a:gd name="connsiteY3" fmla="*/ 5078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91531 w 1564372"/>
                  <a:gd name="connsiteY2" fmla="*/ 57892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14349 w 1513493"/>
                  <a:gd name="connsiteY0" fmla="*/ 750607 h 755974"/>
                  <a:gd name="connsiteX1" fmla="*/ 343915 w 1513493"/>
                  <a:gd name="connsiteY1" fmla="*/ 673613 h 755974"/>
                  <a:gd name="connsiteX2" fmla="*/ 40652 w 1513493"/>
                  <a:gd name="connsiteY2" fmla="*/ 578922 h 755974"/>
                  <a:gd name="connsiteX3" fmla="*/ 88097 w 1513493"/>
                  <a:gd name="connsiteY3" fmla="*/ 490154 h 755974"/>
                  <a:gd name="connsiteX4" fmla="*/ 82396 w 1513493"/>
                  <a:gd name="connsiteY4" fmla="*/ 399201 h 755974"/>
                  <a:gd name="connsiteX5" fmla="*/ 5045 w 1513493"/>
                  <a:gd name="connsiteY5" fmla="*/ 279481 h 755974"/>
                  <a:gd name="connsiteX6" fmla="*/ 39186 w 1513493"/>
                  <a:gd name="connsiteY6" fmla="*/ 176185 h 755974"/>
                  <a:gd name="connsiteX7" fmla="*/ 58747 w 1513493"/>
                  <a:gd name="connsiteY7" fmla="*/ 171985 h 755974"/>
                  <a:gd name="connsiteX8" fmla="*/ 61066 w 1513493"/>
                  <a:gd name="connsiteY8" fmla="*/ 177114 h 755974"/>
                  <a:gd name="connsiteX9" fmla="*/ 754375 w 1513493"/>
                  <a:gd name="connsiteY9" fmla="*/ 356680 h 755974"/>
                  <a:gd name="connsiteX10" fmla="*/ 1383781 w 1513493"/>
                  <a:gd name="connsiteY10" fmla="*/ 62852 h 755974"/>
                  <a:gd name="connsiteX11" fmla="*/ 1399976 w 1513493"/>
                  <a:gd name="connsiteY11" fmla="*/ 0 h 755974"/>
                  <a:gd name="connsiteX12" fmla="*/ 1448536 w 1513493"/>
                  <a:gd name="connsiteY12" fmla="*/ 31138 h 755974"/>
                  <a:gd name="connsiteX13" fmla="*/ 1483222 w 1513493"/>
                  <a:gd name="connsiteY13" fmla="*/ 79268 h 755974"/>
                  <a:gd name="connsiteX14" fmla="*/ 1477232 w 1513493"/>
                  <a:gd name="connsiteY14" fmla="*/ 184551 h 755974"/>
                  <a:gd name="connsiteX15" fmla="*/ 1493917 w 1513493"/>
                  <a:gd name="connsiteY15" fmla="*/ 255021 h 755974"/>
                  <a:gd name="connsiteX16" fmla="*/ 1311440 w 1513493"/>
                  <a:gd name="connsiteY16" fmla="*/ 406035 h 755974"/>
                  <a:gd name="connsiteX17" fmla="*/ 1189838 w 1513493"/>
                  <a:gd name="connsiteY17" fmla="*/ 449136 h 755974"/>
                  <a:gd name="connsiteX18" fmla="*/ 992861 w 1513493"/>
                  <a:gd name="connsiteY18" fmla="*/ 621798 h 755974"/>
                  <a:gd name="connsiteX19" fmla="*/ 814349 w 1513493"/>
                  <a:gd name="connsiteY19" fmla="*/ 750607 h 755974"/>
                  <a:gd name="connsiteX0" fmla="*/ 814349 w 1513493"/>
                  <a:gd name="connsiteY0" fmla="*/ 750607 h 773530"/>
                  <a:gd name="connsiteX1" fmla="*/ 355882 w 1513493"/>
                  <a:gd name="connsiteY1" fmla="*/ 733077 h 773530"/>
                  <a:gd name="connsiteX2" fmla="*/ 40652 w 1513493"/>
                  <a:gd name="connsiteY2" fmla="*/ 578922 h 773530"/>
                  <a:gd name="connsiteX3" fmla="*/ 88097 w 1513493"/>
                  <a:gd name="connsiteY3" fmla="*/ 490154 h 773530"/>
                  <a:gd name="connsiteX4" fmla="*/ 82396 w 1513493"/>
                  <a:gd name="connsiteY4" fmla="*/ 399201 h 773530"/>
                  <a:gd name="connsiteX5" fmla="*/ 5045 w 1513493"/>
                  <a:gd name="connsiteY5" fmla="*/ 279481 h 773530"/>
                  <a:gd name="connsiteX6" fmla="*/ 39186 w 1513493"/>
                  <a:gd name="connsiteY6" fmla="*/ 176185 h 773530"/>
                  <a:gd name="connsiteX7" fmla="*/ 58747 w 1513493"/>
                  <a:gd name="connsiteY7" fmla="*/ 171985 h 773530"/>
                  <a:gd name="connsiteX8" fmla="*/ 61066 w 1513493"/>
                  <a:gd name="connsiteY8" fmla="*/ 177114 h 773530"/>
                  <a:gd name="connsiteX9" fmla="*/ 754375 w 1513493"/>
                  <a:gd name="connsiteY9" fmla="*/ 356680 h 773530"/>
                  <a:gd name="connsiteX10" fmla="*/ 1383781 w 1513493"/>
                  <a:gd name="connsiteY10" fmla="*/ 62852 h 773530"/>
                  <a:gd name="connsiteX11" fmla="*/ 1399976 w 1513493"/>
                  <a:gd name="connsiteY11" fmla="*/ 0 h 773530"/>
                  <a:gd name="connsiteX12" fmla="*/ 1448536 w 1513493"/>
                  <a:gd name="connsiteY12" fmla="*/ 31138 h 773530"/>
                  <a:gd name="connsiteX13" fmla="*/ 1483222 w 1513493"/>
                  <a:gd name="connsiteY13" fmla="*/ 79268 h 773530"/>
                  <a:gd name="connsiteX14" fmla="*/ 1477232 w 1513493"/>
                  <a:gd name="connsiteY14" fmla="*/ 184551 h 773530"/>
                  <a:gd name="connsiteX15" fmla="*/ 1493917 w 1513493"/>
                  <a:gd name="connsiteY15" fmla="*/ 255021 h 773530"/>
                  <a:gd name="connsiteX16" fmla="*/ 1311440 w 1513493"/>
                  <a:gd name="connsiteY16" fmla="*/ 406035 h 773530"/>
                  <a:gd name="connsiteX17" fmla="*/ 1189838 w 1513493"/>
                  <a:gd name="connsiteY17" fmla="*/ 449136 h 773530"/>
                  <a:gd name="connsiteX18" fmla="*/ 992861 w 1513493"/>
                  <a:gd name="connsiteY18" fmla="*/ 621798 h 773530"/>
                  <a:gd name="connsiteX19" fmla="*/ 814349 w 1513493"/>
                  <a:gd name="connsiteY19" fmla="*/ 750607 h 77353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992861 w 1513493"/>
                  <a:gd name="connsiteY18" fmla="*/ 621798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1134149 w 1513493"/>
                  <a:gd name="connsiteY18" fmla="*/ 725677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309166 w 1513493"/>
                  <a:gd name="connsiteY17" fmla="*/ 623936 h 858790"/>
                  <a:gd name="connsiteX18" fmla="*/ 1134149 w 1513493"/>
                  <a:gd name="connsiteY18" fmla="*/ 725677 h 858790"/>
                  <a:gd name="connsiteX19" fmla="*/ 920875 w 151349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754375 w 1505733"/>
                  <a:gd name="connsiteY9" fmla="*/ 356680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10952 w 1505733"/>
                  <a:gd name="connsiteY10" fmla="*/ 275915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61066 w 1505733"/>
                  <a:gd name="connsiteY8" fmla="*/ 206996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42773 w 1505733"/>
                  <a:gd name="connsiteY18" fmla="*/ 775180 h 888672"/>
                  <a:gd name="connsiteX19" fmla="*/ 920875 w 1505733"/>
                  <a:gd name="connsiteY19" fmla="*/ 885864 h 888672"/>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1310952 w 1505733"/>
                  <a:gd name="connsiteY10" fmla="*/ 305797 h 874835"/>
                  <a:gd name="connsiteX11" fmla="*/ 1397468 w 1505733"/>
                  <a:gd name="connsiteY11" fmla="*/ 0 h 874835"/>
                  <a:gd name="connsiteX12" fmla="*/ 1448536 w 1505733"/>
                  <a:gd name="connsiteY12" fmla="*/ 61020 h 874835"/>
                  <a:gd name="connsiteX13" fmla="*/ 1483222 w 1505733"/>
                  <a:gd name="connsiteY13" fmla="*/ 109150 h 874835"/>
                  <a:gd name="connsiteX14" fmla="*/ 1477232 w 1505733"/>
                  <a:gd name="connsiteY14" fmla="*/ 214433 h 874835"/>
                  <a:gd name="connsiteX15" fmla="*/ 1493917 w 1505733"/>
                  <a:gd name="connsiteY15" fmla="*/ 284903 h 874835"/>
                  <a:gd name="connsiteX16" fmla="*/ 1431719 w 1505733"/>
                  <a:gd name="connsiteY16" fmla="*/ 455729 h 874835"/>
                  <a:gd name="connsiteX17" fmla="*/ 1309166 w 1505733"/>
                  <a:gd name="connsiteY17" fmla="*/ 653818 h 874835"/>
                  <a:gd name="connsiteX18" fmla="*/ 1142773 w 1505733"/>
                  <a:gd name="connsiteY18" fmla="*/ 775180 h 874835"/>
                  <a:gd name="connsiteX19" fmla="*/ 905717 w 1505733"/>
                  <a:gd name="connsiteY19"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825392 w 1505733"/>
                  <a:gd name="connsiteY10" fmla="*/ 473262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11891 w 1505733"/>
                  <a:gd name="connsiteY9" fmla="*/ 436638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54380 w 1505733"/>
                  <a:gd name="connsiteY8" fmla="*/ 9791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25060 w 1505733"/>
                  <a:gd name="connsiteY8" fmla="*/ 99160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49452 w 1505733"/>
                  <a:gd name="connsiteY7" fmla="*/ 120923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11014 w 1511030"/>
                  <a:gd name="connsiteY0" fmla="*/ 842125 h 845439"/>
                  <a:gd name="connsiteX1" fmla="*/ 361179 w 1511030"/>
                  <a:gd name="connsiteY1" fmla="*/ 733563 h 845439"/>
                  <a:gd name="connsiteX2" fmla="*/ 45949 w 1511030"/>
                  <a:gd name="connsiteY2" fmla="*/ 579408 h 845439"/>
                  <a:gd name="connsiteX3" fmla="*/ 93394 w 1511030"/>
                  <a:gd name="connsiteY3" fmla="*/ 490640 h 845439"/>
                  <a:gd name="connsiteX4" fmla="*/ 87693 w 1511030"/>
                  <a:gd name="connsiteY4" fmla="*/ 399687 h 845439"/>
                  <a:gd name="connsiteX5" fmla="*/ 10342 w 1511030"/>
                  <a:gd name="connsiteY5" fmla="*/ 279967 h 845439"/>
                  <a:gd name="connsiteX6" fmla="*/ 32653 w 1511030"/>
                  <a:gd name="connsiteY6" fmla="*/ 152932 h 845439"/>
                  <a:gd name="connsiteX7" fmla="*/ 54749 w 1511030"/>
                  <a:gd name="connsiteY7" fmla="*/ 120923 h 845439"/>
                  <a:gd name="connsiteX8" fmla="*/ 41013 w 1511030"/>
                  <a:gd name="connsiteY8" fmla="*/ 109096 h 845439"/>
                  <a:gd name="connsiteX9" fmla="*/ 317188 w 1511030"/>
                  <a:gd name="connsiteY9" fmla="*/ 407242 h 845439"/>
                  <a:gd name="connsiteX10" fmla="*/ 799813 w 1511030"/>
                  <a:gd name="connsiteY10" fmla="*/ 396380 h 845439"/>
                  <a:gd name="connsiteX11" fmla="*/ 1264732 w 1511030"/>
                  <a:gd name="connsiteY11" fmla="*/ 325705 h 845439"/>
                  <a:gd name="connsiteX12" fmla="*/ 1444503 w 1511030"/>
                  <a:gd name="connsiteY12" fmla="*/ 0 h 845439"/>
                  <a:gd name="connsiteX13" fmla="*/ 1453833 w 1511030"/>
                  <a:gd name="connsiteY13" fmla="*/ 31624 h 845439"/>
                  <a:gd name="connsiteX14" fmla="*/ 1488519 w 1511030"/>
                  <a:gd name="connsiteY14" fmla="*/ 79754 h 845439"/>
                  <a:gd name="connsiteX15" fmla="*/ 1482529 w 1511030"/>
                  <a:gd name="connsiteY15" fmla="*/ 185037 h 845439"/>
                  <a:gd name="connsiteX16" fmla="*/ 1499214 w 1511030"/>
                  <a:gd name="connsiteY16" fmla="*/ 255507 h 845439"/>
                  <a:gd name="connsiteX17" fmla="*/ 1437016 w 1511030"/>
                  <a:gd name="connsiteY17" fmla="*/ 426333 h 845439"/>
                  <a:gd name="connsiteX18" fmla="*/ 1314463 w 1511030"/>
                  <a:gd name="connsiteY18" fmla="*/ 624422 h 845439"/>
                  <a:gd name="connsiteX19" fmla="*/ 1148070 w 1511030"/>
                  <a:gd name="connsiteY19" fmla="*/ 745784 h 845439"/>
                  <a:gd name="connsiteX20" fmla="*/ 911014 w 1511030"/>
                  <a:gd name="connsiteY20" fmla="*/ 842125 h 845439"/>
                  <a:gd name="connsiteX0" fmla="*/ 913445 w 1513461"/>
                  <a:gd name="connsiteY0" fmla="*/ 842125 h 845439"/>
                  <a:gd name="connsiteX1" fmla="*/ 363610 w 1513461"/>
                  <a:gd name="connsiteY1" fmla="*/ 733563 h 845439"/>
                  <a:gd name="connsiteX2" fmla="*/ 48380 w 1513461"/>
                  <a:gd name="connsiteY2" fmla="*/ 579408 h 845439"/>
                  <a:gd name="connsiteX3" fmla="*/ 95825 w 1513461"/>
                  <a:gd name="connsiteY3" fmla="*/ 490640 h 845439"/>
                  <a:gd name="connsiteX4" fmla="*/ 90124 w 1513461"/>
                  <a:gd name="connsiteY4" fmla="*/ 399687 h 845439"/>
                  <a:gd name="connsiteX5" fmla="*/ 12773 w 1513461"/>
                  <a:gd name="connsiteY5" fmla="*/ 279967 h 845439"/>
                  <a:gd name="connsiteX6" fmla="*/ 30677 w 1513461"/>
                  <a:gd name="connsiteY6" fmla="*/ 101175 h 845439"/>
                  <a:gd name="connsiteX7" fmla="*/ 57180 w 1513461"/>
                  <a:gd name="connsiteY7" fmla="*/ 120923 h 845439"/>
                  <a:gd name="connsiteX8" fmla="*/ 43444 w 1513461"/>
                  <a:gd name="connsiteY8" fmla="*/ 109096 h 845439"/>
                  <a:gd name="connsiteX9" fmla="*/ 319619 w 1513461"/>
                  <a:gd name="connsiteY9" fmla="*/ 407242 h 845439"/>
                  <a:gd name="connsiteX10" fmla="*/ 802244 w 1513461"/>
                  <a:gd name="connsiteY10" fmla="*/ 396380 h 845439"/>
                  <a:gd name="connsiteX11" fmla="*/ 1267163 w 1513461"/>
                  <a:gd name="connsiteY11" fmla="*/ 325705 h 845439"/>
                  <a:gd name="connsiteX12" fmla="*/ 1446934 w 1513461"/>
                  <a:gd name="connsiteY12" fmla="*/ 0 h 845439"/>
                  <a:gd name="connsiteX13" fmla="*/ 1456264 w 1513461"/>
                  <a:gd name="connsiteY13" fmla="*/ 31624 h 845439"/>
                  <a:gd name="connsiteX14" fmla="*/ 1490950 w 1513461"/>
                  <a:gd name="connsiteY14" fmla="*/ 79754 h 845439"/>
                  <a:gd name="connsiteX15" fmla="*/ 1484960 w 1513461"/>
                  <a:gd name="connsiteY15" fmla="*/ 185037 h 845439"/>
                  <a:gd name="connsiteX16" fmla="*/ 1501645 w 1513461"/>
                  <a:gd name="connsiteY16" fmla="*/ 255507 h 845439"/>
                  <a:gd name="connsiteX17" fmla="*/ 1439447 w 1513461"/>
                  <a:gd name="connsiteY17" fmla="*/ 426333 h 845439"/>
                  <a:gd name="connsiteX18" fmla="*/ 1316894 w 1513461"/>
                  <a:gd name="connsiteY18" fmla="*/ 624422 h 845439"/>
                  <a:gd name="connsiteX19" fmla="*/ 1150501 w 1513461"/>
                  <a:gd name="connsiteY19" fmla="*/ 745784 h 845439"/>
                  <a:gd name="connsiteX20" fmla="*/ 913445 w 1513461"/>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91909 w 1503126"/>
                  <a:gd name="connsiteY10" fmla="*/ 396380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20935 w 1503126"/>
                  <a:gd name="connsiteY8" fmla="*/ 6828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3126" h="845439">
                    <a:moveTo>
                      <a:pt x="903110" y="842125"/>
                    </a:moveTo>
                    <a:cubicBezTo>
                      <a:pt x="802752" y="860533"/>
                      <a:pt x="410649" y="799227"/>
                      <a:pt x="353275" y="733563"/>
                    </a:cubicBezTo>
                    <a:cubicBezTo>
                      <a:pt x="217857" y="795889"/>
                      <a:pt x="196241" y="687538"/>
                      <a:pt x="117649" y="582562"/>
                    </a:cubicBezTo>
                    <a:cubicBezTo>
                      <a:pt x="40445" y="589462"/>
                      <a:pt x="91800" y="521119"/>
                      <a:pt x="85490" y="490640"/>
                    </a:cubicBezTo>
                    <a:cubicBezTo>
                      <a:pt x="79180" y="460161"/>
                      <a:pt x="41333" y="430932"/>
                      <a:pt x="79789" y="399687"/>
                    </a:cubicBezTo>
                    <a:cubicBezTo>
                      <a:pt x="25227" y="375178"/>
                      <a:pt x="12346" y="329719"/>
                      <a:pt x="2438" y="279967"/>
                    </a:cubicBezTo>
                    <a:cubicBezTo>
                      <a:pt x="-7470" y="230215"/>
                      <a:pt x="15731" y="109933"/>
                      <a:pt x="20342" y="101175"/>
                    </a:cubicBezTo>
                    <a:lnTo>
                      <a:pt x="46845" y="120923"/>
                    </a:lnTo>
                    <a:cubicBezTo>
                      <a:pt x="47068" y="102964"/>
                      <a:pt x="72842" y="71537"/>
                      <a:pt x="73065" y="53578"/>
                    </a:cubicBezTo>
                    <a:cubicBezTo>
                      <a:pt x="149528" y="278780"/>
                      <a:pt x="186572" y="312319"/>
                      <a:pt x="305587" y="359147"/>
                    </a:cubicBezTo>
                    <a:cubicBezTo>
                      <a:pt x="424602" y="405975"/>
                      <a:pt x="648106" y="413222"/>
                      <a:pt x="787157" y="334544"/>
                    </a:cubicBezTo>
                    <a:cubicBezTo>
                      <a:pt x="951413" y="340152"/>
                      <a:pt x="1133012" y="378339"/>
                      <a:pt x="1228358" y="299462"/>
                    </a:cubicBezTo>
                    <a:lnTo>
                      <a:pt x="1436599" y="0"/>
                    </a:lnTo>
                    <a:lnTo>
                      <a:pt x="1445929" y="31624"/>
                    </a:lnTo>
                    <a:cubicBezTo>
                      <a:pt x="1461086" y="45682"/>
                      <a:pt x="1472946" y="61940"/>
                      <a:pt x="1480615" y="79754"/>
                    </a:cubicBezTo>
                    <a:cubicBezTo>
                      <a:pt x="1495479" y="114234"/>
                      <a:pt x="1493361" y="151683"/>
                      <a:pt x="1474625" y="185037"/>
                    </a:cubicBezTo>
                    <a:cubicBezTo>
                      <a:pt x="1520678" y="230779"/>
                      <a:pt x="1498895" y="215291"/>
                      <a:pt x="1491310" y="255507"/>
                    </a:cubicBezTo>
                    <a:cubicBezTo>
                      <a:pt x="1483725" y="295723"/>
                      <a:pt x="1528594" y="415481"/>
                      <a:pt x="1429112" y="426333"/>
                    </a:cubicBezTo>
                    <a:cubicBezTo>
                      <a:pt x="1428637" y="472750"/>
                      <a:pt x="1352684" y="594119"/>
                      <a:pt x="1306559" y="624422"/>
                    </a:cubicBezTo>
                    <a:cubicBezTo>
                      <a:pt x="1236476" y="670471"/>
                      <a:pt x="1218649" y="783131"/>
                      <a:pt x="1140166" y="745784"/>
                    </a:cubicBezTo>
                    <a:cubicBezTo>
                      <a:pt x="1114784" y="809933"/>
                      <a:pt x="988276" y="826503"/>
                      <a:pt x="903110" y="842125"/>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ounded Rectangle 3"/>
            <p:cNvSpPr/>
            <p:nvPr/>
          </p:nvSpPr>
          <p:spPr>
            <a:xfrm rot="6352719">
              <a:off x="7541861" y="5554505"/>
              <a:ext cx="103300" cy="439589"/>
            </a:xfrm>
            <a:prstGeom prst="roundRect">
              <a:avLst>
                <a:gd name="adj" fmla="val 50000"/>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Action Button: Forward or Next 46">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Forward or Next 14">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Callout 79"/>
          <p:cNvSpPr/>
          <p:nvPr/>
        </p:nvSpPr>
        <p:spPr>
          <a:xfrm rot="21600000">
            <a:off x="2895824" y="3758602"/>
            <a:ext cx="3743550" cy="1478443"/>
          </a:xfrm>
          <a:prstGeom prst="wedgeEllipseCallout">
            <a:avLst>
              <a:gd name="adj1" fmla="val 50404"/>
              <a:gd name="adj2" fmla="val -743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ts val="1800"/>
              </a:lnSpc>
            </a:pPr>
            <a:r>
              <a:rPr lang="en-US" dirty="0" smtClean="0">
                <a:solidFill>
                  <a:schemeClr val="tx1"/>
                </a:solidFill>
                <a:latin typeface="Bernard MT Condensed" panose="02050806060905020404" pitchFamily="18" charset="0"/>
              </a:rPr>
              <a:t> </a:t>
            </a:r>
            <a:r>
              <a:rPr lang="en-US" sz="2000" dirty="0" smtClean="0">
                <a:solidFill>
                  <a:schemeClr val="tx1"/>
                </a:solidFill>
                <a:latin typeface="Bodoni MT" panose="02070603080606020203" pitchFamily="18" charset="0"/>
              </a:rPr>
              <a:t>I’m glad too. I guess I</a:t>
            </a:r>
          </a:p>
          <a:p>
            <a:pPr>
              <a:lnSpc>
                <a:spcPts val="1800"/>
              </a:lnSpc>
            </a:pPr>
            <a:r>
              <a:rPr lang="en-US" sz="2000" dirty="0" smtClean="0">
                <a:solidFill>
                  <a:schemeClr val="tx1"/>
                </a:solidFill>
                <a:latin typeface="Bodoni MT" panose="02070603080606020203" pitchFamily="18" charset="0"/>
              </a:rPr>
              <a:t> wasn’t thinking about how important test security is.  </a:t>
            </a:r>
            <a:endParaRPr lang="en-US" sz="2000"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120554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par>
                          <p:cTn id="8" fill="hold">
                            <p:stCondLst>
                              <p:cond delay="500"/>
                            </p:stCondLst>
                            <p:childTnLst>
                              <p:par>
                                <p:cTn id="9" presetID="22" presetClass="entr" presetSubtype="2" fill="hold" grpId="0" nodeType="afterEffect">
                                  <p:stCondLst>
                                    <p:cond delay="4000"/>
                                  </p:stCondLst>
                                  <p:childTnLst>
                                    <p:set>
                                      <p:cBhvr>
                                        <p:cTn id="10" dur="1" fill="hold">
                                          <p:stCondLst>
                                            <p:cond delay="0"/>
                                          </p:stCondLst>
                                        </p:cTn>
                                        <p:tgtEl>
                                          <p:spTgt spid="80"/>
                                        </p:tgtEl>
                                        <p:attrNameLst>
                                          <p:attrName>style.visibility</p:attrName>
                                        </p:attrNameLst>
                                      </p:cBhvr>
                                      <p:to>
                                        <p:strVal val="visible"/>
                                      </p:to>
                                    </p:set>
                                    <p:animEffect transition="in" filter="wipe(right)">
                                      <p:cBhvr>
                                        <p:cTn id="11" dur="500"/>
                                        <p:tgtEl>
                                          <p:spTgt spid="80"/>
                                        </p:tgtEl>
                                      </p:cBhvr>
                                    </p:animEffect>
                                  </p:childTnLst>
                                </p:cTn>
                              </p:par>
                            </p:childTnLst>
                          </p:cTn>
                        </p:par>
                        <p:par>
                          <p:cTn id="12" fill="hold">
                            <p:stCondLst>
                              <p:cond delay="5000"/>
                            </p:stCondLst>
                            <p:childTnLst>
                              <p:par>
                                <p:cTn id="13" presetID="2" presetClass="entr" presetSubtype="9"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childTnLst>
                          </p:cTn>
                        </p:par>
                        <p:par>
                          <p:cTn id="17" fill="hold">
                            <p:stCondLst>
                              <p:cond delay="75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800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9" grpId="0" animBg="1"/>
      <p:bldP spid="15"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7577" t="30531" r="17222" b="38791"/>
          <a:stretch/>
        </p:blipFill>
        <p:spPr>
          <a:xfrm>
            <a:off x="-168442" y="0"/>
            <a:ext cx="10948737" cy="9335272"/>
          </a:xfrm>
          <a:prstGeom prst="rect">
            <a:avLst/>
          </a:prstGeom>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t="14385" r="59078" b="55523"/>
          <a:stretch/>
        </p:blipFill>
        <p:spPr>
          <a:xfrm>
            <a:off x="4486275" y="-619126"/>
            <a:ext cx="5876925" cy="8543925"/>
          </a:xfrm>
          <a:prstGeom prst="rect">
            <a:avLst/>
          </a:prstGeom>
        </p:spPr>
      </p:pic>
      <p:sp>
        <p:nvSpPr>
          <p:cNvPr id="37" name="Action Button: Forward or Next 36">
            <a:hlinkClick r:id="" action="ppaction://hlinkshowjump?jump=nextslide" highlightClick="1"/>
          </p:cNvPr>
          <p:cNvSpPr/>
          <p:nvPr/>
        </p:nvSpPr>
        <p:spPr>
          <a:xfrm>
            <a:off x="7952977" y="5894748"/>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839" y="3086099"/>
            <a:ext cx="2374217" cy="3388751"/>
          </a:xfrm>
          <a:prstGeom prst="rect">
            <a:avLst/>
          </a:prstGeom>
        </p:spPr>
      </p:pic>
      <p:sp>
        <p:nvSpPr>
          <p:cNvPr id="8" name="Action Button: Forward or Next 7">
            <a:hlinkClick r:id="" action="ppaction://hlinkshowjump?jump=previousslide" highlightClick="1"/>
          </p:cNvPr>
          <p:cNvSpPr/>
          <p:nvPr/>
        </p:nvSpPr>
        <p:spPr>
          <a:xfrm flipH="1">
            <a:off x="408797" y="5894747"/>
            <a:ext cx="735022" cy="580103"/>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Callout 11"/>
          <p:cNvSpPr/>
          <p:nvPr/>
        </p:nvSpPr>
        <p:spPr>
          <a:xfrm flipH="1">
            <a:off x="132347" y="2991235"/>
            <a:ext cx="4075890" cy="3352801"/>
          </a:xfrm>
          <a:prstGeom prst="wedgeEllipseCallout">
            <a:avLst>
              <a:gd name="adj1" fmla="val -75962"/>
              <a:gd name="adj2" fmla="val -261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400" dirty="0" smtClean="0">
                <a:solidFill>
                  <a:schemeClr val="tx1"/>
                </a:solidFill>
                <a:latin typeface="Segoe Print" panose="02000600000000000000" pitchFamily="2" charset="0"/>
              </a:rPr>
              <a:t>Reminders:</a:t>
            </a:r>
          </a:p>
          <a:p>
            <a:pPr algn="ctr"/>
            <a:endParaRPr lang="en-US" sz="1400" dirty="0" smtClean="0">
              <a:solidFill>
                <a:schemeClr val="tx1"/>
              </a:solidFill>
              <a:latin typeface="Segoe Print" panose="02000600000000000000" pitchFamily="2" charset="0"/>
            </a:endParaRPr>
          </a:p>
          <a:p>
            <a:pPr indent="114300">
              <a:buFont typeface="Arial" panose="020B0604020202020204" pitchFamily="34" charset="0"/>
              <a:buChar char="•"/>
            </a:pPr>
            <a:r>
              <a:rPr lang="en-US" sz="1400" dirty="0" smtClean="0">
                <a:solidFill>
                  <a:schemeClr val="tx1"/>
                </a:solidFill>
                <a:latin typeface="Segoe Print" panose="02000600000000000000" pitchFamily="2" charset="0"/>
              </a:rPr>
              <a:t>Do NOT share test materials.</a:t>
            </a:r>
          </a:p>
          <a:p>
            <a:pPr indent="114300">
              <a:buFont typeface="Arial" panose="020B0604020202020204" pitchFamily="34" charset="0"/>
              <a:buChar char="•"/>
            </a:pPr>
            <a:endParaRPr lang="en-US" sz="1400" dirty="0" smtClean="0">
              <a:solidFill>
                <a:schemeClr val="tx1"/>
              </a:solidFill>
              <a:latin typeface="Segoe Print" panose="02000600000000000000" pitchFamily="2" charset="0"/>
            </a:endParaRPr>
          </a:p>
          <a:p>
            <a:pPr indent="114300">
              <a:buFont typeface="Arial" panose="020B0604020202020204" pitchFamily="34" charset="0"/>
              <a:buChar char="•"/>
            </a:pPr>
            <a:r>
              <a:rPr lang="en-US" sz="1400" dirty="0" smtClean="0">
                <a:solidFill>
                  <a:schemeClr val="tx1"/>
                </a:solidFill>
                <a:latin typeface="Segoe Print" panose="02000600000000000000" pitchFamily="2" charset="0"/>
              </a:rPr>
              <a:t>Do NOT use your test materials</a:t>
            </a:r>
          </a:p>
          <a:p>
            <a:pPr indent="114300"/>
            <a:r>
              <a:rPr lang="en-US" sz="1400" dirty="0">
                <a:solidFill>
                  <a:schemeClr val="tx1"/>
                </a:solidFill>
                <a:latin typeface="Segoe Print" panose="02000600000000000000" pitchFamily="2" charset="0"/>
              </a:rPr>
              <a:t> </a:t>
            </a:r>
            <a:r>
              <a:rPr lang="en-US" sz="1400" dirty="0" smtClean="0">
                <a:solidFill>
                  <a:schemeClr val="tx1"/>
                </a:solidFill>
                <a:latin typeface="Segoe Print" panose="02000600000000000000" pitchFamily="2" charset="0"/>
              </a:rPr>
              <a:t> for OPI practice or SLT.</a:t>
            </a:r>
          </a:p>
          <a:p>
            <a:pPr indent="114300"/>
            <a:endParaRPr lang="en-US" sz="1400" dirty="0" smtClean="0">
              <a:solidFill>
                <a:schemeClr val="tx1"/>
              </a:solidFill>
              <a:latin typeface="Segoe Print" panose="02000600000000000000" pitchFamily="2" charset="0"/>
            </a:endParaRPr>
          </a:p>
          <a:p>
            <a:pPr indent="114300">
              <a:buFont typeface="Arial" panose="020B0604020202020204" pitchFamily="34" charset="0"/>
              <a:buChar char="•"/>
            </a:pPr>
            <a:r>
              <a:rPr lang="en-US" sz="1400" dirty="0" smtClean="0">
                <a:solidFill>
                  <a:schemeClr val="tx1"/>
                </a:solidFill>
                <a:latin typeface="Segoe Print" panose="02000600000000000000" pitchFamily="2" charset="0"/>
              </a:rPr>
              <a:t>Avoid overexposure of test </a:t>
            </a:r>
          </a:p>
          <a:p>
            <a:pPr indent="114300"/>
            <a:r>
              <a:rPr lang="en-US" sz="1400" dirty="0" smtClean="0">
                <a:solidFill>
                  <a:schemeClr val="tx1"/>
                </a:solidFill>
                <a:latin typeface="Segoe Print" panose="02000600000000000000" pitchFamily="2" charset="0"/>
              </a:rPr>
              <a:t>materials-have a sufficient # of </a:t>
            </a:r>
          </a:p>
          <a:p>
            <a:pPr indent="114300"/>
            <a:r>
              <a:rPr lang="en-US" sz="1400" dirty="0" smtClean="0">
                <a:solidFill>
                  <a:schemeClr val="tx1"/>
                </a:solidFill>
                <a:latin typeface="Segoe Print" panose="02000600000000000000" pitchFamily="2" charset="0"/>
              </a:rPr>
              <a:t>comp checks, IGTs, and role </a:t>
            </a:r>
          </a:p>
          <a:p>
            <a:pPr indent="114300"/>
            <a:r>
              <a:rPr lang="en-US" sz="1400" dirty="0" smtClean="0">
                <a:solidFill>
                  <a:schemeClr val="tx1"/>
                </a:solidFill>
                <a:latin typeface="Segoe Print" panose="02000600000000000000" pitchFamily="2" charset="0"/>
              </a:rPr>
              <a:t>plays so that you can vary </a:t>
            </a:r>
          </a:p>
          <a:p>
            <a:pPr indent="114300"/>
            <a:r>
              <a:rPr lang="en-US" sz="1400" dirty="0" smtClean="0">
                <a:solidFill>
                  <a:schemeClr val="tx1"/>
                </a:solidFill>
                <a:latin typeface="Segoe Print" panose="02000600000000000000" pitchFamily="2" charset="0"/>
              </a:rPr>
              <a:t>tasks from test </a:t>
            </a:r>
            <a:r>
              <a:rPr lang="en-US" sz="1400" dirty="0">
                <a:solidFill>
                  <a:schemeClr val="tx1"/>
                </a:solidFill>
                <a:latin typeface="Segoe Print" panose="02000600000000000000" pitchFamily="2" charset="0"/>
              </a:rPr>
              <a:t>to test.</a:t>
            </a:r>
          </a:p>
          <a:p>
            <a:endParaRPr lang="en-US" sz="1600" dirty="0" smtClean="0">
              <a:solidFill>
                <a:schemeClr val="tx1"/>
              </a:solidFill>
              <a:latin typeface="Segoe Print" panose="02000600000000000000" pitchFamily="2" charset="0"/>
            </a:endParaRPr>
          </a:p>
          <a:p>
            <a:endParaRPr lang="en-US" sz="1600"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2462426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200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7577" t="30531" r="17222" b="38791"/>
          <a:stretch/>
        </p:blipFill>
        <p:spPr>
          <a:xfrm>
            <a:off x="-168442" y="0"/>
            <a:ext cx="10948737" cy="9335272"/>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4385" r="59078" b="55523"/>
          <a:stretch/>
        </p:blipFill>
        <p:spPr>
          <a:xfrm>
            <a:off x="4486275" y="-619126"/>
            <a:ext cx="5876925" cy="8543925"/>
          </a:xfrm>
          <a:prstGeom prst="rect">
            <a:avLst/>
          </a:prstGeom>
        </p:spPr>
      </p:pic>
      <p:sp>
        <p:nvSpPr>
          <p:cNvPr id="20" name="Oval Callout 19"/>
          <p:cNvSpPr/>
          <p:nvPr/>
        </p:nvSpPr>
        <p:spPr>
          <a:xfrm flipH="1">
            <a:off x="288758" y="3638550"/>
            <a:ext cx="3757160" cy="2671761"/>
          </a:xfrm>
          <a:prstGeom prst="wedgeEllipseCallout">
            <a:avLst>
              <a:gd name="adj1" fmla="val -80960"/>
              <a:gd name="adj2" fmla="val -4429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2400" dirty="0" smtClean="0">
                <a:solidFill>
                  <a:schemeClr val="tx1"/>
                </a:solidFill>
                <a:latin typeface="Segoe Print" panose="02000600000000000000" pitchFamily="2" charset="0"/>
              </a:rPr>
              <a:t>Thanks for doing </a:t>
            </a:r>
          </a:p>
          <a:p>
            <a:pPr algn="ctr"/>
            <a:r>
              <a:rPr lang="en-US" sz="2400" dirty="0" smtClean="0">
                <a:solidFill>
                  <a:schemeClr val="tx1"/>
                </a:solidFill>
                <a:latin typeface="Segoe Print" panose="02000600000000000000" pitchFamily="2" charset="0"/>
              </a:rPr>
              <a:t>the right thing. </a:t>
            </a:r>
          </a:p>
          <a:p>
            <a:pPr algn="ctr"/>
            <a:endParaRPr lang="en-US" sz="1600" dirty="0" smtClean="0">
              <a:solidFill>
                <a:schemeClr val="tx1"/>
              </a:solidFill>
              <a:latin typeface="Segoe Print" panose="02000600000000000000" pitchFamily="2" charset="0"/>
            </a:endParaRPr>
          </a:p>
          <a:p>
            <a:pPr algn="ctr"/>
            <a:r>
              <a:rPr lang="en-US" sz="2400" dirty="0" smtClean="0">
                <a:solidFill>
                  <a:schemeClr val="tx1"/>
                </a:solidFill>
                <a:latin typeface="Segoe Print" panose="02000600000000000000" pitchFamily="2" charset="0"/>
              </a:rPr>
              <a:t>And remember. . .</a:t>
            </a:r>
            <a:endParaRPr lang="en-US" sz="2400" dirty="0">
              <a:solidFill>
                <a:schemeClr val="tx1"/>
              </a:solidFill>
              <a:latin typeface="Segoe Print" panose="020006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839" y="3086099"/>
            <a:ext cx="2374217" cy="3388751"/>
          </a:xfrm>
          <a:prstGeom prst="rect">
            <a:avLst/>
          </a:prstGeom>
        </p:spPr>
      </p:pic>
    </p:spTree>
    <p:extLst>
      <p:ext uri="{BB962C8B-B14F-4D97-AF65-F5344CB8AC3E}">
        <p14:creationId xmlns:p14="http://schemas.microsoft.com/office/powerpoint/2010/main" val="414282536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57" name="Content Placeholder 4"/>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0313" t="1" r="1" b="27690"/>
          <a:stretch/>
        </p:blipFill>
        <p:spPr>
          <a:xfrm>
            <a:off x="-95249" y="-742950"/>
            <a:ext cx="9239249" cy="7600950"/>
          </a:xfrm>
          <a:prstGeom prst="rect">
            <a:avLst/>
          </a:prstGeom>
          <a:effectLst>
            <a:outerShdw blurRad="50800" dist="38100" dir="2700000" algn="tl" rotWithShape="0">
              <a:prstClr val="black">
                <a:alpha val="40000"/>
              </a:prstClr>
            </a:outerShdw>
          </a:effectLst>
        </p:spPr>
      </p:pic>
      <p:grpSp>
        <p:nvGrpSpPr>
          <p:cNvPr id="154" name="Group 153"/>
          <p:cNvGrpSpPr/>
          <p:nvPr/>
        </p:nvGrpSpPr>
        <p:grpSpPr>
          <a:xfrm>
            <a:off x="4586117" y="4522062"/>
            <a:ext cx="1460231" cy="3293193"/>
            <a:chOff x="6645819" y="2092897"/>
            <a:chExt cx="1460231" cy="3293193"/>
          </a:xfrm>
          <a:effectLst>
            <a:outerShdw blurRad="50800" dist="38100" dir="2700000" algn="tl" rotWithShape="0">
              <a:prstClr val="black">
                <a:alpha val="40000"/>
              </a:prstClr>
            </a:outerShdw>
          </a:effectLst>
        </p:grpSpPr>
        <p:sp>
          <p:nvSpPr>
            <p:cNvPr id="155" name="Oval 154"/>
            <p:cNvSpPr/>
            <p:nvPr/>
          </p:nvSpPr>
          <p:spPr>
            <a:xfrm>
              <a:off x="7719499" y="2721426"/>
              <a:ext cx="145339" cy="179458"/>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6864305" y="2718921"/>
              <a:ext cx="145339" cy="179458"/>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79"/>
            <p:cNvSpPr/>
            <p:nvPr/>
          </p:nvSpPr>
          <p:spPr>
            <a:xfrm>
              <a:off x="6918433" y="2266827"/>
              <a:ext cx="878443" cy="1001733"/>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5049 w 945071"/>
                <a:gd name="connsiteY0" fmla="*/ 514833 h 1216439"/>
                <a:gd name="connsiteX1" fmla="*/ 437530 w 945071"/>
                <a:gd name="connsiteY1" fmla="*/ 0 h 1216439"/>
                <a:gd name="connsiteX2" fmla="*/ 945071 w 945071"/>
                <a:gd name="connsiteY2" fmla="*/ 514833 h 1216439"/>
                <a:gd name="connsiteX3" fmla="*/ 480060 w 945071"/>
                <a:gd name="connsiteY3" fmla="*/ 1205103 h 1216439"/>
                <a:gd name="connsiteX4" fmla="*/ 130745 w 945071"/>
                <a:gd name="connsiteY4" fmla="*/ 913766 h 1216439"/>
                <a:gd name="connsiteX5" fmla="*/ 15049 w 945071"/>
                <a:gd name="connsiteY5" fmla="*/ 514833 h 1216439"/>
                <a:gd name="connsiteX0" fmla="*/ 15049 w 969220"/>
                <a:gd name="connsiteY0" fmla="*/ 514833 h 1205571"/>
                <a:gd name="connsiteX1" fmla="*/ 437530 w 969220"/>
                <a:gd name="connsiteY1" fmla="*/ 0 h 1205571"/>
                <a:gd name="connsiteX2" fmla="*/ 945071 w 969220"/>
                <a:gd name="connsiteY2" fmla="*/ 514833 h 1205571"/>
                <a:gd name="connsiteX3" fmla="*/ 846043 w 969220"/>
                <a:gd name="connsiteY3" fmla="*/ 847399 h 1205571"/>
                <a:gd name="connsiteX4" fmla="*/ 480060 w 969220"/>
                <a:gd name="connsiteY4" fmla="*/ 1205103 h 1205571"/>
                <a:gd name="connsiteX5" fmla="*/ 130745 w 969220"/>
                <a:gd name="connsiteY5" fmla="*/ 913766 h 1205571"/>
                <a:gd name="connsiteX6" fmla="*/ 15049 w 969220"/>
                <a:gd name="connsiteY6" fmla="*/ 514833 h 1205571"/>
                <a:gd name="connsiteX0" fmla="*/ 15049 w 928847"/>
                <a:gd name="connsiteY0" fmla="*/ 517455 h 1208193"/>
                <a:gd name="connsiteX1" fmla="*/ 437530 w 928847"/>
                <a:gd name="connsiteY1" fmla="*/ 2622 h 1208193"/>
                <a:gd name="connsiteX2" fmla="*/ 893452 w 928847"/>
                <a:gd name="connsiteY2" fmla="*/ 340474 h 1208193"/>
                <a:gd name="connsiteX3" fmla="*/ 846043 w 928847"/>
                <a:gd name="connsiteY3" fmla="*/ 850021 h 1208193"/>
                <a:gd name="connsiteX4" fmla="*/ 480060 w 928847"/>
                <a:gd name="connsiteY4" fmla="*/ 1207725 h 1208193"/>
                <a:gd name="connsiteX5" fmla="*/ 130745 w 928847"/>
                <a:gd name="connsiteY5" fmla="*/ 916388 h 1208193"/>
                <a:gd name="connsiteX6" fmla="*/ 15049 w 928847"/>
                <a:gd name="connsiteY6" fmla="*/ 517455 h 1208193"/>
                <a:gd name="connsiteX0" fmla="*/ 15049 w 939539"/>
                <a:gd name="connsiteY0" fmla="*/ 517455 h 1207750"/>
                <a:gd name="connsiteX1" fmla="*/ 437530 w 939539"/>
                <a:gd name="connsiteY1" fmla="*/ 2622 h 1207750"/>
                <a:gd name="connsiteX2" fmla="*/ 893452 w 939539"/>
                <a:gd name="connsiteY2" fmla="*/ 340474 h 1207750"/>
                <a:gd name="connsiteX3" fmla="*/ 875540 w 939539"/>
                <a:gd name="connsiteY3" fmla="*/ 901640 h 1207750"/>
                <a:gd name="connsiteX4" fmla="*/ 480060 w 939539"/>
                <a:gd name="connsiteY4" fmla="*/ 1207725 h 1207750"/>
                <a:gd name="connsiteX5" fmla="*/ 130745 w 939539"/>
                <a:gd name="connsiteY5" fmla="*/ 916388 h 1207750"/>
                <a:gd name="connsiteX6" fmla="*/ 15049 w 939539"/>
                <a:gd name="connsiteY6" fmla="*/ 517455 h 1207750"/>
                <a:gd name="connsiteX0" fmla="*/ 19407 w 943897"/>
                <a:gd name="connsiteY0" fmla="*/ 517455 h 1208536"/>
                <a:gd name="connsiteX1" fmla="*/ 441888 w 943897"/>
                <a:gd name="connsiteY1" fmla="*/ 2622 h 1208536"/>
                <a:gd name="connsiteX2" fmla="*/ 897810 w 943897"/>
                <a:gd name="connsiteY2" fmla="*/ 340474 h 1208536"/>
                <a:gd name="connsiteX3" fmla="*/ 879898 w 943897"/>
                <a:gd name="connsiteY3" fmla="*/ 901640 h 1208536"/>
                <a:gd name="connsiteX4" fmla="*/ 484418 w 943897"/>
                <a:gd name="connsiteY4" fmla="*/ 1207725 h 1208536"/>
                <a:gd name="connsiteX5" fmla="*/ 112980 w 943897"/>
                <a:gd name="connsiteY5" fmla="*/ 975382 h 1208536"/>
                <a:gd name="connsiteX6" fmla="*/ 19407 w 943897"/>
                <a:gd name="connsiteY6" fmla="*/ 517455 h 1208536"/>
                <a:gd name="connsiteX0" fmla="*/ 33861 w 899357"/>
                <a:gd name="connsiteY0" fmla="*/ 337852 h 1205914"/>
                <a:gd name="connsiteX1" fmla="*/ 397348 w 899357"/>
                <a:gd name="connsiteY1" fmla="*/ 0 h 1205914"/>
                <a:gd name="connsiteX2" fmla="*/ 853270 w 899357"/>
                <a:gd name="connsiteY2" fmla="*/ 337852 h 1205914"/>
                <a:gd name="connsiteX3" fmla="*/ 835358 w 899357"/>
                <a:gd name="connsiteY3" fmla="*/ 899018 h 1205914"/>
                <a:gd name="connsiteX4" fmla="*/ 439878 w 899357"/>
                <a:gd name="connsiteY4" fmla="*/ 1205103 h 1205914"/>
                <a:gd name="connsiteX5" fmla="*/ 68440 w 899357"/>
                <a:gd name="connsiteY5" fmla="*/ 972760 h 1205914"/>
                <a:gd name="connsiteX6" fmla="*/ 33861 w 899357"/>
                <a:gd name="connsiteY6" fmla="*/ 337852 h 1205914"/>
                <a:gd name="connsiteX0" fmla="*/ 33861 w 899357"/>
                <a:gd name="connsiteY0" fmla="*/ 249361 h 1117423"/>
                <a:gd name="connsiteX1" fmla="*/ 397348 w 899357"/>
                <a:gd name="connsiteY1" fmla="*/ 0 h 1117423"/>
                <a:gd name="connsiteX2" fmla="*/ 853270 w 899357"/>
                <a:gd name="connsiteY2" fmla="*/ 249361 h 1117423"/>
                <a:gd name="connsiteX3" fmla="*/ 835358 w 899357"/>
                <a:gd name="connsiteY3" fmla="*/ 810527 h 1117423"/>
                <a:gd name="connsiteX4" fmla="*/ 439878 w 899357"/>
                <a:gd name="connsiteY4" fmla="*/ 1116612 h 1117423"/>
                <a:gd name="connsiteX5" fmla="*/ 68440 w 899357"/>
                <a:gd name="connsiteY5" fmla="*/ 884269 h 1117423"/>
                <a:gd name="connsiteX6" fmla="*/ 33861 w 899357"/>
                <a:gd name="connsiteY6" fmla="*/ 249361 h 1117423"/>
                <a:gd name="connsiteX0" fmla="*/ 33861 w 864385"/>
                <a:gd name="connsiteY0" fmla="*/ 249470 h 1117532"/>
                <a:gd name="connsiteX1" fmla="*/ 397348 w 864385"/>
                <a:gd name="connsiteY1" fmla="*/ 109 h 1117532"/>
                <a:gd name="connsiteX2" fmla="*/ 750031 w 864385"/>
                <a:gd name="connsiteY2" fmla="*/ 227348 h 1117532"/>
                <a:gd name="connsiteX3" fmla="*/ 835358 w 864385"/>
                <a:gd name="connsiteY3" fmla="*/ 810636 h 1117532"/>
                <a:gd name="connsiteX4" fmla="*/ 439878 w 864385"/>
                <a:gd name="connsiteY4" fmla="*/ 1116721 h 1117532"/>
                <a:gd name="connsiteX5" fmla="*/ 68440 w 864385"/>
                <a:gd name="connsiteY5" fmla="*/ 884378 h 1117532"/>
                <a:gd name="connsiteX6" fmla="*/ 33861 w 864385"/>
                <a:gd name="connsiteY6" fmla="*/ 249470 h 1117532"/>
                <a:gd name="connsiteX0" fmla="*/ 33861 w 796118"/>
                <a:gd name="connsiteY0" fmla="*/ 249470 h 1123477"/>
                <a:gd name="connsiteX1" fmla="*/ 397348 w 796118"/>
                <a:gd name="connsiteY1" fmla="*/ 109 h 1123477"/>
                <a:gd name="connsiteX2" fmla="*/ 750031 w 796118"/>
                <a:gd name="connsiteY2" fmla="*/ 227348 h 1123477"/>
                <a:gd name="connsiteX3" fmla="*/ 732119 w 796118"/>
                <a:gd name="connsiteY3" fmla="*/ 1002365 h 1123477"/>
                <a:gd name="connsiteX4" fmla="*/ 439878 w 796118"/>
                <a:gd name="connsiteY4" fmla="*/ 1116721 h 1123477"/>
                <a:gd name="connsiteX5" fmla="*/ 68440 w 796118"/>
                <a:gd name="connsiteY5" fmla="*/ 884378 h 1123477"/>
                <a:gd name="connsiteX6" fmla="*/ 33861 w 796118"/>
                <a:gd name="connsiteY6" fmla="*/ 249470 h 1123477"/>
                <a:gd name="connsiteX0" fmla="*/ 33861 w 785426"/>
                <a:gd name="connsiteY0" fmla="*/ 249470 h 1123477"/>
                <a:gd name="connsiteX1" fmla="*/ 397348 w 785426"/>
                <a:gd name="connsiteY1" fmla="*/ 109 h 1123477"/>
                <a:gd name="connsiteX2" fmla="*/ 750031 w 785426"/>
                <a:gd name="connsiteY2" fmla="*/ 227348 h 1123477"/>
                <a:gd name="connsiteX3" fmla="*/ 702622 w 785426"/>
                <a:gd name="connsiteY3" fmla="*/ 1002365 h 1123477"/>
                <a:gd name="connsiteX4" fmla="*/ 439878 w 785426"/>
                <a:gd name="connsiteY4" fmla="*/ 1116721 h 1123477"/>
                <a:gd name="connsiteX5" fmla="*/ 68440 w 785426"/>
                <a:gd name="connsiteY5" fmla="*/ 884378 h 1123477"/>
                <a:gd name="connsiteX6" fmla="*/ 33861 w 785426"/>
                <a:gd name="connsiteY6" fmla="*/ 249470 h 1123477"/>
                <a:gd name="connsiteX0" fmla="*/ 33861 w 785426"/>
                <a:gd name="connsiteY0" fmla="*/ 249470 h 1164518"/>
                <a:gd name="connsiteX1" fmla="*/ 397348 w 785426"/>
                <a:gd name="connsiteY1" fmla="*/ 109 h 1164518"/>
                <a:gd name="connsiteX2" fmla="*/ 750031 w 785426"/>
                <a:gd name="connsiteY2" fmla="*/ 227348 h 1164518"/>
                <a:gd name="connsiteX3" fmla="*/ 702622 w 785426"/>
                <a:gd name="connsiteY3" fmla="*/ 1002365 h 1164518"/>
                <a:gd name="connsiteX4" fmla="*/ 388258 w 785426"/>
                <a:gd name="connsiteY4" fmla="*/ 1160966 h 1164518"/>
                <a:gd name="connsiteX5" fmla="*/ 68440 w 785426"/>
                <a:gd name="connsiteY5" fmla="*/ 884378 h 1164518"/>
                <a:gd name="connsiteX6" fmla="*/ 33861 w 785426"/>
                <a:gd name="connsiteY6" fmla="*/ 249470 h 1164518"/>
                <a:gd name="connsiteX0" fmla="*/ 30739 w 782304"/>
                <a:gd name="connsiteY0" fmla="*/ 249470 h 1160966"/>
                <a:gd name="connsiteX1" fmla="*/ 394226 w 782304"/>
                <a:gd name="connsiteY1" fmla="*/ 109 h 1160966"/>
                <a:gd name="connsiteX2" fmla="*/ 746909 w 782304"/>
                <a:gd name="connsiteY2" fmla="*/ 227348 h 1160966"/>
                <a:gd name="connsiteX3" fmla="*/ 699500 w 782304"/>
                <a:gd name="connsiteY3" fmla="*/ 1002365 h 1160966"/>
                <a:gd name="connsiteX4" fmla="*/ 385136 w 782304"/>
                <a:gd name="connsiteY4" fmla="*/ 1160966 h 1160966"/>
                <a:gd name="connsiteX5" fmla="*/ 72692 w 782304"/>
                <a:gd name="connsiteY5" fmla="*/ 1002365 h 1160966"/>
                <a:gd name="connsiteX6" fmla="*/ 30739 w 782304"/>
                <a:gd name="connsiteY6" fmla="*/ 249470 h 1160966"/>
                <a:gd name="connsiteX0" fmla="*/ 30393 w 781958"/>
                <a:gd name="connsiteY0" fmla="*/ 87959 h 999455"/>
                <a:gd name="connsiteX1" fmla="*/ 389122 w 781958"/>
                <a:gd name="connsiteY1" fmla="*/ 57673 h 999455"/>
                <a:gd name="connsiteX2" fmla="*/ 746563 w 781958"/>
                <a:gd name="connsiteY2" fmla="*/ 65837 h 999455"/>
                <a:gd name="connsiteX3" fmla="*/ 699154 w 781958"/>
                <a:gd name="connsiteY3" fmla="*/ 840854 h 999455"/>
                <a:gd name="connsiteX4" fmla="*/ 384790 w 781958"/>
                <a:gd name="connsiteY4" fmla="*/ 999455 h 999455"/>
                <a:gd name="connsiteX5" fmla="*/ 72346 w 781958"/>
                <a:gd name="connsiteY5" fmla="*/ 840854 h 999455"/>
                <a:gd name="connsiteX6" fmla="*/ 30393 w 781958"/>
                <a:gd name="connsiteY6" fmla="*/ 87959 h 999455"/>
                <a:gd name="connsiteX0" fmla="*/ 30393 w 781958"/>
                <a:gd name="connsiteY0" fmla="*/ 192151 h 1003635"/>
                <a:gd name="connsiteX1" fmla="*/ 389122 w 781958"/>
                <a:gd name="connsiteY1" fmla="*/ 61853 h 1003635"/>
                <a:gd name="connsiteX2" fmla="*/ 746563 w 781958"/>
                <a:gd name="connsiteY2" fmla="*/ 70017 h 1003635"/>
                <a:gd name="connsiteX3" fmla="*/ 699154 w 781958"/>
                <a:gd name="connsiteY3" fmla="*/ 845034 h 1003635"/>
                <a:gd name="connsiteX4" fmla="*/ 384790 w 781958"/>
                <a:gd name="connsiteY4" fmla="*/ 1003635 h 1003635"/>
                <a:gd name="connsiteX5" fmla="*/ 72346 w 781958"/>
                <a:gd name="connsiteY5" fmla="*/ 845034 h 1003635"/>
                <a:gd name="connsiteX6" fmla="*/ 30393 w 781958"/>
                <a:gd name="connsiteY6" fmla="*/ 192151 h 1003635"/>
                <a:gd name="connsiteX0" fmla="*/ 30393 w 775466"/>
                <a:gd name="connsiteY0" fmla="*/ 142602 h 954086"/>
                <a:gd name="connsiteX1" fmla="*/ 389122 w 775466"/>
                <a:gd name="connsiteY1" fmla="*/ 12304 h 954086"/>
                <a:gd name="connsiteX2" fmla="*/ 737049 w 775466"/>
                <a:gd name="connsiteY2" fmla="*/ 101430 h 954086"/>
                <a:gd name="connsiteX3" fmla="*/ 699154 w 775466"/>
                <a:gd name="connsiteY3" fmla="*/ 795485 h 954086"/>
                <a:gd name="connsiteX4" fmla="*/ 384790 w 775466"/>
                <a:gd name="connsiteY4" fmla="*/ 954086 h 954086"/>
                <a:gd name="connsiteX5" fmla="*/ 72346 w 775466"/>
                <a:gd name="connsiteY5" fmla="*/ 795485 h 954086"/>
                <a:gd name="connsiteX6" fmla="*/ 30393 w 775466"/>
                <a:gd name="connsiteY6" fmla="*/ 142602 h 954086"/>
                <a:gd name="connsiteX0" fmla="*/ 30393 w 775466"/>
                <a:gd name="connsiteY0" fmla="*/ 118964 h 930448"/>
                <a:gd name="connsiteX1" fmla="*/ 389122 w 775466"/>
                <a:gd name="connsiteY1" fmla="*/ 36291 h 930448"/>
                <a:gd name="connsiteX2" fmla="*/ 737049 w 775466"/>
                <a:gd name="connsiteY2" fmla="*/ 77792 h 930448"/>
                <a:gd name="connsiteX3" fmla="*/ 699154 w 775466"/>
                <a:gd name="connsiteY3" fmla="*/ 771847 h 930448"/>
                <a:gd name="connsiteX4" fmla="*/ 384790 w 775466"/>
                <a:gd name="connsiteY4" fmla="*/ 930448 h 930448"/>
                <a:gd name="connsiteX5" fmla="*/ 72346 w 775466"/>
                <a:gd name="connsiteY5" fmla="*/ 771847 h 930448"/>
                <a:gd name="connsiteX6" fmla="*/ 30393 w 775466"/>
                <a:gd name="connsiteY6" fmla="*/ 118964 h 9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466" h="930448">
                  <a:moveTo>
                    <a:pt x="30393" y="118964"/>
                  </a:moveTo>
                  <a:cubicBezTo>
                    <a:pt x="83189" y="-3629"/>
                    <a:pt x="271346" y="43153"/>
                    <a:pt x="389122" y="36291"/>
                  </a:cubicBezTo>
                  <a:cubicBezTo>
                    <a:pt x="506898" y="29429"/>
                    <a:pt x="668964" y="-63441"/>
                    <a:pt x="737049" y="77792"/>
                  </a:cubicBezTo>
                  <a:cubicBezTo>
                    <a:pt x="805134" y="219025"/>
                    <a:pt x="776656" y="656802"/>
                    <a:pt x="699154" y="771847"/>
                  </a:cubicBezTo>
                  <a:cubicBezTo>
                    <a:pt x="621652" y="886892"/>
                    <a:pt x="489258" y="930448"/>
                    <a:pt x="384790" y="930448"/>
                  </a:cubicBezTo>
                  <a:cubicBezTo>
                    <a:pt x="280322" y="930448"/>
                    <a:pt x="149848" y="886892"/>
                    <a:pt x="72346" y="771847"/>
                  </a:cubicBezTo>
                  <a:cubicBezTo>
                    <a:pt x="-5156" y="656802"/>
                    <a:pt x="-22403" y="241557"/>
                    <a:pt x="30393" y="118964"/>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0" name="Picture 159"/>
            <p:cNvPicPr>
              <a:picLocks noChangeAspect="1"/>
            </p:cNvPicPr>
            <p:nvPr/>
          </p:nvPicPr>
          <p:blipFill rotWithShape="1">
            <a:blip r:embed="rId3">
              <a:extLst>
                <a:ext uri="{28A0092B-C50C-407E-A947-70E740481C1C}">
                  <a14:useLocalDpi xmlns:a14="http://schemas.microsoft.com/office/drawing/2010/main" val="0"/>
                </a:ext>
              </a:extLst>
            </a:blip>
            <a:srcRect l="11950" t="15106" r="9918"/>
            <a:stretch/>
          </p:blipFill>
          <p:spPr>
            <a:xfrm>
              <a:off x="6923091" y="3264995"/>
              <a:ext cx="875803" cy="980689"/>
            </a:xfrm>
            <a:prstGeom prst="rect">
              <a:avLst/>
            </a:prstGeom>
          </p:spPr>
        </p:pic>
        <p:sp>
          <p:nvSpPr>
            <p:cNvPr id="162" name="Freeform 161"/>
            <p:cNvSpPr/>
            <p:nvPr/>
          </p:nvSpPr>
          <p:spPr>
            <a:xfrm>
              <a:off x="6645819" y="3264755"/>
              <a:ext cx="1460231" cy="2121335"/>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913" h="2283712">
                  <a:moveTo>
                    <a:pt x="454950" y="0"/>
                  </a:moveTo>
                  <a:lnTo>
                    <a:pt x="550535" y="0"/>
                  </a:lnTo>
                  <a:lnTo>
                    <a:pt x="593132" y="45544"/>
                  </a:lnTo>
                  <a:cubicBezTo>
                    <a:pt x="723505" y="160555"/>
                    <a:pt x="903614" y="231690"/>
                    <a:pt x="1102557" y="231690"/>
                  </a:cubicBezTo>
                  <a:cubicBezTo>
                    <a:pt x="1301500" y="231690"/>
                    <a:pt x="1481609" y="160555"/>
                    <a:pt x="1611982" y="45544"/>
                  </a:cubicBezTo>
                  <a:lnTo>
                    <a:pt x="1654579" y="0"/>
                  </a:lnTo>
                  <a:lnTo>
                    <a:pt x="1775963" y="0"/>
                  </a:lnTo>
                  <a:cubicBezTo>
                    <a:pt x="2027225" y="0"/>
                    <a:pt x="2230913" y="203688"/>
                    <a:pt x="2230913" y="454950"/>
                  </a:cubicBezTo>
                  <a:lnTo>
                    <a:pt x="2230913" y="2283712"/>
                  </a:lnTo>
                  <a:lnTo>
                    <a:pt x="0" y="2283712"/>
                  </a:lnTo>
                  <a:lnTo>
                    <a:pt x="0" y="454950"/>
                  </a:lnTo>
                  <a:cubicBezTo>
                    <a:pt x="0" y="203688"/>
                    <a:pt x="203688" y="0"/>
                    <a:pt x="454950" y="0"/>
                  </a:cubicBezTo>
                  <a:close/>
                </a:path>
              </a:pathLst>
            </a:custGeom>
            <a:blipFill dpi="0"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 name="Group 162"/>
            <p:cNvGrpSpPr/>
            <p:nvPr/>
          </p:nvGrpSpPr>
          <p:grpSpPr>
            <a:xfrm>
              <a:off x="6918433" y="2644375"/>
              <a:ext cx="878676" cy="159892"/>
              <a:chOff x="6209413" y="2107991"/>
              <a:chExt cx="747236" cy="148514"/>
            </a:xfrm>
          </p:grpSpPr>
          <p:cxnSp>
            <p:nvCxnSpPr>
              <p:cNvPr id="169" name="Straight Connector 168"/>
              <p:cNvCxnSpPr/>
              <p:nvPr/>
            </p:nvCxnSpPr>
            <p:spPr>
              <a:xfrm rot="660000" flipH="1" flipV="1">
                <a:off x="6865209" y="2177530"/>
                <a:ext cx="91440" cy="4717"/>
              </a:xfrm>
              <a:prstGeom prst="line">
                <a:avLst/>
              </a:prstGeom>
              <a:ln w="12700">
                <a:solidFill>
                  <a:schemeClr val="accent5"/>
                </a:solidFill>
              </a:ln>
              <a:scene3d>
                <a:camera prst="isometricOffAxis1Right"/>
                <a:lightRig rig="threePt" dir="t"/>
              </a:scene3d>
            </p:spPr>
            <p:style>
              <a:lnRef idx="1">
                <a:schemeClr val="dk1"/>
              </a:lnRef>
              <a:fillRef idx="0">
                <a:schemeClr val="dk1"/>
              </a:fillRef>
              <a:effectRef idx="0">
                <a:schemeClr val="dk1"/>
              </a:effectRef>
              <a:fontRef idx="minor">
                <a:schemeClr val="tx1"/>
              </a:fontRef>
            </p:style>
          </p:cxnSp>
          <p:sp>
            <p:nvSpPr>
              <p:cNvPr id="170" name="Oval 169"/>
              <p:cNvSpPr/>
              <p:nvPr/>
            </p:nvSpPr>
            <p:spPr>
              <a:xfrm flipV="1">
                <a:off x="6292243" y="2107991"/>
                <a:ext cx="255206" cy="14851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71" name="Oval 170"/>
              <p:cNvSpPr/>
              <p:nvPr/>
            </p:nvSpPr>
            <p:spPr>
              <a:xfrm>
                <a:off x="6617377" y="2114115"/>
                <a:ext cx="255206" cy="13626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172" name="Straight Connector 171"/>
              <p:cNvCxnSpPr/>
              <p:nvPr/>
            </p:nvCxnSpPr>
            <p:spPr>
              <a:xfrm flipH="1" flipV="1">
                <a:off x="6209413" y="2174874"/>
                <a:ext cx="91440" cy="4717"/>
              </a:xfrm>
              <a:prstGeom prst="line">
                <a:avLst/>
              </a:prstGeom>
              <a:ln w="12700">
                <a:solidFill>
                  <a:schemeClr val="accent5"/>
                </a:solidFill>
              </a:ln>
              <a:scene3d>
                <a:camera prst="isometricOffAxis1Right"/>
                <a:lightRig rig="threePt" dir="t"/>
              </a:scene3d>
            </p:spPr>
            <p:style>
              <a:lnRef idx="1">
                <a:schemeClr val="dk1"/>
              </a:lnRef>
              <a:fillRef idx="0">
                <a:schemeClr val="dk1"/>
              </a:fillRef>
              <a:effectRef idx="0">
                <a:schemeClr val="dk1"/>
              </a:effectRef>
              <a:fontRef idx="minor">
                <a:schemeClr val="tx1"/>
              </a:fontRef>
            </p:style>
          </p:cxnSp>
          <p:sp>
            <p:nvSpPr>
              <p:cNvPr id="173" name="Right Bracket 172"/>
              <p:cNvSpPr/>
              <p:nvPr/>
            </p:nvSpPr>
            <p:spPr>
              <a:xfrm rot="5400000" flipH="1">
                <a:off x="6581377" y="2074879"/>
                <a:ext cx="0" cy="128016"/>
              </a:xfrm>
              <a:prstGeom prst="rightBracket">
                <a:avLst/>
              </a:prstGeom>
              <a:blipFill>
                <a:blip r:embed="rId5">
                  <a:extLst>
                    <a:ext uri="{28A0092B-C50C-407E-A947-70E740481C1C}">
                      <a14:useLocalDpi xmlns:a14="http://schemas.microsoft.com/office/drawing/2010/main" val="0"/>
                    </a:ext>
                  </a:extLst>
                </a:blip>
                <a:stretch>
                  <a:fillRect/>
                </a:stretch>
              </a:blipFill>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64" name="Freeform 163"/>
            <p:cNvSpPr/>
            <p:nvPr/>
          </p:nvSpPr>
          <p:spPr>
            <a:xfrm rot="10054066" flipH="1">
              <a:off x="6856071" y="2092897"/>
              <a:ext cx="1055128" cy="679968"/>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805693 w 1579754"/>
                <a:gd name="connsiteY9" fmla="*/ 356680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112384 w 1579754"/>
                <a:gd name="connsiteY8" fmla="*/ 199042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85786 w 1579754"/>
                <a:gd name="connsiteY8" fmla="*/ 116566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702485 h 739473"/>
                <a:gd name="connsiteX1" fmla="*/ 603194 w 1579754"/>
                <a:gd name="connsiteY1" fmla="*/ 707250 h 739473"/>
                <a:gd name="connsiteX2" fmla="*/ 213301 w 1579754"/>
                <a:gd name="connsiteY2" fmla="*/ 629567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79754"/>
                <a:gd name="connsiteY0" fmla="*/ 702485 h 739473"/>
                <a:gd name="connsiteX1" fmla="*/ 603194 w 1579754"/>
                <a:gd name="connsiteY1" fmla="*/ 707250 h 739473"/>
                <a:gd name="connsiteX2" fmla="*/ 240257 w 1579754"/>
                <a:gd name="connsiteY2" fmla="*/ 594529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41874 w 1548680"/>
                <a:gd name="connsiteY3" fmla="*/ 543121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435099 w 1558626"/>
                <a:gd name="connsiteY10" fmla="*/ 17748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263977 w 1558626"/>
                <a:gd name="connsiteY11" fmla="*/ 73018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1044179 w 1561032"/>
                <a:gd name="connsiteY18" fmla="*/ 738316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863033 w 1561032"/>
                <a:gd name="connsiteY18" fmla="*/ 526623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190883 w 1561032"/>
                <a:gd name="connsiteY17" fmla="*/ 467543 h 820724"/>
                <a:gd name="connsiteX18" fmla="*/ 863033 w 1561032"/>
                <a:gd name="connsiteY18" fmla="*/ 526623 h 820724"/>
                <a:gd name="connsiteX19" fmla="*/ 859058 w 1561032"/>
                <a:gd name="connsiteY19" fmla="*/ 783736 h 820724"/>
                <a:gd name="connsiteX0" fmla="*/ 736508 w 1561032"/>
                <a:gd name="connsiteY0" fmla="*/ 611681 h 811978"/>
                <a:gd name="connsiteX1" fmla="*/ 603194 w 1561032"/>
                <a:gd name="connsiteY1" fmla="*/ 788501 h 811978"/>
                <a:gd name="connsiteX2" fmla="*/ 240257 w 1561032"/>
                <a:gd name="connsiteY2" fmla="*/ 675780 h 811978"/>
                <a:gd name="connsiteX3" fmla="*/ 88366 w 1561032"/>
                <a:gd name="connsiteY3" fmla="*/ 588326 h 811978"/>
                <a:gd name="connsiteX4" fmla="*/ 78504 w 1561032"/>
                <a:gd name="connsiteY4" fmla="*/ 507684 h 811978"/>
                <a:gd name="connsiteX5" fmla="*/ 1153 w 1561032"/>
                <a:gd name="connsiteY5" fmla="*/ 387965 h 811978"/>
                <a:gd name="connsiteX6" fmla="*/ 90504 w 1561032"/>
                <a:gd name="connsiteY6" fmla="*/ 292703 h 811978"/>
                <a:gd name="connsiteX7" fmla="*/ 110065 w 1561032"/>
                <a:gd name="connsiteY7" fmla="*/ 288503 h 811978"/>
                <a:gd name="connsiteX8" fmla="*/ 85786 w 1561032"/>
                <a:gd name="connsiteY8" fmla="*/ 211156 h 811978"/>
                <a:gd name="connsiteX9" fmla="*/ 768873 w 1561032"/>
                <a:gd name="connsiteY9" fmla="*/ 246353 h 811978"/>
                <a:gd name="connsiteX10" fmla="*/ 1257948 w 1561032"/>
                <a:gd name="connsiteY10" fmla="*/ 136530 h 811978"/>
                <a:gd name="connsiteX11" fmla="*/ 1263977 w 1561032"/>
                <a:gd name="connsiteY11" fmla="*/ 74904 h 811978"/>
                <a:gd name="connsiteX12" fmla="*/ 1208554 w 1561032"/>
                <a:gd name="connsiteY12" fmla="*/ 0 h 811978"/>
                <a:gd name="connsiteX13" fmla="*/ 1534540 w 1561032"/>
                <a:gd name="connsiteY13" fmla="*/ 195786 h 811978"/>
                <a:gd name="connsiteX14" fmla="*/ 1528550 w 1561032"/>
                <a:gd name="connsiteY14" fmla="*/ 301069 h 811978"/>
                <a:gd name="connsiteX15" fmla="*/ 1511346 w 1561032"/>
                <a:gd name="connsiteY15" fmla="*/ 431541 h 811978"/>
                <a:gd name="connsiteX16" fmla="*/ 1367349 w 1561032"/>
                <a:gd name="connsiteY16" fmla="*/ 602955 h 811978"/>
                <a:gd name="connsiteX17" fmla="*/ 1190883 w 1561032"/>
                <a:gd name="connsiteY17" fmla="*/ 467543 h 811978"/>
                <a:gd name="connsiteX18" fmla="*/ 863033 w 1561032"/>
                <a:gd name="connsiteY18" fmla="*/ 526623 h 811978"/>
                <a:gd name="connsiteX19" fmla="*/ 736508 w 1561032"/>
                <a:gd name="connsiteY19" fmla="*/ 611681 h 811978"/>
                <a:gd name="connsiteX0" fmla="*/ 736508 w 1561032"/>
                <a:gd name="connsiteY0" fmla="*/ 611681 h 711659"/>
                <a:gd name="connsiteX1" fmla="*/ 513546 w 1561032"/>
                <a:gd name="connsiteY1" fmla="*/ 565759 h 711659"/>
                <a:gd name="connsiteX2" fmla="*/ 240257 w 1561032"/>
                <a:gd name="connsiteY2" fmla="*/ 675780 h 711659"/>
                <a:gd name="connsiteX3" fmla="*/ 88366 w 1561032"/>
                <a:gd name="connsiteY3" fmla="*/ 588326 h 711659"/>
                <a:gd name="connsiteX4" fmla="*/ 78504 w 1561032"/>
                <a:gd name="connsiteY4" fmla="*/ 507684 h 711659"/>
                <a:gd name="connsiteX5" fmla="*/ 1153 w 1561032"/>
                <a:gd name="connsiteY5" fmla="*/ 387965 h 711659"/>
                <a:gd name="connsiteX6" fmla="*/ 90504 w 1561032"/>
                <a:gd name="connsiteY6" fmla="*/ 292703 h 711659"/>
                <a:gd name="connsiteX7" fmla="*/ 110065 w 1561032"/>
                <a:gd name="connsiteY7" fmla="*/ 288503 h 711659"/>
                <a:gd name="connsiteX8" fmla="*/ 85786 w 1561032"/>
                <a:gd name="connsiteY8" fmla="*/ 211156 h 711659"/>
                <a:gd name="connsiteX9" fmla="*/ 768873 w 1561032"/>
                <a:gd name="connsiteY9" fmla="*/ 246353 h 711659"/>
                <a:gd name="connsiteX10" fmla="*/ 1257948 w 1561032"/>
                <a:gd name="connsiteY10" fmla="*/ 136530 h 711659"/>
                <a:gd name="connsiteX11" fmla="*/ 1263977 w 1561032"/>
                <a:gd name="connsiteY11" fmla="*/ 74904 h 711659"/>
                <a:gd name="connsiteX12" fmla="*/ 1208554 w 1561032"/>
                <a:gd name="connsiteY12" fmla="*/ 0 h 711659"/>
                <a:gd name="connsiteX13" fmla="*/ 1534540 w 1561032"/>
                <a:gd name="connsiteY13" fmla="*/ 195786 h 711659"/>
                <a:gd name="connsiteX14" fmla="*/ 1528550 w 1561032"/>
                <a:gd name="connsiteY14" fmla="*/ 301069 h 711659"/>
                <a:gd name="connsiteX15" fmla="*/ 1511346 w 1561032"/>
                <a:gd name="connsiteY15" fmla="*/ 431541 h 711659"/>
                <a:gd name="connsiteX16" fmla="*/ 1367349 w 1561032"/>
                <a:gd name="connsiteY16" fmla="*/ 602955 h 711659"/>
                <a:gd name="connsiteX17" fmla="*/ 1190883 w 1561032"/>
                <a:gd name="connsiteY17" fmla="*/ 467543 h 711659"/>
                <a:gd name="connsiteX18" fmla="*/ 863033 w 1561032"/>
                <a:gd name="connsiteY18" fmla="*/ 526623 h 711659"/>
                <a:gd name="connsiteX19" fmla="*/ 736508 w 1561032"/>
                <a:gd name="connsiteY19" fmla="*/ 611681 h 711659"/>
                <a:gd name="connsiteX0" fmla="*/ 736508 w 1561032"/>
                <a:gd name="connsiteY0" fmla="*/ 611681 h 622596"/>
                <a:gd name="connsiteX1" fmla="*/ 513546 w 1561032"/>
                <a:gd name="connsiteY1" fmla="*/ 565759 h 622596"/>
                <a:gd name="connsiteX2" fmla="*/ 271242 w 1561032"/>
                <a:gd name="connsiteY2" fmla="*/ 514381 h 622596"/>
                <a:gd name="connsiteX3" fmla="*/ 88366 w 1561032"/>
                <a:gd name="connsiteY3" fmla="*/ 588326 h 622596"/>
                <a:gd name="connsiteX4" fmla="*/ 78504 w 1561032"/>
                <a:gd name="connsiteY4" fmla="*/ 507684 h 622596"/>
                <a:gd name="connsiteX5" fmla="*/ 1153 w 1561032"/>
                <a:gd name="connsiteY5" fmla="*/ 387965 h 622596"/>
                <a:gd name="connsiteX6" fmla="*/ 90504 w 1561032"/>
                <a:gd name="connsiteY6" fmla="*/ 292703 h 622596"/>
                <a:gd name="connsiteX7" fmla="*/ 110065 w 1561032"/>
                <a:gd name="connsiteY7" fmla="*/ 288503 h 622596"/>
                <a:gd name="connsiteX8" fmla="*/ 85786 w 1561032"/>
                <a:gd name="connsiteY8" fmla="*/ 211156 h 622596"/>
                <a:gd name="connsiteX9" fmla="*/ 768873 w 1561032"/>
                <a:gd name="connsiteY9" fmla="*/ 246353 h 622596"/>
                <a:gd name="connsiteX10" fmla="*/ 1257948 w 1561032"/>
                <a:gd name="connsiteY10" fmla="*/ 136530 h 622596"/>
                <a:gd name="connsiteX11" fmla="*/ 1263977 w 1561032"/>
                <a:gd name="connsiteY11" fmla="*/ 74904 h 622596"/>
                <a:gd name="connsiteX12" fmla="*/ 1208554 w 1561032"/>
                <a:gd name="connsiteY12" fmla="*/ 0 h 622596"/>
                <a:gd name="connsiteX13" fmla="*/ 1534540 w 1561032"/>
                <a:gd name="connsiteY13" fmla="*/ 195786 h 622596"/>
                <a:gd name="connsiteX14" fmla="*/ 1528550 w 1561032"/>
                <a:gd name="connsiteY14" fmla="*/ 301069 h 622596"/>
                <a:gd name="connsiteX15" fmla="*/ 1511346 w 1561032"/>
                <a:gd name="connsiteY15" fmla="*/ 431541 h 622596"/>
                <a:gd name="connsiteX16" fmla="*/ 1367349 w 1561032"/>
                <a:gd name="connsiteY16" fmla="*/ 602955 h 622596"/>
                <a:gd name="connsiteX17" fmla="*/ 1190883 w 1561032"/>
                <a:gd name="connsiteY17" fmla="*/ 467543 h 622596"/>
                <a:gd name="connsiteX18" fmla="*/ 863033 w 1561032"/>
                <a:gd name="connsiteY18" fmla="*/ 526623 h 622596"/>
                <a:gd name="connsiteX19" fmla="*/ 736508 w 1561032"/>
                <a:gd name="connsiteY19" fmla="*/ 611681 h 622596"/>
                <a:gd name="connsiteX0" fmla="*/ 736508 w 1561032"/>
                <a:gd name="connsiteY0" fmla="*/ 611681 h 633571"/>
                <a:gd name="connsiteX1" fmla="*/ 513546 w 1561032"/>
                <a:gd name="connsiteY1" fmla="*/ 565759 h 633571"/>
                <a:gd name="connsiteX2" fmla="*/ 273321 w 1561032"/>
                <a:gd name="connsiteY2" fmla="*/ 572522 h 633571"/>
                <a:gd name="connsiteX3" fmla="*/ 88366 w 1561032"/>
                <a:gd name="connsiteY3" fmla="*/ 588326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36508 w 1561032"/>
                <a:gd name="connsiteY0" fmla="*/ 611681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252723 w 1561032"/>
                <a:gd name="connsiteY16" fmla="*/ 424103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18145"/>
                <a:gd name="connsiteX1" fmla="*/ 513546 w 1561032"/>
                <a:gd name="connsiteY1" fmla="*/ 565759 h 618145"/>
                <a:gd name="connsiteX2" fmla="*/ 377796 w 1561032"/>
                <a:gd name="connsiteY2" fmla="*/ 618117 h 618145"/>
                <a:gd name="connsiteX3" fmla="*/ 273321 w 1561032"/>
                <a:gd name="connsiteY3" fmla="*/ 572522 h 618145"/>
                <a:gd name="connsiteX4" fmla="*/ 129192 w 1561032"/>
                <a:gd name="connsiteY4" fmla="*/ 530842 h 618145"/>
                <a:gd name="connsiteX5" fmla="*/ 78504 w 1561032"/>
                <a:gd name="connsiteY5" fmla="*/ 507684 h 618145"/>
                <a:gd name="connsiteX6" fmla="*/ 1153 w 1561032"/>
                <a:gd name="connsiteY6" fmla="*/ 387965 h 618145"/>
                <a:gd name="connsiteX7" fmla="*/ 90504 w 1561032"/>
                <a:gd name="connsiteY7" fmla="*/ 292703 h 618145"/>
                <a:gd name="connsiteX8" fmla="*/ 110065 w 1561032"/>
                <a:gd name="connsiteY8" fmla="*/ 288503 h 618145"/>
                <a:gd name="connsiteX9" fmla="*/ 85786 w 1561032"/>
                <a:gd name="connsiteY9" fmla="*/ 211156 h 618145"/>
                <a:gd name="connsiteX10" fmla="*/ 768873 w 1561032"/>
                <a:gd name="connsiteY10" fmla="*/ 246353 h 618145"/>
                <a:gd name="connsiteX11" fmla="*/ 1257948 w 1561032"/>
                <a:gd name="connsiteY11" fmla="*/ 136530 h 618145"/>
                <a:gd name="connsiteX12" fmla="*/ 1263977 w 1561032"/>
                <a:gd name="connsiteY12" fmla="*/ 74904 h 618145"/>
                <a:gd name="connsiteX13" fmla="*/ 1208554 w 1561032"/>
                <a:gd name="connsiteY13" fmla="*/ 0 h 618145"/>
                <a:gd name="connsiteX14" fmla="*/ 1534540 w 1561032"/>
                <a:gd name="connsiteY14" fmla="*/ 195786 h 618145"/>
                <a:gd name="connsiteX15" fmla="*/ 1528550 w 1561032"/>
                <a:gd name="connsiteY15" fmla="*/ 301069 h 618145"/>
                <a:gd name="connsiteX16" fmla="*/ 1467561 w 1561032"/>
                <a:gd name="connsiteY16" fmla="*/ 349240 h 618145"/>
                <a:gd name="connsiteX17" fmla="*/ 1252723 w 1561032"/>
                <a:gd name="connsiteY17" fmla="*/ 424103 h 618145"/>
                <a:gd name="connsiteX18" fmla="*/ 1190883 w 1561032"/>
                <a:gd name="connsiteY18" fmla="*/ 467543 h 618145"/>
                <a:gd name="connsiteX19" fmla="*/ 863033 w 1561032"/>
                <a:gd name="connsiteY19" fmla="*/ 526623 h 618145"/>
                <a:gd name="connsiteX20" fmla="*/ 726504 w 1561032"/>
                <a:gd name="connsiteY20" fmla="*/ 560335 h 618145"/>
                <a:gd name="connsiteX0" fmla="*/ 726504 w 1561032"/>
                <a:gd name="connsiteY0" fmla="*/ 560335 h 597785"/>
                <a:gd name="connsiteX1" fmla="*/ 513546 w 1561032"/>
                <a:gd name="connsiteY1" fmla="*/ 565759 h 597785"/>
                <a:gd name="connsiteX2" fmla="*/ 345724 w 1561032"/>
                <a:gd name="connsiteY2" fmla="*/ 540996 h 597785"/>
                <a:gd name="connsiteX3" fmla="*/ 273321 w 1561032"/>
                <a:gd name="connsiteY3" fmla="*/ 572522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726504 w 1561032"/>
                <a:gd name="connsiteY0" fmla="*/ 560335 h 597785"/>
                <a:gd name="connsiteX1" fmla="*/ 513546 w 1561032"/>
                <a:gd name="connsiteY1" fmla="*/ 565759 h 597785"/>
                <a:gd name="connsiteX2" fmla="*/ 345724 w 1561032"/>
                <a:gd name="connsiteY2" fmla="*/ 540996 h 597785"/>
                <a:gd name="connsiteX3" fmla="*/ 245015 w 1561032"/>
                <a:gd name="connsiteY3" fmla="*/ 523260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696820 w 1561032"/>
                <a:gd name="connsiteY0" fmla="*/ 529973 h 590630"/>
                <a:gd name="connsiteX1" fmla="*/ 513546 w 1561032"/>
                <a:gd name="connsiteY1" fmla="*/ 565759 h 590630"/>
                <a:gd name="connsiteX2" fmla="*/ 345724 w 1561032"/>
                <a:gd name="connsiteY2" fmla="*/ 540996 h 590630"/>
                <a:gd name="connsiteX3" fmla="*/ 245015 w 1561032"/>
                <a:gd name="connsiteY3" fmla="*/ 523260 h 590630"/>
                <a:gd name="connsiteX4" fmla="*/ 129192 w 1561032"/>
                <a:gd name="connsiteY4" fmla="*/ 530842 h 590630"/>
                <a:gd name="connsiteX5" fmla="*/ 78504 w 1561032"/>
                <a:gd name="connsiteY5" fmla="*/ 507684 h 590630"/>
                <a:gd name="connsiteX6" fmla="*/ 1153 w 1561032"/>
                <a:gd name="connsiteY6" fmla="*/ 387965 h 590630"/>
                <a:gd name="connsiteX7" fmla="*/ 90504 w 1561032"/>
                <a:gd name="connsiteY7" fmla="*/ 292703 h 590630"/>
                <a:gd name="connsiteX8" fmla="*/ 110065 w 1561032"/>
                <a:gd name="connsiteY8" fmla="*/ 288503 h 590630"/>
                <a:gd name="connsiteX9" fmla="*/ 85786 w 1561032"/>
                <a:gd name="connsiteY9" fmla="*/ 211156 h 590630"/>
                <a:gd name="connsiteX10" fmla="*/ 768873 w 1561032"/>
                <a:gd name="connsiteY10" fmla="*/ 246353 h 590630"/>
                <a:gd name="connsiteX11" fmla="*/ 1257948 w 1561032"/>
                <a:gd name="connsiteY11" fmla="*/ 136530 h 590630"/>
                <a:gd name="connsiteX12" fmla="*/ 1263977 w 1561032"/>
                <a:gd name="connsiteY12" fmla="*/ 74904 h 590630"/>
                <a:gd name="connsiteX13" fmla="*/ 1208554 w 1561032"/>
                <a:gd name="connsiteY13" fmla="*/ 0 h 590630"/>
                <a:gd name="connsiteX14" fmla="*/ 1534540 w 1561032"/>
                <a:gd name="connsiteY14" fmla="*/ 195786 h 590630"/>
                <a:gd name="connsiteX15" fmla="*/ 1528550 w 1561032"/>
                <a:gd name="connsiteY15" fmla="*/ 301069 h 590630"/>
                <a:gd name="connsiteX16" fmla="*/ 1467561 w 1561032"/>
                <a:gd name="connsiteY16" fmla="*/ 349240 h 590630"/>
                <a:gd name="connsiteX17" fmla="*/ 1252723 w 1561032"/>
                <a:gd name="connsiteY17" fmla="*/ 424103 h 590630"/>
                <a:gd name="connsiteX18" fmla="*/ 1190883 w 1561032"/>
                <a:gd name="connsiteY18" fmla="*/ 467543 h 590630"/>
                <a:gd name="connsiteX19" fmla="*/ 863033 w 1561032"/>
                <a:gd name="connsiteY19" fmla="*/ 526623 h 590630"/>
                <a:gd name="connsiteX20" fmla="*/ 696820 w 1561032"/>
                <a:gd name="connsiteY20" fmla="*/ 529973 h 590630"/>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22576 w 1561032"/>
                <a:gd name="connsiteY8" fmla="*/ 136237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24588 w 1563044"/>
                <a:gd name="connsiteY8" fmla="*/ 136237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10580 w 1563044"/>
                <a:gd name="connsiteY12" fmla="*/ 66398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167271 w 1563044"/>
                <a:gd name="connsiteY12" fmla="*/ 19069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088083 w 1563044"/>
                <a:gd name="connsiteY11" fmla="*/ 262822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22213 w 1563044"/>
                <a:gd name="connsiteY18" fmla="*/ 399185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48718 w 1563044"/>
                <a:gd name="connsiteY10" fmla="*/ 304569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30160 w 1563044"/>
                <a:gd name="connsiteY19" fmla="*/ 414713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40242"/>
                <a:gd name="connsiteY0" fmla="*/ 529973 h 552689"/>
                <a:gd name="connsiteX1" fmla="*/ 491374 w 1540242"/>
                <a:gd name="connsiteY1" fmla="*/ 525482 h 552689"/>
                <a:gd name="connsiteX2" fmla="*/ 347736 w 1540242"/>
                <a:gd name="connsiteY2" fmla="*/ 540996 h 552689"/>
                <a:gd name="connsiteX3" fmla="*/ 247027 w 1540242"/>
                <a:gd name="connsiteY3" fmla="*/ 523260 h 552689"/>
                <a:gd name="connsiteX4" fmla="*/ 131204 w 1540242"/>
                <a:gd name="connsiteY4" fmla="*/ 530842 h 552689"/>
                <a:gd name="connsiteX5" fmla="*/ 80516 w 1540242"/>
                <a:gd name="connsiteY5" fmla="*/ 507684 h 552689"/>
                <a:gd name="connsiteX6" fmla="*/ 3165 w 1540242"/>
                <a:gd name="connsiteY6" fmla="*/ 387965 h 552689"/>
                <a:gd name="connsiteX7" fmla="*/ 43254 w 1540242"/>
                <a:gd name="connsiteY7" fmla="*/ 292174 h 552689"/>
                <a:gd name="connsiteX8" fmla="*/ 59608 w 1540242"/>
                <a:gd name="connsiteY8" fmla="*/ 133275 h 552689"/>
                <a:gd name="connsiteX9" fmla="*/ 146522 w 1540242"/>
                <a:gd name="connsiteY9" fmla="*/ 205227 h 552689"/>
                <a:gd name="connsiteX10" fmla="*/ 334770 w 1540242"/>
                <a:gd name="connsiteY10" fmla="*/ 254275 h 552689"/>
                <a:gd name="connsiteX11" fmla="*/ 770885 w 1540242"/>
                <a:gd name="connsiteY11" fmla="*/ 246353 h 552689"/>
                <a:gd name="connsiteX12" fmla="*/ 1109815 w 1540242"/>
                <a:gd name="connsiteY12" fmla="*/ 265328 h 552689"/>
                <a:gd name="connsiteX13" fmla="*/ 1191448 w 1540242"/>
                <a:gd name="connsiteY13" fmla="*/ 143447 h 552689"/>
                <a:gd name="connsiteX14" fmla="*/ 1167271 w 1540242"/>
                <a:gd name="connsiteY14" fmla="*/ 19069 h 552689"/>
                <a:gd name="connsiteX15" fmla="*/ 1210566 w 1540242"/>
                <a:gd name="connsiteY15" fmla="*/ 0 h 552689"/>
                <a:gd name="connsiteX16" fmla="*/ 1425414 w 1540242"/>
                <a:gd name="connsiteY16" fmla="*/ 189527 h 552689"/>
                <a:gd name="connsiteX17" fmla="*/ 1530562 w 1540242"/>
                <a:gd name="connsiteY17" fmla="*/ 301069 h 552689"/>
                <a:gd name="connsiteX18" fmla="*/ 1396051 w 1540242"/>
                <a:gd name="connsiteY18" fmla="*/ 377930 h 552689"/>
                <a:gd name="connsiteX19" fmla="*/ 1230160 w 1540242"/>
                <a:gd name="connsiteY19" fmla="*/ 414713 h 552689"/>
                <a:gd name="connsiteX20" fmla="*/ 1148065 w 1540242"/>
                <a:gd name="connsiteY20" fmla="*/ 457727 h 552689"/>
                <a:gd name="connsiteX21" fmla="*/ 865045 w 1540242"/>
                <a:gd name="connsiteY21" fmla="*/ 526623 h 552689"/>
                <a:gd name="connsiteX22" fmla="*/ 698832 w 1540242"/>
                <a:gd name="connsiteY22" fmla="*/ 529973 h 552689"/>
                <a:gd name="connsiteX0" fmla="*/ 698832 w 1481995"/>
                <a:gd name="connsiteY0" fmla="*/ 529973 h 552689"/>
                <a:gd name="connsiteX1" fmla="*/ 491374 w 1481995"/>
                <a:gd name="connsiteY1" fmla="*/ 525482 h 552689"/>
                <a:gd name="connsiteX2" fmla="*/ 347736 w 1481995"/>
                <a:gd name="connsiteY2" fmla="*/ 540996 h 552689"/>
                <a:gd name="connsiteX3" fmla="*/ 247027 w 1481995"/>
                <a:gd name="connsiteY3" fmla="*/ 523260 h 552689"/>
                <a:gd name="connsiteX4" fmla="*/ 131204 w 1481995"/>
                <a:gd name="connsiteY4" fmla="*/ 530842 h 552689"/>
                <a:gd name="connsiteX5" fmla="*/ 80516 w 1481995"/>
                <a:gd name="connsiteY5" fmla="*/ 507684 h 552689"/>
                <a:gd name="connsiteX6" fmla="*/ 3165 w 1481995"/>
                <a:gd name="connsiteY6" fmla="*/ 387965 h 552689"/>
                <a:gd name="connsiteX7" fmla="*/ 43254 w 1481995"/>
                <a:gd name="connsiteY7" fmla="*/ 292174 h 552689"/>
                <a:gd name="connsiteX8" fmla="*/ 59608 w 1481995"/>
                <a:gd name="connsiteY8" fmla="*/ 133275 h 552689"/>
                <a:gd name="connsiteX9" fmla="*/ 146522 w 1481995"/>
                <a:gd name="connsiteY9" fmla="*/ 205227 h 552689"/>
                <a:gd name="connsiteX10" fmla="*/ 334770 w 1481995"/>
                <a:gd name="connsiteY10" fmla="*/ 254275 h 552689"/>
                <a:gd name="connsiteX11" fmla="*/ 770885 w 1481995"/>
                <a:gd name="connsiteY11" fmla="*/ 246353 h 552689"/>
                <a:gd name="connsiteX12" fmla="*/ 1109815 w 1481995"/>
                <a:gd name="connsiteY12" fmla="*/ 265328 h 552689"/>
                <a:gd name="connsiteX13" fmla="*/ 1191448 w 1481995"/>
                <a:gd name="connsiteY13" fmla="*/ 143447 h 552689"/>
                <a:gd name="connsiteX14" fmla="*/ 1167271 w 1481995"/>
                <a:gd name="connsiteY14" fmla="*/ 19069 h 552689"/>
                <a:gd name="connsiteX15" fmla="*/ 1210566 w 1481995"/>
                <a:gd name="connsiteY15" fmla="*/ 0 h 552689"/>
                <a:gd name="connsiteX16" fmla="*/ 1425414 w 1481995"/>
                <a:gd name="connsiteY16" fmla="*/ 189527 h 552689"/>
                <a:gd name="connsiteX17" fmla="*/ 1467914 w 1481995"/>
                <a:gd name="connsiteY17" fmla="*/ 285283 h 552689"/>
                <a:gd name="connsiteX18" fmla="*/ 1396051 w 1481995"/>
                <a:gd name="connsiteY18" fmla="*/ 377930 h 552689"/>
                <a:gd name="connsiteX19" fmla="*/ 1230160 w 1481995"/>
                <a:gd name="connsiteY19" fmla="*/ 414713 h 552689"/>
                <a:gd name="connsiteX20" fmla="*/ 1148065 w 1481995"/>
                <a:gd name="connsiteY20" fmla="*/ 457727 h 552689"/>
                <a:gd name="connsiteX21" fmla="*/ 865045 w 1481995"/>
                <a:gd name="connsiteY21" fmla="*/ 526623 h 552689"/>
                <a:gd name="connsiteX22" fmla="*/ 698832 w 1481995"/>
                <a:gd name="connsiteY22" fmla="*/ 529973 h 552689"/>
                <a:gd name="connsiteX0" fmla="*/ 698832 w 1481995"/>
                <a:gd name="connsiteY0" fmla="*/ 525016 h 547732"/>
                <a:gd name="connsiteX1" fmla="*/ 491374 w 1481995"/>
                <a:gd name="connsiteY1" fmla="*/ 520525 h 547732"/>
                <a:gd name="connsiteX2" fmla="*/ 347736 w 1481995"/>
                <a:gd name="connsiteY2" fmla="*/ 536039 h 547732"/>
                <a:gd name="connsiteX3" fmla="*/ 247027 w 1481995"/>
                <a:gd name="connsiteY3" fmla="*/ 518303 h 547732"/>
                <a:gd name="connsiteX4" fmla="*/ 131204 w 1481995"/>
                <a:gd name="connsiteY4" fmla="*/ 525885 h 547732"/>
                <a:gd name="connsiteX5" fmla="*/ 80516 w 1481995"/>
                <a:gd name="connsiteY5" fmla="*/ 502727 h 547732"/>
                <a:gd name="connsiteX6" fmla="*/ 3165 w 1481995"/>
                <a:gd name="connsiteY6" fmla="*/ 383008 h 547732"/>
                <a:gd name="connsiteX7" fmla="*/ 43254 w 1481995"/>
                <a:gd name="connsiteY7" fmla="*/ 287217 h 547732"/>
                <a:gd name="connsiteX8" fmla="*/ 59608 w 1481995"/>
                <a:gd name="connsiteY8" fmla="*/ 128318 h 547732"/>
                <a:gd name="connsiteX9" fmla="*/ 146522 w 1481995"/>
                <a:gd name="connsiteY9" fmla="*/ 200270 h 547732"/>
                <a:gd name="connsiteX10" fmla="*/ 334770 w 1481995"/>
                <a:gd name="connsiteY10" fmla="*/ 249318 h 547732"/>
                <a:gd name="connsiteX11" fmla="*/ 770885 w 1481995"/>
                <a:gd name="connsiteY11" fmla="*/ 241396 h 547732"/>
                <a:gd name="connsiteX12" fmla="*/ 1109815 w 1481995"/>
                <a:gd name="connsiteY12" fmla="*/ 260371 h 547732"/>
                <a:gd name="connsiteX13" fmla="*/ 1191448 w 1481995"/>
                <a:gd name="connsiteY13" fmla="*/ 138490 h 547732"/>
                <a:gd name="connsiteX14" fmla="*/ 1167271 w 1481995"/>
                <a:gd name="connsiteY14" fmla="*/ 14112 h 547732"/>
                <a:gd name="connsiteX15" fmla="*/ 1159022 w 1481995"/>
                <a:gd name="connsiteY15" fmla="*/ 0 h 547732"/>
                <a:gd name="connsiteX16" fmla="*/ 1425414 w 1481995"/>
                <a:gd name="connsiteY16" fmla="*/ 184570 h 547732"/>
                <a:gd name="connsiteX17" fmla="*/ 1467914 w 1481995"/>
                <a:gd name="connsiteY17" fmla="*/ 280326 h 547732"/>
                <a:gd name="connsiteX18" fmla="*/ 1396051 w 1481995"/>
                <a:gd name="connsiteY18" fmla="*/ 372973 h 547732"/>
                <a:gd name="connsiteX19" fmla="*/ 1230160 w 1481995"/>
                <a:gd name="connsiteY19" fmla="*/ 409756 h 547732"/>
                <a:gd name="connsiteX20" fmla="*/ 1148065 w 1481995"/>
                <a:gd name="connsiteY20" fmla="*/ 452770 h 547732"/>
                <a:gd name="connsiteX21" fmla="*/ 865045 w 1481995"/>
                <a:gd name="connsiteY21" fmla="*/ 521666 h 547732"/>
                <a:gd name="connsiteX22" fmla="*/ 698832 w 1481995"/>
                <a:gd name="connsiteY22" fmla="*/ 525016 h 547732"/>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59608 w 1481995"/>
                <a:gd name="connsiteY8" fmla="*/ 296561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109815 w 1481995"/>
                <a:gd name="connsiteY12" fmla="*/ 428614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109815 w 1481995"/>
                <a:gd name="connsiteY12" fmla="*/ 428614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70885 w 1481995"/>
                <a:gd name="connsiteY11" fmla="*/ 409639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334770 w 1481995"/>
                <a:gd name="connsiteY10" fmla="*/ 417561 h 715975"/>
                <a:gd name="connsiteX11" fmla="*/ 753847 w 1481995"/>
                <a:gd name="connsiteY11" fmla="*/ 362112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53847 w 1481995"/>
                <a:gd name="connsiteY11" fmla="*/ 362112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91448 w 1481995"/>
                <a:gd name="connsiteY13" fmla="*/ 306733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46522 w 1481995"/>
                <a:gd name="connsiteY9" fmla="*/ 368513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217817 w 1481995"/>
                <a:gd name="connsiteY9" fmla="*/ 309011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8832 w 1481995"/>
                <a:gd name="connsiteY0" fmla="*/ 693259 h 715975"/>
                <a:gd name="connsiteX1" fmla="*/ 491374 w 1481995"/>
                <a:gd name="connsiteY1" fmla="*/ 688768 h 715975"/>
                <a:gd name="connsiteX2" fmla="*/ 347736 w 1481995"/>
                <a:gd name="connsiteY2" fmla="*/ 704282 h 715975"/>
                <a:gd name="connsiteX3" fmla="*/ 247027 w 1481995"/>
                <a:gd name="connsiteY3" fmla="*/ 686546 h 715975"/>
                <a:gd name="connsiteX4" fmla="*/ 131204 w 1481995"/>
                <a:gd name="connsiteY4" fmla="*/ 694128 h 715975"/>
                <a:gd name="connsiteX5" fmla="*/ 80516 w 1481995"/>
                <a:gd name="connsiteY5" fmla="*/ 670970 h 715975"/>
                <a:gd name="connsiteX6" fmla="*/ 3165 w 1481995"/>
                <a:gd name="connsiteY6" fmla="*/ 551251 h 715975"/>
                <a:gd name="connsiteX7" fmla="*/ 43254 w 1481995"/>
                <a:gd name="connsiteY7" fmla="*/ 455460 h 715975"/>
                <a:gd name="connsiteX8" fmla="*/ 33006 w 1481995"/>
                <a:gd name="connsiteY8" fmla="*/ 157775 h 715975"/>
                <a:gd name="connsiteX9" fmla="*/ 194429 w 1481995"/>
                <a:gd name="connsiteY9" fmla="*/ 340661 h 715975"/>
                <a:gd name="connsiteX10" fmla="*/ 418238 w 1481995"/>
                <a:gd name="connsiteY10" fmla="*/ 392007 h 715975"/>
                <a:gd name="connsiteX11" fmla="*/ 706116 w 1481995"/>
                <a:gd name="connsiteY11" fmla="*/ 325865 h 715975"/>
                <a:gd name="connsiteX12" fmla="*/ 1014528 w 1481995"/>
                <a:gd name="connsiteY12" fmla="*/ 292019 h 715975"/>
                <a:gd name="connsiteX13" fmla="*/ 1118069 w 1481995"/>
                <a:gd name="connsiteY13" fmla="*/ 231244 h 715975"/>
                <a:gd name="connsiteX14" fmla="*/ 1167271 w 1481995"/>
                <a:gd name="connsiteY14" fmla="*/ 182355 h 715975"/>
                <a:gd name="connsiteX15" fmla="*/ 1087124 w 1481995"/>
                <a:gd name="connsiteY15" fmla="*/ 0 h 715975"/>
                <a:gd name="connsiteX16" fmla="*/ 1425414 w 1481995"/>
                <a:gd name="connsiteY16" fmla="*/ 352813 h 715975"/>
                <a:gd name="connsiteX17" fmla="*/ 1467914 w 1481995"/>
                <a:gd name="connsiteY17" fmla="*/ 448569 h 715975"/>
                <a:gd name="connsiteX18" fmla="*/ 1396051 w 1481995"/>
                <a:gd name="connsiteY18" fmla="*/ 541216 h 715975"/>
                <a:gd name="connsiteX19" fmla="*/ 1230160 w 1481995"/>
                <a:gd name="connsiteY19" fmla="*/ 577999 h 715975"/>
                <a:gd name="connsiteX20" fmla="*/ 1148065 w 1481995"/>
                <a:gd name="connsiteY20" fmla="*/ 621013 h 715975"/>
                <a:gd name="connsiteX21" fmla="*/ 865045 w 1481995"/>
                <a:gd name="connsiteY21" fmla="*/ 689909 h 715975"/>
                <a:gd name="connsiteX22" fmla="*/ 698832 w 1481995"/>
                <a:gd name="connsiteY22" fmla="*/ 693259 h 715975"/>
                <a:gd name="connsiteX0" fmla="*/ 696373 w 1479536"/>
                <a:gd name="connsiteY0" fmla="*/ 693259 h 715975"/>
                <a:gd name="connsiteX1" fmla="*/ 488915 w 1479536"/>
                <a:gd name="connsiteY1" fmla="*/ 688768 h 715975"/>
                <a:gd name="connsiteX2" fmla="*/ 345277 w 1479536"/>
                <a:gd name="connsiteY2" fmla="*/ 704282 h 715975"/>
                <a:gd name="connsiteX3" fmla="*/ 244568 w 1479536"/>
                <a:gd name="connsiteY3" fmla="*/ 686546 h 715975"/>
                <a:gd name="connsiteX4" fmla="*/ 128745 w 1479536"/>
                <a:gd name="connsiteY4" fmla="*/ 694128 h 715975"/>
                <a:gd name="connsiteX5" fmla="*/ 78057 w 1479536"/>
                <a:gd name="connsiteY5" fmla="*/ 670970 h 715975"/>
                <a:gd name="connsiteX6" fmla="*/ 706 w 1479536"/>
                <a:gd name="connsiteY6" fmla="*/ 551251 h 715975"/>
                <a:gd name="connsiteX7" fmla="*/ 111913 w 1479536"/>
                <a:gd name="connsiteY7" fmla="*/ 460059 h 715975"/>
                <a:gd name="connsiteX8" fmla="*/ 30547 w 1479536"/>
                <a:gd name="connsiteY8" fmla="*/ 157775 h 715975"/>
                <a:gd name="connsiteX9" fmla="*/ 191970 w 1479536"/>
                <a:gd name="connsiteY9" fmla="*/ 340661 h 715975"/>
                <a:gd name="connsiteX10" fmla="*/ 415779 w 1479536"/>
                <a:gd name="connsiteY10" fmla="*/ 392007 h 715975"/>
                <a:gd name="connsiteX11" fmla="*/ 703657 w 1479536"/>
                <a:gd name="connsiteY11" fmla="*/ 325865 h 715975"/>
                <a:gd name="connsiteX12" fmla="*/ 1012069 w 1479536"/>
                <a:gd name="connsiteY12" fmla="*/ 292019 h 715975"/>
                <a:gd name="connsiteX13" fmla="*/ 1115610 w 1479536"/>
                <a:gd name="connsiteY13" fmla="*/ 231244 h 715975"/>
                <a:gd name="connsiteX14" fmla="*/ 1164812 w 1479536"/>
                <a:gd name="connsiteY14" fmla="*/ 182355 h 715975"/>
                <a:gd name="connsiteX15" fmla="*/ 1084665 w 1479536"/>
                <a:gd name="connsiteY15" fmla="*/ 0 h 715975"/>
                <a:gd name="connsiteX16" fmla="*/ 1422955 w 1479536"/>
                <a:gd name="connsiteY16" fmla="*/ 352813 h 715975"/>
                <a:gd name="connsiteX17" fmla="*/ 1465455 w 1479536"/>
                <a:gd name="connsiteY17" fmla="*/ 448569 h 715975"/>
                <a:gd name="connsiteX18" fmla="*/ 1393592 w 1479536"/>
                <a:gd name="connsiteY18" fmla="*/ 541216 h 715975"/>
                <a:gd name="connsiteX19" fmla="*/ 1227701 w 1479536"/>
                <a:gd name="connsiteY19" fmla="*/ 577999 h 715975"/>
                <a:gd name="connsiteX20" fmla="*/ 1145606 w 1479536"/>
                <a:gd name="connsiteY20" fmla="*/ 621013 h 715975"/>
                <a:gd name="connsiteX21" fmla="*/ 862586 w 1479536"/>
                <a:gd name="connsiteY21" fmla="*/ 689909 h 715975"/>
                <a:gd name="connsiteX22" fmla="*/ 696373 w 1479536"/>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98198 w 1448989"/>
                <a:gd name="connsiteY4" fmla="*/ 694128 h 715975"/>
                <a:gd name="connsiteX5" fmla="*/ 47510 w 1448989"/>
                <a:gd name="connsiteY5" fmla="*/ 670970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98198 w 1448989"/>
                <a:gd name="connsiteY4" fmla="*/ 694128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392408 w 1448989"/>
                <a:gd name="connsiteY16" fmla="*/ 352813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266255 w 1448989"/>
                <a:gd name="connsiteY16" fmla="*/ 291598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448989"/>
                <a:gd name="connsiteY0" fmla="*/ 693259 h 715975"/>
                <a:gd name="connsiteX1" fmla="*/ 458368 w 1448989"/>
                <a:gd name="connsiteY1" fmla="*/ 688768 h 715975"/>
                <a:gd name="connsiteX2" fmla="*/ 314730 w 1448989"/>
                <a:gd name="connsiteY2" fmla="*/ 704282 h 715975"/>
                <a:gd name="connsiteX3" fmla="*/ 214021 w 1448989"/>
                <a:gd name="connsiteY3" fmla="*/ 686546 h 715975"/>
                <a:gd name="connsiteX4" fmla="*/ 379467 w 1448989"/>
                <a:gd name="connsiteY4" fmla="*/ 542086 h 715975"/>
                <a:gd name="connsiteX5" fmla="*/ 294345 w 1448989"/>
                <a:gd name="connsiteY5" fmla="*/ 552075 h 715975"/>
                <a:gd name="connsiteX6" fmla="*/ 181259 w 1448989"/>
                <a:gd name="connsiteY6" fmla="*/ 494157 h 715975"/>
                <a:gd name="connsiteX7" fmla="*/ 81366 w 1448989"/>
                <a:gd name="connsiteY7" fmla="*/ 460059 h 715975"/>
                <a:gd name="connsiteX8" fmla="*/ 0 w 1448989"/>
                <a:gd name="connsiteY8" fmla="*/ 157775 h 715975"/>
                <a:gd name="connsiteX9" fmla="*/ 161423 w 1448989"/>
                <a:gd name="connsiteY9" fmla="*/ 340661 h 715975"/>
                <a:gd name="connsiteX10" fmla="*/ 385232 w 1448989"/>
                <a:gd name="connsiteY10" fmla="*/ 392007 h 715975"/>
                <a:gd name="connsiteX11" fmla="*/ 673110 w 1448989"/>
                <a:gd name="connsiteY11" fmla="*/ 325865 h 715975"/>
                <a:gd name="connsiteX12" fmla="*/ 981522 w 1448989"/>
                <a:gd name="connsiteY12" fmla="*/ 292019 h 715975"/>
                <a:gd name="connsiteX13" fmla="*/ 1085063 w 1448989"/>
                <a:gd name="connsiteY13" fmla="*/ 231244 h 715975"/>
                <a:gd name="connsiteX14" fmla="*/ 1134265 w 1448989"/>
                <a:gd name="connsiteY14" fmla="*/ 182355 h 715975"/>
                <a:gd name="connsiteX15" fmla="*/ 1054118 w 1448989"/>
                <a:gd name="connsiteY15" fmla="*/ 0 h 715975"/>
                <a:gd name="connsiteX16" fmla="*/ 1266255 w 1448989"/>
                <a:gd name="connsiteY16" fmla="*/ 291598 h 715975"/>
                <a:gd name="connsiteX17" fmla="*/ 1434908 w 1448989"/>
                <a:gd name="connsiteY17" fmla="*/ 448569 h 715975"/>
                <a:gd name="connsiteX18" fmla="*/ 1363045 w 1448989"/>
                <a:gd name="connsiteY18" fmla="*/ 541216 h 715975"/>
                <a:gd name="connsiteX19" fmla="*/ 1197154 w 1448989"/>
                <a:gd name="connsiteY19" fmla="*/ 577999 h 715975"/>
                <a:gd name="connsiteX20" fmla="*/ 1115059 w 1448989"/>
                <a:gd name="connsiteY20" fmla="*/ 621013 h 715975"/>
                <a:gd name="connsiteX21" fmla="*/ 832039 w 1448989"/>
                <a:gd name="connsiteY21" fmla="*/ 689909 h 715975"/>
                <a:gd name="connsiteX22" fmla="*/ 665826 w 1448989"/>
                <a:gd name="connsiteY22" fmla="*/ 693259 h 715975"/>
                <a:gd name="connsiteX0" fmla="*/ 665826 w 1363500"/>
                <a:gd name="connsiteY0" fmla="*/ 693259 h 715975"/>
                <a:gd name="connsiteX1" fmla="*/ 458368 w 1363500"/>
                <a:gd name="connsiteY1" fmla="*/ 688768 h 715975"/>
                <a:gd name="connsiteX2" fmla="*/ 314730 w 1363500"/>
                <a:gd name="connsiteY2" fmla="*/ 704282 h 715975"/>
                <a:gd name="connsiteX3" fmla="*/ 214021 w 1363500"/>
                <a:gd name="connsiteY3" fmla="*/ 686546 h 715975"/>
                <a:gd name="connsiteX4" fmla="*/ 379467 w 1363500"/>
                <a:gd name="connsiteY4" fmla="*/ 542086 h 715975"/>
                <a:gd name="connsiteX5" fmla="*/ 294345 w 1363500"/>
                <a:gd name="connsiteY5" fmla="*/ 552075 h 715975"/>
                <a:gd name="connsiteX6" fmla="*/ 181259 w 1363500"/>
                <a:gd name="connsiteY6" fmla="*/ 494157 h 715975"/>
                <a:gd name="connsiteX7" fmla="*/ 81366 w 1363500"/>
                <a:gd name="connsiteY7" fmla="*/ 460059 h 715975"/>
                <a:gd name="connsiteX8" fmla="*/ 0 w 1363500"/>
                <a:gd name="connsiteY8" fmla="*/ 157775 h 715975"/>
                <a:gd name="connsiteX9" fmla="*/ 161423 w 1363500"/>
                <a:gd name="connsiteY9" fmla="*/ 340661 h 715975"/>
                <a:gd name="connsiteX10" fmla="*/ 385232 w 1363500"/>
                <a:gd name="connsiteY10" fmla="*/ 392007 h 715975"/>
                <a:gd name="connsiteX11" fmla="*/ 673110 w 1363500"/>
                <a:gd name="connsiteY11" fmla="*/ 325865 h 715975"/>
                <a:gd name="connsiteX12" fmla="*/ 981522 w 1363500"/>
                <a:gd name="connsiteY12" fmla="*/ 292019 h 715975"/>
                <a:gd name="connsiteX13" fmla="*/ 1085063 w 1363500"/>
                <a:gd name="connsiteY13" fmla="*/ 231244 h 715975"/>
                <a:gd name="connsiteX14" fmla="*/ 1134265 w 1363500"/>
                <a:gd name="connsiteY14" fmla="*/ 182355 h 715975"/>
                <a:gd name="connsiteX15" fmla="*/ 1054118 w 1363500"/>
                <a:gd name="connsiteY15" fmla="*/ 0 h 715975"/>
                <a:gd name="connsiteX16" fmla="*/ 1266255 w 1363500"/>
                <a:gd name="connsiteY16" fmla="*/ 291598 h 715975"/>
                <a:gd name="connsiteX17" fmla="*/ 1241199 w 1363500"/>
                <a:gd name="connsiteY17" fmla="*/ 424992 h 715975"/>
                <a:gd name="connsiteX18" fmla="*/ 1363045 w 1363500"/>
                <a:gd name="connsiteY18" fmla="*/ 541216 h 715975"/>
                <a:gd name="connsiteX19" fmla="*/ 1197154 w 1363500"/>
                <a:gd name="connsiteY19" fmla="*/ 577999 h 715975"/>
                <a:gd name="connsiteX20" fmla="*/ 1115059 w 1363500"/>
                <a:gd name="connsiteY20" fmla="*/ 621013 h 715975"/>
                <a:gd name="connsiteX21" fmla="*/ 832039 w 1363500"/>
                <a:gd name="connsiteY21" fmla="*/ 689909 h 715975"/>
                <a:gd name="connsiteX22" fmla="*/ 665826 w 1363500"/>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38820 w 1278215"/>
                <a:gd name="connsiteY18" fmla="*/ 464816 h 715975"/>
                <a:gd name="connsiteX19" fmla="*/ 1197154 w 1278215"/>
                <a:gd name="connsiteY19" fmla="*/ 577999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38820 w 1278215"/>
                <a:gd name="connsiteY18" fmla="*/ 464816 h 715975"/>
                <a:gd name="connsiteX19" fmla="*/ 1059959 w 1278215"/>
                <a:gd name="connsiteY19" fmla="*/ 518282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059959 w 1278215"/>
                <a:gd name="connsiteY19" fmla="*/ 518282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117602 w 1278215"/>
                <a:gd name="connsiteY19" fmla="*/ 517587 h 715975"/>
                <a:gd name="connsiteX20" fmla="*/ 1115059 w 1278215"/>
                <a:gd name="connsiteY20" fmla="*/ 621013 h 715975"/>
                <a:gd name="connsiteX21" fmla="*/ 832039 w 1278215"/>
                <a:gd name="connsiteY21" fmla="*/ 689909 h 715975"/>
                <a:gd name="connsiteX22" fmla="*/ 665826 w 1278215"/>
                <a:gd name="connsiteY22" fmla="*/ 693259 h 715975"/>
                <a:gd name="connsiteX0" fmla="*/ 665826 w 1278215"/>
                <a:gd name="connsiteY0" fmla="*/ 693259 h 715975"/>
                <a:gd name="connsiteX1" fmla="*/ 458368 w 1278215"/>
                <a:gd name="connsiteY1" fmla="*/ 688768 h 715975"/>
                <a:gd name="connsiteX2" fmla="*/ 314730 w 1278215"/>
                <a:gd name="connsiteY2" fmla="*/ 704282 h 715975"/>
                <a:gd name="connsiteX3" fmla="*/ 214021 w 1278215"/>
                <a:gd name="connsiteY3" fmla="*/ 686546 h 715975"/>
                <a:gd name="connsiteX4" fmla="*/ 379467 w 1278215"/>
                <a:gd name="connsiteY4" fmla="*/ 542086 h 715975"/>
                <a:gd name="connsiteX5" fmla="*/ 294345 w 1278215"/>
                <a:gd name="connsiteY5" fmla="*/ 552075 h 715975"/>
                <a:gd name="connsiteX6" fmla="*/ 181259 w 1278215"/>
                <a:gd name="connsiteY6" fmla="*/ 494157 h 715975"/>
                <a:gd name="connsiteX7" fmla="*/ 81366 w 1278215"/>
                <a:gd name="connsiteY7" fmla="*/ 460059 h 715975"/>
                <a:gd name="connsiteX8" fmla="*/ 0 w 1278215"/>
                <a:gd name="connsiteY8" fmla="*/ 157775 h 715975"/>
                <a:gd name="connsiteX9" fmla="*/ 161423 w 1278215"/>
                <a:gd name="connsiteY9" fmla="*/ 340661 h 715975"/>
                <a:gd name="connsiteX10" fmla="*/ 385232 w 1278215"/>
                <a:gd name="connsiteY10" fmla="*/ 392007 h 715975"/>
                <a:gd name="connsiteX11" fmla="*/ 673110 w 1278215"/>
                <a:gd name="connsiteY11" fmla="*/ 325865 h 715975"/>
                <a:gd name="connsiteX12" fmla="*/ 981522 w 1278215"/>
                <a:gd name="connsiteY12" fmla="*/ 292019 h 715975"/>
                <a:gd name="connsiteX13" fmla="*/ 1085063 w 1278215"/>
                <a:gd name="connsiteY13" fmla="*/ 231244 h 715975"/>
                <a:gd name="connsiteX14" fmla="*/ 1134265 w 1278215"/>
                <a:gd name="connsiteY14" fmla="*/ 182355 h 715975"/>
                <a:gd name="connsiteX15" fmla="*/ 1054118 w 1278215"/>
                <a:gd name="connsiteY15" fmla="*/ 0 h 715975"/>
                <a:gd name="connsiteX16" fmla="*/ 1266255 w 1278215"/>
                <a:gd name="connsiteY16" fmla="*/ 291598 h 715975"/>
                <a:gd name="connsiteX17" fmla="*/ 1241199 w 1278215"/>
                <a:gd name="connsiteY17" fmla="*/ 424992 h 715975"/>
                <a:gd name="connsiteX18" fmla="*/ 1198899 w 1278215"/>
                <a:gd name="connsiteY18" fmla="*/ 470909 h 715975"/>
                <a:gd name="connsiteX19" fmla="*/ 1117602 w 1278215"/>
                <a:gd name="connsiteY19" fmla="*/ 517587 h 715975"/>
                <a:gd name="connsiteX20" fmla="*/ 1069761 w 1278215"/>
                <a:gd name="connsiteY20" fmla="*/ 591555 h 715975"/>
                <a:gd name="connsiteX21" fmla="*/ 832039 w 1278215"/>
                <a:gd name="connsiteY21" fmla="*/ 689909 h 715975"/>
                <a:gd name="connsiteX22" fmla="*/ 665826 w 1278215"/>
                <a:gd name="connsiteY22" fmla="*/ 693259 h 715975"/>
                <a:gd name="connsiteX0" fmla="*/ 665826 w 1278215"/>
                <a:gd name="connsiteY0" fmla="*/ 693259 h 706029"/>
                <a:gd name="connsiteX1" fmla="*/ 458368 w 1278215"/>
                <a:gd name="connsiteY1" fmla="*/ 688768 h 706029"/>
                <a:gd name="connsiteX2" fmla="*/ 314730 w 1278215"/>
                <a:gd name="connsiteY2" fmla="*/ 704282 h 706029"/>
                <a:gd name="connsiteX3" fmla="*/ 214021 w 1278215"/>
                <a:gd name="connsiteY3" fmla="*/ 686546 h 706029"/>
                <a:gd name="connsiteX4" fmla="*/ 379467 w 1278215"/>
                <a:gd name="connsiteY4" fmla="*/ 542086 h 706029"/>
                <a:gd name="connsiteX5" fmla="*/ 294345 w 1278215"/>
                <a:gd name="connsiteY5" fmla="*/ 552075 h 706029"/>
                <a:gd name="connsiteX6" fmla="*/ 181259 w 1278215"/>
                <a:gd name="connsiteY6" fmla="*/ 494157 h 706029"/>
                <a:gd name="connsiteX7" fmla="*/ 81366 w 1278215"/>
                <a:gd name="connsiteY7" fmla="*/ 460059 h 706029"/>
                <a:gd name="connsiteX8" fmla="*/ 0 w 1278215"/>
                <a:gd name="connsiteY8" fmla="*/ 157775 h 706029"/>
                <a:gd name="connsiteX9" fmla="*/ 161423 w 1278215"/>
                <a:gd name="connsiteY9" fmla="*/ 340661 h 706029"/>
                <a:gd name="connsiteX10" fmla="*/ 385232 w 1278215"/>
                <a:gd name="connsiteY10" fmla="*/ 392007 h 706029"/>
                <a:gd name="connsiteX11" fmla="*/ 673110 w 1278215"/>
                <a:gd name="connsiteY11" fmla="*/ 325865 h 706029"/>
                <a:gd name="connsiteX12" fmla="*/ 981522 w 1278215"/>
                <a:gd name="connsiteY12" fmla="*/ 292019 h 706029"/>
                <a:gd name="connsiteX13" fmla="*/ 1085063 w 1278215"/>
                <a:gd name="connsiteY13" fmla="*/ 231244 h 706029"/>
                <a:gd name="connsiteX14" fmla="*/ 1134265 w 1278215"/>
                <a:gd name="connsiteY14" fmla="*/ 182355 h 706029"/>
                <a:gd name="connsiteX15" fmla="*/ 1054118 w 1278215"/>
                <a:gd name="connsiteY15" fmla="*/ 0 h 706029"/>
                <a:gd name="connsiteX16" fmla="*/ 1266255 w 1278215"/>
                <a:gd name="connsiteY16" fmla="*/ 291598 h 706029"/>
                <a:gd name="connsiteX17" fmla="*/ 1241199 w 1278215"/>
                <a:gd name="connsiteY17" fmla="*/ 424992 h 706029"/>
                <a:gd name="connsiteX18" fmla="*/ 1198899 w 1278215"/>
                <a:gd name="connsiteY18" fmla="*/ 470909 h 706029"/>
                <a:gd name="connsiteX19" fmla="*/ 1117602 w 1278215"/>
                <a:gd name="connsiteY19" fmla="*/ 517587 h 706029"/>
                <a:gd name="connsiteX20" fmla="*/ 1069761 w 1278215"/>
                <a:gd name="connsiteY20" fmla="*/ 591555 h 706029"/>
                <a:gd name="connsiteX21" fmla="*/ 797959 w 1278215"/>
                <a:gd name="connsiteY21" fmla="*/ 594855 h 706029"/>
                <a:gd name="connsiteX22" fmla="*/ 665826 w 1278215"/>
                <a:gd name="connsiteY22" fmla="*/ 693259 h 706029"/>
                <a:gd name="connsiteX0" fmla="*/ 658699 w 1278215"/>
                <a:gd name="connsiteY0" fmla="*/ 608790 h 704452"/>
                <a:gd name="connsiteX1" fmla="*/ 458368 w 1278215"/>
                <a:gd name="connsiteY1" fmla="*/ 688768 h 704452"/>
                <a:gd name="connsiteX2" fmla="*/ 314730 w 1278215"/>
                <a:gd name="connsiteY2" fmla="*/ 704282 h 704452"/>
                <a:gd name="connsiteX3" fmla="*/ 214021 w 1278215"/>
                <a:gd name="connsiteY3" fmla="*/ 686546 h 704452"/>
                <a:gd name="connsiteX4" fmla="*/ 379467 w 1278215"/>
                <a:gd name="connsiteY4" fmla="*/ 542086 h 704452"/>
                <a:gd name="connsiteX5" fmla="*/ 294345 w 1278215"/>
                <a:gd name="connsiteY5" fmla="*/ 552075 h 704452"/>
                <a:gd name="connsiteX6" fmla="*/ 181259 w 1278215"/>
                <a:gd name="connsiteY6" fmla="*/ 494157 h 704452"/>
                <a:gd name="connsiteX7" fmla="*/ 81366 w 1278215"/>
                <a:gd name="connsiteY7" fmla="*/ 460059 h 704452"/>
                <a:gd name="connsiteX8" fmla="*/ 0 w 1278215"/>
                <a:gd name="connsiteY8" fmla="*/ 157775 h 704452"/>
                <a:gd name="connsiteX9" fmla="*/ 161423 w 1278215"/>
                <a:gd name="connsiteY9" fmla="*/ 340661 h 704452"/>
                <a:gd name="connsiteX10" fmla="*/ 385232 w 1278215"/>
                <a:gd name="connsiteY10" fmla="*/ 392007 h 704452"/>
                <a:gd name="connsiteX11" fmla="*/ 673110 w 1278215"/>
                <a:gd name="connsiteY11" fmla="*/ 325865 h 704452"/>
                <a:gd name="connsiteX12" fmla="*/ 981522 w 1278215"/>
                <a:gd name="connsiteY12" fmla="*/ 292019 h 704452"/>
                <a:gd name="connsiteX13" fmla="*/ 1085063 w 1278215"/>
                <a:gd name="connsiteY13" fmla="*/ 231244 h 704452"/>
                <a:gd name="connsiteX14" fmla="*/ 1134265 w 1278215"/>
                <a:gd name="connsiteY14" fmla="*/ 182355 h 704452"/>
                <a:gd name="connsiteX15" fmla="*/ 1054118 w 1278215"/>
                <a:gd name="connsiteY15" fmla="*/ 0 h 704452"/>
                <a:gd name="connsiteX16" fmla="*/ 1266255 w 1278215"/>
                <a:gd name="connsiteY16" fmla="*/ 291598 h 704452"/>
                <a:gd name="connsiteX17" fmla="*/ 1241199 w 1278215"/>
                <a:gd name="connsiteY17" fmla="*/ 424992 h 704452"/>
                <a:gd name="connsiteX18" fmla="*/ 1198899 w 1278215"/>
                <a:gd name="connsiteY18" fmla="*/ 470909 h 704452"/>
                <a:gd name="connsiteX19" fmla="*/ 1117602 w 1278215"/>
                <a:gd name="connsiteY19" fmla="*/ 517587 h 704452"/>
                <a:gd name="connsiteX20" fmla="*/ 1069761 w 1278215"/>
                <a:gd name="connsiteY20" fmla="*/ 591555 h 704452"/>
                <a:gd name="connsiteX21" fmla="*/ 797959 w 1278215"/>
                <a:gd name="connsiteY21" fmla="*/ 594855 h 704452"/>
                <a:gd name="connsiteX22" fmla="*/ 658699 w 1278215"/>
                <a:gd name="connsiteY22" fmla="*/ 608790 h 704452"/>
                <a:gd name="connsiteX0" fmla="*/ 658699 w 1278215"/>
                <a:gd name="connsiteY0" fmla="*/ 608790 h 707071"/>
                <a:gd name="connsiteX1" fmla="*/ 474455 w 1278215"/>
                <a:gd name="connsiteY1" fmla="*/ 636749 h 707071"/>
                <a:gd name="connsiteX2" fmla="*/ 314730 w 1278215"/>
                <a:gd name="connsiteY2" fmla="*/ 704282 h 707071"/>
                <a:gd name="connsiteX3" fmla="*/ 214021 w 1278215"/>
                <a:gd name="connsiteY3" fmla="*/ 686546 h 707071"/>
                <a:gd name="connsiteX4" fmla="*/ 379467 w 1278215"/>
                <a:gd name="connsiteY4" fmla="*/ 542086 h 707071"/>
                <a:gd name="connsiteX5" fmla="*/ 294345 w 1278215"/>
                <a:gd name="connsiteY5" fmla="*/ 552075 h 707071"/>
                <a:gd name="connsiteX6" fmla="*/ 181259 w 1278215"/>
                <a:gd name="connsiteY6" fmla="*/ 494157 h 707071"/>
                <a:gd name="connsiteX7" fmla="*/ 81366 w 1278215"/>
                <a:gd name="connsiteY7" fmla="*/ 460059 h 707071"/>
                <a:gd name="connsiteX8" fmla="*/ 0 w 1278215"/>
                <a:gd name="connsiteY8" fmla="*/ 157775 h 707071"/>
                <a:gd name="connsiteX9" fmla="*/ 161423 w 1278215"/>
                <a:gd name="connsiteY9" fmla="*/ 340661 h 707071"/>
                <a:gd name="connsiteX10" fmla="*/ 385232 w 1278215"/>
                <a:gd name="connsiteY10" fmla="*/ 392007 h 707071"/>
                <a:gd name="connsiteX11" fmla="*/ 673110 w 1278215"/>
                <a:gd name="connsiteY11" fmla="*/ 325865 h 707071"/>
                <a:gd name="connsiteX12" fmla="*/ 981522 w 1278215"/>
                <a:gd name="connsiteY12" fmla="*/ 292019 h 707071"/>
                <a:gd name="connsiteX13" fmla="*/ 1085063 w 1278215"/>
                <a:gd name="connsiteY13" fmla="*/ 231244 h 707071"/>
                <a:gd name="connsiteX14" fmla="*/ 1134265 w 1278215"/>
                <a:gd name="connsiteY14" fmla="*/ 182355 h 707071"/>
                <a:gd name="connsiteX15" fmla="*/ 1054118 w 1278215"/>
                <a:gd name="connsiteY15" fmla="*/ 0 h 707071"/>
                <a:gd name="connsiteX16" fmla="*/ 1266255 w 1278215"/>
                <a:gd name="connsiteY16" fmla="*/ 291598 h 707071"/>
                <a:gd name="connsiteX17" fmla="*/ 1241199 w 1278215"/>
                <a:gd name="connsiteY17" fmla="*/ 424992 h 707071"/>
                <a:gd name="connsiteX18" fmla="*/ 1198899 w 1278215"/>
                <a:gd name="connsiteY18" fmla="*/ 470909 h 707071"/>
                <a:gd name="connsiteX19" fmla="*/ 1117602 w 1278215"/>
                <a:gd name="connsiteY19" fmla="*/ 517587 h 707071"/>
                <a:gd name="connsiteX20" fmla="*/ 1069761 w 1278215"/>
                <a:gd name="connsiteY20" fmla="*/ 591555 h 707071"/>
                <a:gd name="connsiteX21" fmla="*/ 797959 w 1278215"/>
                <a:gd name="connsiteY21" fmla="*/ 594855 h 707071"/>
                <a:gd name="connsiteX22" fmla="*/ 658699 w 1278215"/>
                <a:gd name="connsiteY22" fmla="*/ 608790 h 707071"/>
                <a:gd name="connsiteX0" fmla="*/ 658699 w 1278215"/>
                <a:gd name="connsiteY0" fmla="*/ 608790 h 688217"/>
                <a:gd name="connsiteX1" fmla="*/ 474455 w 1278215"/>
                <a:gd name="connsiteY1" fmla="*/ 636749 h 688217"/>
                <a:gd name="connsiteX2" fmla="*/ 395938 w 1278215"/>
                <a:gd name="connsiteY2" fmla="*/ 607838 h 688217"/>
                <a:gd name="connsiteX3" fmla="*/ 214021 w 1278215"/>
                <a:gd name="connsiteY3" fmla="*/ 686546 h 688217"/>
                <a:gd name="connsiteX4" fmla="*/ 379467 w 1278215"/>
                <a:gd name="connsiteY4" fmla="*/ 542086 h 688217"/>
                <a:gd name="connsiteX5" fmla="*/ 294345 w 1278215"/>
                <a:gd name="connsiteY5" fmla="*/ 552075 h 688217"/>
                <a:gd name="connsiteX6" fmla="*/ 181259 w 1278215"/>
                <a:gd name="connsiteY6" fmla="*/ 494157 h 688217"/>
                <a:gd name="connsiteX7" fmla="*/ 81366 w 1278215"/>
                <a:gd name="connsiteY7" fmla="*/ 460059 h 688217"/>
                <a:gd name="connsiteX8" fmla="*/ 0 w 1278215"/>
                <a:gd name="connsiteY8" fmla="*/ 157775 h 688217"/>
                <a:gd name="connsiteX9" fmla="*/ 161423 w 1278215"/>
                <a:gd name="connsiteY9" fmla="*/ 340661 h 688217"/>
                <a:gd name="connsiteX10" fmla="*/ 385232 w 1278215"/>
                <a:gd name="connsiteY10" fmla="*/ 392007 h 688217"/>
                <a:gd name="connsiteX11" fmla="*/ 673110 w 1278215"/>
                <a:gd name="connsiteY11" fmla="*/ 325865 h 688217"/>
                <a:gd name="connsiteX12" fmla="*/ 981522 w 1278215"/>
                <a:gd name="connsiteY12" fmla="*/ 292019 h 688217"/>
                <a:gd name="connsiteX13" fmla="*/ 1085063 w 1278215"/>
                <a:gd name="connsiteY13" fmla="*/ 231244 h 688217"/>
                <a:gd name="connsiteX14" fmla="*/ 1134265 w 1278215"/>
                <a:gd name="connsiteY14" fmla="*/ 182355 h 688217"/>
                <a:gd name="connsiteX15" fmla="*/ 1054118 w 1278215"/>
                <a:gd name="connsiteY15" fmla="*/ 0 h 688217"/>
                <a:gd name="connsiteX16" fmla="*/ 1266255 w 1278215"/>
                <a:gd name="connsiteY16" fmla="*/ 291598 h 688217"/>
                <a:gd name="connsiteX17" fmla="*/ 1241199 w 1278215"/>
                <a:gd name="connsiteY17" fmla="*/ 424992 h 688217"/>
                <a:gd name="connsiteX18" fmla="*/ 1198899 w 1278215"/>
                <a:gd name="connsiteY18" fmla="*/ 470909 h 688217"/>
                <a:gd name="connsiteX19" fmla="*/ 1117602 w 1278215"/>
                <a:gd name="connsiteY19" fmla="*/ 517587 h 688217"/>
                <a:gd name="connsiteX20" fmla="*/ 1069761 w 1278215"/>
                <a:gd name="connsiteY20" fmla="*/ 591555 h 688217"/>
                <a:gd name="connsiteX21" fmla="*/ 797959 w 1278215"/>
                <a:gd name="connsiteY21" fmla="*/ 594855 h 688217"/>
                <a:gd name="connsiteX22" fmla="*/ 658699 w 1278215"/>
                <a:gd name="connsiteY22" fmla="*/ 608790 h 688217"/>
                <a:gd name="connsiteX0" fmla="*/ 658699 w 1278215"/>
                <a:gd name="connsiteY0" fmla="*/ 608790 h 644012"/>
                <a:gd name="connsiteX1" fmla="*/ 474455 w 1278215"/>
                <a:gd name="connsiteY1" fmla="*/ 636749 h 644012"/>
                <a:gd name="connsiteX2" fmla="*/ 395938 w 1278215"/>
                <a:gd name="connsiteY2" fmla="*/ 607838 h 644012"/>
                <a:gd name="connsiteX3" fmla="*/ 259672 w 1278215"/>
                <a:gd name="connsiteY3" fmla="*/ 587803 h 644012"/>
                <a:gd name="connsiteX4" fmla="*/ 379467 w 1278215"/>
                <a:gd name="connsiteY4" fmla="*/ 542086 h 644012"/>
                <a:gd name="connsiteX5" fmla="*/ 294345 w 1278215"/>
                <a:gd name="connsiteY5" fmla="*/ 552075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58699 w 1278215"/>
                <a:gd name="connsiteY0" fmla="*/ 608790 h 644012"/>
                <a:gd name="connsiteX1" fmla="*/ 474455 w 1278215"/>
                <a:gd name="connsiteY1" fmla="*/ 636749 h 644012"/>
                <a:gd name="connsiteX2" fmla="*/ 414284 w 1278215"/>
                <a:gd name="connsiteY2" fmla="*/ 626709 h 644012"/>
                <a:gd name="connsiteX3" fmla="*/ 259672 w 1278215"/>
                <a:gd name="connsiteY3" fmla="*/ 587803 h 644012"/>
                <a:gd name="connsiteX4" fmla="*/ 379467 w 1278215"/>
                <a:gd name="connsiteY4" fmla="*/ 542086 h 644012"/>
                <a:gd name="connsiteX5" fmla="*/ 294345 w 1278215"/>
                <a:gd name="connsiteY5" fmla="*/ 552075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58699 w 1278215"/>
                <a:gd name="connsiteY0" fmla="*/ 608790 h 644012"/>
                <a:gd name="connsiteX1" fmla="*/ 474455 w 1278215"/>
                <a:gd name="connsiteY1" fmla="*/ 636749 h 644012"/>
                <a:gd name="connsiteX2" fmla="*/ 414284 w 1278215"/>
                <a:gd name="connsiteY2" fmla="*/ 626709 h 644012"/>
                <a:gd name="connsiteX3" fmla="*/ 259672 w 1278215"/>
                <a:gd name="connsiteY3" fmla="*/ 587803 h 644012"/>
                <a:gd name="connsiteX4" fmla="*/ 379467 w 1278215"/>
                <a:gd name="connsiteY4" fmla="*/ 542086 h 644012"/>
                <a:gd name="connsiteX5" fmla="*/ 245307 w 1278215"/>
                <a:gd name="connsiteY5" fmla="*/ 544483 h 644012"/>
                <a:gd name="connsiteX6" fmla="*/ 181259 w 1278215"/>
                <a:gd name="connsiteY6" fmla="*/ 494157 h 644012"/>
                <a:gd name="connsiteX7" fmla="*/ 81366 w 1278215"/>
                <a:gd name="connsiteY7" fmla="*/ 460059 h 644012"/>
                <a:gd name="connsiteX8" fmla="*/ 0 w 1278215"/>
                <a:gd name="connsiteY8" fmla="*/ 157775 h 644012"/>
                <a:gd name="connsiteX9" fmla="*/ 161423 w 1278215"/>
                <a:gd name="connsiteY9" fmla="*/ 340661 h 644012"/>
                <a:gd name="connsiteX10" fmla="*/ 385232 w 1278215"/>
                <a:gd name="connsiteY10" fmla="*/ 392007 h 644012"/>
                <a:gd name="connsiteX11" fmla="*/ 673110 w 1278215"/>
                <a:gd name="connsiteY11" fmla="*/ 325865 h 644012"/>
                <a:gd name="connsiteX12" fmla="*/ 981522 w 1278215"/>
                <a:gd name="connsiteY12" fmla="*/ 292019 h 644012"/>
                <a:gd name="connsiteX13" fmla="*/ 1085063 w 1278215"/>
                <a:gd name="connsiteY13" fmla="*/ 231244 h 644012"/>
                <a:gd name="connsiteX14" fmla="*/ 1134265 w 1278215"/>
                <a:gd name="connsiteY14" fmla="*/ 182355 h 644012"/>
                <a:gd name="connsiteX15" fmla="*/ 1054118 w 1278215"/>
                <a:gd name="connsiteY15" fmla="*/ 0 h 644012"/>
                <a:gd name="connsiteX16" fmla="*/ 1266255 w 1278215"/>
                <a:gd name="connsiteY16" fmla="*/ 291598 h 644012"/>
                <a:gd name="connsiteX17" fmla="*/ 1241199 w 1278215"/>
                <a:gd name="connsiteY17" fmla="*/ 424992 h 644012"/>
                <a:gd name="connsiteX18" fmla="*/ 1198899 w 1278215"/>
                <a:gd name="connsiteY18" fmla="*/ 470909 h 644012"/>
                <a:gd name="connsiteX19" fmla="*/ 1117602 w 1278215"/>
                <a:gd name="connsiteY19" fmla="*/ 517587 h 644012"/>
                <a:gd name="connsiteX20" fmla="*/ 1069761 w 1278215"/>
                <a:gd name="connsiteY20" fmla="*/ 591555 h 644012"/>
                <a:gd name="connsiteX21" fmla="*/ 797959 w 1278215"/>
                <a:gd name="connsiteY21" fmla="*/ 594855 h 644012"/>
                <a:gd name="connsiteX22" fmla="*/ 658699 w 1278215"/>
                <a:gd name="connsiteY22" fmla="*/ 608790 h 644012"/>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81522 w 1278215"/>
                <a:gd name="connsiteY12" fmla="*/ 292019 h 648631"/>
                <a:gd name="connsiteX13" fmla="*/ 1085063 w 1278215"/>
                <a:gd name="connsiteY13" fmla="*/ 231244 h 648631"/>
                <a:gd name="connsiteX14" fmla="*/ 1134265 w 1278215"/>
                <a:gd name="connsiteY14" fmla="*/ 182355 h 648631"/>
                <a:gd name="connsiteX15" fmla="*/ 1054118 w 1278215"/>
                <a:gd name="connsiteY15" fmla="*/ 0 h 648631"/>
                <a:gd name="connsiteX16" fmla="*/ 1266255 w 1278215"/>
                <a:gd name="connsiteY16" fmla="*/ 291598 h 648631"/>
                <a:gd name="connsiteX17" fmla="*/ 1241199 w 1278215"/>
                <a:gd name="connsiteY17" fmla="*/ 424992 h 648631"/>
                <a:gd name="connsiteX18" fmla="*/ 1198899 w 1278215"/>
                <a:gd name="connsiteY18" fmla="*/ 470909 h 648631"/>
                <a:gd name="connsiteX19" fmla="*/ 1117602 w 1278215"/>
                <a:gd name="connsiteY19" fmla="*/ 517587 h 648631"/>
                <a:gd name="connsiteX20" fmla="*/ 1069761 w 1278215"/>
                <a:gd name="connsiteY20" fmla="*/ 591555 h 648631"/>
                <a:gd name="connsiteX21" fmla="*/ 797959 w 1278215"/>
                <a:gd name="connsiteY21" fmla="*/ 594855 h 648631"/>
                <a:gd name="connsiteX22" fmla="*/ 666000 w 1278215"/>
                <a:gd name="connsiteY22"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81522 w 1278215"/>
                <a:gd name="connsiteY12" fmla="*/ 292019 h 648631"/>
                <a:gd name="connsiteX13" fmla="*/ 1085063 w 1278215"/>
                <a:gd name="connsiteY13" fmla="*/ 231244 h 648631"/>
                <a:gd name="connsiteX14" fmla="*/ 1134265 w 1278215"/>
                <a:gd name="connsiteY14" fmla="*/ 182355 h 648631"/>
                <a:gd name="connsiteX15" fmla="*/ 1054118 w 1278215"/>
                <a:gd name="connsiteY15" fmla="*/ 0 h 648631"/>
                <a:gd name="connsiteX16" fmla="*/ 1266255 w 1278215"/>
                <a:gd name="connsiteY16" fmla="*/ 291598 h 648631"/>
                <a:gd name="connsiteX17" fmla="*/ 1241199 w 1278215"/>
                <a:gd name="connsiteY17" fmla="*/ 424992 h 648631"/>
                <a:gd name="connsiteX18" fmla="*/ 1198899 w 1278215"/>
                <a:gd name="connsiteY18" fmla="*/ 470909 h 648631"/>
                <a:gd name="connsiteX19" fmla="*/ 1117602 w 1278215"/>
                <a:gd name="connsiteY19" fmla="*/ 517587 h 648631"/>
                <a:gd name="connsiteX20" fmla="*/ 1012293 w 1278215"/>
                <a:gd name="connsiteY20" fmla="*/ 528149 h 648631"/>
                <a:gd name="connsiteX21" fmla="*/ 797959 w 1278215"/>
                <a:gd name="connsiteY21" fmla="*/ 594855 h 648631"/>
                <a:gd name="connsiteX22" fmla="*/ 666000 w 1278215"/>
                <a:gd name="connsiteY22"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73110 w 1278215"/>
                <a:gd name="connsiteY11" fmla="*/ 325865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85232 w 1278215"/>
                <a:gd name="connsiteY10" fmla="*/ 392007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303246 w 1278215"/>
                <a:gd name="connsiteY10" fmla="*/ 324806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161423 w 1278215"/>
                <a:gd name="connsiteY9" fmla="*/ 340661 h 648631"/>
                <a:gd name="connsiteX10" fmla="*/ 275164 w 1278215"/>
                <a:gd name="connsiteY10" fmla="*/ 278775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75164 w 1278215"/>
                <a:gd name="connsiteY10" fmla="*/ 278775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77003 w 1278215"/>
                <a:gd name="connsiteY9" fmla="*/ 266670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134265 w 1278215"/>
                <a:gd name="connsiteY15" fmla="*/ 182355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85063 w 1278215"/>
                <a:gd name="connsiteY14" fmla="*/ 231244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81522 w 1278215"/>
                <a:gd name="connsiteY13" fmla="*/ 29201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915050 w 1278215"/>
                <a:gd name="connsiteY12" fmla="*/ 374706 h 648631"/>
                <a:gd name="connsiteX13" fmla="*/ 922750 w 1278215"/>
                <a:gd name="connsiteY13" fmla="*/ 25726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71927 w 1278215"/>
                <a:gd name="connsiteY15" fmla="*/ 105371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12293 w 1278215"/>
                <a:gd name="connsiteY21" fmla="*/ 528149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20013 w 1278215"/>
                <a:gd name="connsiteY21" fmla="*/ 554685 h 648631"/>
                <a:gd name="connsiteX22" fmla="*/ 797959 w 1278215"/>
                <a:gd name="connsiteY22" fmla="*/ 594855 h 648631"/>
                <a:gd name="connsiteX23" fmla="*/ 666000 w 1278215"/>
                <a:gd name="connsiteY23" fmla="*/ 629158 h 648631"/>
                <a:gd name="connsiteX0" fmla="*/ 666000 w 1278215"/>
                <a:gd name="connsiteY0" fmla="*/ 629158 h 648631"/>
                <a:gd name="connsiteX1" fmla="*/ 474455 w 1278215"/>
                <a:gd name="connsiteY1" fmla="*/ 636749 h 648631"/>
                <a:gd name="connsiteX2" fmla="*/ 414284 w 1278215"/>
                <a:gd name="connsiteY2" fmla="*/ 626709 h 648631"/>
                <a:gd name="connsiteX3" fmla="*/ 259672 w 1278215"/>
                <a:gd name="connsiteY3" fmla="*/ 587803 h 648631"/>
                <a:gd name="connsiteX4" fmla="*/ 379467 w 1278215"/>
                <a:gd name="connsiteY4" fmla="*/ 542086 h 648631"/>
                <a:gd name="connsiteX5" fmla="*/ 245307 w 1278215"/>
                <a:gd name="connsiteY5" fmla="*/ 544483 h 648631"/>
                <a:gd name="connsiteX6" fmla="*/ 181259 w 1278215"/>
                <a:gd name="connsiteY6" fmla="*/ 494157 h 648631"/>
                <a:gd name="connsiteX7" fmla="*/ 81366 w 1278215"/>
                <a:gd name="connsiteY7" fmla="*/ 460059 h 648631"/>
                <a:gd name="connsiteX8" fmla="*/ 0 w 1278215"/>
                <a:gd name="connsiteY8" fmla="*/ 157775 h 648631"/>
                <a:gd name="connsiteX9" fmla="*/ 42925 w 1278215"/>
                <a:gd name="connsiteY9" fmla="*/ 171614 h 648631"/>
                <a:gd name="connsiteX10" fmla="*/ 251951 w 1278215"/>
                <a:gd name="connsiteY10" fmla="*/ 246324 h 648631"/>
                <a:gd name="connsiteX11" fmla="*/ 622946 w 1278215"/>
                <a:gd name="connsiteY11" fmla="*/ 282828 h 648631"/>
                <a:gd name="connsiteX12" fmla="*/ 824456 w 1278215"/>
                <a:gd name="connsiteY12" fmla="*/ 315792 h 648631"/>
                <a:gd name="connsiteX13" fmla="*/ 922750 w 1278215"/>
                <a:gd name="connsiteY13" fmla="*/ 257269 h 648631"/>
                <a:gd name="connsiteX14" fmla="*/ 1039767 w 1278215"/>
                <a:gd name="connsiteY14" fmla="*/ 201786 h 648631"/>
                <a:gd name="connsiteX15" fmla="*/ 1035238 w 1278215"/>
                <a:gd name="connsiteY15" fmla="*/ 67628 h 648631"/>
                <a:gd name="connsiteX16" fmla="*/ 1054118 w 1278215"/>
                <a:gd name="connsiteY16" fmla="*/ 0 h 648631"/>
                <a:gd name="connsiteX17" fmla="*/ 1266255 w 1278215"/>
                <a:gd name="connsiteY17" fmla="*/ 291598 h 648631"/>
                <a:gd name="connsiteX18" fmla="*/ 1241199 w 1278215"/>
                <a:gd name="connsiteY18" fmla="*/ 424992 h 648631"/>
                <a:gd name="connsiteX19" fmla="*/ 1198899 w 1278215"/>
                <a:gd name="connsiteY19" fmla="*/ 470909 h 648631"/>
                <a:gd name="connsiteX20" fmla="*/ 1117602 w 1278215"/>
                <a:gd name="connsiteY20" fmla="*/ 517587 h 648631"/>
                <a:gd name="connsiteX21" fmla="*/ 1020013 w 1278215"/>
                <a:gd name="connsiteY21" fmla="*/ 554685 h 648631"/>
                <a:gd name="connsiteX22" fmla="*/ 849194 w 1278215"/>
                <a:gd name="connsiteY22" fmla="*/ 581658 h 648631"/>
                <a:gd name="connsiteX23" fmla="*/ 666000 w 1278215"/>
                <a:gd name="connsiteY23" fmla="*/ 629158 h 648631"/>
                <a:gd name="connsiteX0" fmla="*/ 687367 w 1278215"/>
                <a:gd name="connsiteY0" fmla="*/ 639501 h 653071"/>
                <a:gd name="connsiteX1" fmla="*/ 474455 w 1278215"/>
                <a:gd name="connsiteY1" fmla="*/ 636749 h 653071"/>
                <a:gd name="connsiteX2" fmla="*/ 414284 w 1278215"/>
                <a:gd name="connsiteY2" fmla="*/ 626709 h 653071"/>
                <a:gd name="connsiteX3" fmla="*/ 259672 w 1278215"/>
                <a:gd name="connsiteY3" fmla="*/ 587803 h 653071"/>
                <a:gd name="connsiteX4" fmla="*/ 379467 w 1278215"/>
                <a:gd name="connsiteY4" fmla="*/ 542086 h 653071"/>
                <a:gd name="connsiteX5" fmla="*/ 245307 w 1278215"/>
                <a:gd name="connsiteY5" fmla="*/ 544483 h 653071"/>
                <a:gd name="connsiteX6" fmla="*/ 181259 w 1278215"/>
                <a:gd name="connsiteY6" fmla="*/ 494157 h 653071"/>
                <a:gd name="connsiteX7" fmla="*/ 81366 w 1278215"/>
                <a:gd name="connsiteY7" fmla="*/ 460059 h 653071"/>
                <a:gd name="connsiteX8" fmla="*/ 0 w 1278215"/>
                <a:gd name="connsiteY8" fmla="*/ 157775 h 653071"/>
                <a:gd name="connsiteX9" fmla="*/ 42925 w 1278215"/>
                <a:gd name="connsiteY9" fmla="*/ 171614 h 653071"/>
                <a:gd name="connsiteX10" fmla="*/ 251951 w 1278215"/>
                <a:gd name="connsiteY10" fmla="*/ 246324 h 653071"/>
                <a:gd name="connsiteX11" fmla="*/ 622946 w 1278215"/>
                <a:gd name="connsiteY11" fmla="*/ 282828 h 653071"/>
                <a:gd name="connsiteX12" fmla="*/ 824456 w 1278215"/>
                <a:gd name="connsiteY12" fmla="*/ 315792 h 653071"/>
                <a:gd name="connsiteX13" fmla="*/ 922750 w 1278215"/>
                <a:gd name="connsiteY13" fmla="*/ 257269 h 653071"/>
                <a:gd name="connsiteX14" fmla="*/ 1039767 w 1278215"/>
                <a:gd name="connsiteY14" fmla="*/ 201786 h 653071"/>
                <a:gd name="connsiteX15" fmla="*/ 1035238 w 1278215"/>
                <a:gd name="connsiteY15" fmla="*/ 67628 h 653071"/>
                <a:gd name="connsiteX16" fmla="*/ 1054118 w 1278215"/>
                <a:gd name="connsiteY16" fmla="*/ 0 h 653071"/>
                <a:gd name="connsiteX17" fmla="*/ 1266255 w 1278215"/>
                <a:gd name="connsiteY17" fmla="*/ 291598 h 653071"/>
                <a:gd name="connsiteX18" fmla="*/ 1241199 w 1278215"/>
                <a:gd name="connsiteY18" fmla="*/ 424992 h 653071"/>
                <a:gd name="connsiteX19" fmla="*/ 1198899 w 1278215"/>
                <a:gd name="connsiteY19" fmla="*/ 470909 h 653071"/>
                <a:gd name="connsiteX20" fmla="*/ 1117602 w 1278215"/>
                <a:gd name="connsiteY20" fmla="*/ 517587 h 653071"/>
                <a:gd name="connsiteX21" fmla="*/ 1020013 w 1278215"/>
                <a:gd name="connsiteY21" fmla="*/ 554685 h 653071"/>
                <a:gd name="connsiteX22" fmla="*/ 849194 w 1278215"/>
                <a:gd name="connsiteY22" fmla="*/ 581658 h 653071"/>
                <a:gd name="connsiteX23" fmla="*/ 687367 w 1278215"/>
                <a:gd name="connsiteY23" fmla="*/ 639501 h 653071"/>
                <a:gd name="connsiteX0" fmla="*/ 687367 w 1278215"/>
                <a:gd name="connsiteY0" fmla="*/ 639501 h 645335"/>
                <a:gd name="connsiteX1" fmla="*/ 539336 w 1278215"/>
                <a:gd name="connsiteY1" fmla="*/ 607359 h 645335"/>
                <a:gd name="connsiteX2" fmla="*/ 414284 w 1278215"/>
                <a:gd name="connsiteY2" fmla="*/ 626709 h 645335"/>
                <a:gd name="connsiteX3" fmla="*/ 259672 w 1278215"/>
                <a:gd name="connsiteY3" fmla="*/ 587803 h 645335"/>
                <a:gd name="connsiteX4" fmla="*/ 379467 w 1278215"/>
                <a:gd name="connsiteY4" fmla="*/ 542086 h 645335"/>
                <a:gd name="connsiteX5" fmla="*/ 245307 w 1278215"/>
                <a:gd name="connsiteY5" fmla="*/ 544483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45307 w 1278215"/>
                <a:gd name="connsiteY5" fmla="*/ 544483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81366 w 1278215"/>
                <a:gd name="connsiteY7" fmla="*/ 46005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42925 w 1278215"/>
                <a:gd name="connsiteY9" fmla="*/ 171614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1951 w 1278215"/>
                <a:gd name="connsiteY10" fmla="*/ 24632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622946 w 1278215"/>
                <a:gd name="connsiteY11" fmla="*/ 282828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24456 w 1278215"/>
                <a:gd name="connsiteY12" fmla="*/ 315792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22750 w 1278215"/>
                <a:gd name="connsiteY13" fmla="*/ 257269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16319 w 1278215"/>
                <a:gd name="connsiteY13" fmla="*/ 235156 h 645335"/>
                <a:gd name="connsiteX14" fmla="*/ 1039767 w 1278215"/>
                <a:gd name="connsiteY14" fmla="*/ 201786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78215"/>
                <a:gd name="connsiteY0" fmla="*/ 639501 h 645335"/>
                <a:gd name="connsiteX1" fmla="*/ 539336 w 1278215"/>
                <a:gd name="connsiteY1" fmla="*/ 607359 h 645335"/>
                <a:gd name="connsiteX2" fmla="*/ 414284 w 1278215"/>
                <a:gd name="connsiteY2" fmla="*/ 626709 h 645335"/>
                <a:gd name="connsiteX3" fmla="*/ 323865 w 1278215"/>
                <a:gd name="connsiteY3" fmla="*/ 577078 h 645335"/>
                <a:gd name="connsiteX4" fmla="*/ 379467 w 1278215"/>
                <a:gd name="connsiteY4" fmla="*/ 542086 h 645335"/>
                <a:gd name="connsiteX5" fmla="*/ 255096 w 1278215"/>
                <a:gd name="connsiteY5" fmla="*/ 515022 h 645335"/>
                <a:gd name="connsiteX6" fmla="*/ 181259 w 1278215"/>
                <a:gd name="connsiteY6" fmla="*/ 494157 h 645335"/>
                <a:gd name="connsiteX7" fmla="*/ 137840 w 1278215"/>
                <a:gd name="connsiteY7" fmla="*/ 422799 h 645335"/>
                <a:gd name="connsiteX8" fmla="*/ 0 w 1278215"/>
                <a:gd name="connsiteY8" fmla="*/ 157775 h 645335"/>
                <a:gd name="connsiteX9" fmla="*/ 98615 w 1278215"/>
                <a:gd name="connsiteY9" fmla="*/ 194772 h 645335"/>
                <a:gd name="connsiteX10" fmla="*/ 257098 w 1278215"/>
                <a:gd name="connsiteY10" fmla="*/ 264014 h 645335"/>
                <a:gd name="connsiteX11" fmla="*/ 586645 w 1278215"/>
                <a:gd name="connsiteY11" fmla="*/ 284256 h 645335"/>
                <a:gd name="connsiteX12" fmla="*/ 818024 w 1278215"/>
                <a:gd name="connsiteY12" fmla="*/ 293679 h 645335"/>
                <a:gd name="connsiteX13" fmla="*/ 916319 w 1278215"/>
                <a:gd name="connsiteY13" fmla="*/ 235156 h 645335"/>
                <a:gd name="connsiteX14" fmla="*/ 1010680 w 1278215"/>
                <a:gd name="connsiteY14" fmla="*/ 164907 h 645335"/>
                <a:gd name="connsiteX15" fmla="*/ 1035238 w 1278215"/>
                <a:gd name="connsiteY15" fmla="*/ 67628 h 645335"/>
                <a:gd name="connsiteX16" fmla="*/ 1054118 w 1278215"/>
                <a:gd name="connsiteY16" fmla="*/ 0 h 645335"/>
                <a:gd name="connsiteX17" fmla="*/ 1266255 w 1278215"/>
                <a:gd name="connsiteY17" fmla="*/ 291598 h 645335"/>
                <a:gd name="connsiteX18" fmla="*/ 1241199 w 1278215"/>
                <a:gd name="connsiteY18" fmla="*/ 424992 h 645335"/>
                <a:gd name="connsiteX19" fmla="*/ 1198899 w 1278215"/>
                <a:gd name="connsiteY19" fmla="*/ 470909 h 645335"/>
                <a:gd name="connsiteX20" fmla="*/ 1117602 w 1278215"/>
                <a:gd name="connsiteY20" fmla="*/ 517587 h 645335"/>
                <a:gd name="connsiteX21" fmla="*/ 1020013 w 1278215"/>
                <a:gd name="connsiteY21" fmla="*/ 554685 h 645335"/>
                <a:gd name="connsiteX22" fmla="*/ 849194 w 1278215"/>
                <a:gd name="connsiteY22" fmla="*/ 581658 h 645335"/>
                <a:gd name="connsiteX23" fmla="*/ 687367 w 1278215"/>
                <a:gd name="connsiteY23" fmla="*/ 639501 h 645335"/>
                <a:gd name="connsiteX0" fmla="*/ 687367 w 1258258"/>
                <a:gd name="connsiteY0" fmla="*/ 639501 h 645335"/>
                <a:gd name="connsiteX1" fmla="*/ 539336 w 1258258"/>
                <a:gd name="connsiteY1" fmla="*/ 607359 h 645335"/>
                <a:gd name="connsiteX2" fmla="*/ 414284 w 1258258"/>
                <a:gd name="connsiteY2" fmla="*/ 626709 h 645335"/>
                <a:gd name="connsiteX3" fmla="*/ 323865 w 1258258"/>
                <a:gd name="connsiteY3" fmla="*/ 577078 h 645335"/>
                <a:gd name="connsiteX4" fmla="*/ 379467 w 1258258"/>
                <a:gd name="connsiteY4" fmla="*/ 542086 h 645335"/>
                <a:gd name="connsiteX5" fmla="*/ 255096 w 1258258"/>
                <a:gd name="connsiteY5" fmla="*/ 515022 h 645335"/>
                <a:gd name="connsiteX6" fmla="*/ 181259 w 1258258"/>
                <a:gd name="connsiteY6" fmla="*/ 494157 h 645335"/>
                <a:gd name="connsiteX7" fmla="*/ 137840 w 1258258"/>
                <a:gd name="connsiteY7" fmla="*/ 422799 h 645335"/>
                <a:gd name="connsiteX8" fmla="*/ 0 w 1258258"/>
                <a:gd name="connsiteY8" fmla="*/ 157775 h 645335"/>
                <a:gd name="connsiteX9" fmla="*/ 98615 w 1258258"/>
                <a:gd name="connsiteY9" fmla="*/ 194772 h 645335"/>
                <a:gd name="connsiteX10" fmla="*/ 257098 w 1258258"/>
                <a:gd name="connsiteY10" fmla="*/ 264014 h 645335"/>
                <a:gd name="connsiteX11" fmla="*/ 586645 w 1258258"/>
                <a:gd name="connsiteY11" fmla="*/ 284256 h 645335"/>
                <a:gd name="connsiteX12" fmla="*/ 818024 w 1258258"/>
                <a:gd name="connsiteY12" fmla="*/ 293679 h 645335"/>
                <a:gd name="connsiteX13" fmla="*/ 916319 w 1258258"/>
                <a:gd name="connsiteY13" fmla="*/ 235156 h 645335"/>
                <a:gd name="connsiteX14" fmla="*/ 1010680 w 1258258"/>
                <a:gd name="connsiteY14" fmla="*/ 164907 h 645335"/>
                <a:gd name="connsiteX15" fmla="*/ 1035238 w 1258258"/>
                <a:gd name="connsiteY15" fmla="*/ 67628 h 645335"/>
                <a:gd name="connsiteX16" fmla="*/ 1054118 w 1258258"/>
                <a:gd name="connsiteY16" fmla="*/ 0 h 645335"/>
                <a:gd name="connsiteX17" fmla="*/ 1237765 w 1258258"/>
                <a:gd name="connsiteY17" fmla="*/ 277807 h 645335"/>
                <a:gd name="connsiteX18" fmla="*/ 1241199 w 1258258"/>
                <a:gd name="connsiteY18" fmla="*/ 424992 h 645335"/>
                <a:gd name="connsiteX19" fmla="*/ 1198899 w 1258258"/>
                <a:gd name="connsiteY19" fmla="*/ 470909 h 645335"/>
                <a:gd name="connsiteX20" fmla="*/ 1117602 w 1258258"/>
                <a:gd name="connsiteY20" fmla="*/ 517587 h 645335"/>
                <a:gd name="connsiteX21" fmla="*/ 1020013 w 1258258"/>
                <a:gd name="connsiteY21" fmla="*/ 554685 h 645335"/>
                <a:gd name="connsiteX22" fmla="*/ 849194 w 1258258"/>
                <a:gd name="connsiteY22" fmla="*/ 581658 h 645335"/>
                <a:gd name="connsiteX23" fmla="*/ 687367 w 1258258"/>
                <a:gd name="connsiteY23" fmla="*/ 639501 h 645335"/>
                <a:gd name="connsiteX0" fmla="*/ 687367 w 1256920"/>
                <a:gd name="connsiteY0" fmla="*/ 639501 h 645335"/>
                <a:gd name="connsiteX1" fmla="*/ 539336 w 1256920"/>
                <a:gd name="connsiteY1" fmla="*/ 607359 h 645335"/>
                <a:gd name="connsiteX2" fmla="*/ 414284 w 1256920"/>
                <a:gd name="connsiteY2" fmla="*/ 626709 h 645335"/>
                <a:gd name="connsiteX3" fmla="*/ 323865 w 1256920"/>
                <a:gd name="connsiteY3" fmla="*/ 577078 h 645335"/>
                <a:gd name="connsiteX4" fmla="*/ 379467 w 1256920"/>
                <a:gd name="connsiteY4" fmla="*/ 542086 h 645335"/>
                <a:gd name="connsiteX5" fmla="*/ 255096 w 1256920"/>
                <a:gd name="connsiteY5" fmla="*/ 515022 h 645335"/>
                <a:gd name="connsiteX6" fmla="*/ 181259 w 1256920"/>
                <a:gd name="connsiteY6" fmla="*/ 494157 h 645335"/>
                <a:gd name="connsiteX7" fmla="*/ 137840 w 1256920"/>
                <a:gd name="connsiteY7" fmla="*/ 422799 h 645335"/>
                <a:gd name="connsiteX8" fmla="*/ 0 w 1256920"/>
                <a:gd name="connsiteY8" fmla="*/ 157775 h 645335"/>
                <a:gd name="connsiteX9" fmla="*/ 98615 w 1256920"/>
                <a:gd name="connsiteY9" fmla="*/ 194772 h 645335"/>
                <a:gd name="connsiteX10" fmla="*/ 257098 w 1256920"/>
                <a:gd name="connsiteY10" fmla="*/ 264014 h 645335"/>
                <a:gd name="connsiteX11" fmla="*/ 586645 w 1256920"/>
                <a:gd name="connsiteY11" fmla="*/ 284256 h 645335"/>
                <a:gd name="connsiteX12" fmla="*/ 818024 w 1256920"/>
                <a:gd name="connsiteY12" fmla="*/ 293679 h 645335"/>
                <a:gd name="connsiteX13" fmla="*/ 916319 w 1256920"/>
                <a:gd name="connsiteY13" fmla="*/ 235156 h 645335"/>
                <a:gd name="connsiteX14" fmla="*/ 1010680 w 1256920"/>
                <a:gd name="connsiteY14" fmla="*/ 164907 h 645335"/>
                <a:gd name="connsiteX15" fmla="*/ 1035238 w 1256920"/>
                <a:gd name="connsiteY15" fmla="*/ 67628 h 645335"/>
                <a:gd name="connsiteX16" fmla="*/ 1054118 w 1256920"/>
                <a:gd name="connsiteY16" fmla="*/ 0 h 645335"/>
                <a:gd name="connsiteX17" fmla="*/ 1237765 w 1256920"/>
                <a:gd name="connsiteY17" fmla="*/ 277807 h 645335"/>
                <a:gd name="connsiteX18" fmla="*/ 1241199 w 1256920"/>
                <a:gd name="connsiteY18" fmla="*/ 424992 h 645335"/>
                <a:gd name="connsiteX19" fmla="*/ 1198899 w 1256920"/>
                <a:gd name="connsiteY19" fmla="*/ 470909 h 645335"/>
                <a:gd name="connsiteX20" fmla="*/ 1117602 w 1256920"/>
                <a:gd name="connsiteY20" fmla="*/ 517587 h 645335"/>
                <a:gd name="connsiteX21" fmla="*/ 1020013 w 1256920"/>
                <a:gd name="connsiteY21" fmla="*/ 554685 h 645335"/>
                <a:gd name="connsiteX22" fmla="*/ 849194 w 1256920"/>
                <a:gd name="connsiteY22" fmla="*/ 581658 h 645335"/>
                <a:gd name="connsiteX23" fmla="*/ 687367 w 1256920"/>
                <a:gd name="connsiteY23"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489322 w 1159598"/>
                <a:gd name="connsiteY11" fmla="*/ 284256 h 645335"/>
                <a:gd name="connsiteX12" fmla="*/ 720701 w 1159598"/>
                <a:gd name="connsiteY12" fmla="*/ 293679 h 645335"/>
                <a:gd name="connsiteX13" fmla="*/ 818996 w 1159598"/>
                <a:gd name="connsiteY13" fmla="*/ 235156 h 645335"/>
                <a:gd name="connsiteX14" fmla="*/ 913357 w 1159598"/>
                <a:gd name="connsiteY14" fmla="*/ 164907 h 645335"/>
                <a:gd name="connsiteX15" fmla="*/ 937915 w 1159598"/>
                <a:gd name="connsiteY15" fmla="*/ 67628 h 645335"/>
                <a:gd name="connsiteX16" fmla="*/ 956795 w 1159598"/>
                <a:gd name="connsiteY16" fmla="*/ 0 h 645335"/>
                <a:gd name="connsiteX17" fmla="*/ 1140442 w 1159598"/>
                <a:gd name="connsiteY17" fmla="*/ 277807 h 645335"/>
                <a:gd name="connsiteX18" fmla="*/ 1143876 w 1159598"/>
                <a:gd name="connsiteY18" fmla="*/ 424992 h 645335"/>
                <a:gd name="connsiteX19" fmla="*/ 1101576 w 1159598"/>
                <a:gd name="connsiteY19" fmla="*/ 470909 h 645335"/>
                <a:gd name="connsiteX20" fmla="*/ 1020279 w 1159598"/>
                <a:gd name="connsiteY20" fmla="*/ 517587 h 645335"/>
                <a:gd name="connsiteX21" fmla="*/ 922690 w 1159598"/>
                <a:gd name="connsiteY21" fmla="*/ 554685 h 645335"/>
                <a:gd name="connsiteX22" fmla="*/ 751871 w 1159598"/>
                <a:gd name="connsiteY22" fmla="*/ 581658 h 645335"/>
                <a:gd name="connsiteX23" fmla="*/ 590044 w 1159598"/>
                <a:gd name="connsiteY23"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720701 w 1159598"/>
                <a:gd name="connsiteY13" fmla="*/ 293679 h 645335"/>
                <a:gd name="connsiteX14" fmla="*/ 818996 w 1159598"/>
                <a:gd name="connsiteY14" fmla="*/ 235156 h 645335"/>
                <a:gd name="connsiteX15" fmla="*/ 913357 w 1159598"/>
                <a:gd name="connsiteY15" fmla="*/ 164907 h 645335"/>
                <a:gd name="connsiteX16" fmla="*/ 937915 w 1159598"/>
                <a:gd name="connsiteY16" fmla="*/ 67628 h 645335"/>
                <a:gd name="connsiteX17" fmla="*/ 956795 w 1159598"/>
                <a:gd name="connsiteY17" fmla="*/ 0 h 645335"/>
                <a:gd name="connsiteX18" fmla="*/ 1140442 w 1159598"/>
                <a:gd name="connsiteY18" fmla="*/ 277807 h 645335"/>
                <a:gd name="connsiteX19" fmla="*/ 1143876 w 1159598"/>
                <a:gd name="connsiteY19" fmla="*/ 424992 h 645335"/>
                <a:gd name="connsiteX20" fmla="*/ 1101576 w 1159598"/>
                <a:gd name="connsiteY20" fmla="*/ 470909 h 645335"/>
                <a:gd name="connsiteX21" fmla="*/ 1020279 w 1159598"/>
                <a:gd name="connsiteY21" fmla="*/ 517587 h 645335"/>
                <a:gd name="connsiteX22" fmla="*/ 922690 w 1159598"/>
                <a:gd name="connsiteY22" fmla="*/ 554685 h 645335"/>
                <a:gd name="connsiteX23" fmla="*/ 751871 w 1159598"/>
                <a:gd name="connsiteY23" fmla="*/ 581658 h 645335"/>
                <a:gd name="connsiteX24" fmla="*/ 590044 w 1159598"/>
                <a:gd name="connsiteY24"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586571 w 1159598"/>
                <a:gd name="connsiteY13" fmla="*/ 287373 h 645335"/>
                <a:gd name="connsiteX14" fmla="*/ 720701 w 1159598"/>
                <a:gd name="connsiteY14" fmla="*/ 293679 h 645335"/>
                <a:gd name="connsiteX15" fmla="*/ 818996 w 1159598"/>
                <a:gd name="connsiteY15" fmla="*/ 235156 h 645335"/>
                <a:gd name="connsiteX16" fmla="*/ 913357 w 1159598"/>
                <a:gd name="connsiteY16" fmla="*/ 164907 h 645335"/>
                <a:gd name="connsiteX17" fmla="*/ 937915 w 1159598"/>
                <a:gd name="connsiteY17" fmla="*/ 67628 h 645335"/>
                <a:gd name="connsiteX18" fmla="*/ 956795 w 1159598"/>
                <a:gd name="connsiteY18" fmla="*/ 0 h 645335"/>
                <a:gd name="connsiteX19" fmla="*/ 1140442 w 1159598"/>
                <a:gd name="connsiteY19" fmla="*/ 277807 h 645335"/>
                <a:gd name="connsiteX20" fmla="*/ 1143876 w 1159598"/>
                <a:gd name="connsiteY20" fmla="*/ 424992 h 645335"/>
                <a:gd name="connsiteX21" fmla="*/ 1101576 w 1159598"/>
                <a:gd name="connsiteY21" fmla="*/ 470909 h 645335"/>
                <a:gd name="connsiteX22" fmla="*/ 1020279 w 1159598"/>
                <a:gd name="connsiteY22" fmla="*/ 517587 h 645335"/>
                <a:gd name="connsiteX23" fmla="*/ 922690 w 1159598"/>
                <a:gd name="connsiteY23" fmla="*/ 554685 h 645335"/>
                <a:gd name="connsiteX24" fmla="*/ 751871 w 1159598"/>
                <a:gd name="connsiteY24" fmla="*/ 581658 h 645335"/>
                <a:gd name="connsiteX25" fmla="*/ 590044 w 1159598"/>
                <a:gd name="connsiteY25"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334484 w 1159598"/>
                <a:gd name="connsiteY11" fmla="*/ 273300 h 645335"/>
                <a:gd name="connsiteX12" fmla="*/ 489322 w 1159598"/>
                <a:gd name="connsiteY12" fmla="*/ 284256 h 645335"/>
                <a:gd name="connsiteX13" fmla="*/ 586571 w 1159598"/>
                <a:gd name="connsiteY13" fmla="*/ 287373 h 645335"/>
                <a:gd name="connsiteX14" fmla="*/ 720701 w 1159598"/>
                <a:gd name="connsiteY14" fmla="*/ 293679 h 645335"/>
                <a:gd name="connsiteX15" fmla="*/ 818996 w 1159598"/>
                <a:gd name="connsiteY15" fmla="*/ 235156 h 645335"/>
                <a:gd name="connsiteX16" fmla="*/ 878922 w 1159598"/>
                <a:gd name="connsiteY16" fmla="*/ 206689 h 645335"/>
                <a:gd name="connsiteX17" fmla="*/ 913357 w 1159598"/>
                <a:gd name="connsiteY17" fmla="*/ 164907 h 645335"/>
                <a:gd name="connsiteX18" fmla="*/ 937915 w 1159598"/>
                <a:gd name="connsiteY18" fmla="*/ 67628 h 645335"/>
                <a:gd name="connsiteX19" fmla="*/ 956795 w 1159598"/>
                <a:gd name="connsiteY19" fmla="*/ 0 h 645335"/>
                <a:gd name="connsiteX20" fmla="*/ 1140442 w 1159598"/>
                <a:gd name="connsiteY20" fmla="*/ 277807 h 645335"/>
                <a:gd name="connsiteX21" fmla="*/ 1143876 w 1159598"/>
                <a:gd name="connsiteY21" fmla="*/ 424992 h 645335"/>
                <a:gd name="connsiteX22" fmla="*/ 1101576 w 1159598"/>
                <a:gd name="connsiteY22" fmla="*/ 470909 h 645335"/>
                <a:gd name="connsiteX23" fmla="*/ 1020279 w 1159598"/>
                <a:gd name="connsiteY23" fmla="*/ 517587 h 645335"/>
                <a:gd name="connsiteX24" fmla="*/ 922690 w 1159598"/>
                <a:gd name="connsiteY24" fmla="*/ 554685 h 645335"/>
                <a:gd name="connsiteX25" fmla="*/ 751871 w 1159598"/>
                <a:gd name="connsiteY25" fmla="*/ 581658 h 645335"/>
                <a:gd name="connsiteX26" fmla="*/ 590044 w 1159598"/>
                <a:gd name="connsiteY26"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59775 w 1159598"/>
                <a:gd name="connsiteY10" fmla="*/ 264014 h 645335"/>
                <a:gd name="connsiteX11" fmla="*/ 234691 w 1159598"/>
                <a:gd name="connsiteY11" fmla="*/ 271210 h 645335"/>
                <a:gd name="connsiteX12" fmla="*/ 334484 w 1159598"/>
                <a:gd name="connsiteY12" fmla="*/ 273300 h 645335"/>
                <a:gd name="connsiteX13" fmla="*/ 489322 w 1159598"/>
                <a:gd name="connsiteY13" fmla="*/ 284256 h 645335"/>
                <a:gd name="connsiteX14" fmla="*/ 586571 w 1159598"/>
                <a:gd name="connsiteY14" fmla="*/ 287373 h 645335"/>
                <a:gd name="connsiteX15" fmla="*/ 720701 w 1159598"/>
                <a:gd name="connsiteY15" fmla="*/ 293679 h 645335"/>
                <a:gd name="connsiteX16" fmla="*/ 818996 w 1159598"/>
                <a:gd name="connsiteY16" fmla="*/ 235156 h 645335"/>
                <a:gd name="connsiteX17" fmla="*/ 878922 w 1159598"/>
                <a:gd name="connsiteY17" fmla="*/ 206689 h 645335"/>
                <a:gd name="connsiteX18" fmla="*/ 913357 w 1159598"/>
                <a:gd name="connsiteY18" fmla="*/ 164907 h 645335"/>
                <a:gd name="connsiteX19" fmla="*/ 937915 w 1159598"/>
                <a:gd name="connsiteY19" fmla="*/ 67628 h 645335"/>
                <a:gd name="connsiteX20" fmla="*/ 956795 w 1159598"/>
                <a:gd name="connsiteY20" fmla="*/ 0 h 645335"/>
                <a:gd name="connsiteX21" fmla="*/ 1140442 w 1159598"/>
                <a:gd name="connsiteY21" fmla="*/ 277807 h 645335"/>
                <a:gd name="connsiteX22" fmla="*/ 1143876 w 1159598"/>
                <a:gd name="connsiteY22" fmla="*/ 424992 h 645335"/>
                <a:gd name="connsiteX23" fmla="*/ 1101576 w 1159598"/>
                <a:gd name="connsiteY23" fmla="*/ 470909 h 645335"/>
                <a:gd name="connsiteX24" fmla="*/ 1020279 w 1159598"/>
                <a:gd name="connsiteY24" fmla="*/ 517587 h 645335"/>
                <a:gd name="connsiteX25" fmla="*/ 922690 w 1159598"/>
                <a:gd name="connsiteY25" fmla="*/ 554685 h 645335"/>
                <a:gd name="connsiteX26" fmla="*/ 751871 w 1159598"/>
                <a:gd name="connsiteY26" fmla="*/ 581658 h 645335"/>
                <a:gd name="connsiteX27" fmla="*/ 590044 w 1159598"/>
                <a:gd name="connsiteY27"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94916 w 1159598"/>
                <a:gd name="connsiteY10" fmla="*/ 238613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4691 w 1159598"/>
                <a:gd name="connsiteY12" fmla="*/ 271210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34484 w 1159598"/>
                <a:gd name="connsiteY13" fmla="*/ 273300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89322 w 1159598"/>
                <a:gd name="connsiteY14" fmla="*/ 284256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6571 w 1159598"/>
                <a:gd name="connsiteY15" fmla="*/ 287373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20701 w 1159598"/>
                <a:gd name="connsiteY16" fmla="*/ 293679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78922 w 1159598"/>
                <a:gd name="connsiteY18" fmla="*/ 206689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913357 w 1159598"/>
                <a:gd name="connsiteY19" fmla="*/ 164907 h 645335"/>
                <a:gd name="connsiteX20" fmla="*/ 937915 w 1159598"/>
                <a:gd name="connsiteY20" fmla="*/ 67628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913357 w 1159598"/>
                <a:gd name="connsiteY19" fmla="*/ 164907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59775 w 1159598"/>
                <a:gd name="connsiteY11" fmla="*/ 264014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7438 w 1159598"/>
                <a:gd name="connsiteY10" fmla="*/ 217997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1292 w 1159598"/>
                <a:gd name="connsiteY9" fmla="*/ 194772 h 645335"/>
                <a:gd name="connsiteX10" fmla="*/ 106834 w 1159598"/>
                <a:gd name="connsiteY10" fmla="*/ 194909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90044 w 1159598"/>
                <a:gd name="connsiteY0" fmla="*/ 639501 h 645335"/>
                <a:gd name="connsiteX1" fmla="*/ 442013 w 1159598"/>
                <a:gd name="connsiteY1" fmla="*/ 607359 h 645335"/>
                <a:gd name="connsiteX2" fmla="*/ 316961 w 1159598"/>
                <a:gd name="connsiteY2" fmla="*/ 626709 h 645335"/>
                <a:gd name="connsiteX3" fmla="*/ 226542 w 1159598"/>
                <a:gd name="connsiteY3" fmla="*/ 577078 h 645335"/>
                <a:gd name="connsiteX4" fmla="*/ 282144 w 1159598"/>
                <a:gd name="connsiteY4" fmla="*/ 542086 h 645335"/>
                <a:gd name="connsiteX5" fmla="*/ 157773 w 1159598"/>
                <a:gd name="connsiteY5" fmla="*/ 515022 h 645335"/>
                <a:gd name="connsiteX6" fmla="*/ 83936 w 1159598"/>
                <a:gd name="connsiteY6" fmla="*/ 494157 h 645335"/>
                <a:gd name="connsiteX7" fmla="*/ 40517 w 1159598"/>
                <a:gd name="connsiteY7" fmla="*/ 422799 h 645335"/>
                <a:gd name="connsiteX8" fmla="*/ 0 w 1159598"/>
                <a:gd name="connsiteY8" fmla="*/ 113690 h 645335"/>
                <a:gd name="connsiteX9" fmla="*/ 42066 w 1159598"/>
                <a:gd name="connsiteY9" fmla="*/ 164860 h 645335"/>
                <a:gd name="connsiteX10" fmla="*/ 106834 w 1159598"/>
                <a:gd name="connsiteY10" fmla="*/ 194909 h 645335"/>
                <a:gd name="connsiteX11" fmla="*/ 173599 w 1159598"/>
                <a:gd name="connsiteY11" fmla="*/ 247821 h 645335"/>
                <a:gd name="connsiteX12" fmla="*/ 230782 w 1159598"/>
                <a:gd name="connsiteY12" fmla="*/ 257941 h 645335"/>
                <a:gd name="connsiteX13" fmla="*/ 329272 w 1159598"/>
                <a:gd name="connsiteY13" fmla="*/ 255609 h 645335"/>
                <a:gd name="connsiteX14" fmla="*/ 490021 w 1159598"/>
                <a:gd name="connsiteY14" fmla="*/ 265590 h 645335"/>
                <a:gd name="connsiteX15" fmla="*/ 581964 w 1159598"/>
                <a:gd name="connsiteY15" fmla="*/ 292770 h 645335"/>
                <a:gd name="connsiteX16" fmla="*/ 712883 w 1159598"/>
                <a:gd name="connsiteY16" fmla="*/ 267144 h 645335"/>
                <a:gd name="connsiteX17" fmla="*/ 818996 w 1159598"/>
                <a:gd name="connsiteY17" fmla="*/ 235156 h 645335"/>
                <a:gd name="connsiteX18" fmla="*/ 854674 w 1159598"/>
                <a:gd name="connsiteY18" fmla="*/ 187501 h 645335"/>
                <a:gd name="connsiteX19" fmla="*/ 889109 w 1159598"/>
                <a:gd name="connsiteY19" fmla="*/ 145719 h 645335"/>
                <a:gd name="connsiteX20" fmla="*/ 959557 w 1159598"/>
                <a:gd name="connsiteY20" fmla="*/ 77973 h 645335"/>
                <a:gd name="connsiteX21" fmla="*/ 956795 w 1159598"/>
                <a:gd name="connsiteY21" fmla="*/ 0 h 645335"/>
                <a:gd name="connsiteX22" fmla="*/ 1140442 w 1159598"/>
                <a:gd name="connsiteY22" fmla="*/ 277807 h 645335"/>
                <a:gd name="connsiteX23" fmla="*/ 1143876 w 1159598"/>
                <a:gd name="connsiteY23" fmla="*/ 424992 h 645335"/>
                <a:gd name="connsiteX24" fmla="*/ 1101576 w 1159598"/>
                <a:gd name="connsiteY24" fmla="*/ 470909 h 645335"/>
                <a:gd name="connsiteX25" fmla="*/ 1020279 w 1159598"/>
                <a:gd name="connsiteY25" fmla="*/ 517587 h 645335"/>
                <a:gd name="connsiteX26" fmla="*/ 922690 w 1159598"/>
                <a:gd name="connsiteY26" fmla="*/ 554685 h 645335"/>
                <a:gd name="connsiteX27" fmla="*/ 751871 w 1159598"/>
                <a:gd name="connsiteY27" fmla="*/ 581658 h 645335"/>
                <a:gd name="connsiteX28" fmla="*/ 590044 w 1159598"/>
                <a:gd name="connsiteY28" fmla="*/ 639501 h 645335"/>
                <a:gd name="connsiteX0" fmla="*/ 570914 w 1140468"/>
                <a:gd name="connsiteY0" fmla="*/ 639501 h 645335"/>
                <a:gd name="connsiteX1" fmla="*/ 422883 w 1140468"/>
                <a:gd name="connsiteY1" fmla="*/ 607359 h 645335"/>
                <a:gd name="connsiteX2" fmla="*/ 297831 w 1140468"/>
                <a:gd name="connsiteY2" fmla="*/ 626709 h 645335"/>
                <a:gd name="connsiteX3" fmla="*/ 207412 w 1140468"/>
                <a:gd name="connsiteY3" fmla="*/ 577078 h 645335"/>
                <a:gd name="connsiteX4" fmla="*/ 263014 w 1140468"/>
                <a:gd name="connsiteY4" fmla="*/ 542086 h 645335"/>
                <a:gd name="connsiteX5" fmla="*/ 138643 w 1140468"/>
                <a:gd name="connsiteY5" fmla="*/ 515022 h 645335"/>
                <a:gd name="connsiteX6" fmla="*/ 64806 w 1140468"/>
                <a:gd name="connsiteY6" fmla="*/ 494157 h 645335"/>
                <a:gd name="connsiteX7" fmla="*/ 21387 w 1140468"/>
                <a:gd name="connsiteY7" fmla="*/ 422799 h 645335"/>
                <a:gd name="connsiteX8" fmla="*/ 0 w 1140468"/>
                <a:gd name="connsiteY8" fmla="*/ 73434 h 645335"/>
                <a:gd name="connsiteX9" fmla="*/ 22936 w 1140468"/>
                <a:gd name="connsiteY9" fmla="*/ 164860 h 645335"/>
                <a:gd name="connsiteX10" fmla="*/ 87704 w 1140468"/>
                <a:gd name="connsiteY10" fmla="*/ 194909 h 645335"/>
                <a:gd name="connsiteX11" fmla="*/ 154469 w 1140468"/>
                <a:gd name="connsiteY11" fmla="*/ 247821 h 645335"/>
                <a:gd name="connsiteX12" fmla="*/ 211652 w 1140468"/>
                <a:gd name="connsiteY12" fmla="*/ 257941 h 645335"/>
                <a:gd name="connsiteX13" fmla="*/ 310142 w 1140468"/>
                <a:gd name="connsiteY13" fmla="*/ 255609 h 645335"/>
                <a:gd name="connsiteX14" fmla="*/ 470891 w 1140468"/>
                <a:gd name="connsiteY14" fmla="*/ 265590 h 645335"/>
                <a:gd name="connsiteX15" fmla="*/ 562834 w 1140468"/>
                <a:gd name="connsiteY15" fmla="*/ 292770 h 645335"/>
                <a:gd name="connsiteX16" fmla="*/ 693753 w 1140468"/>
                <a:gd name="connsiteY16" fmla="*/ 267144 h 645335"/>
                <a:gd name="connsiteX17" fmla="*/ 799866 w 1140468"/>
                <a:gd name="connsiteY17" fmla="*/ 235156 h 645335"/>
                <a:gd name="connsiteX18" fmla="*/ 835544 w 1140468"/>
                <a:gd name="connsiteY18" fmla="*/ 187501 h 645335"/>
                <a:gd name="connsiteX19" fmla="*/ 869979 w 1140468"/>
                <a:gd name="connsiteY19" fmla="*/ 145719 h 645335"/>
                <a:gd name="connsiteX20" fmla="*/ 940427 w 1140468"/>
                <a:gd name="connsiteY20" fmla="*/ 77973 h 645335"/>
                <a:gd name="connsiteX21" fmla="*/ 937665 w 1140468"/>
                <a:gd name="connsiteY21" fmla="*/ 0 h 645335"/>
                <a:gd name="connsiteX22" fmla="*/ 1121312 w 1140468"/>
                <a:gd name="connsiteY22" fmla="*/ 277807 h 645335"/>
                <a:gd name="connsiteX23" fmla="*/ 1124746 w 1140468"/>
                <a:gd name="connsiteY23" fmla="*/ 424992 h 645335"/>
                <a:gd name="connsiteX24" fmla="*/ 1082446 w 1140468"/>
                <a:gd name="connsiteY24" fmla="*/ 470909 h 645335"/>
                <a:gd name="connsiteX25" fmla="*/ 1001149 w 1140468"/>
                <a:gd name="connsiteY25" fmla="*/ 517587 h 645335"/>
                <a:gd name="connsiteX26" fmla="*/ 903560 w 1140468"/>
                <a:gd name="connsiteY26" fmla="*/ 554685 h 645335"/>
                <a:gd name="connsiteX27" fmla="*/ 732741 w 1140468"/>
                <a:gd name="connsiteY27" fmla="*/ 581658 h 645335"/>
                <a:gd name="connsiteX28" fmla="*/ 570914 w 1140468"/>
                <a:gd name="connsiteY28" fmla="*/ 639501 h 645335"/>
                <a:gd name="connsiteX0" fmla="*/ 570914 w 1140468"/>
                <a:gd name="connsiteY0" fmla="*/ 639501 h 645335"/>
                <a:gd name="connsiteX1" fmla="*/ 422883 w 1140468"/>
                <a:gd name="connsiteY1" fmla="*/ 607359 h 645335"/>
                <a:gd name="connsiteX2" fmla="*/ 297831 w 1140468"/>
                <a:gd name="connsiteY2" fmla="*/ 626709 h 645335"/>
                <a:gd name="connsiteX3" fmla="*/ 207412 w 1140468"/>
                <a:gd name="connsiteY3" fmla="*/ 577078 h 645335"/>
                <a:gd name="connsiteX4" fmla="*/ 263014 w 1140468"/>
                <a:gd name="connsiteY4" fmla="*/ 542086 h 645335"/>
                <a:gd name="connsiteX5" fmla="*/ 138643 w 1140468"/>
                <a:gd name="connsiteY5" fmla="*/ 515022 h 645335"/>
                <a:gd name="connsiteX6" fmla="*/ 64806 w 1140468"/>
                <a:gd name="connsiteY6" fmla="*/ 494157 h 645335"/>
                <a:gd name="connsiteX7" fmla="*/ 21387 w 1140468"/>
                <a:gd name="connsiteY7" fmla="*/ 422799 h 645335"/>
                <a:gd name="connsiteX8" fmla="*/ 0 w 1140468"/>
                <a:gd name="connsiteY8" fmla="*/ 73434 h 645335"/>
                <a:gd name="connsiteX9" fmla="*/ 22936 w 1140468"/>
                <a:gd name="connsiteY9" fmla="*/ 164860 h 645335"/>
                <a:gd name="connsiteX10" fmla="*/ 87704 w 1140468"/>
                <a:gd name="connsiteY10" fmla="*/ 194909 h 645335"/>
                <a:gd name="connsiteX11" fmla="*/ 154469 w 1140468"/>
                <a:gd name="connsiteY11" fmla="*/ 247821 h 645335"/>
                <a:gd name="connsiteX12" fmla="*/ 211652 w 1140468"/>
                <a:gd name="connsiteY12" fmla="*/ 257941 h 645335"/>
                <a:gd name="connsiteX13" fmla="*/ 310142 w 1140468"/>
                <a:gd name="connsiteY13" fmla="*/ 255609 h 645335"/>
                <a:gd name="connsiteX14" fmla="*/ 470891 w 1140468"/>
                <a:gd name="connsiteY14" fmla="*/ 265590 h 645335"/>
                <a:gd name="connsiteX15" fmla="*/ 562834 w 1140468"/>
                <a:gd name="connsiteY15" fmla="*/ 292770 h 645335"/>
                <a:gd name="connsiteX16" fmla="*/ 693753 w 1140468"/>
                <a:gd name="connsiteY16" fmla="*/ 267144 h 645335"/>
                <a:gd name="connsiteX17" fmla="*/ 753974 w 1140468"/>
                <a:gd name="connsiteY17" fmla="*/ 205625 h 645335"/>
                <a:gd name="connsiteX18" fmla="*/ 835544 w 1140468"/>
                <a:gd name="connsiteY18" fmla="*/ 187501 h 645335"/>
                <a:gd name="connsiteX19" fmla="*/ 869979 w 1140468"/>
                <a:gd name="connsiteY19" fmla="*/ 145719 h 645335"/>
                <a:gd name="connsiteX20" fmla="*/ 940427 w 1140468"/>
                <a:gd name="connsiteY20" fmla="*/ 77973 h 645335"/>
                <a:gd name="connsiteX21" fmla="*/ 937665 w 1140468"/>
                <a:gd name="connsiteY21" fmla="*/ 0 h 645335"/>
                <a:gd name="connsiteX22" fmla="*/ 1121312 w 1140468"/>
                <a:gd name="connsiteY22" fmla="*/ 277807 h 645335"/>
                <a:gd name="connsiteX23" fmla="*/ 1124746 w 1140468"/>
                <a:gd name="connsiteY23" fmla="*/ 424992 h 645335"/>
                <a:gd name="connsiteX24" fmla="*/ 1082446 w 1140468"/>
                <a:gd name="connsiteY24" fmla="*/ 470909 h 645335"/>
                <a:gd name="connsiteX25" fmla="*/ 1001149 w 1140468"/>
                <a:gd name="connsiteY25" fmla="*/ 517587 h 645335"/>
                <a:gd name="connsiteX26" fmla="*/ 903560 w 1140468"/>
                <a:gd name="connsiteY26" fmla="*/ 554685 h 645335"/>
                <a:gd name="connsiteX27" fmla="*/ 732741 w 1140468"/>
                <a:gd name="connsiteY27" fmla="*/ 581658 h 645335"/>
                <a:gd name="connsiteX28" fmla="*/ 570914 w 1140468"/>
                <a:gd name="connsiteY28" fmla="*/ 639501 h 6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0468" h="645335">
                  <a:moveTo>
                    <a:pt x="570914" y="639501"/>
                  </a:moveTo>
                  <a:cubicBezTo>
                    <a:pt x="470556" y="657909"/>
                    <a:pt x="503788" y="628769"/>
                    <a:pt x="422883" y="607359"/>
                  </a:cubicBezTo>
                  <a:cubicBezTo>
                    <a:pt x="364765" y="616989"/>
                    <a:pt x="333743" y="631756"/>
                    <a:pt x="297831" y="626709"/>
                  </a:cubicBezTo>
                  <a:cubicBezTo>
                    <a:pt x="261919" y="621662"/>
                    <a:pt x="248846" y="591624"/>
                    <a:pt x="207412" y="577078"/>
                  </a:cubicBezTo>
                  <a:cubicBezTo>
                    <a:pt x="130208" y="583978"/>
                    <a:pt x="274476" y="552429"/>
                    <a:pt x="263014" y="542086"/>
                  </a:cubicBezTo>
                  <a:cubicBezTo>
                    <a:pt x="251553" y="531743"/>
                    <a:pt x="100187" y="546267"/>
                    <a:pt x="138643" y="515022"/>
                  </a:cubicBezTo>
                  <a:cubicBezTo>
                    <a:pt x="102277" y="468923"/>
                    <a:pt x="84349" y="509527"/>
                    <a:pt x="64806" y="494157"/>
                  </a:cubicBezTo>
                  <a:cubicBezTo>
                    <a:pt x="45263" y="478787"/>
                    <a:pt x="-26618" y="440324"/>
                    <a:pt x="21387" y="422799"/>
                  </a:cubicBezTo>
                  <a:lnTo>
                    <a:pt x="0" y="73434"/>
                  </a:lnTo>
                  <a:cubicBezTo>
                    <a:pt x="431" y="100461"/>
                    <a:pt x="22505" y="137833"/>
                    <a:pt x="22936" y="164860"/>
                  </a:cubicBezTo>
                  <a:cubicBezTo>
                    <a:pt x="38755" y="185681"/>
                    <a:pt x="61290" y="183369"/>
                    <a:pt x="87704" y="194909"/>
                  </a:cubicBezTo>
                  <a:cubicBezTo>
                    <a:pt x="114118" y="206449"/>
                    <a:pt x="133811" y="237316"/>
                    <a:pt x="154469" y="247821"/>
                  </a:cubicBezTo>
                  <a:cubicBezTo>
                    <a:pt x="175127" y="258326"/>
                    <a:pt x="182534" y="256393"/>
                    <a:pt x="211652" y="257941"/>
                  </a:cubicBezTo>
                  <a:cubicBezTo>
                    <a:pt x="240770" y="259489"/>
                    <a:pt x="267704" y="253435"/>
                    <a:pt x="310142" y="255609"/>
                  </a:cubicBezTo>
                  <a:cubicBezTo>
                    <a:pt x="363492" y="265158"/>
                    <a:pt x="428776" y="259397"/>
                    <a:pt x="470891" y="265590"/>
                  </a:cubicBezTo>
                  <a:cubicBezTo>
                    <a:pt x="513006" y="271784"/>
                    <a:pt x="524271" y="291200"/>
                    <a:pt x="562834" y="292770"/>
                  </a:cubicBezTo>
                  <a:cubicBezTo>
                    <a:pt x="601397" y="294340"/>
                    <a:pt x="655016" y="275847"/>
                    <a:pt x="693753" y="267144"/>
                  </a:cubicBezTo>
                  <a:cubicBezTo>
                    <a:pt x="732490" y="258441"/>
                    <a:pt x="730342" y="218899"/>
                    <a:pt x="753974" y="205625"/>
                  </a:cubicBezTo>
                  <a:cubicBezTo>
                    <a:pt x="777606" y="192351"/>
                    <a:pt x="819817" y="199209"/>
                    <a:pt x="835544" y="187501"/>
                  </a:cubicBezTo>
                  <a:cubicBezTo>
                    <a:pt x="851271" y="175793"/>
                    <a:pt x="860147" y="168896"/>
                    <a:pt x="869979" y="145719"/>
                  </a:cubicBezTo>
                  <a:lnTo>
                    <a:pt x="940427" y="77973"/>
                  </a:lnTo>
                  <a:cubicBezTo>
                    <a:pt x="941485" y="66217"/>
                    <a:pt x="936607" y="11756"/>
                    <a:pt x="937665" y="0"/>
                  </a:cubicBezTo>
                  <a:cubicBezTo>
                    <a:pt x="952822" y="14058"/>
                    <a:pt x="1131578" y="223239"/>
                    <a:pt x="1121312" y="277807"/>
                  </a:cubicBezTo>
                  <a:cubicBezTo>
                    <a:pt x="1111046" y="332375"/>
                    <a:pt x="1143482" y="391638"/>
                    <a:pt x="1124746" y="424992"/>
                  </a:cubicBezTo>
                  <a:cubicBezTo>
                    <a:pt x="1170799" y="470734"/>
                    <a:pt x="1103046" y="455477"/>
                    <a:pt x="1082446" y="470909"/>
                  </a:cubicBezTo>
                  <a:cubicBezTo>
                    <a:pt x="1061847" y="486342"/>
                    <a:pt x="1100631" y="506735"/>
                    <a:pt x="1001149" y="517587"/>
                  </a:cubicBezTo>
                  <a:cubicBezTo>
                    <a:pt x="1000674" y="564004"/>
                    <a:pt x="949685" y="524382"/>
                    <a:pt x="903560" y="554685"/>
                  </a:cubicBezTo>
                  <a:cubicBezTo>
                    <a:pt x="833477" y="600734"/>
                    <a:pt x="811224" y="619005"/>
                    <a:pt x="732741" y="581658"/>
                  </a:cubicBezTo>
                  <a:cubicBezTo>
                    <a:pt x="707359" y="645807"/>
                    <a:pt x="656080" y="623879"/>
                    <a:pt x="570914" y="639501"/>
                  </a:cubicBezTo>
                  <a:close/>
                </a:path>
              </a:pathLst>
            </a:cu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Picture 164"/>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63536" y="2803223"/>
              <a:ext cx="144902" cy="122821"/>
            </a:xfrm>
            <a:prstGeom prst="rect">
              <a:avLst/>
            </a:prstGeom>
          </p:spPr>
        </p:pic>
        <p:sp>
          <p:nvSpPr>
            <p:cNvPr id="166" name="Right Bracket 165"/>
            <p:cNvSpPr/>
            <p:nvPr/>
          </p:nvSpPr>
          <p:spPr>
            <a:xfrm rot="5207433">
              <a:off x="7214102" y="3278979"/>
              <a:ext cx="323661" cy="384569"/>
            </a:xfrm>
            <a:prstGeom prst="rightBracket">
              <a:avLst>
                <a:gd name="adj" fmla="val 6202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7" name="Picture 166"/>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190398" y="3525942"/>
              <a:ext cx="384568" cy="325965"/>
            </a:xfrm>
            <a:prstGeom prst="rect">
              <a:avLst/>
            </a:prstGeom>
          </p:spPr>
        </p:pic>
        <p:pic>
          <p:nvPicPr>
            <p:cNvPr id="168" name="Picture 167"/>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719168" y="2795079"/>
              <a:ext cx="144902" cy="122821"/>
            </a:xfrm>
            <a:prstGeom prst="rect">
              <a:avLst/>
            </a:prstGeom>
          </p:spPr>
        </p:pic>
      </p:grpSp>
      <p:grpSp>
        <p:nvGrpSpPr>
          <p:cNvPr id="38" name="Group 37"/>
          <p:cNvGrpSpPr/>
          <p:nvPr/>
        </p:nvGrpSpPr>
        <p:grpSpPr>
          <a:xfrm>
            <a:off x="3043312" y="4098228"/>
            <a:ext cx="1486871" cy="3700630"/>
            <a:chOff x="5010655" y="1669063"/>
            <a:chExt cx="1486870" cy="3700630"/>
          </a:xfrm>
          <a:effectLst>
            <a:outerShdw blurRad="50800" dist="38100" dir="2700000" algn="tl" rotWithShape="0">
              <a:prstClr val="black">
                <a:alpha val="40000"/>
              </a:prstClr>
            </a:outerShdw>
          </a:effectLst>
        </p:grpSpPr>
        <p:sp>
          <p:nvSpPr>
            <p:cNvPr id="39" name="Oval 38"/>
            <p:cNvSpPr/>
            <p:nvPr/>
          </p:nvSpPr>
          <p:spPr>
            <a:xfrm>
              <a:off x="5316391" y="2295526"/>
              <a:ext cx="123469" cy="364396"/>
            </a:xfrm>
            <a:prstGeom prst="ellipse">
              <a:avLst/>
            </a:pr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115103" y="2268284"/>
              <a:ext cx="123469" cy="364396"/>
            </a:xfrm>
            <a:prstGeom prst="ellipse">
              <a:avLst/>
            </a:pr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5010655" y="1669063"/>
              <a:ext cx="1486870" cy="3700630"/>
              <a:chOff x="5287196" y="1171032"/>
              <a:chExt cx="1486870" cy="3316874"/>
            </a:xfrm>
          </p:grpSpPr>
          <p:sp>
            <p:nvSpPr>
              <p:cNvPr id="42" name="Freeform 41"/>
              <p:cNvSpPr/>
              <p:nvPr/>
            </p:nvSpPr>
            <p:spPr>
              <a:xfrm>
                <a:off x="5697060" y="2317858"/>
                <a:ext cx="729872" cy="427130"/>
              </a:xfrm>
              <a:custGeom>
                <a:avLst/>
                <a:gdLst>
                  <a:gd name="connsiteX0" fmla="*/ 625792 w 707854"/>
                  <a:gd name="connsiteY0" fmla="*/ 0 h 445418"/>
                  <a:gd name="connsiteX1" fmla="*/ 707854 w 707854"/>
                  <a:gd name="connsiteY1" fmla="*/ 445418 h 445418"/>
                  <a:gd name="connsiteX2" fmla="*/ 0 w 707854"/>
                  <a:gd name="connsiteY2" fmla="*/ 445418 h 445418"/>
                  <a:gd name="connsiteX3" fmla="*/ 91199 w 707854"/>
                  <a:gd name="connsiteY3" fmla="*/ 18288 h 445418"/>
                  <a:gd name="connsiteX4" fmla="*/ 122490 w 707854"/>
                  <a:gd name="connsiteY4" fmla="*/ 31043 h 445418"/>
                  <a:gd name="connsiteX5" fmla="*/ 152033 w 707854"/>
                  <a:gd name="connsiteY5" fmla="*/ 65435 h 445418"/>
                  <a:gd name="connsiteX6" fmla="*/ 326163 w 707854"/>
                  <a:gd name="connsiteY6" fmla="*/ 147063 h 445418"/>
                  <a:gd name="connsiteX7" fmla="*/ 576283 w 707854"/>
                  <a:gd name="connsiteY7" fmla="*/ 22920 h 445418"/>
                  <a:gd name="connsiteX8" fmla="*/ 580616 w 707854"/>
                  <a:gd name="connsiteY8" fmla="*/ 17110 h 445418"/>
                  <a:gd name="connsiteX0" fmla="*/ 643770 w 707854"/>
                  <a:gd name="connsiteY0" fmla="*/ 78774 h 428569"/>
                  <a:gd name="connsiteX1" fmla="*/ 707854 w 707854"/>
                  <a:gd name="connsiteY1" fmla="*/ 428569 h 428569"/>
                  <a:gd name="connsiteX2" fmla="*/ 0 w 707854"/>
                  <a:gd name="connsiteY2" fmla="*/ 428569 h 428569"/>
                  <a:gd name="connsiteX3" fmla="*/ 91199 w 707854"/>
                  <a:gd name="connsiteY3" fmla="*/ 1439 h 428569"/>
                  <a:gd name="connsiteX4" fmla="*/ 122490 w 707854"/>
                  <a:gd name="connsiteY4" fmla="*/ 14194 h 428569"/>
                  <a:gd name="connsiteX5" fmla="*/ 152033 w 707854"/>
                  <a:gd name="connsiteY5" fmla="*/ 48586 h 428569"/>
                  <a:gd name="connsiteX6" fmla="*/ 326163 w 707854"/>
                  <a:gd name="connsiteY6" fmla="*/ 130214 h 428569"/>
                  <a:gd name="connsiteX7" fmla="*/ 576283 w 707854"/>
                  <a:gd name="connsiteY7" fmla="*/ 6071 h 428569"/>
                  <a:gd name="connsiteX8" fmla="*/ 580616 w 707854"/>
                  <a:gd name="connsiteY8" fmla="*/ 261 h 428569"/>
                  <a:gd name="connsiteX9" fmla="*/ 643770 w 707854"/>
                  <a:gd name="connsiteY9" fmla="*/ 78774 h 428569"/>
                  <a:gd name="connsiteX0" fmla="*/ 643770 w 707854"/>
                  <a:gd name="connsiteY0" fmla="*/ 77335 h 427130"/>
                  <a:gd name="connsiteX1" fmla="*/ 707854 w 707854"/>
                  <a:gd name="connsiteY1" fmla="*/ 427130 h 427130"/>
                  <a:gd name="connsiteX2" fmla="*/ 0 w 707854"/>
                  <a:gd name="connsiteY2" fmla="*/ 427130 h 427130"/>
                  <a:gd name="connsiteX3" fmla="*/ 91199 w 707854"/>
                  <a:gd name="connsiteY3" fmla="*/ 0 h 427130"/>
                  <a:gd name="connsiteX4" fmla="*/ 122490 w 707854"/>
                  <a:gd name="connsiteY4" fmla="*/ 12755 h 427130"/>
                  <a:gd name="connsiteX5" fmla="*/ 152033 w 707854"/>
                  <a:gd name="connsiteY5" fmla="*/ 47147 h 427130"/>
                  <a:gd name="connsiteX6" fmla="*/ 326163 w 707854"/>
                  <a:gd name="connsiteY6" fmla="*/ 128775 h 427130"/>
                  <a:gd name="connsiteX7" fmla="*/ 576283 w 707854"/>
                  <a:gd name="connsiteY7" fmla="*/ 4632 h 427130"/>
                  <a:gd name="connsiteX8" fmla="*/ 628556 w 707854"/>
                  <a:gd name="connsiteY8" fmla="*/ 82493 h 427130"/>
                  <a:gd name="connsiteX9" fmla="*/ 643770 w 707854"/>
                  <a:gd name="connsiteY9" fmla="*/ 77335 h 42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854" h="427130">
                    <a:moveTo>
                      <a:pt x="643770" y="77335"/>
                    </a:moveTo>
                    <a:lnTo>
                      <a:pt x="707854" y="427130"/>
                    </a:lnTo>
                    <a:lnTo>
                      <a:pt x="0" y="427130"/>
                    </a:lnTo>
                    <a:lnTo>
                      <a:pt x="91199" y="0"/>
                    </a:lnTo>
                    <a:lnTo>
                      <a:pt x="122490" y="12755"/>
                    </a:lnTo>
                    <a:lnTo>
                      <a:pt x="152033" y="47147"/>
                    </a:lnTo>
                    <a:cubicBezTo>
                      <a:pt x="205554" y="97544"/>
                      <a:pt x="264397" y="128775"/>
                      <a:pt x="326163" y="128775"/>
                    </a:cubicBezTo>
                    <a:cubicBezTo>
                      <a:pt x="418813" y="128775"/>
                      <a:pt x="504885" y="83009"/>
                      <a:pt x="576283" y="4632"/>
                    </a:cubicBezTo>
                    <a:lnTo>
                      <a:pt x="628556" y="82493"/>
                    </a:lnTo>
                    <a:cubicBezTo>
                      <a:pt x="643615" y="76790"/>
                      <a:pt x="628711" y="83038"/>
                      <a:pt x="643770" y="77335"/>
                    </a:cubicBezTo>
                    <a:close/>
                  </a:path>
                </a:pathLst>
              </a:cu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3" name="Group 42"/>
              <p:cNvGrpSpPr/>
              <p:nvPr/>
            </p:nvGrpSpPr>
            <p:grpSpPr>
              <a:xfrm>
                <a:off x="5287196" y="1171032"/>
                <a:ext cx="1486870" cy="3316874"/>
                <a:chOff x="5287196" y="1171032"/>
                <a:chExt cx="1486870" cy="3316874"/>
              </a:xfrm>
            </p:grpSpPr>
            <p:sp>
              <p:nvSpPr>
                <p:cNvPr id="44" name="Snip Same Side Corner Rectangle 43"/>
                <p:cNvSpPr/>
                <p:nvPr/>
              </p:nvSpPr>
              <p:spPr>
                <a:xfrm rot="10800000">
                  <a:off x="6181934" y="2892681"/>
                  <a:ext cx="271209" cy="407482"/>
                </a:xfrm>
                <a:prstGeom prst="snip2Same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5287196" y="1171032"/>
                  <a:ext cx="1486870" cy="3316874"/>
                  <a:chOff x="5287196" y="1171032"/>
                  <a:chExt cx="1486870" cy="3316874"/>
                </a:xfrm>
              </p:grpSpPr>
              <p:sp>
                <p:nvSpPr>
                  <p:cNvPr id="47" name="Freeform 46"/>
                  <p:cNvSpPr/>
                  <p:nvPr/>
                </p:nvSpPr>
                <p:spPr>
                  <a:xfrm>
                    <a:off x="5287196" y="2399658"/>
                    <a:ext cx="1486870" cy="2088248"/>
                  </a:xfrm>
                  <a:custGeom>
                    <a:avLst/>
                    <a:gdLst>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5 w 2258291"/>
                      <a:gd name="connsiteY9" fmla="*/ 200387 h 1602149"/>
                      <a:gd name="connsiteX10" fmla="*/ 1653265 w 2258291"/>
                      <a:gd name="connsiteY10" fmla="*/ 29956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39711 w 2258291"/>
                      <a:gd name="connsiteY9" fmla="*/ 432828 h 1602149"/>
                      <a:gd name="connsiteX10" fmla="*/ 1653265 w 2258291"/>
                      <a:gd name="connsiteY10" fmla="*/ 29956 h 1602149"/>
                      <a:gd name="connsiteX11" fmla="*/ 1684748 w 2258291"/>
                      <a:gd name="connsiteY11" fmla="*/ 0 h 1602149"/>
                      <a:gd name="connsiteX0" fmla="*/ 1684748 w 2258631"/>
                      <a:gd name="connsiteY0" fmla="*/ 0 h 1602149"/>
                      <a:gd name="connsiteX1" fmla="*/ 1995250 w 2258631"/>
                      <a:gd name="connsiteY1" fmla="*/ 35508 h 1602149"/>
                      <a:gd name="connsiteX2" fmla="*/ 2258291 w 2258631"/>
                      <a:gd name="connsiteY2" fmla="*/ 617944 h 1602149"/>
                      <a:gd name="connsiteX3" fmla="*/ 2258291 w 2258631"/>
                      <a:gd name="connsiteY3" fmla="*/ 1602149 h 1602149"/>
                      <a:gd name="connsiteX4" fmla="*/ 0 w 2258631"/>
                      <a:gd name="connsiteY4" fmla="*/ 1602149 h 1602149"/>
                      <a:gd name="connsiteX5" fmla="*/ 0 w 2258631"/>
                      <a:gd name="connsiteY5" fmla="*/ 617944 h 1602149"/>
                      <a:gd name="connsiteX6" fmla="*/ 497382 w 2258631"/>
                      <a:gd name="connsiteY6" fmla="*/ 7678 h 1602149"/>
                      <a:gd name="connsiteX7" fmla="*/ 573542 w 2258631"/>
                      <a:gd name="connsiteY7" fmla="*/ 0 h 1602149"/>
                      <a:gd name="connsiteX8" fmla="*/ 605025 w 2258631"/>
                      <a:gd name="connsiteY8" fmla="*/ 29956 h 1602149"/>
                      <a:gd name="connsiteX9" fmla="*/ 1139711 w 2258631"/>
                      <a:gd name="connsiteY9" fmla="*/ 432828 h 1602149"/>
                      <a:gd name="connsiteX10" fmla="*/ 1653265 w 2258631"/>
                      <a:gd name="connsiteY10" fmla="*/ 29956 h 1602149"/>
                      <a:gd name="connsiteX11" fmla="*/ 1684748 w 225863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48421 w 2267341"/>
                      <a:gd name="connsiteY9" fmla="*/ 432828 h 1602149"/>
                      <a:gd name="connsiteX10" fmla="*/ 1661975 w 2267341"/>
                      <a:gd name="connsiteY10" fmla="*/ 29956 h 1602149"/>
                      <a:gd name="connsiteX11" fmla="*/ 1693458 w 226734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48421 w 2267341"/>
                      <a:gd name="connsiteY9" fmla="*/ 384126 h 1602149"/>
                      <a:gd name="connsiteX10" fmla="*/ 1661975 w 2267341"/>
                      <a:gd name="connsiteY10" fmla="*/ 29956 h 1602149"/>
                      <a:gd name="connsiteX11" fmla="*/ 1693458 w 2267341"/>
                      <a:gd name="connsiteY11" fmla="*/ 0 h 1602149"/>
                      <a:gd name="connsiteX0" fmla="*/ 1693458 w 2267341"/>
                      <a:gd name="connsiteY0" fmla="*/ 0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029755 w 2267341"/>
                      <a:gd name="connsiteY9" fmla="*/ 220719 h 1602149"/>
                      <a:gd name="connsiteX10" fmla="*/ 1661975 w 2267341"/>
                      <a:gd name="connsiteY10" fmla="*/ 29956 h 1602149"/>
                      <a:gd name="connsiteX11" fmla="*/ 1693458 w 2267341"/>
                      <a:gd name="connsiteY11" fmla="*/ 0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029755 w 2267341"/>
                      <a:gd name="connsiteY9" fmla="*/ 220719 h 1602149"/>
                      <a:gd name="connsiteX10" fmla="*/ 1661975 w 2267341"/>
                      <a:gd name="connsiteY10" fmla="*/ 29956 h 1602149"/>
                      <a:gd name="connsiteX11" fmla="*/ 1608697 w 2267341"/>
                      <a:gd name="connsiteY11" fmla="*/ 9613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613735 w 2267341"/>
                      <a:gd name="connsiteY8" fmla="*/ 29956 h 1602149"/>
                      <a:gd name="connsiteX9" fmla="*/ 1130128 w 2267341"/>
                      <a:gd name="connsiteY9" fmla="*/ 114985 h 1602149"/>
                      <a:gd name="connsiteX10" fmla="*/ 1661975 w 2267341"/>
                      <a:gd name="connsiteY10" fmla="*/ 29956 h 1602149"/>
                      <a:gd name="connsiteX11" fmla="*/ 1608697 w 2267341"/>
                      <a:gd name="connsiteY11" fmla="*/ 9613 h 1602149"/>
                      <a:gd name="connsiteX0" fmla="*/ 1608697 w 2267341"/>
                      <a:gd name="connsiteY0" fmla="*/ 9613 h 1602149"/>
                      <a:gd name="connsiteX1" fmla="*/ 2003960 w 2267341"/>
                      <a:gd name="connsiteY1" fmla="*/ 35508 h 1602149"/>
                      <a:gd name="connsiteX2" fmla="*/ 2267001 w 2267341"/>
                      <a:gd name="connsiteY2" fmla="*/ 617944 h 1602149"/>
                      <a:gd name="connsiteX3" fmla="*/ 2267001 w 2267341"/>
                      <a:gd name="connsiteY3" fmla="*/ 1602149 h 1602149"/>
                      <a:gd name="connsiteX4" fmla="*/ 8710 w 2267341"/>
                      <a:gd name="connsiteY4" fmla="*/ 1602149 h 1602149"/>
                      <a:gd name="connsiteX5" fmla="*/ 8710 w 2267341"/>
                      <a:gd name="connsiteY5" fmla="*/ 617944 h 1602149"/>
                      <a:gd name="connsiteX6" fmla="*/ 218493 w 2267341"/>
                      <a:gd name="connsiteY6" fmla="*/ 49422 h 1602149"/>
                      <a:gd name="connsiteX7" fmla="*/ 582252 w 2267341"/>
                      <a:gd name="connsiteY7" fmla="*/ 0 h 1602149"/>
                      <a:gd name="connsiteX8" fmla="*/ 714108 w 2267341"/>
                      <a:gd name="connsiteY8" fmla="*/ 49180 h 1602149"/>
                      <a:gd name="connsiteX9" fmla="*/ 1130128 w 2267341"/>
                      <a:gd name="connsiteY9" fmla="*/ 114985 h 1602149"/>
                      <a:gd name="connsiteX10" fmla="*/ 1661975 w 2267341"/>
                      <a:gd name="connsiteY10" fmla="*/ 29956 h 1602149"/>
                      <a:gd name="connsiteX11" fmla="*/ 1608697 w 2267341"/>
                      <a:gd name="connsiteY11" fmla="*/ 9613 h 1602149"/>
                      <a:gd name="connsiteX0" fmla="*/ 1608697 w 2267341"/>
                      <a:gd name="connsiteY0" fmla="*/ 0 h 1592536"/>
                      <a:gd name="connsiteX1" fmla="*/ 2003960 w 2267341"/>
                      <a:gd name="connsiteY1" fmla="*/ 25895 h 1592536"/>
                      <a:gd name="connsiteX2" fmla="*/ 2267001 w 2267341"/>
                      <a:gd name="connsiteY2" fmla="*/ 608331 h 1592536"/>
                      <a:gd name="connsiteX3" fmla="*/ 2267001 w 2267341"/>
                      <a:gd name="connsiteY3" fmla="*/ 1592536 h 1592536"/>
                      <a:gd name="connsiteX4" fmla="*/ 8710 w 2267341"/>
                      <a:gd name="connsiteY4" fmla="*/ 1592536 h 1592536"/>
                      <a:gd name="connsiteX5" fmla="*/ 8710 w 2267341"/>
                      <a:gd name="connsiteY5" fmla="*/ 608331 h 1592536"/>
                      <a:gd name="connsiteX6" fmla="*/ 218493 w 2267341"/>
                      <a:gd name="connsiteY6" fmla="*/ 39809 h 1592536"/>
                      <a:gd name="connsiteX7" fmla="*/ 840352 w 2267341"/>
                      <a:gd name="connsiteY7" fmla="*/ 0 h 1592536"/>
                      <a:gd name="connsiteX8" fmla="*/ 714108 w 2267341"/>
                      <a:gd name="connsiteY8" fmla="*/ 39567 h 1592536"/>
                      <a:gd name="connsiteX9" fmla="*/ 1130128 w 2267341"/>
                      <a:gd name="connsiteY9" fmla="*/ 105372 h 1592536"/>
                      <a:gd name="connsiteX10" fmla="*/ 1661975 w 2267341"/>
                      <a:gd name="connsiteY10" fmla="*/ 20343 h 1592536"/>
                      <a:gd name="connsiteX11" fmla="*/ 1608697 w 2267341"/>
                      <a:gd name="connsiteY11" fmla="*/ 0 h 1592536"/>
                      <a:gd name="connsiteX0" fmla="*/ 1608697 w 2267341"/>
                      <a:gd name="connsiteY0" fmla="*/ 0 h 1592536"/>
                      <a:gd name="connsiteX1" fmla="*/ 2003960 w 2267341"/>
                      <a:gd name="connsiteY1" fmla="*/ 25895 h 1592536"/>
                      <a:gd name="connsiteX2" fmla="*/ 2267001 w 2267341"/>
                      <a:gd name="connsiteY2" fmla="*/ 608331 h 1592536"/>
                      <a:gd name="connsiteX3" fmla="*/ 2267001 w 2267341"/>
                      <a:gd name="connsiteY3" fmla="*/ 1592536 h 1592536"/>
                      <a:gd name="connsiteX4" fmla="*/ 8710 w 2267341"/>
                      <a:gd name="connsiteY4" fmla="*/ 1592536 h 1592536"/>
                      <a:gd name="connsiteX5" fmla="*/ 8710 w 2267341"/>
                      <a:gd name="connsiteY5" fmla="*/ 608331 h 1592536"/>
                      <a:gd name="connsiteX6" fmla="*/ 218493 w 2267341"/>
                      <a:gd name="connsiteY6" fmla="*/ 39809 h 1592536"/>
                      <a:gd name="connsiteX7" fmla="*/ 654111 w 2267341"/>
                      <a:gd name="connsiteY7" fmla="*/ 20653 h 1592536"/>
                      <a:gd name="connsiteX8" fmla="*/ 714108 w 2267341"/>
                      <a:gd name="connsiteY8" fmla="*/ 39567 h 1592536"/>
                      <a:gd name="connsiteX9" fmla="*/ 1130128 w 2267341"/>
                      <a:gd name="connsiteY9" fmla="*/ 105372 h 1592536"/>
                      <a:gd name="connsiteX10" fmla="*/ 1661975 w 2267341"/>
                      <a:gd name="connsiteY10" fmla="*/ 20343 h 1592536"/>
                      <a:gd name="connsiteX11" fmla="*/ 1608697 w 2267341"/>
                      <a:gd name="connsiteY11" fmla="*/ 0 h 1592536"/>
                      <a:gd name="connsiteX0" fmla="*/ 1623024 w 2267001"/>
                      <a:gd name="connsiteY0" fmla="*/ 48419 h 1606533"/>
                      <a:gd name="connsiteX1" fmla="*/ 2003960 w 2267001"/>
                      <a:gd name="connsiteY1" fmla="*/ 39892 h 1606533"/>
                      <a:gd name="connsiteX2" fmla="*/ 2267001 w 2267001"/>
                      <a:gd name="connsiteY2" fmla="*/ 622328 h 1606533"/>
                      <a:gd name="connsiteX3" fmla="*/ 2267001 w 2267001"/>
                      <a:gd name="connsiteY3" fmla="*/ 1606533 h 1606533"/>
                      <a:gd name="connsiteX4" fmla="*/ 8710 w 2267001"/>
                      <a:gd name="connsiteY4" fmla="*/ 1606533 h 1606533"/>
                      <a:gd name="connsiteX5" fmla="*/ 8710 w 2267001"/>
                      <a:gd name="connsiteY5" fmla="*/ 622328 h 1606533"/>
                      <a:gd name="connsiteX6" fmla="*/ 218493 w 2267001"/>
                      <a:gd name="connsiteY6" fmla="*/ 53806 h 1606533"/>
                      <a:gd name="connsiteX7" fmla="*/ 654111 w 2267001"/>
                      <a:gd name="connsiteY7" fmla="*/ 34650 h 1606533"/>
                      <a:gd name="connsiteX8" fmla="*/ 714108 w 2267001"/>
                      <a:gd name="connsiteY8" fmla="*/ 53564 h 1606533"/>
                      <a:gd name="connsiteX9" fmla="*/ 1130128 w 2267001"/>
                      <a:gd name="connsiteY9" fmla="*/ 119369 h 1606533"/>
                      <a:gd name="connsiteX10" fmla="*/ 1661975 w 2267001"/>
                      <a:gd name="connsiteY10" fmla="*/ 34340 h 1606533"/>
                      <a:gd name="connsiteX11" fmla="*/ 1623024 w 2267001"/>
                      <a:gd name="connsiteY11" fmla="*/ 48419 h 1606533"/>
                      <a:gd name="connsiteX0" fmla="*/ 1623024 w 2300844"/>
                      <a:gd name="connsiteY0" fmla="*/ 14079 h 1572193"/>
                      <a:gd name="connsiteX1" fmla="*/ 2247505 w 2300844"/>
                      <a:gd name="connsiteY1" fmla="*/ 60626 h 1572193"/>
                      <a:gd name="connsiteX2" fmla="*/ 2267001 w 2300844"/>
                      <a:gd name="connsiteY2" fmla="*/ 587988 h 1572193"/>
                      <a:gd name="connsiteX3" fmla="*/ 2267001 w 2300844"/>
                      <a:gd name="connsiteY3" fmla="*/ 1572193 h 1572193"/>
                      <a:gd name="connsiteX4" fmla="*/ 8710 w 2300844"/>
                      <a:gd name="connsiteY4" fmla="*/ 1572193 h 1572193"/>
                      <a:gd name="connsiteX5" fmla="*/ 8710 w 2300844"/>
                      <a:gd name="connsiteY5" fmla="*/ 587988 h 1572193"/>
                      <a:gd name="connsiteX6" fmla="*/ 218493 w 2300844"/>
                      <a:gd name="connsiteY6" fmla="*/ 19466 h 1572193"/>
                      <a:gd name="connsiteX7" fmla="*/ 654111 w 2300844"/>
                      <a:gd name="connsiteY7" fmla="*/ 310 h 1572193"/>
                      <a:gd name="connsiteX8" fmla="*/ 714108 w 2300844"/>
                      <a:gd name="connsiteY8" fmla="*/ 19224 h 1572193"/>
                      <a:gd name="connsiteX9" fmla="*/ 1130128 w 2300844"/>
                      <a:gd name="connsiteY9" fmla="*/ 85029 h 1572193"/>
                      <a:gd name="connsiteX10" fmla="*/ 1661975 w 2300844"/>
                      <a:gd name="connsiteY10" fmla="*/ 0 h 1572193"/>
                      <a:gd name="connsiteX11" fmla="*/ 1623024 w 2300844"/>
                      <a:gd name="connsiteY11" fmla="*/ 14079 h 1572193"/>
                      <a:gd name="connsiteX0" fmla="*/ 1651701 w 2329521"/>
                      <a:gd name="connsiteY0" fmla="*/ 14079 h 1572193"/>
                      <a:gd name="connsiteX1" fmla="*/ 2276182 w 2329521"/>
                      <a:gd name="connsiteY1" fmla="*/ 60626 h 1572193"/>
                      <a:gd name="connsiteX2" fmla="*/ 2295678 w 2329521"/>
                      <a:gd name="connsiteY2" fmla="*/ 587988 h 1572193"/>
                      <a:gd name="connsiteX3" fmla="*/ 2295678 w 2329521"/>
                      <a:gd name="connsiteY3" fmla="*/ 1572193 h 1572193"/>
                      <a:gd name="connsiteX4" fmla="*/ 37387 w 2329521"/>
                      <a:gd name="connsiteY4" fmla="*/ 1572193 h 1572193"/>
                      <a:gd name="connsiteX5" fmla="*/ 37387 w 2329521"/>
                      <a:gd name="connsiteY5" fmla="*/ 587988 h 1572193"/>
                      <a:gd name="connsiteX6" fmla="*/ 175539 w 2329521"/>
                      <a:gd name="connsiteY6" fmla="*/ 33235 h 1572193"/>
                      <a:gd name="connsiteX7" fmla="*/ 682788 w 2329521"/>
                      <a:gd name="connsiteY7" fmla="*/ 310 h 1572193"/>
                      <a:gd name="connsiteX8" fmla="*/ 742785 w 2329521"/>
                      <a:gd name="connsiteY8" fmla="*/ 19224 h 1572193"/>
                      <a:gd name="connsiteX9" fmla="*/ 1158805 w 2329521"/>
                      <a:gd name="connsiteY9" fmla="*/ 85029 h 1572193"/>
                      <a:gd name="connsiteX10" fmla="*/ 1690652 w 2329521"/>
                      <a:gd name="connsiteY10" fmla="*/ 0 h 1572193"/>
                      <a:gd name="connsiteX11" fmla="*/ 1651701 w 2329521"/>
                      <a:gd name="connsiteY11" fmla="*/ 14079 h 1572193"/>
                      <a:gd name="connsiteX0" fmla="*/ 1651703 w 2329523"/>
                      <a:gd name="connsiteY0" fmla="*/ 14079 h 1572193"/>
                      <a:gd name="connsiteX1" fmla="*/ 2276184 w 2329523"/>
                      <a:gd name="connsiteY1" fmla="*/ 60626 h 1572193"/>
                      <a:gd name="connsiteX2" fmla="*/ 2295680 w 2329523"/>
                      <a:gd name="connsiteY2" fmla="*/ 587988 h 1572193"/>
                      <a:gd name="connsiteX3" fmla="*/ 2295680 w 2329523"/>
                      <a:gd name="connsiteY3" fmla="*/ 1572193 h 1572193"/>
                      <a:gd name="connsiteX4" fmla="*/ 37389 w 2329523"/>
                      <a:gd name="connsiteY4" fmla="*/ 1572193 h 1572193"/>
                      <a:gd name="connsiteX5" fmla="*/ 37389 w 2329523"/>
                      <a:gd name="connsiteY5" fmla="*/ 587988 h 1572193"/>
                      <a:gd name="connsiteX6" fmla="*/ 175541 w 2329523"/>
                      <a:gd name="connsiteY6" fmla="*/ 12582 h 1572193"/>
                      <a:gd name="connsiteX7" fmla="*/ 682790 w 2329523"/>
                      <a:gd name="connsiteY7" fmla="*/ 310 h 1572193"/>
                      <a:gd name="connsiteX8" fmla="*/ 742787 w 2329523"/>
                      <a:gd name="connsiteY8" fmla="*/ 19224 h 1572193"/>
                      <a:gd name="connsiteX9" fmla="*/ 1158807 w 2329523"/>
                      <a:gd name="connsiteY9" fmla="*/ 85029 h 1572193"/>
                      <a:gd name="connsiteX10" fmla="*/ 1690654 w 2329523"/>
                      <a:gd name="connsiteY10" fmla="*/ 0 h 1572193"/>
                      <a:gd name="connsiteX11" fmla="*/ 1651703 w 2329523"/>
                      <a:gd name="connsiteY11" fmla="*/ 14079 h 157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9523" h="1572193">
                        <a:moveTo>
                          <a:pt x="1651703" y="14079"/>
                        </a:moveTo>
                        <a:cubicBezTo>
                          <a:pt x="1677090" y="16638"/>
                          <a:pt x="2168855" y="-35026"/>
                          <a:pt x="2276184" y="60626"/>
                        </a:cubicBezTo>
                        <a:cubicBezTo>
                          <a:pt x="2383514" y="156278"/>
                          <a:pt x="2295680" y="286962"/>
                          <a:pt x="2295680" y="587988"/>
                        </a:cubicBezTo>
                        <a:lnTo>
                          <a:pt x="2295680" y="1572193"/>
                        </a:lnTo>
                        <a:lnTo>
                          <a:pt x="37389" y="1572193"/>
                        </a:lnTo>
                        <a:lnTo>
                          <a:pt x="37389" y="587988"/>
                        </a:lnTo>
                        <a:cubicBezTo>
                          <a:pt x="37389" y="286962"/>
                          <a:pt x="-108314" y="70667"/>
                          <a:pt x="175541" y="12582"/>
                        </a:cubicBezTo>
                        <a:lnTo>
                          <a:pt x="682790" y="310"/>
                        </a:lnTo>
                        <a:cubicBezTo>
                          <a:pt x="640709" y="13499"/>
                          <a:pt x="784868" y="6035"/>
                          <a:pt x="742787" y="19224"/>
                        </a:cubicBezTo>
                        <a:cubicBezTo>
                          <a:pt x="876921" y="124525"/>
                          <a:pt x="954126" y="85029"/>
                          <a:pt x="1158807" y="85029"/>
                        </a:cubicBezTo>
                        <a:cubicBezTo>
                          <a:pt x="1363489" y="85029"/>
                          <a:pt x="1556520" y="105301"/>
                          <a:pt x="1690654" y="0"/>
                        </a:cubicBezTo>
                        <a:lnTo>
                          <a:pt x="1651703" y="14079"/>
                        </a:lnTo>
                        <a:close/>
                      </a:path>
                    </a:pathLst>
                  </a:cu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58"/>
                  <p:cNvSpPr/>
                  <p:nvPr/>
                </p:nvSpPr>
                <p:spPr>
                  <a:xfrm>
                    <a:off x="5573173" y="1287963"/>
                    <a:ext cx="917983" cy="1106649"/>
                  </a:xfrm>
                  <a:custGeom>
                    <a:avLst/>
                    <a:gdLst>
                      <a:gd name="connsiteX0" fmla="*/ 0 w 1837809"/>
                      <a:gd name="connsiteY0" fmla="*/ 889178 h 1778355"/>
                      <a:gd name="connsiteX1" fmla="*/ 918905 w 1837809"/>
                      <a:gd name="connsiteY1" fmla="*/ 0 h 1778355"/>
                      <a:gd name="connsiteX2" fmla="*/ 1837810 w 1837809"/>
                      <a:gd name="connsiteY2" fmla="*/ 889178 h 1778355"/>
                      <a:gd name="connsiteX3" fmla="*/ 918905 w 1837809"/>
                      <a:gd name="connsiteY3" fmla="*/ 1778356 h 1778355"/>
                      <a:gd name="connsiteX4" fmla="*/ 0 w 1837809"/>
                      <a:gd name="connsiteY4" fmla="*/ 889178 h 1778355"/>
                      <a:gd name="connsiteX0" fmla="*/ 0 w 1837810"/>
                      <a:gd name="connsiteY0" fmla="*/ 949030 h 1838208"/>
                      <a:gd name="connsiteX1" fmla="*/ 918905 w 1837810"/>
                      <a:gd name="connsiteY1" fmla="*/ 59852 h 1838208"/>
                      <a:gd name="connsiteX2" fmla="*/ 1837810 w 1837810"/>
                      <a:gd name="connsiteY2" fmla="*/ 949030 h 1838208"/>
                      <a:gd name="connsiteX3" fmla="*/ 918905 w 1837810"/>
                      <a:gd name="connsiteY3" fmla="*/ 1838208 h 1838208"/>
                      <a:gd name="connsiteX4" fmla="*/ 0 w 1837810"/>
                      <a:gd name="connsiteY4" fmla="*/ 949030 h 1838208"/>
                      <a:gd name="connsiteX0" fmla="*/ 0 w 1837810"/>
                      <a:gd name="connsiteY0" fmla="*/ 832698 h 1721876"/>
                      <a:gd name="connsiteX1" fmla="*/ 918905 w 1837810"/>
                      <a:gd name="connsiteY1" fmla="*/ 54356 h 1721876"/>
                      <a:gd name="connsiteX2" fmla="*/ 1837810 w 1837810"/>
                      <a:gd name="connsiteY2" fmla="*/ 832698 h 1721876"/>
                      <a:gd name="connsiteX3" fmla="*/ 918905 w 1837810"/>
                      <a:gd name="connsiteY3" fmla="*/ 1721876 h 1721876"/>
                      <a:gd name="connsiteX4" fmla="*/ 0 w 1837810"/>
                      <a:gd name="connsiteY4" fmla="*/ 832698 h 1721876"/>
                      <a:gd name="connsiteX0" fmla="*/ 0 w 1788705"/>
                      <a:gd name="connsiteY0" fmla="*/ 778345 h 1667525"/>
                      <a:gd name="connsiteX1" fmla="*/ 918905 w 1788705"/>
                      <a:gd name="connsiteY1" fmla="*/ 3 h 1667525"/>
                      <a:gd name="connsiteX2" fmla="*/ 1788705 w 1788705"/>
                      <a:gd name="connsiteY2" fmla="*/ 771035 h 1667525"/>
                      <a:gd name="connsiteX3" fmla="*/ 918905 w 1788705"/>
                      <a:gd name="connsiteY3" fmla="*/ 1667523 h 1667525"/>
                      <a:gd name="connsiteX4" fmla="*/ 0 w 1788705"/>
                      <a:gd name="connsiteY4" fmla="*/ 778345 h 1667525"/>
                      <a:gd name="connsiteX0" fmla="*/ 0 w 1715049"/>
                      <a:gd name="connsiteY0" fmla="*/ 822389 h 1667795"/>
                      <a:gd name="connsiteX1" fmla="*/ 845249 w 1715049"/>
                      <a:gd name="connsiteY1" fmla="*/ 183 h 1667795"/>
                      <a:gd name="connsiteX2" fmla="*/ 1715049 w 1715049"/>
                      <a:gd name="connsiteY2" fmla="*/ 771215 h 1667795"/>
                      <a:gd name="connsiteX3" fmla="*/ 845249 w 1715049"/>
                      <a:gd name="connsiteY3" fmla="*/ 1667703 h 1667795"/>
                      <a:gd name="connsiteX4" fmla="*/ 0 w 1715049"/>
                      <a:gd name="connsiteY4" fmla="*/ 822389 h 1667795"/>
                      <a:gd name="connsiteX0" fmla="*/ 19 w 1715068"/>
                      <a:gd name="connsiteY0" fmla="*/ 610069 h 1455472"/>
                      <a:gd name="connsiteX1" fmla="*/ 822791 w 1715068"/>
                      <a:gd name="connsiteY1" fmla="*/ 609 h 1455472"/>
                      <a:gd name="connsiteX2" fmla="*/ 1715068 w 1715068"/>
                      <a:gd name="connsiteY2" fmla="*/ 558895 h 1455472"/>
                      <a:gd name="connsiteX3" fmla="*/ 845268 w 1715068"/>
                      <a:gd name="connsiteY3" fmla="*/ 1455383 h 1455472"/>
                      <a:gd name="connsiteX4" fmla="*/ 19 w 1715068"/>
                      <a:gd name="connsiteY4" fmla="*/ 610069 h 145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068" h="1455472">
                        <a:moveTo>
                          <a:pt x="19" y="610069"/>
                        </a:moveTo>
                        <a:cubicBezTo>
                          <a:pt x="-3727" y="367607"/>
                          <a:pt x="536950" y="9138"/>
                          <a:pt x="822791" y="609"/>
                        </a:cubicBezTo>
                        <a:cubicBezTo>
                          <a:pt x="1108632" y="-7920"/>
                          <a:pt x="1715068" y="67816"/>
                          <a:pt x="1715068" y="558895"/>
                        </a:cubicBezTo>
                        <a:cubicBezTo>
                          <a:pt x="1715068" y="1049974"/>
                          <a:pt x="1131109" y="1446854"/>
                          <a:pt x="845268" y="1455383"/>
                        </a:cubicBezTo>
                        <a:cubicBezTo>
                          <a:pt x="559427" y="1463912"/>
                          <a:pt x="3765" y="852531"/>
                          <a:pt x="19" y="610069"/>
                        </a:cubicBezTo>
                        <a:close/>
                      </a:path>
                    </a:pathLst>
                  </a:custGeom>
                  <a:solidFill>
                    <a:srgbClr val="CB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Triangle 21"/>
                  <p:cNvSpPr/>
                  <p:nvPr/>
                </p:nvSpPr>
                <p:spPr>
                  <a:xfrm rot="8910499">
                    <a:off x="5901878" y="2415187"/>
                    <a:ext cx="568454" cy="416531"/>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solidFill>
                    <a:srgbClr val="7C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21"/>
                  <p:cNvSpPr/>
                  <p:nvPr/>
                </p:nvSpPr>
                <p:spPr>
                  <a:xfrm rot="12699539" flipH="1">
                    <a:off x="5635495" y="2419237"/>
                    <a:ext cx="563389" cy="397174"/>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solidFill>
                    <a:srgbClr val="7C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Manual Operation 2"/>
                  <p:cNvSpPr/>
                  <p:nvPr/>
                </p:nvSpPr>
                <p:spPr>
                  <a:xfrm rot="10800000">
                    <a:off x="5902963" y="2749193"/>
                    <a:ext cx="303863" cy="16636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61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rot="10800000">
                    <a:off x="5528234" y="1171032"/>
                    <a:ext cx="998071" cy="712261"/>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459372 w 1579754"/>
                      <a:gd name="connsiteY17" fmla="*/ 435328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459372 w 1579754"/>
                      <a:gd name="connsiteY17" fmla="*/ 435328 h 755815"/>
                      <a:gd name="connsiteX18" fmla="*/ 1366914 w 1579754"/>
                      <a:gd name="connsiteY18" fmla="*/ 520684 h 755815"/>
                      <a:gd name="connsiteX19" fmla="*/ 865667 w 1579754"/>
                      <a:gd name="connsiteY19" fmla="*/ 750607 h 755815"/>
                      <a:gd name="connsiteX0" fmla="*/ 1325652 w 1579754"/>
                      <a:gd name="connsiteY0" fmla="*/ 560117 h 702873"/>
                      <a:gd name="connsiteX1" fmla="*/ 603194 w 1579754"/>
                      <a:gd name="connsiteY1" fmla="*/ 671983 h 702873"/>
                      <a:gd name="connsiteX2" fmla="*/ 213301 w 1579754"/>
                      <a:gd name="connsiteY2" fmla="*/ 594300 h 702873"/>
                      <a:gd name="connsiteX3" fmla="*/ 41874 w 1579754"/>
                      <a:gd name="connsiteY3" fmla="*/ 507854 h 702873"/>
                      <a:gd name="connsiteX4" fmla="*/ 78504 w 1579754"/>
                      <a:gd name="connsiteY4" fmla="*/ 391166 h 702873"/>
                      <a:gd name="connsiteX5" fmla="*/ 1153 w 1579754"/>
                      <a:gd name="connsiteY5" fmla="*/ 271447 h 702873"/>
                      <a:gd name="connsiteX6" fmla="*/ 90504 w 1579754"/>
                      <a:gd name="connsiteY6" fmla="*/ 176185 h 702873"/>
                      <a:gd name="connsiteX7" fmla="*/ 110065 w 1579754"/>
                      <a:gd name="connsiteY7" fmla="*/ 171985 h 702873"/>
                      <a:gd name="connsiteX8" fmla="*/ 112384 w 1579754"/>
                      <a:gd name="connsiteY8" fmla="*/ 177114 h 702873"/>
                      <a:gd name="connsiteX9" fmla="*/ 805693 w 1579754"/>
                      <a:gd name="connsiteY9" fmla="*/ 356680 h 702873"/>
                      <a:gd name="connsiteX10" fmla="*/ 1435099 w 1579754"/>
                      <a:gd name="connsiteY10" fmla="*/ 62852 h 702873"/>
                      <a:gd name="connsiteX11" fmla="*/ 1451294 w 1579754"/>
                      <a:gd name="connsiteY11" fmla="*/ 0 h 702873"/>
                      <a:gd name="connsiteX12" fmla="*/ 1499854 w 1579754"/>
                      <a:gd name="connsiteY12" fmla="*/ 31138 h 702873"/>
                      <a:gd name="connsiteX13" fmla="*/ 1534540 w 1579754"/>
                      <a:gd name="connsiteY13" fmla="*/ 79268 h 702873"/>
                      <a:gd name="connsiteX14" fmla="*/ 1528550 w 1579754"/>
                      <a:gd name="connsiteY14" fmla="*/ 184551 h 702873"/>
                      <a:gd name="connsiteX15" fmla="*/ 1572303 w 1579754"/>
                      <a:gd name="connsiteY15" fmla="*/ 345527 h 702873"/>
                      <a:gd name="connsiteX16" fmla="*/ 1367349 w 1579754"/>
                      <a:gd name="connsiteY16" fmla="*/ 486437 h 702873"/>
                      <a:gd name="connsiteX17" fmla="*/ 1459372 w 1579754"/>
                      <a:gd name="connsiteY17" fmla="*/ 435328 h 702873"/>
                      <a:gd name="connsiteX18" fmla="*/ 1366914 w 1579754"/>
                      <a:gd name="connsiteY18" fmla="*/ 520684 h 702873"/>
                      <a:gd name="connsiteX19" fmla="*/ 1325652 w 1579754"/>
                      <a:gd name="connsiteY19" fmla="*/ 560117 h 702873"/>
                      <a:gd name="connsiteX0" fmla="*/ 1325652 w 1579754"/>
                      <a:gd name="connsiteY0" fmla="*/ 560117 h 663970"/>
                      <a:gd name="connsiteX1" fmla="*/ 522884 w 1579754"/>
                      <a:gd name="connsiteY1" fmla="*/ 607899 h 663970"/>
                      <a:gd name="connsiteX2" fmla="*/ 213301 w 1579754"/>
                      <a:gd name="connsiteY2" fmla="*/ 594300 h 663970"/>
                      <a:gd name="connsiteX3" fmla="*/ 41874 w 1579754"/>
                      <a:gd name="connsiteY3" fmla="*/ 507854 h 663970"/>
                      <a:gd name="connsiteX4" fmla="*/ 78504 w 1579754"/>
                      <a:gd name="connsiteY4" fmla="*/ 391166 h 663970"/>
                      <a:gd name="connsiteX5" fmla="*/ 1153 w 1579754"/>
                      <a:gd name="connsiteY5" fmla="*/ 271447 h 663970"/>
                      <a:gd name="connsiteX6" fmla="*/ 90504 w 1579754"/>
                      <a:gd name="connsiteY6" fmla="*/ 176185 h 663970"/>
                      <a:gd name="connsiteX7" fmla="*/ 110065 w 1579754"/>
                      <a:gd name="connsiteY7" fmla="*/ 171985 h 663970"/>
                      <a:gd name="connsiteX8" fmla="*/ 112384 w 1579754"/>
                      <a:gd name="connsiteY8" fmla="*/ 177114 h 663970"/>
                      <a:gd name="connsiteX9" fmla="*/ 805693 w 1579754"/>
                      <a:gd name="connsiteY9" fmla="*/ 356680 h 663970"/>
                      <a:gd name="connsiteX10" fmla="*/ 1435099 w 1579754"/>
                      <a:gd name="connsiteY10" fmla="*/ 62852 h 663970"/>
                      <a:gd name="connsiteX11" fmla="*/ 1451294 w 1579754"/>
                      <a:gd name="connsiteY11" fmla="*/ 0 h 663970"/>
                      <a:gd name="connsiteX12" fmla="*/ 1499854 w 1579754"/>
                      <a:gd name="connsiteY12" fmla="*/ 31138 h 663970"/>
                      <a:gd name="connsiteX13" fmla="*/ 1534540 w 1579754"/>
                      <a:gd name="connsiteY13" fmla="*/ 79268 h 663970"/>
                      <a:gd name="connsiteX14" fmla="*/ 1528550 w 1579754"/>
                      <a:gd name="connsiteY14" fmla="*/ 184551 h 663970"/>
                      <a:gd name="connsiteX15" fmla="*/ 1572303 w 1579754"/>
                      <a:gd name="connsiteY15" fmla="*/ 345527 h 663970"/>
                      <a:gd name="connsiteX16" fmla="*/ 1367349 w 1579754"/>
                      <a:gd name="connsiteY16" fmla="*/ 486437 h 663970"/>
                      <a:gd name="connsiteX17" fmla="*/ 1459372 w 1579754"/>
                      <a:gd name="connsiteY17" fmla="*/ 435328 h 663970"/>
                      <a:gd name="connsiteX18" fmla="*/ 1366914 w 1579754"/>
                      <a:gd name="connsiteY18" fmla="*/ 520684 h 663970"/>
                      <a:gd name="connsiteX19" fmla="*/ 1325652 w 1579754"/>
                      <a:gd name="connsiteY19" fmla="*/ 560117 h 663970"/>
                      <a:gd name="connsiteX0" fmla="*/ 1325652 w 1579754"/>
                      <a:gd name="connsiteY0" fmla="*/ 560117 h 630723"/>
                      <a:gd name="connsiteX1" fmla="*/ 522884 w 1579754"/>
                      <a:gd name="connsiteY1" fmla="*/ 607899 h 630723"/>
                      <a:gd name="connsiteX2" fmla="*/ 129711 w 1579754"/>
                      <a:gd name="connsiteY2" fmla="*/ 472786 h 630723"/>
                      <a:gd name="connsiteX3" fmla="*/ 41874 w 1579754"/>
                      <a:gd name="connsiteY3" fmla="*/ 507854 h 630723"/>
                      <a:gd name="connsiteX4" fmla="*/ 78504 w 1579754"/>
                      <a:gd name="connsiteY4" fmla="*/ 391166 h 630723"/>
                      <a:gd name="connsiteX5" fmla="*/ 1153 w 1579754"/>
                      <a:gd name="connsiteY5" fmla="*/ 271447 h 630723"/>
                      <a:gd name="connsiteX6" fmla="*/ 90504 w 1579754"/>
                      <a:gd name="connsiteY6" fmla="*/ 176185 h 630723"/>
                      <a:gd name="connsiteX7" fmla="*/ 110065 w 1579754"/>
                      <a:gd name="connsiteY7" fmla="*/ 171985 h 630723"/>
                      <a:gd name="connsiteX8" fmla="*/ 112384 w 1579754"/>
                      <a:gd name="connsiteY8" fmla="*/ 177114 h 630723"/>
                      <a:gd name="connsiteX9" fmla="*/ 805693 w 1579754"/>
                      <a:gd name="connsiteY9" fmla="*/ 356680 h 630723"/>
                      <a:gd name="connsiteX10" fmla="*/ 1435099 w 1579754"/>
                      <a:gd name="connsiteY10" fmla="*/ 62852 h 630723"/>
                      <a:gd name="connsiteX11" fmla="*/ 1451294 w 1579754"/>
                      <a:gd name="connsiteY11" fmla="*/ 0 h 630723"/>
                      <a:gd name="connsiteX12" fmla="*/ 1499854 w 1579754"/>
                      <a:gd name="connsiteY12" fmla="*/ 31138 h 630723"/>
                      <a:gd name="connsiteX13" fmla="*/ 1534540 w 1579754"/>
                      <a:gd name="connsiteY13" fmla="*/ 79268 h 630723"/>
                      <a:gd name="connsiteX14" fmla="*/ 1528550 w 1579754"/>
                      <a:gd name="connsiteY14" fmla="*/ 184551 h 630723"/>
                      <a:gd name="connsiteX15" fmla="*/ 1572303 w 1579754"/>
                      <a:gd name="connsiteY15" fmla="*/ 345527 h 630723"/>
                      <a:gd name="connsiteX16" fmla="*/ 1367349 w 1579754"/>
                      <a:gd name="connsiteY16" fmla="*/ 486437 h 630723"/>
                      <a:gd name="connsiteX17" fmla="*/ 1459372 w 1579754"/>
                      <a:gd name="connsiteY17" fmla="*/ 435328 h 630723"/>
                      <a:gd name="connsiteX18" fmla="*/ 1366914 w 1579754"/>
                      <a:gd name="connsiteY18" fmla="*/ 520684 h 630723"/>
                      <a:gd name="connsiteX19" fmla="*/ 1325652 w 1579754"/>
                      <a:gd name="connsiteY19" fmla="*/ 560117 h 630723"/>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805693 w 1579754"/>
                      <a:gd name="connsiteY9" fmla="*/ 356680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435099 w 1579754"/>
                      <a:gd name="connsiteY10" fmla="*/ 62852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41874 w 1579754"/>
                      <a:gd name="connsiteY3" fmla="*/ 507854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459372 w 1579754"/>
                      <a:gd name="connsiteY17" fmla="*/ 435328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283943 w 1579754"/>
                      <a:gd name="connsiteY17" fmla="*/ 490375 h 575707"/>
                      <a:gd name="connsiteX18" fmla="*/ 1366914 w 1579754"/>
                      <a:gd name="connsiteY18" fmla="*/ 520684 h 575707"/>
                      <a:gd name="connsiteX19" fmla="*/ 1325652 w 1579754"/>
                      <a:gd name="connsiteY19" fmla="*/ 560117 h 575707"/>
                      <a:gd name="connsiteX0" fmla="*/ 1325652 w 1579754"/>
                      <a:gd name="connsiteY0" fmla="*/ 560117 h 575707"/>
                      <a:gd name="connsiteX1" fmla="*/ 518293 w 1579754"/>
                      <a:gd name="connsiteY1" fmla="*/ 527498 h 575707"/>
                      <a:gd name="connsiteX2" fmla="*/ 129711 w 1579754"/>
                      <a:gd name="connsiteY2" fmla="*/ 472786 h 575707"/>
                      <a:gd name="connsiteX3" fmla="*/ 71516 w 1579754"/>
                      <a:gd name="connsiteY3" fmla="*/ 472860 h 575707"/>
                      <a:gd name="connsiteX4" fmla="*/ 78504 w 1579754"/>
                      <a:gd name="connsiteY4" fmla="*/ 391166 h 575707"/>
                      <a:gd name="connsiteX5" fmla="*/ 1153 w 1579754"/>
                      <a:gd name="connsiteY5" fmla="*/ 271447 h 575707"/>
                      <a:gd name="connsiteX6" fmla="*/ 90504 w 1579754"/>
                      <a:gd name="connsiteY6" fmla="*/ 176185 h 575707"/>
                      <a:gd name="connsiteX7" fmla="*/ 110065 w 1579754"/>
                      <a:gd name="connsiteY7" fmla="*/ 171985 h 575707"/>
                      <a:gd name="connsiteX8" fmla="*/ 112384 w 1579754"/>
                      <a:gd name="connsiteY8" fmla="*/ 177114 h 575707"/>
                      <a:gd name="connsiteX9" fmla="*/ 769026 w 1579754"/>
                      <a:gd name="connsiteY9" fmla="*/ 289836 h 575707"/>
                      <a:gd name="connsiteX10" fmla="*/ 1337558 w 1579754"/>
                      <a:gd name="connsiteY10" fmla="*/ 80551 h 575707"/>
                      <a:gd name="connsiteX11" fmla="*/ 1451294 w 1579754"/>
                      <a:gd name="connsiteY11" fmla="*/ 0 h 575707"/>
                      <a:gd name="connsiteX12" fmla="*/ 1499854 w 1579754"/>
                      <a:gd name="connsiteY12" fmla="*/ 31138 h 575707"/>
                      <a:gd name="connsiteX13" fmla="*/ 1534540 w 1579754"/>
                      <a:gd name="connsiteY13" fmla="*/ 79268 h 575707"/>
                      <a:gd name="connsiteX14" fmla="*/ 1528550 w 1579754"/>
                      <a:gd name="connsiteY14" fmla="*/ 184551 h 575707"/>
                      <a:gd name="connsiteX15" fmla="*/ 1572303 w 1579754"/>
                      <a:gd name="connsiteY15" fmla="*/ 345527 h 575707"/>
                      <a:gd name="connsiteX16" fmla="*/ 1367349 w 1579754"/>
                      <a:gd name="connsiteY16" fmla="*/ 486437 h 575707"/>
                      <a:gd name="connsiteX17" fmla="*/ 1283943 w 1579754"/>
                      <a:gd name="connsiteY17" fmla="*/ 490375 h 575707"/>
                      <a:gd name="connsiteX18" fmla="*/ 1250220 w 1579754"/>
                      <a:gd name="connsiteY18" fmla="*/ 537523 h 575707"/>
                      <a:gd name="connsiteX19" fmla="*/ 1325652 w 1579754"/>
                      <a:gd name="connsiteY19" fmla="*/ 560117 h 575707"/>
                      <a:gd name="connsiteX0" fmla="*/ 957394 w 1579754"/>
                      <a:gd name="connsiteY0" fmla="*/ 575815 h 586065"/>
                      <a:gd name="connsiteX1" fmla="*/ 518293 w 1579754"/>
                      <a:gd name="connsiteY1" fmla="*/ 527498 h 586065"/>
                      <a:gd name="connsiteX2" fmla="*/ 129711 w 1579754"/>
                      <a:gd name="connsiteY2" fmla="*/ 472786 h 586065"/>
                      <a:gd name="connsiteX3" fmla="*/ 71516 w 1579754"/>
                      <a:gd name="connsiteY3" fmla="*/ 472860 h 586065"/>
                      <a:gd name="connsiteX4" fmla="*/ 78504 w 1579754"/>
                      <a:gd name="connsiteY4" fmla="*/ 391166 h 586065"/>
                      <a:gd name="connsiteX5" fmla="*/ 1153 w 1579754"/>
                      <a:gd name="connsiteY5" fmla="*/ 271447 h 586065"/>
                      <a:gd name="connsiteX6" fmla="*/ 90504 w 1579754"/>
                      <a:gd name="connsiteY6" fmla="*/ 176185 h 586065"/>
                      <a:gd name="connsiteX7" fmla="*/ 110065 w 1579754"/>
                      <a:gd name="connsiteY7" fmla="*/ 171985 h 586065"/>
                      <a:gd name="connsiteX8" fmla="*/ 112384 w 1579754"/>
                      <a:gd name="connsiteY8" fmla="*/ 177114 h 586065"/>
                      <a:gd name="connsiteX9" fmla="*/ 769026 w 1579754"/>
                      <a:gd name="connsiteY9" fmla="*/ 289836 h 586065"/>
                      <a:gd name="connsiteX10" fmla="*/ 1337558 w 1579754"/>
                      <a:gd name="connsiteY10" fmla="*/ 80551 h 586065"/>
                      <a:gd name="connsiteX11" fmla="*/ 1451294 w 1579754"/>
                      <a:gd name="connsiteY11" fmla="*/ 0 h 586065"/>
                      <a:gd name="connsiteX12" fmla="*/ 1499854 w 1579754"/>
                      <a:gd name="connsiteY12" fmla="*/ 31138 h 586065"/>
                      <a:gd name="connsiteX13" fmla="*/ 1534540 w 1579754"/>
                      <a:gd name="connsiteY13" fmla="*/ 79268 h 586065"/>
                      <a:gd name="connsiteX14" fmla="*/ 1528550 w 1579754"/>
                      <a:gd name="connsiteY14" fmla="*/ 184551 h 586065"/>
                      <a:gd name="connsiteX15" fmla="*/ 1572303 w 1579754"/>
                      <a:gd name="connsiteY15" fmla="*/ 345527 h 586065"/>
                      <a:gd name="connsiteX16" fmla="*/ 1367349 w 1579754"/>
                      <a:gd name="connsiteY16" fmla="*/ 486437 h 586065"/>
                      <a:gd name="connsiteX17" fmla="*/ 1283943 w 1579754"/>
                      <a:gd name="connsiteY17" fmla="*/ 490375 h 586065"/>
                      <a:gd name="connsiteX18" fmla="*/ 1250220 w 1579754"/>
                      <a:gd name="connsiteY18" fmla="*/ 537523 h 586065"/>
                      <a:gd name="connsiteX19" fmla="*/ 957394 w 1579754"/>
                      <a:gd name="connsiteY19" fmla="*/ 575815 h 586065"/>
                      <a:gd name="connsiteX0" fmla="*/ 957394 w 1579754"/>
                      <a:gd name="connsiteY0" fmla="*/ 575815 h 586065"/>
                      <a:gd name="connsiteX1" fmla="*/ 518293 w 1579754"/>
                      <a:gd name="connsiteY1" fmla="*/ 527498 h 586065"/>
                      <a:gd name="connsiteX2" fmla="*/ 129711 w 1579754"/>
                      <a:gd name="connsiteY2" fmla="*/ 472786 h 586065"/>
                      <a:gd name="connsiteX3" fmla="*/ 71516 w 1579754"/>
                      <a:gd name="connsiteY3" fmla="*/ 472860 h 586065"/>
                      <a:gd name="connsiteX4" fmla="*/ 78504 w 1579754"/>
                      <a:gd name="connsiteY4" fmla="*/ 391166 h 586065"/>
                      <a:gd name="connsiteX5" fmla="*/ 1153 w 1579754"/>
                      <a:gd name="connsiteY5" fmla="*/ 271447 h 586065"/>
                      <a:gd name="connsiteX6" fmla="*/ 90504 w 1579754"/>
                      <a:gd name="connsiteY6" fmla="*/ 176185 h 586065"/>
                      <a:gd name="connsiteX7" fmla="*/ 110065 w 1579754"/>
                      <a:gd name="connsiteY7" fmla="*/ 171985 h 586065"/>
                      <a:gd name="connsiteX8" fmla="*/ 112384 w 1579754"/>
                      <a:gd name="connsiteY8" fmla="*/ 177114 h 586065"/>
                      <a:gd name="connsiteX9" fmla="*/ 769026 w 1579754"/>
                      <a:gd name="connsiteY9" fmla="*/ 289836 h 586065"/>
                      <a:gd name="connsiteX10" fmla="*/ 1337558 w 1579754"/>
                      <a:gd name="connsiteY10" fmla="*/ 80551 h 586065"/>
                      <a:gd name="connsiteX11" fmla="*/ 1451294 w 1579754"/>
                      <a:gd name="connsiteY11" fmla="*/ 0 h 586065"/>
                      <a:gd name="connsiteX12" fmla="*/ 1499854 w 1579754"/>
                      <a:gd name="connsiteY12" fmla="*/ 31138 h 586065"/>
                      <a:gd name="connsiteX13" fmla="*/ 1534540 w 1579754"/>
                      <a:gd name="connsiteY13" fmla="*/ 79268 h 586065"/>
                      <a:gd name="connsiteX14" fmla="*/ 1528550 w 1579754"/>
                      <a:gd name="connsiteY14" fmla="*/ 184551 h 586065"/>
                      <a:gd name="connsiteX15" fmla="*/ 1572303 w 1579754"/>
                      <a:gd name="connsiteY15" fmla="*/ 345527 h 586065"/>
                      <a:gd name="connsiteX16" fmla="*/ 1367349 w 1579754"/>
                      <a:gd name="connsiteY16" fmla="*/ 486437 h 586065"/>
                      <a:gd name="connsiteX17" fmla="*/ 1283943 w 1579754"/>
                      <a:gd name="connsiteY17" fmla="*/ 490375 h 586065"/>
                      <a:gd name="connsiteX18" fmla="*/ 1196813 w 1579754"/>
                      <a:gd name="connsiteY18" fmla="*/ 528737 h 586065"/>
                      <a:gd name="connsiteX19" fmla="*/ 957394 w 1579754"/>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6813 w 1583569"/>
                      <a:gd name="connsiteY18" fmla="*/ 528737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198635 w 1583569"/>
                      <a:gd name="connsiteY18" fmla="*/ 533771 h 586065"/>
                      <a:gd name="connsiteX19" fmla="*/ 957394 w 1583569"/>
                      <a:gd name="connsiteY19"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251030 w 1583569"/>
                      <a:gd name="connsiteY18" fmla="*/ 525314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283943 w 1583569"/>
                      <a:gd name="connsiteY17" fmla="*/ 490375 h 586065"/>
                      <a:gd name="connsiteX18" fmla="*/ 1234709 w 1583569"/>
                      <a:gd name="connsiteY18" fmla="*/ 511056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330068 w 1583569"/>
                      <a:gd name="connsiteY17" fmla="*/ 479025 h 586065"/>
                      <a:gd name="connsiteX18" fmla="*/ 1234709 w 1583569"/>
                      <a:gd name="connsiteY18" fmla="*/ 511056 h 586065"/>
                      <a:gd name="connsiteX19" fmla="*/ 1198635 w 1583569"/>
                      <a:gd name="connsiteY19" fmla="*/ 533771 h 586065"/>
                      <a:gd name="connsiteX20" fmla="*/ 957394 w 1583569"/>
                      <a:gd name="connsiteY20" fmla="*/ 575815 h 586065"/>
                      <a:gd name="connsiteX0" fmla="*/ 957394 w 1583569"/>
                      <a:gd name="connsiteY0" fmla="*/ 575815 h 586065"/>
                      <a:gd name="connsiteX1" fmla="*/ 518293 w 1583569"/>
                      <a:gd name="connsiteY1" fmla="*/ 527498 h 586065"/>
                      <a:gd name="connsiteX2" fmla="*/ 129711 w 1583569"/>
                      <a:gd name="connsiteY2" fmla="*/ 472786 h 586065"/>
                      <a:gd name="connsiteX3" fmla="*/ 71516 w 1583569"/>
                      <a:gd name="connsiteY3" fmla="*/ 472860 h 586065"/>
                      <a:gd name="connsiteX4" fmla="*/ 78504 w 1583569"/>
                      <a:gd name="connsiteY4" fmla="*/ 391166 h 586065"/>
                      <a:gd name="connsiteX5" fmla="*/ 1153 w 1583569"/>
                      <a:gd name="connsiteY5" fmla="*/ 271447 h 586065"/>
                      <a:gd name="connsiteX6" fmla="*/ 90504 w 1583569"/>
                      <a:gd name="connsiteY6" fmla="*/ 176185 h 586065"/>
                      <a:gd name="connsiteX7" fmla="*/ 110065 w 1583569"/>
                      <a:gd name="connsiteY7" fmla="*/ 171985 h 586065"/>
                      <a:gd name="connsiteX8" fmla="*/ 112384 w 1583569"/>
                      <a:gd name="connsiteY8" fmla="*/ 177114 h 586065"/>
                      <a:gd name="connsiteX9" fmla="*/ 769026 w 1583569"/>
                      <a:gd name="connsiteY9" fmla="*/ 289836 h 586065"/>
                      <a:gd name="connsiteX10" fmla="*/ 1337558 w 1583569"/>
                      <a:gd name="connsiteY10" fmla="*/ 80551 h 586065"/>
                      <a:gd name="connsiteX11" fmla="*/ 1451294 w 1583569"/>
                      <a:gd name="connsiteY11" fmla="*/ 0 h 586065"/>
                      <a:gd name="connsiteX12" fmla="*/ 1499854 w 1583569"/>
                      <a:gd name="connsiteY12" fmla="*/ 31138 h 586065"/>
                      <a:gd name="connsiteX13" fmla="*/ 1534540 w 1583569"/>
                      <a:gd name="connsiteY13" fmla="*/ 79268 h 586065"/>
                      <a:gd name="connsiteX14" fmla="*/ 1528550 w 1583569"/>
                      <a:gd name="connsiteY14" fmla="*/ 184551 h 586065"/>
                      <a:gd name="connsiteX15" fmla="*/ 1572303 w 1583569"/>
                      <a:gd name="connsiteY15" fmla="*/ 345527 h 586065"/>
                      <a:gd name="connsiteX16" fmla="*/ 1365493 w 1583569"/>
                      <a:gd name="connsiteY16" fmla="*/ 465878 h 586065"/>
                      <a:gd name="connsiteX17" fmla="*/ 1330068 w 1583569"/>
                      <a:gd name="connsiteY17" fmla="*/ 479025 h 586065"/>
                      <a:gd name="connsiteX18" fmla="*/ 1322407 w 1583569"/>
                      <a:gd name="connsiteY18" fmla="*/ 475770 h 586065"/>
                      <a:gd name="connsiteX19" fmla="*/ 1198635 w 1583569"/>
                      <a:gd name="connsiteY19" fmla="*/ 533771 h 586065"/>
                      <a:gd name="connsiteX20" fmla="*/ 957394 w 1583569"/>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30068 w 1585690"/>
                      <a:gd name="connsiteY17" fmla="*/ 479025 h 586065"/>
                      <a:gd name="connsiteX18" fmla="*/ 1322407 w 1585690"/>
                      <a:gd name="connsiteY18" fmla="*/ 475770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30068 w 1585690"/>
                      <a:gd name="connsiteY17" fmla="*/ 479025 h 586065"/>
                      <a:gd name="connsiteX18" fmla="*/ 1209250 w 1585690"/>
                      <a:gd name="connsiteY18" fmla="*/ 456103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245842 w 1585690"/>
                      <a:gd name="connsiteY17" fmla="*/ 446758 h 586065"/>
                      <a:gd name="connsiteX18" fmla="*/ 1209250 w 1585690"/>
                      <a:gd name="connsiteY18" fmla="*/ 456103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245842 w 1585690"/>
                      <a:gd name="connsiteY17" fmla="*/ 446758 h 586065"/>
                      <a:gd name="connsiteX18" fmla="*/ 1271728 w 1585690"/>
                      <a:gd name="connsiteY18" fmla="*/ 474535 h 586065"/>
                      <a:gd name="connsiteX19" fmla="*/ 1198635 w 1585690"/>
                      <a:gd name="connsiteY19" fmla="*/ 533771 h 586065"/>
                      <a:gd name="connsiteX20" fmla="*/ 957394 w 1585690"/>
                      <a:gd name="connsiteY20" fmla="*/ 575815 h 586065"/>
                      <a:gd name="connsiteX0" fmla="*/ 957394 w 1585690"/>
                      <a:gd name="connsiteY0" fmla="*/ 575815 h 586065"/>
                      <a:gd name="connsiteX1" fmla="*/ 518293 w 1585690"/>
                      <a:gd name="connsiteY1" fmla="*/ 527498 h 586065"/>
                      <a:gd name="connsiteX2" fmla="*/ 129711 w 1585690"/>
                      <a:gd name="connsiteY2" fmla="*/ 472786 h 586065"/>
                      <a:gd name="connsiteX3" fmla="*/ 71516 w 1585690"/>
                      <a:gd name="connsiteY3" fmla="*/ 472860 h 586065"/>
                      <a:gd name="connsiteX4" fmla="*/ 78504 w 1585690"/>
                      <a:gd name="connsiteY4" fmla="*/ 391166 h 586065"/>
                      <a:gd name="connsiteX5" fmla="*/ 1153 w 1585690"/>
                      <a:gd name="connsiteY5" fmla="*/ 271447 h 586065"/>
                      <a:gd name="connsiteX6" fmla="*/ 90504 w 1585690"/>
                      <a:gd name="connsiteY6" fmla="*/ 176185 h 586065"/>
                      <a:gd name="connsiteX7" fmla="*/ 110065 w 1585690"/>
                      <a:gd name="connsiteY7" fmla="*/ 171985 h 586065"/>
                      <a:gd name="connsiteX8" fmla="*/ 112384 w 1585690"/>
                      <a:gd name="connsiteY8" fmla="*/ 177114 h 586065"/>
                      <a:gd name="connsiteX9" fmla="*/ 769026 w 1585690"/>
                      <a:gd name="connsiteY9" fmla="*/ 289836 h 586065"/>
                      <a:gd name="connsiteX10" fmla="*/ 1337558 w 1585690"/>
                      <a:gd name="connsiteY10" fmla="*/ 80551 h 586065"/>
                      <a:gd name="connsiteX11" fmla="*/ 1451294 w 1585690"/>
                      <a:gd name="connsiteY11" fmla="*/ 0 h 586065"/>
                      <a:gd name="connsiteX12" fmla="*/ 1499854 w 1585690"/>
                      <a:gd name="connsiteY12" fmla="*/ 31138 h 586065"/>
                      <a:gd name="connsiteX13" fmla="*/ 1534540 w 1585690"/>
                      <a:gd name="connsiteY13" fmla="*/ 79268 h 586065"/>
                      <a:gd name="connsiteX14" fmla="*/ 1528550 w 1585690"/>
                      <a:gd name="connsiteY14" fmla="*/ 184551 h 586065"/>
                      <a:gd name="connsiteX15" fmla="*/ 1572303 w 1585690"/>
                      <a:gd name="connsiteY15" fmla="*/ 345527 h 586065"/>
                      <a:gd name="connsiteX16" fmla="*/ 1336428 w 1585690"/>
                      <a:gd name="connsiteY16" fmla="*/ 416381 h 586065"/>
                      <a:gd name="connsiteX17" fmla="*/ 1343588 w 1585690"/>
                      <a:gd name="connsiteY17" fmla="*/ 454684 h 586065"/>
                      <a:gd name="connsiteX18" fmla="*/ 1271728 w 1585690"/>
                      <a:gd name="connsiteY18" fmla="*/ 474535 h 586065"/>
                      <a:gd name="connsiteX19" fmla="*/ 1198635 w 1585690"/>
                      <a:gd name="connsiteY19" fmla="*/ 533771 h 586065"/>
                      <a:gd name="connsiteX20" fmla="*/ 957394 w 1585690"/>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43588 w 1578992"/>
                      <a:gd name="connsiteY17" fmla="*/ 4546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400605 w 1578992"/>
                      <a:gd name="connsiteY17" fmla="*/ 45801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769026 w 1578992"/>
                      <a:gd name="connsiteY9" fmla="*/ 289836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37558 w 1578992"/>
                      <a:gd name="connsiteY10" fmla="*/ 80551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71728 w 1578992"/>
                      <a:gd name="connsiteY18" fmla="*/ 474535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286481 w 1578992"/>
                      <a:gd name="connsiteY18" fmla="*/ 483759 h 586065"/>
                      <a:gd name="connsiteX19" fmla="*/ 1198635 w 1578992"/>
                      <a:gd name="connsiteY19" fmla="*/ 533771 h 586065"/>
                      <a:gd name="connsiteX20" fmla="*/ 957394 w 1578992"/>
                      <a:gd name="connsiteY20" fmla="*/ 575815 h 586065"/>
                      <a:gd name="connsiteX0" fmla="*/ 957394 w 1578992"/>
                      <a:gd name="connsiteY0" fmla="*/ 575815 h 586065"/>
                      <a:gd name="connsiteX1" fmla="*/ 518293 w 1578992"/>
                      <a:gd name="connsiteY1" fmla="*/ 527498 h 586065"/>
                      <a:gd name="connsiteX2" fmla="*/ 129711 w 1578992"/>
                      <a:gd name="connsiteY2" fmla="*/ 472786 h 586065"/>
                      <a:gd name="connsiteX3" fmla="*/ 71516 w 1578992"/>
                      <a:gd name="connsiteY3" fmla="*/ 472860 h 586065"/>
                      <a:gd name="connsiteX4" fmla="*/ 78504 w 1578992"/>
                      <a:gd name="connsiteY4" fmla="*/ 391166 h 586065"/>
                      <a:gd name="connsiteX5" fmla="*/ 1153 w 1578992"/>
                      <a:gd name="connsiteY5" fmla="*/ 271447 h 586065"/>
                      <a:gd name="connsiteX6" fmla="*/ 90504 w 1578992"/>
                      <a:gd name="connsiteY6" fmla="*/ 176185 h 586065"/>
                      <a:gd name="connsiteX7" fmla="*/ 110065 w 1578992"/>
                      <a:gd name="connsiteY7" fmla="*/ 171985 h 586065"/>
                      <a:gd name="connsiteX8" fmla="*/ 112384 w 1578992"/>
                      <a:gd name="connsiteY8" fmla="*/ 177114 h 586065"/>
                      <a:gd name="connsiteX9" fmla="*/ 857264 w 1578992"/>
                      <a:gd name="connsiteY9" fmla="*/ 220983 h 586065"/>
                      <a:gd name="connsiteX10" fmla="*/ 1342294 w 1578992"/>
                      <a:gd name="connsiteY10" fmla="*/ 139710 h 586065"/>
                      <a:gd name="connsiteX11" fmla="*/ 1451294 w 1578992"/>
                      <a:gd name="connsiteY11" fmla="*/ 0 h 586065"/>
                      <a:gd name="connsiteX12" fmla="*/ 1499854 w 1578992"/>
                      <a:gd name="connsiteY12" fmla="*/ 31138 h 586065"/>
                      <a:gd name="connsiteX13" fmla="*/ 1534540 w 1578992"/>
                      <a:gd name="connsiteY13" fmla="*/ 79268 h 586065"/>
                      <a:gd name="connsiteX14" fmla="*/ 1528550 w 1578992"/>
                      <a:gd name="connsiteY14" fmla="*/ 184551 h 586065"/>
                      <a:gd name="connsiteX15" fmla="*/ 1572303 w 1578992"/>
                      <a:gd name="connsiteY15" fmla="*/ 345527 h 586065"/>
                      <a:gd name="connsiteX16" fmla="*/ 1428712 w 1578992"/>
                      <a:gd name="connsiteY16" fmla="*/ 409204 h 586065"/>
                      <a:gd name="connsiteX17" fmla="*/ 1358054 w 1578992"/>
                      <a:gd name="connsiteY17" fmla="*/ 448384 h 586065"/>
                      <a:gd name="connsiteX18" fmla="*/ 1315024 w 1578992"/>
                      <a:gd name="connsiteY18" fmla="*/ 484166 h 586065"/>
                      <a:gd name="connsiteX19" fmla="*/ 1198635 w 1578992"/>
                      <a:gd name="connsiteY19" fmla="*/ 533771 h 586065"/>
                      <a:gd name="connsiteX20" fmla="*/ 957394 w 1578992"/>
                      <a:gd name="connsiteY20" fmla="*/ 575815 h 586065"/>
                      <a:gd name="connsiteX0" fmla="*/ 957394 w 1573822"/>
                      <a:gd name="connsiteY0" fmla="*/ 575815 h 586065"/>
                      <a:gd name="connsiteX1" fmla="*/ 518293 w 1573822"/>
                      <a:gd name="connsiteY1" fmla="*/ 527498 h 586065"/>
                      <a:gd name="connsiteX2" fmla="*/ 129711 w 1573822"/>
                      <a:gd name="connsiteY2" fmla="*/ 472786 h 586065"/>
                      <a:gd name="connsiteX3" fmla="*/ 71516 w 1573822"/>
                      <a:gd name="connsiteY3" fmla="*/ 472860 h 586065"/>
                      <a:gd name="connsiteX4" fmla="*/ 78504 w 1573822"/>
                      <a:gd name="connsiteY4" fmla="*/ 391166 h 586065"/>
                      <a:gd name="connsiteX5" fmla="*/ 1153 w 1573822"/>
                      <a:gd name="connsiteY5" fmla="*/ 271447 h 586065"/>
                      <a:gd name="connsiteX6" fmla="*/ 90504 w 1573822"/>
                      <a:gd name="connsiteY6" fmla="*/ 176185 h 586065"/>
                      <a:gd name="connsiteX7" fmla="*/ 110065 w 1573822"/>
                      <a:gd name="connsiteY7" fmla="*/ 171985 h 586065"/>
                      <a:gd name="connsiteX8" fmla="*/ 112384 w 1573822"/>
                      <a:gd name="connsiteY8" fmla="*/ 177114 h 586065"/>
                      <a:gd name="connsiteX9" fmla="*/ 857264 w 1573822"/>
                      <a:gd name="connsiteY9" fmla="*/ 220983 h 586065"/>
                      <a:gd name="connsiteX10" fmla="*/ 1342294 w 1573822"/>
                      <a:gd name="connsiteY10" fmla="*/ 139710 h 586065"/>
                      <a:gd name="connsiteX11" fmla="*/ 1451294 w 1573822"/>
                      <a:gd name="connsiteY11" fmla="*/ 0 h 586065"/>
                      <a:gd name="connsiteX12" fmla="*/ 1499854 w 1573822"/>
                      <a:gd name="connsiteY12" fmla="*/ 31138 h 586065"/>
                      <a:gd name="connsiteX13" fmla="*/ 1534540 w 1573822"/>
                      <a:gd name="connsiteY13" fmla="*/ 79268 h 586065"/>
                      <a:gd name="connsiteX14" fmla="*/ 1528550 w 1573822"/>
                      <a:gd name="connsiteY14" fmla="*/ 184551 h 586065"/>
                      <a:gd name="connsiteX15" fmla="*/ 1565817 w 1573822"/>
                      <a:gd name="connsiteY15" fmla="*/ 327908 h 586065"/>
                      <a:gd name="connsiteX16" fmla="*/ 1428712 w 1573822"/>
                      <a:gd name="connsiteY16" fmla="*/ 409204 h 586065"/>
                      <a:gd name="connsiteX17" fmla="*/ 1358054 w 1573822"/>
                      <a:gd name="connsiteY17" fmla="*/ 448384 h 586065"/>
                      <a:gd name="connsiteX18" fmla="*/ 1315024 w 1573822"/>
                      <a:gd name="connsiteY18" fmla="*/ 484166 h 586065"/>
                      <a:gd name="connsiteX19" fmla="*/ 1198635 w 1573822"/>
                      <a:gd name="connsiteY19" fmla="*/ 533771 h 586065"/>
                      <a:gd name="connsiteX20" fmla="*/ 957394 w 1573822"/>
                      <a:gd name="connsiteY20" fmla="*/ 575815 h 586065"/>
                      <a:gd name="connsiteX0" fmla="*/ 957394 w 1573822"/>
                      <a:gd name="connsiteY0" fmla="*/ 575815 h 586065"/>
                      <a:gd name="connsiteX1" fmla="*/ 518293 w 1573822"/>
                      <a:gd name="connsiteY1" fmla="*/ 527498 h 586065"/>
                      <a:gd name="connsiteX2" fmla="*/ 129711 w 1573822"/>
                      <a:gd name="connsiteY2" fmla="*/ 472786 h 586065"/>
                      <a:gd name="connsiteX3" fmla="*/ 71516 w 1573822"/>
                      <a:gd name="connsiteY3" fmla="*/ 472860 h 586065"/>
                      <a:gd name="connsiteX4" fmla="*/ 78504 w 1573822"/>
                      <a:gd name="connsiteY4" fmla="*/ 391166 h 586065"/>
                      <a:gd name="connsiteX5" fmla="*/ 1153 w 1573822"/>
                      <a:gd name="connsiteY5" fmla="*/ 271447 h 586065"/>
                      <a:gd name="connsiteX6" fmla="*/ 90504 w 1573822"/>
                      <a:gd name="connsiteY6" fmla="*/ 176185 h 586065"/>
                      <a:gd name="connsiteX7" fmla="*/ 110065 w 1573822"/>
                      <a:gd name="connsiteY7" fmla="*/ 171985 h 586065"/>
                      <a:gd name="connsiteX8" fmla="*/ 68948 w 1573822"/>
                      <a:gd name="connsiteY8" fmla="*/ 105386 h 586065"/>
                      <a:gd name="connsiteX9" fmla="*/ 857264 w 1573822"/>
                      <a:gd name="connsiteY9" fmla="*/ 220983 h 586065"/>
                      <a:gd name="connsiteX10" fmla="*/ 1342294 w 1573822"/>
                      <a:gd name="connsiteY10" fmla="*/ 139710 h 586065"/>
                      <a:gd name="connsiteX11" fmla="*/ 1451294 w 1573822"/>
                      <a:gd name="connsiteY11" fmla="*/ 0 h 586065"/>
                      <a:gd name="connsiteX12" fmla="*/ 1499854 w 1573822"/>
                      <a:gd name="connsiteY12" fmla="*/ 31138 h 586065"/>
                      <a:gd name="connsiteX13" fmla="*/ 1534540 w 1573822"/>
                      <a:gd name="connsiteY13" fmla="*/ 79268 h 586065"/>
                      <a:gd name="connsiteX14" fmla="*/ 1528550 w 1573822"/>
                      <a:gd name="connsiteY14" fmla="*/ 184551 h 586065"/>
                      <a:gd name="connsiteX15" fmla="*/ 1565817 w 1573822"/>
                      <a:gd name="connsiteY15" fmla="*/ 327908 h 586065"/>
                      <a:gd name="connsiteX16" fmla="*/ 1428712 w 1573822"/>
                      <a:gd name="connsiteY16" fmla="*/ 409204 h 586065"/>
                      <a:gd name="connsiteX17" fmla="*/ 1358054 w 1573822"/>
                      <a:gd name="connsiteY17" fmla="*/ 448384 h 586065"/>
                      <a:gd name="connsiteX18" fmla="*/ 1315024 w 1573822"/>
                      <a:gd name="connsiteY18" fmla="*/ 484166 h 586065"/>
                      <a:gd name="connsiteX19" fmla="*/ 1198635 w 1573822"/>
                      <a:gd name="connsiteY19" fmla="*/ 533771 h 586065"/>
                      <a:gd name="connsiteX20" fmla="*/ 957394 w 1573822"/>
                      <a:gd name="connsiteY20" fmla="*/ 575815 h 586065"/>
                      <a:gd name="connsiteX0" fmla="*/ 956360 w 1572788"/>
                      <a:gd name="connsiteY0" fmla="*/ 575815 h 586065"/>
                      <a:gd name="connsiteX1" fmla="*/ 517259 w 1572788"/>
                      <a:gd name="connsiteY1" fmla="*/ 527498 h 586065"/>
                      <a:gd name="connsiteX2" fmla="*/ 128677 w 1572788"/>
                      <a:gd name="connsiteY2" fmla="*/ 472786 h 586065"/>
                      <a:gd name="connsiteX3" fmla="*/ 70482 w 1572788"/>
                      <a:gd name="connsiteY3" fmla="*/ 472860 h 586065"/>
                      <a:gd name="connsiteX4" fmla="*/ 77470 w 1572788"/>
                      <a:gd name="connsiteY4" fmla="*/ 391166 h 586065"/>
                      <a:gd name="connsiteX5" fmla="*/ 119 w 1572788"/>
                      <a:gd name="connsiteY5" fmla="*/ 271447 h 586065"/>
                      <a:gd name="connsiteX6" fmla="*/ 66276 w 1572788"/>
                      <a:gd name="connsiteY6" fmla="*/ 97735 h 586065"/>
                      <a:gd name="connsiteX7" fmla="*/ 109031 w 1572788"/>
                      <a:gd name="connsiteY7" fmla="*/ 171985 h 586065"/>
                      <a:gd name="connsiteX8" fmla="*/ 67914 w 1572788"/>
                      <a:gd name="connsiteY8" fmla="*/ 105386 h 586065"/>
                      <a:gd name="connsiteX9" fmla="*/ 856230 w 1572788"/>
                      <a:gd name="connsiteY9" fmla="*/ 220983 h 586065"/>
                      <a:gd name="connsiteX10" fmla="*/ 1341260 w 1572788"/>
                      <a:gd name="connsiteY10" fmla="*/ 139710 h 586065"/>
                      <a:gd name="connsiteX11" fmla="*/ 1450260 w 1572788"/>
                      <a:gd name="connsiteY11" fmla="*/ 0 h 586065"/>
                      <a:gd name="connsiteX12" fmla="*/ 1498820 w 1572788"/>
                      <a:gd name="connsiteY12" fmla="*/ 31138 h 586065"/>
                      <a:gd name="connsiteX13" fmla="*/ 1533506 w 1572788"/>
                      <a:gd name="connsiteY13" fmla="*/ 79268 h 586065"/>
                      <a:gd name="connsiteX14" fmla="*/ 1527516 w 1572788"/>
                      <a:gd name="connsiteY14" fmla="*/ 184551 h 586065"/>
                      <a:gd name="connsiteX15" fmla="*/ 1564783 w 1572788"/>
                      <a:gd name="connsiteY15" fmla="*/ 327908 h 586065"/>
                      <a:gd name="connsiteX16" fmla="*/ 1427678 w 1572788"/>
                      <a:gd name="connsiteY16" fmla="*/ 409204 h 586065"/>
                      <a:gd name="connsiteX17" fmla="*/ 1357020 w 1572788"/>
                      <a:gd name="connsiteY17" fmla="*/ 448384 h 586065"/>
                      <a:gd name="connsiteX18" fmla="*/ 1313990 w 1572788"/>
                      <a:gd name="connsiteY18" fmla="*/ 484166 h 586065"/>
                      <a:gd name="connsiteX19" fmla="*/ 1197601 w 1572788"/>
                      <a:gd name="connsiteY19" fmla="*/ 533771 h 586065"/>
                      <a:gd name="connsiteX20" fmla="*/ 956360 w 1572788"/>
                      <a:gd name="connsiteY20" fmla="*/ 575815 h 5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2788" h="586065">
                        <a:moveTo>
                          <a:pt x="956360" y="575815"/>
                        </a:moveTo>
                        <a:cubicBezTo>
                          <a:pt x="856002" y="594223"/>
                          <a:pt x="574633" y="593162"/>
                          <a:pt x="517259" y="527498"/>
                        </a:cubicBezTo>
                        <a:cubicBezTo>
                          <a:pt x="381841" y="589824"/>
                          <a:pt x="207269" y="577762"/>
                          <a:pt x="128677" y="472786"/>
                        </a:cubicBezTo>
                        <a:cubicBezTo>
                          <a:pt x="51473" y="479686"/>
                          <a:pt x="79017" y="486463"/>
                          <a:pt x="70482" y="472860"/>
                        </a:cubicBezTo>
                        <a:cubicBezTo>
                          <a:pt x="61948" y="459257"/>
                          <a:pt x="39014" y="422411"/>
                          <a:pt x="77470" y="391166"/>
                        </a:cubicBezTo>
                        <a:cubicBezTo>
                          <a:pt x="22908" y="366657"/>
                          <a:pt x="1985" y="320352"/>
                          <a:pt x="119" y="271447"/>
                        </a:cubicBezTo>
                        <a:cubicBezTo>
                          <a:pt x="-1747" y="222542"/>
                          <a:pt x="18271" y="115260"/>
                          <a:pt x="66276" y="97735"/>
                        </a:cubicBezTo>
                        <a:lnTo>
                          <a:pt x="109031" y="171985"/>
                        </a:lnTo>
                        <a:lnTo>
                          <a:pt x="67914" y="105386"/>
                        </a:lnTo>
                        <a:cubicBezTo>
                          <a:pt x="196508" y="323233"/>
                          <a:pt x="644006" y="215262"/>
                          <a:pt x="856230" y="220983"/>
                        </a:cubicBezTo>
                        <a:cubicBezTo>
                          <a:pt x="1068454" y="226704"/>
                          <a:pt x="1251929" y="376382"/>
                          <a:pt x="1341260" y="139710"/>
                        </a:cubicBezTo>
                        <a:lnTo>
                          <a:pt x="1450260" y="0"/>
                        </a:lnTo>
                        <a:lnTo>
                          <a:pt x="1498820" y="31138"/>
                        </a:lnTo>
                        <a:cubicBezTo>
                          <a:pt x="1513977" y="45196"/>
                          <a:pt x="1525837" y="61454"/>
                          <a:pt x="1533506" y="79268"/>
                        </a:cubicBezTo>
                        <a:cubicBezTo>
                          <a:pt x="1548370" y="113748"/>
                          <a:pt x="1546252" y="151197"/>
                          <a:pt x="1527516" y="184551"/>
                        </a:cubicBezTo>
                        <a:cubicBezTo>
                          <a:pt x="1573569" y="230293"/>
                          <a:pt x="1581423" y="290466"/>
                          <a:pt x="1564783" y="327908"/>
                        </a:cubicBezTo>
                        <a:cubicBezTo>
                          <a:pt x="1548143" y="365350"/>
                          <a:pt x="1527160" y="398352"/>
                          <a:pt x="1427678" y="409204"/>
                        </a:cubicBezTo>
                        <a:cubicBezTo>
                          <a:pt x="1358419" y="450618"/>
                          <a:pt x="1403145" y="418081"/>
                          <a:pt x="1357020" y="448384"/>
                        </a:cubicBezTo>
                        <a:cubicBezTo>
                          <a:pt x="1337943" y="458290"/>
                          <a:pt x="1328208" y="476933"/>
                          <a:pt x="1313990" y="484166"/>
                        </a:cubicBezTo>
                        <a:cubicBezTo>
                          <a:pt x="1299772" y="491399"/>
                          <a:pt x="1246540" y="525354"/>
                          <a:pt x="1197601" y="533771"/>
                        </a:cubicBezTo>
                        <a:cubicBezTo>
                          <a:pt x="1096187" y="588306"/>
                          <a:pt x="1041526" y="560193"/>
                          <a:pt x="956360" y="575815"/>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Isosceles Triangle 45"/>
                <p:cNvSpPr/>
                <p:nvPr/>
              </p:nvSpPr>
              <p:spPr>
                <a:xfrm rot="10800000">
                  <a:off x="5931654" y="2545810"/>
                  <a:ext cx="267143" cy="385176"/>
                </a:xfrm>
                <a:prstGeom prst="triangle">
                  <a:avLst>
                    <a:gd name="adj" fmla="val 53196"/>
                  </a:avLst>
                </a:prstGeom>
                <a:solidFill>
                  <a:srgbClr val="61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53" name="Group 52"/>
          <p:cNvGrpSpPr/>
          <p:nvPr/>
        </p:nvGrpSpPr>
        <p:grpSpPr>
          <a:xfrm>
            <a:off x="6159675" y="4734778"/>
            <a:ext cx="1272323" cy="3050135"/>
            <a:chOff x="8275984" y="2335955"/>
            <a:chExt cx="1272323" cy="3050135"/>
          </a:xfrm>
          <a:effectLst>
            <a:outerShdw blurRad="50800" dist="38100" dir="2700000" algn="tl" rotWithShape="0">
              <a:prstClr val="black">
                <a:alpha val="40000"/>
              </a:prstClr>
            </a:outerShdw>
          </a:effectLst>
        </p:grpSpPr>
        <p:pic>
          <p:nvPicPr>
            <p:cNvPr id="54" name="Picture 53"/>
            <p:cNvPicPr>
              <a:picLocks noChangeAspect="1"/>
            </p:cNvPicPr>
            <p:nvPr/>
          </p:nvPicPr>
          <p:blipFill rotWithShape="1">
            <a:blip r:embed="rId11">
              <a:extLst>
                <a:ext uri="{28A0092B-C50C-407E-A947-70E740481C1C}">
                  <a14:useLocalDpi xmlns:a14="http://schemas.microsoft.com/office/drawing/2010/main" val="0"/>
                </a:ext>
              </a:extLst>
            </a:blip>
            <a:srcRect t="9845"/>
            <a:stretch/>
          </p:blipFill>
          <p:spPr>
            <a:xfrm>
              <a:off x="8514937" y="3496660"/>
              <a:ext cx="733650" cy="486641"/>
            </a:xfrm>
            <a:prstGeom prst="rect">
              <a:avLst/>
            </a:prstGeom>
          </p:spPr>
        </p:pic>
        <p:sp>
          <p:nvSpPr>
            <p:cNvPr id="55" name="Round Same Side Corner Rectangle 43"/>
            <p:cNvSpPr/>
            <p:nvPr/>
          </p:nvSpPr>
          <p:spPr>
            <a:xfrm>
              <a:off x="8275984" y="2517871"/>
              <a:ext cx="1245239" cy="954514"/>
            </a:xfrm>
            <a:custGeom>
              <a:avLst/>
              <a:gdLst>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0 w 2350597"/>
                <a:gd name="connsiteY7" fmla="*/ 610374 h 1220748"/>
                <a:gd name="connsiteX8" fmla="*/ 610374 w 2350597"/>
                <a:gd name="connsiteY8" fmla="*/ 0 h 1220748"/>
                <a:gd name="connsiteX0" fmla="*/ 610374 w 2350597"/>
                <a:gd name="connsiteY0" fmla="*/ 0 h 1220748"/>
                <a:gd name="connsiteX1" fmla="*/ 1740223 w 2350597"/>
                <a:gd name="connsiteY1" fmla="*/ 0 h 1220748"/>
                <a:gd name="connsiteX2" fmla="*/ 2350597 w 2350597"/>
                <a:gd name="connsiteY2" fmla="*/ 610374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96981 w 2350597"/>
                <a:gd name="connsiteY7" fmla="*/ 679647 h 1220748"/>
                <a:gd name="connsiteX8" fmla="*/ 610374 w 2350597"/>
                <a:gd name="connsiteY8"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947 w 2350597"/>
                <a:gd name="connsiteY7" fmla="*/ 964694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50597 w 2350597"/>
                <a:gd name="connsiteY3" fmla="*/ 1220748 h 1220748"/>
                <a:gd name="connsiteX4" fmla="*/ 2350597 w 2350597"/>
                <a:gd name="connsiteY4" fmla="*/ 1220748 h 1220748"/>
                <a:gd name="connsiteX5" fmla="*/ 0 w 2350597"/>
                <a:gd name="connsiteY5" fmla="*/ 1220748 h 1220748"/>
                <a:gd name="connsiteX6" fmla="*/ 0 w 2350597"/>
                <a:gd name="connsiteY6" fmla="*/ 1220748 h 1220748"/>
                <a:gd name="connsiteX7" fmla="*/ 4564 w 2350597"/>
                <a:gd name="connsiteY7" fmla="*/ 968520 h 1220748"/>
                <a:gd name="connsiteX8" fmla="*/ 96981 w 2350597"/>
                <a:gd name="connsiteY8" fmla="*/ 679647 h 1220748"/>
                <a:gd name="connsiteX9" fmla="*/ 610374 w 2350597"/>
                <a:gd name="connsiteY9"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31238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350597"/>
                <a:gd name="connsiteY0" fmla="*/ 0 h 1220748"/>
                <a:gd name="connsiteX1" fmla="*/ 1740223 w 2350597"/>
                <a:gd name="connsiteY1" fmla="*/ 0 h 1220748"/>
                <a:gd name="connsiteX2" fmla="*/ 2253615 w 2350597"/>
                <a:gd name="connsiteY2" fmla="*/ 513393 h 1220748"/>
                <a:gd name="connsiteX3" fmla="*/ 2345031 w 2350597"/>
                <a:gd name="connsiteY3" fmla="*/ 1029746 h 1220748"/>
                <a:gd name="connsiteX4" fmla="*/ 2350597 w 2350597"/>
                <a:gd name="connsiteY4" fmla="*/ 1220748 h 1220748"/>
                <a:gd name="connsiteX5" fmla="*/ 2350597 w 2350597"/>
                <a:gd name="connsiteY5" fmla="*/ 1220748 h 1220748"/>
                <a:gd name="connsiteX6" fmla="*/ 0 w 2350597"/>
                <a:gd name="connsiteY6" fmla="*/ 1220748 h 1220748"/>
                <a:gd name="connsiteX7" fmla="*/ 0 w 2350597"/>
                <a:gd name="connsiteY7" fmla="*/ 1220748 h 1220748"/>
                <a:gd name="connsiteX8" fmla="*/ 4564 w 2350597"/>
                <a:gd name="connsiteY8" fmla="*/ 968520 h 1220748"/>
                <a:gd name="connsiteX9" fmla="*/ 96981 w 2350597"/>
                <a:gd name="connsiteY9" fmla="*/ 679647 h 1220748"/>
                <a:gd name="connsiteX10" fmla="*/ 610374 w 2350597"/>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345031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350597 w 2423121"/>
                <a:gd name="connsiteY4" fmla="*/ 1220748 h 1220748"/>
                <a:gd name="connsiteX5" fmla="*/ 2423121 w 2423121"/>
                <a:gd name="connsiteY5" fmla="*/ 1220748 h 1220748"/>
                <a:gd name="connsiteX6" fmla="*/ 0 w 2423121"/>
                <a:gd name="connsiteY6" fmla="*/ 1220748 h 1220748"/>
                <a:gd name="connsiteX7" fmla="*/ 0 w 2423121"/>
                <a:gd name="connsiteY7" fmla="*/ 1220748 h 1220748"/>
                <a:gd name="connsiteX8" fmla="*/ 4564 w 2423121"/>
                <a:gd name="connsiteY8" fmla="*/ 968520 h 1220748"/>
                <a:gd name="connsiteX9" fmla="*/ 96981 w 2423121"/>
                <a:gd name="connsiteY9" fmla="*/ 679647 h 1220748"/>
                <a:gd name="connsiteX10" fmla="*/ 610374 w 2423121"/>
                <a:gd name="connsiteY10" fmla="*/ 0 h 1220748"/>
                <a:gd name="connsiteX0" fmla="*/ 610374 w 2423121"/>
                <a:gd name="connsiteY0" fmla="*/ 0 h 1220748"/>
                <a:gd name="connsiteX1" fmla="*/ 1740223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610374 w 2423121"/>
                <a:gd name="connsiteY0" fmla="*/ 0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610374 w 2423121"/>
                <a:gd name="connsiteY11" fmla="*/ 0 h 1220748"/>
                <a:gd name="connsiteX0" fmla="*/ 787197 w 2423121"/>
                <a:gd name="connsiteY0" fmla="*/ 12995 h 1220748"/>
                <a:gd name="connsiteX1" fmla="*/ 1494637 w 2423121"/>
                <a:gd name="connsiteY1" fmla="*/ 0 h 1220748"/>
                <a:gd name="connsiteX2" fmla="*/ 2253615 w 2423121"/>
                <a:gd name="connsiteY2" fmla="*/ 513393 h 1220748"/>
                <a:gd name="connsiteX3" fmla="*/ 2408490 w 2423121"/>
                <a:gd name="connsiteY3" fmla="*/ 1029746 h 1220748"/>
                <a:gd name="connsiteX4" fmla="*/ 2411885 w 2423121"/>
                <a:gd name="connsiteY4" fmla="*/ 1208485 h 1220748"/>
                <a:gd name="connsiteX5" fmla="*/ 2350597 w 2423121"/>
                <a:gd name="connsiteY5" fmla="*/ 1220748 h 1220748"/>
                <a:gd name="connsiteX6" fmla="*/ 2423121 w 2423121"/>
                <a:gd name="connsiteY6" fmla="*/ 1220748 h 1220748"/>
                <a:gd name="connsiteX7" fmla="*/ 0 w 2423121"/>
                <a:gd name="connsiteY7" fmla="*/ 1220748 h 1220748"/>
                <a:gd name="connsiteX8" fmla="*/ 0 w 2423121"/>
                <a:gd name="connsiteY8" fmla="*/ 1220748 h 1220748"/>
                <a:gd name="connsiteX9" fmla="*/ 4564 w 2423121"/>
                <a:gd name="connsiteY9" fmla="*/ 968520 h 1220748"/>
                <a:gd name="connsiteX10" fmla="*/ 96981 w 2423121"/>
                <a:gd name="connsiteY10" fmla="*/ 679647 h 1220748"/>
                <a:gd name="connsiteX11" fmla="*/ 787197 w 2423121"/>
                <a:gd name="connsiteY11" fmla="*/ 12995 h 12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3121" h="1220748">
                  <a:moveTo>
                    <a:pt x="787197" y="12995"/>
                  </a:moveTo>
                  <a:lnTo>
                    <a:pt x="1494637" y="0"/>
                  </a:lnTo>
                  <a:cubicBezTo>
                    <a:pt x="1831737" y="0"/>
                    <a:pt x="2253615" y="176293"/>
                    <a:pt x="2253615" y="513393"/>
                  </a:cubicBezTo>
                  <a:cubicBezTo>
                    <a:pt x="2284087" y="685511"/>
                    <a:pt x="2387215" y="853801"/>
                    <a:pt x="2408490" y="1029746"/>
                  </a:cubicBezTo>
                  <a:cubicBezTo>
                    <a:pt x="2394513" y="1077238"/>
                    <a:pt x="2425862" y="1160993"/>
                    <a:pt x="2411885" y="1208485"/>
                  </a:cubicBezTo>
                  <a:lnTo>
                    <a:pt x="2350597" y="1220748"/>
                  </a:lnTo>
                  <a:lnTo>
                    <a:pt x="2423121" y="1220748"/>
                  </a:lnTo>
                  <a:lnTo>
                    <a:pt x="0" y="1220748"/>
                  </a:lnTo>
                  <a:lnTo>
                    <a:pt x="0" y="1220748"/>
                  </a:lnTo>
                  <a:cubicBezTo>
                    <a:pt x="1521" y="1136672"/>
                    <a:pt x="3043" y="1052596"/>
                    <a:pt x="4564" y="968520"/>
                  </a:cubicBezTo>
                  <a:cubicBezTo>
                    <a:pt x="20727" y="878337"/>
                    <a:pt x="2910" y="840429"/>
                    <a:pt x="96981" y="679647"/>
                  </a:cubicBezTo>
                  <a:cubicBezTo>
                    <a:pt x="96981" y="342547"/>
                    <a:pt x="450097" y="12995"/>
                    <a:pt x="787197" y="129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8285116" y="3488841"/>
              <a:ext cx="1263191" cy="1897249"/>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 name="connsiteX0" fmla="*/ 258720 w 2230913"/>
                <a:gd name="connsiteY0" fmla="*/ 18346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258720 w 2230913"/>
                <a:gd name="connsiteY11" fmla="*/ 18346 h 2283712"/>
                <a:gd name="connsiteX0" fmla="*/ 258720 w 2231863"/>
                <a:gd name="connsiteY0" fmla="*/ 18346 h 2283712"/>
                <a:gd name="connsiteX1" fmla="*/ 550535 w 2231863"/>
                <a:gd name="connsiteY1" fmla="*/ 0 h 2283712"/>
                <a:gd name="connsiteX2" fmla="*/ 593132 w 2231863"/>
                <a:gd name="connsiteY2" fmla="*/ 45544 h 2283712"/>
                <a:gd name="connsiteX3" fmla="*/ 1102557 w 2231863"/>
                <a:gd name="connsiteY3" fmla="*/ 231690 h 2283712"/>
                <a:gd name="connsiteX4" fmla="*/ 1611982 w 2231863"/>
                <a:gd name="connsiteY4" fmla="*/ 45544 h 2283712"/>
                <a:gd name="connsiteX5" fmla="*/ 1654579 w 2231863"/>
                <a:gd name="connsiteY5" fmla="*/ 0 h 2283712"/>
                <a:gd name="connsiteX6" fmla="*/ 2007872 w 2231863"/>
                <a:gd name="connsiteY6" fmla="*/ 36691 h 2283712"/>
                <a:gd name="connsiteX7" fmla="*/ 2230913 w 2231863"/>
                <a:gd name="connsiteY7" fmla="*/ 454950 h 2283712"/>
                <a:gd name="connsiteX8" fmla="*/ 2230913 w 2231863"/>
                <a:gd name="connsiteY8" fmla="*/ 2283712 h 2283712"/>
                <a:gd name="connsiteX9" fmla="*/ 0 w 2231863"/>
                <a:gd name="connsiteY9" fmla="*/ 2283712 h 2283712"/>
                <a:gd name="connsiteX10" fmla="*/ 0 w 2231863"/>
                <a:gd name="connsiteY10" fmla="*/ 454950 h 2283712"/>
                <a:gd name="connsiteX11" fmla="*/ 258720 w 2231863"/>
                <a:gd name="connsiteY11" fmla="*/ 18346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863" h="2283712">
                  <a:moveTo>
                    <a:pt x="258720" y="18346"/>
                  </a:moveTo>
                  <a:lnTo>
                    <a:pt x="550535" y="0"/>
                  </a:lnTo>
                  <a:lnTo>
                    <a:pt x="593132" y="45544"/>
                  </a:lnTo>
                  <a:cubicBezTo>
                    <a:pt x="723505" y="160555"/>
                    <a:pt x="903614" y="231690"/>
                    <a:pt x="1102557" y="231690"/>
                  </a:cubicBezTo>
                  <a:cubicBezTo>
                    <a:pt x="1301500" y="231690"/>
                    <a:pt x="1481609" y="160555"/>
                    <a:pt x="1611982" y="45544"/>
                  </a:cubicBezTo>
                  <a:lnTo>
                    <a:pt x="1654579" y="0"/>
                  </a:lnTo>
                  <a:lnTo>
                    <a:pt x="2007872" y="36691"/>
                  </a:lnTo>
                  <a:cubicBezTo>
                    <a:pt x="2259134" y="36691"/>
                    <a:pt x="2230913" y="203688"/>
                    <a:pt x="2230913" y="454950"/>
                  </a:cubicBezTo>
                  <a:lnTo>
                    <a:pt x="2230913" y="2283712"/>
                  </a:lnTo>
                  <a:lnTo>
                    <a:pt x="0" y="2283712"/>
                  </a:lnTo>
                  <a:lnTo>
                    <a:pt x="0" y="454950"/>
                  </a:lnTo>
                  <a:cubicBezTo>
                    <a:pt x="0" y="203688"/>
                    <a:pt x="7458" y="18346"/>
                    <a:pt x="258720" y="18346"/>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179"/>
            <p:cNvSpPr/>
            <p:nvPr/>
          </p:nvSpPr>
          <p:spPr>
            <a:xfrm>
              <a:off x="8450939" y="2477477"/>
              <a:ext cx="903018" cy="1006875"/>
            </a:xfrm>
            <a:custGeom>
              <a:avLst/>
              <a:gdLst>
                <a:gd name="connsiteX0" fmla="*/ 0 w 930021"/>
                <a:gd name="connsiteY0" fmla="*/ 690270 h 1380540"/>
                <a:gd name="connsiteX1" fmla="*/ 465011 w 930021"/>
                <a:gd name="connsiteY1" fmla="*/ 0 h 1380540"/>
                <a:gd name="connsiteX2" fmla="*/ 930022 w 930021"/>
                <a:gd name="connsiteY2" fmla="*/ 690270 h 1380540"/>
                <a:gd name="connsiteX3" fmla="*/ 465011 w 930021"/>
                <a:gd name="connsiteY3" fmla="*/ 1380540 h 1380540"/>
                <a:gd name="connsiteX4" fmla="*/ 0 w 930021"/>
                <a:gd name="connsiteY4" fmla="*/ 690270 h 1380540"/>
                <a:gd name="connsiteX0" fmla="*/ 210 w 930232"/>
                <a:gd name="connsiteY0" fmla="*/ 514833 h 1205103"/>
                <a:gd name="connsiteX1" fmla="*/ 422691 w 930232"/>
                <a:gd name="connsiteY1" fmla="*/ 0 h 1205103"/>
                <a:gd name="connsiteX2" fmla="*/ 930232 w 930232"/>
                <a:gd name="connsiteY2" fmla="*/ 514833 h 1205103"/>
                <a:gd name="connsiteX3" fmla="*/ 465221 w 930232"/>
                <a:gd name="connsiteY3" fmla="*/ 1205103 h 1205103"/>
                <a:gd name="connsiteX4" fmla="*/ 210 w 930232"/>
                <a:gd name="connsiteY4" fmla="*/ 514833 h 1205103"/>
                <a:gd name="connsiteX0" fmla="*/ 12216 w 942238"/>
                <a:gd name="connsiteY0" fmla="*/ 531300 h 1221570"/>
                <a:gd name="connsiteX1" fmla="*/ 160748 w 942238"/>
                <a:gd name="connsiteY1" fmla="*/ 164013 h 1221570"/>
                <a:gd name="connsiteX2" fmla="*/ 434697 w 942238"/>
                <a:gd name="connsiteY2" fmla="*/ 16467 h 1221570"/>
                <a:gd name="connsiteX3" fmla="*/ 942238 w 942238"/>
                <a:gd name="connsiteY3" fmla="*/ 531300 h 1221570"/>
                <a:gd name="connsiteX4" fmla="*/ 477227 w 942238"/>
                <a:gd name="connsiteY4" fmla="*/ 1221570 h 1221570"/>
                <a:gd name="connsiteX5" fmla="*/ 12216 w 942238"/>
                <a:gd name="connsiteY5" fmla="*/ 531300 h 1221570"/>
                <a:gd name="connsiteX0" fmla="*/ 12216 w 949017"/>
                <a:gd name="connsiteY0" fmla="*/ 514915 h 1205185"/>
                <a:gd name="connsiteX1" fmla="*/ 160748 w 949017"/>
                <a:gd name="connsiteY1" fmla="*/ 147628 h 1205185"/>
                <a:gd name="connsiteX2" fmla="*/ 434697 w 949017"/>
                <a:gd name="connsiteY2" fmla="*/ 82 h 1205185"/>
                <a:gd name="connsiteX3" fmla="*/ 732248 w 949017"/>
                <a:gd name="connsiteY3" fmla="*/ 133341 h 1205185"/>
                <a:gd name="connsiteX4" fmla="*/ 942238 w 949017"/>
                <a:gd name="connsiteY4" fmla="*/ 514915 h 1205185"/>
                <a:gd name="connsiteX5" fmla="*/ 477227 w 949017"/>
                <a:gd name="connsiteY5" fmla="*/ 1205185 h 1205185"/>
                <a:gd name="connsiteX6" fmla="*/ 12216 w 949017"/>
                <a:gd name="connsiteY6" fmla="*/ 514915 h 1205185"/>
                <a:gd name="connsiteX0" fmla="*/ 12216 w 949017"/>
                <a:gd name="connsiteY0" fmla="*/ 402746 h 1093016"/>
                <a:gd name="connsiteX1" fmla="*/ 160748 w 949017"/>
                <a:gd name="connsiteY1" fmla="*/ 35459 h 1093016"/>
                <a:gd name="connsiteX2" fmla="*/ 434697 w 949017"/>
                <a:gd name="connsiteY2" fmla="*/ 140326 h 1093016"/>
                <a:gd name="connsiteX3" fmla="*/ 732248 w 949017"/>
                <a:gd name="connsiteY3" fmla="*/ 21172 h 1093016"/>
                <a:gd name="connsiteX4" fmla="*/ 942238 w 949017"/>
                <a:gd name="connsiteY4" fmla="*/ 402746 h 1093016"/>
                <a:gd name="connsiteX5" fmla="*/ 477227 w 949017"/>
                <a:gd name="connsiteY5" fmla="*/ 1093016 h 1093016"/>
                <a:gd name="connsiteX6" fmla="*/ 12216 w 949017"/>
                <a:gd name="connsiteY6" fmla="*/ 402746 h 1093016"/>
                <a:gd name="connsiteX0" fmla="*/ 9537 w 946338"/>
                <a:gd name="connsiteY0" fmla="*/ 404621 h 1094891"/>
                <a:gd name="connsiteX1" fmla="*/ 181882 w 946338"/>
                <a:gd name="connsiteY1" fmla="*/ 175446 h 1094891"/>
                <a:gd name="connsiteX2" fmla="*/ 432018 w 946338"/>
                <a:gd name="connsiteY2" fmla="*/ 142201 h 1094891"/>
                <a:gd name="connsiteX3" fmla="*/ 729569 w 946338"/>
                <a:gd name="connsiteY3" fmla="*/ 23047 h 1094891"/>
                <a:gd name="connsiteX4" fmla="*/ 939559 w 946338"/>
                <a:gd name="connsiteY4" fmla="*/ 404621 h 1094891"/>
                <a:gd name="connsiteX5" fmla="*/ 474548 w 946338"/>
                <a:gd name="connsiteY5" fmla="*/ 1094891 h 1094891"/>
                <a:gd name="connsiteX6" fmla="*/ 9537 w 946338"/>
                <a:gd name="connsiteY6" fmla="*/ 404621 h 1094891"/>
                <a:gd name="connsiteX0" fmla="*/ 9537 w 946338"/>
                <a:gd name="connsiteY0" fmla="*/ 281422 h 971692"/>
                <a:gd name="connsiteX1" fmla="*/ 181882 w 946338"/>
                <a:gd name="connsiteY1" fmla="*/ 52247 h 971692"/>
                <a:gd name="connsiteX2" fmla="*/ 432018 w 946338"/>
                <a:gd name="connsiteY2" fmla="*/ 19002 h 971692"/>
                <a:gd name="connsiteX3" fmla="*/ 729569 w 946338"/>
                <a:gd name="connsiteY3" fmla="*/ 47485 h 971692"/>
                <a:gd name="connsiteX4" fmla="*/ 939559 w 946338"/>
                <a:gd name="connsiteY4" fmla="*/ 281422 h 971692"/>
                <a:gd name="connsiteX5" fmla="*/ 474548 w 946338"/>
                <a:gd name="connsiteY5" fmla="*/ 971692 h 971692"/>
                <a:gd name="connsiteX6" fmla="*/ 9537 w 946338"/>
                <a:gd name="connsiteY6" fmla="*/ 281422 h 971692"/>
                <a:gd name="connsiteX0" fmla="*/ 9537 w 946338"/>
                <a:gd name="connsiteY0" fmla="*/ 281672 h 971942"/>
                <a:gd name="connsiteX1" fmla="*/ 181882 w 946338"/>
                <a:gd name="connsiteY1" fmla="*/ 57260 h 971942"/>
                <a:gd name="connsiteX2" fmla="*/ 432018 w 946338"/>
                <a:gd name="connsiteY2" fmla="*/ 19252 h 971942"/>
                <a:gd name="connsiteX3" fmla="*/ 729569 w 946338"/>
                <a:gd name="connsiteY3" fmla="*/ 47735 h 971942"/>
                <a:gd name="connsiteX4" fmla="*/ 939559 w 946338"/>
                <a:gd name="connsiteY4" fmla="*/ 281672 h 971942"/>
                <a:gd name="connsiteX5" fmla="*/ 474548 w 946338"/>
                <a:gd name="connsiteY5" fmla="*/ 971942 h 971942"/>
                <a:gd name="connsiteX6" fmla="*/ 9537 w 946338"/>
                <a:gd name="connsiteY6" fmla="*/ 281672 h 971942"/>
                <a:gd name="connsiteX0" fmla="*/ 37591 w 974392"/>
                <a:gd name="connsiteY0" fmla="*/ 281672 h 971942"/>
                <a:gd name="connsiteX1" fmla="*/ 48010 w 974392"/>
                <a:gd name="connsiteY1" fmla="*/ 171559 h 971942"/>
                <a:gd name="connsiteX2" fmla="*/ 209936 w 974392"/>
                <a:gd name="connsiteY2" fmla="*/ 57260 h 971942"/>
                <a:gd name="connsiteX3" fmla="*/ 460072 w 974392"/>
                <a:gd name="connsiteY3" fmla="*/ 19252 h 971942"/>
                <a:gd name="connsiteX4" fmla="*/ 757623 w 974392"/>
                <a:gd name="connsiteY4" fmla="*/ 47735 h 971942"/>
                <a:gd name="connsiteX5" fmla="*/ 967613 w 974392"/>
                <a:gd name="connsiteY5" fmla="*/ 281672 h 971942"/>
                <a:gd name="connsiteX6" fmla="*/ 502602 w 974392"/>
                <a:gd name="connsiteY6" fmla="*/ 971942 h 971942"/>
                <a:gd name="connsiteX7" fmla="*/ 37591 w 974392"/>
                <a:gd name="connsiteY7" fmla="*/ 281672 h 971942"/>
                <a:gd name="connsiteX0" fmla="*/ 5061 w 941862"/>
                <a:gd name="connsiteY0" fmla="*/ 281672 h 971942"/>
                <a:gd name="connsiteX1" fmla="*/ 220267 w 941862"/>
                <a:gd name="connsiteY1" fmla="*/ 200134 h 971942"/>
                <a:gd name="connsiteX2" fmla="*/ 177406 w 941862"/>
                <a:gd name="connsiteY2" fmla="*/ 57260 h 971942"/>
                <a:gd name="connsiteX3" fmla="*/ 427542 w 941862"/>
                <a:gd name="connsiteY3" fmla="*/ 19252 h 971942"/>
                <a:gd name="connsiteX4" fmla="*/ 725093 w 941862"/>
                <a:gd name="connsiteY4" fmla="*/ 47735 h 971942"/>
                <a:gd name="connsiteX5" fmla="*/ 935083 w 941862"/>
                <a:gd name="connsiteY5" fmla="*/ 281672 h 971942"/>
                <a:gd name="connsiteX6" fmla="*/ 470072 w 941862"/>
                <a:gd name="connsiteY6" fmla="*/ 971942 h 971942"/>
                <a:gd name="connsiteX7" fmla="*/ 5061 w 941862"/>
                <a:gd name="connsiteY7" fmla="*/ 281672 h 971942"/>
                <a:gd name="connsiteX0" fmla="*/ 32604 w 969405"/>
                <a:gd name="connsiteY0" fmla="*/ 281672 h 971942"/>
                <a:gd name="connsiteX1" fmla="*/ 62073 w 969405"/>
                <a:gd name="connsiteY1" fmla="*/ 209659 h 971942"/>
                <a:gd name="connsiteX2" fmla="*/ 247810 w 969405"/>
                <a:gd name="connsiteY2" fmla="*/ 200134 h 971942"/>
                <a:gd name="connsiteX3" fmla="*/ 204949 w 969405"/>
                <a:gd name="connsiteY3" fmla="*/ 57260 h 971942"/>
                <a:gd name="connsiteX4" fmla="*/ 455085 w 969405"/>
                <a:gd name="connsiteY4" fmla="*/ 19252 h 971942"/>
                <a:gd name="connsiteX5" fmla="*/ 752636 w 969405"/>
                <a:gd name="connsiteY5" fmla="*/ 47735 h 971942"/>
                <a:gd name="connsiteX6" fmla="*/ 962626 w 969405"/>
                <a:gd name="connsiteY6" fmla="*/ 281672 h 971942"/>
                <a:gd name="connsiteX7" fmla="*/ 497615 w 969405"/>
                <a:gd name="connsiteY7" fmla="*/ 971942 h 971942"/>
                <a:gd name="connsiteX8" fmla="*/ 32604 w 969405"/>
                <a:gd name="connsiteY8" fmla="*/ 281672 h 971942"/>
                <a:gd name="connsiteX0" fmla="*/ 6369 w 943170"/>
                <a:gd name="connsiteY0" fmla="*/ 281672 h 971942"/>
                <a:gd name="connsiteX1" fmla="*/ 202526 w 943170"/>
                <a:gd name="connsiteY1" fmla="*/ 266809 h 971942"/>
                <a:gd name="connsiteX2" fmla="*/ 221575 w 943170"/>
                <a:gd name="connsiteY2" fmla="*/ 200134 h 971942"/>
                <a:gd name="connsiteX3" fmla="*/ 178714 w 943170"/>
                <a:gd name="connsiteY3" fmla="*/ 57260 h 971942"/>
                <a:gd name="connsiteX4" fmla="*/ 428850 w 943170"/>
                <a:gd name="connsiteY4" fmla="*/ 19252 h 971942"/>
                <a:gd name="connsiteX5" fmla="*/ 726401 w 943170"/>
                <a:gd name="connsiteY5" fmla="*/ 47735 h 971942"/>
                <a:gd name="connsiteX6" fmla="*/ 936391 w 943170"/>
                <a:gd name="connsiteY6" fmla="*/ 281672 h 971942"/>
                <a:gd name="connsiteX7" fmla="*/ 471380 w 943170"/>
                <a:gd name="connsiteY7" fmla="*/ 971942 h 971942"/>
                <a:gd name="connsiteX8" fmla="*/ 6369 w 943170"/>
                <a:gd name="connsiteY8" fmla="*/ 281672 h 971942"/>
                <a:gd name="connsiteX0" fmla="*/ 9629 w 865467"/>
                <a:gd name="connsiteY0" fmla="*/ 329297 h 972029"/>
                <a:gd name="connsiteX1" fmla="*/ 124823 w 865467"/>
                <a:gd name="connsiteY1" fmla="*/ 266809 h 972029"/>
                <a:gd name="connsiteX2" fmla="*/ 143872 w 865467"/>
                <a:gd name="connsiteY2" fmla="*/ 200134 h 972029"/>
                <a:gd name="connsiteX3" fmla="*/ 101011 w 865467"/>
                <a:gd name="connsiteY3" fmla="*/ 57260 h 972029"/>
                <a:gd name="connsiteX4" fmla="*/ 351147 w 865467"/>
                <a:gd name="connsiteY4" fmla="*/ 19252 h 972029"/>
                <a:gd name="connsiteX5" fmla="*/ 648698 w 865467"/>
                <a:gd name="connsiteY5" fmla="*/ 47735 h 972029"/>
                <a:gd name="connsiteX6" fmla="*/ 858688 w 865467"/>
                <a:gd name="connsiteY6" fmla="*/ 281672 h 972029"/>
                <a:gd name="connsiteX7" fmla="*/ 393677 w 865467"/>
                <a:gd name="connsiteY7" fmla="*/ 971942 h 972029"/>
                <a:gd name="connsiteX8" fmla="*/ 9629 w 865467"/>
                <a:gd name="connsiteY8" fmla="*/ 329297 h 972029"/>
                <a:gd name="connsiteX0" fmla="*/ 2484 w 858322"/>
                <a:gd name="connsiteY0" fmla="*/ 329297 h 972049"/>
                <a:gd name="connsiteX1" fmla="*/ 117678 w 858322"/>
                <a:gd name="connsiteY1" fmla="*/ 266809 h 972049"/>
                <a:gd name="connsiteX2" fmla="*/ 136727 w 858322"/>
                <a:gd name="connsiteY2" fmla="*/ 200134 h 972049"/>
                <a:gd name="connsiteX3" fmla="*/ 93866 w 858322"/>
                <a:gd name="connsiteY3" fmla="*/ 57260 h 972049"/>
                <a:gd name="connsiteX4" fmla="*/ 344002 w 858322"/>
                <a:gd name="connsiteY4" fmla="*/ 19252 h 972049"/>
                <a:gd name="connsiteX5" fmla="*/ 641553 w 858322"/>
                <a:gd name="connsiteY5" fmla="*/ 47735 h 972049"/>
                <a:gd name="connsiteX6" fmla="*/ 851543 w 858322"/>
                <a:gd name="connsiteY6" fmla="*/ 281672 h 972049"/>
                <a:gd name="connsiteX7" fmla="*/ 386532 w 858322"/>
                <a:gd name="connsiteY7" fmla="*/ 971942 h 972049"/>
                <a:gd name="connsiteX8" fmla="*/ 2484 w 858322"/>
                <a:gd name="connsiteY8" fmla="*/ 329297 h 972049"/>
                <a:gd name="connsiteX0" fmla="*/ 2484 w 851916"/>
                <a:gd name="connsiteY0" fmla="*/ 329297 h 978951"/>
                <a:gd name="connsiteX1" fmla="*/ 117678 w 851916"/>
                <a:gd name="connsiteY1" fmla="*/ 266809 h 978951"/>
                <a:gd name="connsiteX2" fmla="*/ 136727 w 851916"/>
                <a:gd name="connsiteY2" fmla="*/ 200134 h 978951"/>
                <a:gd name="connsiteX3" fmla="*/ 93866 w 851916"/>
                <a:gd name="connsiteY3" fmla="*/ 57260 h 978951"/>
                <a:gd name="connsiteX4" fmla="*/ 344002 w 851916"/>
                <a:gd name="connsiteY4" fmla="*/ 19252 h 978951"/>
                <a:gd name="connsiteX5" fmla="*/ 641553 w 851916"/>
                <a:gd name="connsiteY5" fmla="*/ 47735 h 978951"/>
                <a:gd name="connsiteX6" fmla="*/ 851543 w 851916"/>
                <a:gd name="connsiteY6" fmla="*/ 281672 h 978951"/>
                <a:gd name="connsiteX7" fmla="*/ 684414 w 851916"/>
                <a:gd name="connsiteY7" fmla="*/ 647809 h 978951"/>
                <a:gd name="connsiteX8" fmla="*/ 386532 w 851916"/>
                <a:gd name="connsiteY8" fmla="*/ 971942 h 978951"/>
                <a:gd name="connsiteX9" fmla="*/ 2484 w 851916"/>
                <a:gd name="connsiteY9" fmla="*/ 329297 h 978951"/>
                <a:gd name="connsiteX0" fmla="*/ 2326 w 852019"/>
                <a:gd name="connsiteY0" fmla="*/ 329297 h 984045"/>
                <a:gd name="connsiteX1" fmla="*/ 117520 w 852019"/>
                <a:gd name="connsiteY1" fmla="*/ 266809 h 984045"/>
                <a:gd name="connsiteX2" fmla="*/ 136569 w 852019"/>
                <a:gd name="connsiteY2" fmla="*/ 200134 h 984045"/>
                <a:gd name="connsiteX3" fmla="*/ 93708 w 852019"/>
                <a:gd name="connsiteY3" fmla="*/ 57260 h 984045"/>
                <a:gd name="connsiteX4" fmla="*/ 343844 w 852019"/>
                <a:gd name="connsiteY4" fmla="*/ 19252 h 984045"/>
                <a:gd name="connsiteX5" fmla="*/ 641395 w 852019"/>
                <a:gd name="connsiteY5" fmla="*/ 47735 h 984045"/>
                <a:gd name="connsiteX6" fmla="*/ 851385 w 852019"/>
                <a:gd name="connsiteY6" fmla="*/ 281672 h 984045"/>
                <a:gd name="connsiteX7" fmla="*/ 727118 w 852019"/>
                <a:gd name="connsiteY7" fmla="*/ 714484 h 984045"/>
                <a:gd name="connsiteX8" fmla="*/ 386374 w 852019"/>
                <a:gd name="connsiteY8" fmla="*/ 971942 h 984045"/>
                <a:gd name="connsiteX9" fmla="*/ 2326 w 852019"/>
                <a:gd name="connsiteY9" fmla="*/ 329297 h 984045"/>
                <a:gd name="connsiteX0" fmla="*/ 2206 w 851899"/>
                <a:gd name="connsiteY0" fmla="*/ 329297 h 972368"/>
                <a:gd name="connsiteX1" fmla="*/ 117400 w 851899"/>
                <a:gd name="connsiteY1" fmla="*/ 266809 h 972368"/>
                <a:gd name="connsiteX2" fmla="*/ 136449 w 851899"/>
                <a:gd name="connsiteY2" fmla="*/ 200134 h 972368"/>
                <a:gd name="connsiteX3" fmla="*/ 93588 w 851899"/>
                <a:gd name="connsiteY3" fmla="*/ 57260 h 972368"/>
                <a:gd name="connsiteX4" fmla="*/ 343724 w 851899"/>
                <a:gd name="connsiteY4" fmla="*/ 19252 h 972368"/>
                <a:gd name="connsiteX5" fmla="*/ 641275 w 851899"/>
                <a:gd name="connsiteY5" fmla="*/ 47735 h 972368"/>
                <a:gd name="connsiteX6" fmla="*/ 851265 w 851899"/>
                <a:gd name="connsiteY6" fmla="*/ 281672 h 972368"/>
                <a:gd name="connsiteX7" fmla="*/ 726998 w 851899"/>
                <a:gd name="connsiteY7" fmla="*/ 714484 h 972368"/>
                <a:gd name="connsiteX8" fmla="*/ 386254 w 851899"/>
                <a:gd name="connsiteY8" fmla="*/ 971942 h 972368"/>
                <a:gd name="connsiteX9" fmla="*/ 69773 w 851899"/>
                <a:gd name="connsiteY9" fmla="*/ 657334 h 972368"/>
                <a:gd name="connsiteX10" fmla="*/ 2206 w 851899"/>
                <a:gd name="connsiteY10" fmla="*/ 329297 h 972368"/>
                <a:gd name="connsiteX0" fmla="*/ 2206 w 851899"/>
                <a:gd name="connsiteY0" fmla="*/ 329297 h 943885"/>
                <a:gd name="connsiteX1" fmla="*/ 117400 w 851899"/>
                <a:gd name="connsiteY1" fmla="*/ 266809 h 943885"/>
                <a:gd name="connsiteX2" fmla="*/ 136449 w 851899"/>
                <a:gd name="connsiteY2" fmla="*/ 200134 h 943885"/>
                <a:gd name="connsiteX3" fmla="*/ 93588 w 851899"/>
                <a:gd name="connsiteY3" fmla="*/ 57260 h 943885"/>
                <a:gd name="connsiteX4" fmla="*/ 343724 w 851899"/>
                <a:gd name="connsiteY4" fmla="*/ 19252 h 943885"/>
                <a:gd name="connsiteX5" fmla="*/ 641275 w 851899"/>
                <a:gd name="connsiteY5" fmla="*/ 47735 h 943885"/>
                <a:gd name="connsiteX6" fmla="*/ 851265 w 851899"/>
                <a:gd name="connsiteY6" fmla="*/ 281672 h 943885"/>
                <a:gd name="connsiteX7" fmla="*/ 726998 w 851899"/>
                <a:gd name="connsiteY7" fmla="*/ 714484 h 943885"/>
                <a:gd name="connsiteX8" fmla="*/ 386254 w 851899"/>
                <a:gd name="connsiteY8" fmla="*/ 943367 h 943885"/>
                <a:gd name="connsiteX9" fmla="*/ 69773 w 851899"/>
                <a:gd name="connsiteY9" fmla="*/ 657334 h 943885"/>
                <a:gd name="connsiteX10" fmla="*/ 2206 w 851899"/>
                <a:gd name="connsiteY10" fmla="*/ 329297 h 9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899" h="943885">
                  <a:moveTo>
                    <a:pt x="2206" y="329297"/>
                  </a:moveTo>
                  <a:cubicBezTo>
                    <a:pt x="10144" y="264210"/>
                    <a:pt x="81532" y="280399"/>
                    <a:pt x="117400" y="266809"/>
                  </a:cubicBezTo>
                  <a:cubicBezTo>
                    <a:pt x="153268" y="253219"/>
                    <a:pt x="112636" y="225534"/>
                    <a:pt x="136449" y="200134"/>
                  </a:cubicBezTo>
                  <a:cubicBezTo>
                    <a:pt x="160262" y="174734"/>
                    <a:pt x="24911" y="82645"/>
                    <a:pt x="93588" y="57260"/>
                  </a:cubicBezTo>
                  <a:cubicBezTo>
                    <a:pt x="162265" y="31876"/>
                    <a:pt x="252443" y="20840"/>
                    <a:pt x="343724" y="19252"/>
                  </a:cubicBezTo>
                  <a:cubicBezTo>
                    <a:pt x="435005" y="17665"/>
                    <a:pt x="556685" y="-38070"/>
                    <a:pt x="641275" y="47735"/>
                  </a:cubicBezTo>
                  <a:cubicBezTo>
                    <a:pt x="725865" y="133541"/>
                    <a:pt x="844121" y="181660"/>
                    <a:pt x="851265" y="281672"/>
                  </a:cubicBezTo>
                  <a:cubicBezTo>
                    <a:pt x="858409" y="381684"/>
                    <a:pt x="804500" y="599439"/>
                    <a:pt x="726998" y="714484"/>
                  </a:cubicBezTo>
                  <a:cubicBezTo>
                    <a:pt x="649496" y="829529"/>
                    <a:pt x="495791" y="952892"/>
                    <a:pt x="386254" y="943367"/>
                  </a:cubicBezTo>
                  <a:cubicBezTo>
                    <a:pt x="276717" y="933842"/>
                    <a:pt x="133781" y="764442"/>
                    <a:pt x="69773" y="657334"/>
                  </a:cubicBezTo>
                  <a:cubicBezTo>
                    <a:pt x="5765" y="550227"/>
                    <a:pt x="-5732" y="394385"/>
                    <a:pt x="2206" y="329297"/>
                  </a:cubicBezTo>
                  <a:close/>
                </a:path>
              </a:pathLst>
            </a:custGeom>
            <a:solidFill>
              <a:srgbClr val="FFC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8453765" y="292820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9256785" y="2947257"/>
              <a:ext cx="89485" cy="1107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8600490" y="3485797"/>
              <a:ext cx="668898" cy="339650"/>
              <a:chOff x="8239668" y="3778896"/>
              <a:chExt cx="553205" cy="318401"/>
            </a:xfrm>
          </p:grpSpPr>
          <p:sp>
            <p:nvSpPr>
              <p:cNvPr id="62" name="Oval 61"/>
              <p:cNvSpPr/>
              <p:nvPr/>
            </p:nvSpPr>
            <p:spPr>
              <a:xfrm>
                <a:off x="8239668" y="377889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300770" y="3851916"/>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8380861" y="3924584"/>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8569626" y="3946898"/>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8652556" y="3864820"/>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8708454" y="3779219"/>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8472917" y="3993473"/>
                <a:ext cx="84419" cy="1038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Moon 180"/>
            <p:cNvSpPr/>
            <p:nvPr/>
          </p:nvSpPr>
          <p:spPr>
            <a:xfrm rot="5400000">
              <a:off x="8330273" y="2290797"/>
              <a:ext cx="1128834" cy="1219149"/>
            </a:xfrm>
            <a:custGeom>
              <a:avLst/>
              <a:gdLst>
                <a:gd name="connsiteX0" fmla="*/ 1649029 w 1649029"/>
                <a:gd name="connsiteY0" fmla="*/ 1422241 h 1422241"/>
                <a:gd name="connsiteX1" fmla="*/ 0 w 1649029"/>
                <a:gd name="connsiteY1" fmla="*/ 711120 h 1422241"/>
                <a:gd name="connsiteX2" fmla="*/ 1649029 w 1649029"/>
                <a:gd name="connsiteY2" fmla="*/ -1 h 1422241"/>
                <a:gd name="connsiteX3" fmla="*/ 509484 w 1649029"/>
                <a:gd name="connsiteY3" fmla="*/ 711120 h 1422241"/>
                <a:gd name="connsiteX4" fmla="*/ 1649029 w 1649029"/>
                <a:gd name="connsiteY4" fmla="*/ 1422241 h 1422241"/>
                <a:gd name="connsiteX0" fmla="*/ 1581847 w 1649165"/>
                <a:gd name="connsiteY0" fmla="*/ 1399803 h 1399803"/>
                <a:gd name="connsiteX1" fmla="*/ 136 w 1649165"/>
                <a:gd name="connsiteY1" fmla="*/ 711121 h 1399803"/>
                <a:gd name="connsiteX2" fmla="*/ 1649165 w 1649165"/>
                <a:gd name="connsiteY2" fmla="*/ 0 h 1399803"/>
                <a:gd name="connsiteX3" fmla="*/ 509620 w 1649165"/>
                <a:gd name="connsiteY3" fmla="*/ 711121 h 1399803"/>
                <a:gd name="connsiteX4" fmla="*/ 1581847 w 1649165"/>
                <a:gd name="connsiteY4" fmla="*/ 1399803 h 1399803"/>
                <a:gd name="connsiteX0" fmla="*/ 1581712 w 1587322"/>
                <a:gd name="connsiteY0" fmla="*/ 1399803 h 1399803"/>
                <a:gd name="connsiteX1" fmla="*/ 1 w 1587322"/>
                <a:gd name="connsiteY1" fmla="*/ 711121 h 1399803"/>
                <a:gd name="connsiteX2" fmla="*/ 1587322 w 1587322"/>
                <a:gd name="connsiteY2" fmla="*/ 0 h 1399803"/>
                <a:gd name="connsiteX3" fmla="*/ 509485 w 1587322"/>
                <a:gd name="connsiteY3" fmla="*/ 711121 h 1399803"/>
                <a:gd name="connsiteX4" fmla="*/ 1581712 w 1587322"/>
                <a:gd name="connsiteY4" fmla="*/ 1399803 h 1399803"/>
                <a:gd name="connsiteX0" fmla="*/ 1581712 w 1587322"/>
                <a:gd name="connsiteY0" fmla="*/ 1407333 h 1407333"/>
                <a:gd name="connsiteX1" fmla="*/ 1 w 1587322"/>
                <a:gd name="connsiteY1" fmla="*/ 718651 h 1407333"/>
                <a:gd name="connsiteX2" fmla="*/ 1587322 w 1587322"/>
                <a:gd name="connsiteY2" fmla="*/ 7530 h 1407333"/>
                <a:gd name="connsiteX3" fmla="*/ 509485 w 1587322"/>
                <a:gd name="connsiteY3" fmla="*/ 718651 h 1407333"/>
                <a:gd name="connsiteX4" fmla="*/ 1581712 w 1587322"/>
                <a:gd name="connsiteY4" fmla="*/ 1407333 h 1407333"/>
                <a:gd name="connsiteX0" fmla="*/ 1581712 w 1587322"/>
                <a:gd name="connsiteY0" fmla="*/ 1407333 h 1419454"/>
                <a:gd name="connsiteX1" fmla="*/ 1 w 1587322"/>
                <a:gd name="connsiteY1" fmla="*/ 718651 h 1419454"/>
                <a:gd name="connsiteX2" fmla="*/ 1587322 w 1587322"/>
                <a:gd name="connsiteY2" fmla="*/ 7530 h 1419454"/>
                <a:gd name="connsiteX3" fmla="*/ 509485 w 1587322"/>
                <a:gd name="connsiteY3" fmla="*/ 718651 h 1419454"/>
                <a:gd name="connsiteX4" fmla="*/ 1581712 w 1587322"/>
                <a:gd name="connsiteY4" fmla="*/ 1407333 h 1419454"/>
                <a:gd name="connsiteX0" fmla="*/ 1452687 w 1458297"/>
                <a:gd name="connsiteY0" fmla="*/ 1407333 h 1419454"/>
                <a:gd name="connsiteX1" fmla="*/ 2 w 1458297"/>
                <a:gd name="connsiteY1" fmla="*/ 718651 h 1419454"/>
                <a:gd name="connsiteX2" fmla="*/ 1458297 w 1458297"/>
                <a:gd name="connsiteY2" fmla="*/ 7530 h 1419454"/>
                <a:gd name="connsiteX3" fmla="*/ 380460 w 1458297"/>
                <a:gd name="connsiteY3" fmla="*/ 718651 h 1419454"/>
                <a:gd name="connsiteX4" fmla="*/ 1452687 w 1458297"/>
                <a:gd name="connsiteY4" fmla="*/ 1407333 h 1419454"/>
                <a:gd name="connsiteX0" fmla="*/ 1346361 w 1351971"/>
                <a:gd name="connsiteY0" fmla="*/ 1407084 h 1419622"/>
                <a:gd name="connsiteX1" fmla="*/ 2 w 1351971"/>
                <a:gd name="connsiteY1" fmla="*/ 739667 h 1419622"/>
                <a:gd name="connsiteX2" fmla="*/ 1351971 w 1351971"/>
                <a:gd name="connsiteY2" fmla="*/ 7281 h 1419622"/>
                <a:gd name="connsiteX3" fmla="*/ 274134 w 1351971"/>
                <a:gd name="connsiteY3" fmla="*/ 718402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28306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529082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332841 w 1351971"/>
                <a:gd name="connsiteY3" fmla="*/ 723718 h 1419622"/>
                <a:gd name="connsiteX4" fmla="*/ 1346361 w 1351971"/>
                <a:gd name="connsiteY4" fmla="*/ 1407084 h 1419622"/>
                <a:gd name="connsiteX0" fmla="*/ 1346361 w 1351971"/>
                <a:gd name="connsiteY0" fmla="*/ 1407084 h 1419622"/>
                <a:gd name="connsiteX1" fmla="*/ 2 w 1351971"/>
                <a:gd name="connsiteY1" fmla="*/ 739667 h 1419622"/>
                <a:gd name="connsiteX2" fmla="*/ 1351971 w 1351971"/>
                <a:gd name="connsiteY2" fmla="*/ 7281 h 1419622"/>
                <a:gd name="connsiteX3" fmla="*/ 486656 w 1351971"/>
                <a:gd name="connsiteY3" fmla="*/ 723718 h 1419622"/>
                <a:gd name="connsiteX4" fmla="*/ 1346361 w 1351971"/>
                <a:gd name="connsiteY4" fmla="*/ 1407084 h 1419622"/>
                <a:gd name="connsiteX0" fmla="*/ 1453556 w 1459166"/>
                <a:gd name="connsiteY0" fmla="*/ 1406421 h 1411213"/>
                <a:gd name="connsiteX1" fmla="*/ 238165 w 1459166"/>
                <a:gd name="connsiteY1" fmla="*/ 1013015 h 1411213"/>
                <a:gd name="connsiteX2" fmla="*/ 107197 w 1459166"/>
                <a:gd name="connsiteY2" fmla="*/ 739004 h 1411213"/>
                <a:gd name="connsiteX3" fmla="*/ 1459166 w 1459166"/>
                <a:gd name="connsiteY3" fmla="*/ 6618 h 1411213"/>
                <a:gd name="connsiteX4" fmla="*/ 593851 w 1459166"/>
                <a:gd name="connsiteY4" fmla="*/ 723055 h 1411213"/>
                <a:gd name="connsiteX5" fmla="*/ 1453556 w 1459166"/>
                <a:gd name="connsiteY5" fmla="*/ 1406421 h 1411213"/>
                <a:gd name="connsiteX0" fmla="*/ 1370350 w 1375960"/>
                <a:gd name="connsiteY0" fmla="*/ 1402411 h 1407203"/>
                <a:gd name="connsiteX1" fmla="*/ 154959 w 1375960"/>
                <a:gd name="connsiteY1" fmla="*/ 1009005 h 1407203"/>
                <a:gd name="connsiteX2" fmla="*/ 23991 w 1375960"/>
                <a:gd name="connsiteY2" fmla="*/ 734994 h 1407203"/>
                <a:gd name="connsiteX3" fmla="*/ 223928 w 1375960"/>
                <a:gd name="connsiteY3" fmla="*/ 487310 h 1407203"/>
                <a:gd name="connsiteX4" fmla="*/ 1375960 w 1375960"/>
                <a:gd name="connsiteY4" fmla="*/ 2608 h 1407203"/>
                <a:gd name="connsiteX5" fmla="*/ 510645 w 1375960"/>
                <a:gd name="connsiteY5" fmla="*/ 719045 h 1407203"/>
                <a:gd name="connsiteX6" fmla="*/ 1370350 w 1375960"/>
                <a:gd name="connsiteY6" fmla="*/ 1402411 h 1407203"/>
                <a:gd name="connsiteX0" fmla="*/ 1375492 w 1381102"/>
                <a:gd name="connsiteY0" fmla="*/ 1406939 h 1411731"/>
                <a:gd name="connsiteX1" fmla="*/ 160101 w 1381102"/>
                <a:gd name="connsiteY1" fmla="*/ 1013533 h 1411731"/>
                <a:gd name="connsiteX2" fmla="*/ 29133 w 1381102"/>
                <a:gd name="connsiteY2" fmla="*/ 739522 h 1411731"/>
                <a:gd name="connsiteX3" fmla="*/ 303347 w 1381102"/>
                <a:gd name="connsiteY3" fmla="*/ 215646 h 1411731"/>
                <a:gd name="connsiteX4" fmla="*/ 1381102 w 1381102"/>
                <a:gd name="connsiteY4" fmla="*/ 7136 h 1411731"/>
                <a:gd name="connsiteX5" fmla="*/ 515787 w 1381102"/>
                <a:gd name="connsiteY5" fmla="*/ 723573 h 1411731"/>
                <a:gd name="connsiteX6" fmla="*/ 1375492 w 1381102"/>
                <a:gd name="connsiteY6" fmla="*/ 1406939 h 1411731"/>
                <a:gd name="connsiteX0" fmla="*/ 1351435 w 1357045"/>
                <a:gd name="connsiteY0" fmla="*/ 1406939 h 1418980"/>
                <a:gd name="connsiteX1" fmla="*/ 438446 w 1357045"/>
                <a:gd name="connsiteY1" fmla="*/ 1238577 h 1418980"/>
                <a:gd name="connsiteX2" fmla="*/ 5076 w 1357045"/>
                <a:gd name="connsiteY2" fmla="*/ 739522 h 1418980"/>
                <a:gd name="connsiteX3" fmla="*/ 279290 w 1357045"/>
                <a:gd name="connsiteY3" fmla="*/ 215646 h 1418980"/>
                <a:gd name="connsiteX4" fmla="*/ 1357045 w 1357045"/>
                <a:gd name="connsiteY4" fmla="*/ 7136 h 1418980"/>
                <a:gd name="connsiteX5" fmla="*/ 491730 w 1357045"/>
                <a:gd name="connsiteY5" fmla="*/ 723573 h 1418980"/>
                <a:gd name="connsiteX6" fmla="*/ 1351435 w 1357045"/>
                <a:gd name="connsiteY6" fmla="*/ 1406939 h 1418980"/>
                <a:gd name="connsiteX0" fmla="*/ 1361612 w 1367222"/>
                <a:gd name="connsiteY0" fmla="*/ 1406939 h 1418980"/>
                <a:gd name="connsiteX1" fmla="*/ 448623 w 1367222"/>
                <a:gd name="connsiteY1" fmla="*/ 1238577 h 1418980"/>
                <a:gd name="connsiteX2" fmla="*/ 4646 w 1367222"/>
                <a:gd name="connsiteY2" fmla="*/ 836699 h 1418980"/>
                <a:gd name="connsiteX3" fmla="*/ 289467 w 1367222"/>
                <a:gd name="connsiteY3" fmla="*/ 215646 h 1418980"/>
                <a:gd name="connsiteX4" fmla="*/ 1367222 w 1367222"/>
                <a:gd name="connsiteY4" fmla="*/ 7136 h 1418980"/>
                <a:gd name="connsiteX5" fmla="*/ 501907 w 1367222"/>
                <a:gd name="connsiteY5" fmla="*/ 723573 h 1418980"/>
                <a:gd name="connsiteX6" fmla="*/ 1361612 w 1367222"/>
                <a:gd name="connsiteY6" fmla="*/ 1406939 h 1418980"/>
                <a:gd name="connsiteX0" fmla="*/ 1306877 w 1312487"/>
                <a:gd name="connsiteY0" fmla="*/ 1406939 h 1418980"/>
                <a:gd name="connsiteX1" fmla="*/ 393888 w 1312487"/>
                <a:gd name="connsiteY1" fmla="*/ 1238577 h 1418980"/>
                <a:gd name="connsiteX2" fmla="*/ 8273 w 1312487"/>
                <a:gd name="connsiteY2" fmla="*/ 831584 h 1418980"/>
                <a:gd name="connsiteX3" fmla="*/ 234732 w 1312487"/>
                <a:gd name="connsiteY3" fmla="*/ 215646 h 1418980"/>
                <a:gd name="connsiteX4" fmla="*/ 1312487 w 1312487"/>
                <a:gd name="connsiteY4" fmla="*/ 7136 h 1418980"/>
                <a:gd name="connsiteX5" fmla="*/ 447172 w 1312487"/>
                <a:gd name="connsiteY5" fmla="*/ 723573 h 1418980"/>
                <a:gd name="connsiteX6" fmla="*/ 1306877 w 1312487"/>
                <a:gd name="connsiteY6" fmla="*/ 1406939 h 1418980"/>
                <a:gd name="connsiteX0" fmla="*/ 1303378 w 1308988"/>
                <a:gd name="connsiteY0" fmla="*/ 1406939 h 1418980"/>
                <a:gd name="connsiteX1" fmla="*/ 390389 w 1308988"/>
                <a:gd name="connsiteY1" fmla="*/ 1238577 h 1418980"/>
                <a:gd name="connsiteX2" fmla="*/ 4774 w 1308988"/>
                <a:gd name="connsiteY2" fmla="*/ 831584 h 1418980"/>
                <a:gd name="connsiteX3" fmla="*/ 257759 w 1308988"/>
                <a:gd name="connsiteY3" fmla="*/ 215646 h 1418980"/>
                <a:gd name="connsiteX4" fmla="*/ 1308988 w 1308988"/>
                <a:gd name="connsiteY4" fmla="*/ 7136 h 1418980"/>
                <a:gd name="connsiteX5" fmla="*/ 443673 w 1308988"/>
                <a:gd name="connsiteY5" fmla="*/ 723573 h 1418980"/>
                <a:gd name="connsiteX6" fmla="*/ 1303378 w 1308988"/>
                <a:gd name="connsiteY6" fmla="*/ 1406939 h 1418980"/>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3378 w 1308988"/>
                <a:gd name="connsiteY0" fmla="*/ 1406939 h 1419829"/>
                <a:gd name="connsiteX1" fmla="*/ 390392 w 1308988"/>
                <a:gd name="connsiteY1" fmla="*/ 1248805 h 1419829"/>
                <a:gd name="connsiteX2" fmla="*/ 4774 w 1308988"/>
                <a:gd name="connsiteY2" fmla="*/ 831584 h 1419829"/>
                <a:gd name="connsiteX3" fmla="*/ 257759 w 1308988"/>
                <a:gd name="connsiteY3" fmla="*/ 215646 h 1419829"/>
                <a:gd name="connsiteX4" fmla="*/ 1308988 w 1308988"/>
                <a:gd name="connsiteY4" fmla="*/ 7136 h 1419829"/>
                <a:gd name="connsiteX5" fmla="*/ 443673 w 1308988"/>
                <a:gd name="connsiteY5" fmla="*/ 723573 h 1419829"/>
                <a:gd name="connsiteX6" fmla="*/ 1303378 w 1308988"/>
                <a:gd name="connsiteY6" fmla="*/ 1406939 h 1419829"/>
                <a:gd name="connsiteX0" fmla="*/ 1301976 w 1307586"/>
                <a:gd name="connsiteY0" fmla="*/ 1406939 h 1419829"/>
                <a:gd name="connsiteX1" fmla="*/ 388990 w 1307586"/>
                <a:gd name="connsiteY1" fmla="*/ 1248805 h 1419829"/>
                <a:gd name="connsiteX2" fmla="*/ 3372 w 1307586"/>
                <a:gd name="connsiteY2" fmla="*/ 831584 h 1419829"/>
                <a:gd name="connsiteX3" fmla="*/ 256357 w 1307586"/>
                <a:gd name="connsiteY3" fmla="*/ 215646 h 1419829"/>
                <a:gd name="connsiteX4" fmla="*/ 1307586 w 1307586"/>
                <a:gd name="connsiteY4" fmla="*/ 7136 h 1419829"/>
                <a:gd name="connsiteX5" fmla="*/ 442271 w 1307586"/>
                <a:gd name="connsiteY5" fmla="*/ 723573 h 1419829"/>
                <a:gd name="connsiteX6" fmla="*/ 1301976 w 1307586"/>
                <a:gd name="connsiteY6" fmla="*/ 1406939 h 1419829"/>
                <a:gd name="connsiteX0" fmla="*/ 1301972 w 1307582"/>
                <a:gd name="connsiteY0" fmla="*/ 1406939 h 1419829"/>
                <a:gd name="connsiteX1" fmla="*/ 388986 w 1307582"/>
                <a:gd name="connsiteY1" fmla="*/ 1248805 h 1419829"/>
                <a:gd name="connsiteX2" fmla="*/ 3371 w 1307582"/>
                <a:gd name="connsiteY2" fmla="*/ 785551 h 1419829"/>
                <a:gd name="connsiteX3" fmla="*/ 256353 w 1307582"/>
                <a:gd name="connsiteY3" fmla="*/ 215646 h 1419829"/>
                <a:gd name="connsiteX4" fmla="*/ 1307582 w 1307582"/>
                <a:gd name="connsiteY4" fmla="*/ 7136 h 1419829"/>
                <a:gd name="connsiteX5" fmla="*/ 442267 w 1307582"/>
                <a:gd name="connsiteY5" fmla="*/ 723573 h 1419829"/>
                <a:gd name="connsiteX6" fmla="*/ 1301972 w 1307582"/>
                <a:gd name="connsiteY6" fmla="*/ 1406939 h 1419829"/>
                <a:gd name="connsiteX0" fmla="*/ 1298681 w 1304291"/>
                <a:gd name="connsiteY0" fmla="*/ 1406939 h 1419829"/>
                <a:gd name="connsiteX1" fmla="*/ 385695 w 1304291"/>
                <a:gd name="connsiteY1" fmla="*/ 1248805 h 1419829"/>
                <a:gd name="connsiteX2" fmla="*/ 80 w 1304291"/>
                <a:gd name="connsiteY2" fmla="*/ 785551 h 1419829"/>
                <a:gd name="connsiteX3" fmla="*/ 253062 w 1304291"/>
                <a:gd name="connsiteY3" fmla="*/ 215646 h 1419829"/>
                <a:gd name="connsiteX4" fmla="*/ 1304291 w 1304291"/>
                <a:gd name="connsiteY4" fmla="*/ 7136 h 1419829"/>
                <a:gd name="connsiteX5" fmla="*/ 438976 w 1304291"/>
                <a:gd name="connsiteY5" fmla="*/ 723573 h 1419829"/>
                <a:gd name="connsiteX6" fmla="*/ 1298681 w 1304291"/>
                <a:gd name="connsiteY6" fmla="*/ 1406939 h 1419829"/>
                <a:gd name="connsiteX0" fmla="*/ 1298970 w 1304580"/>
                <a:gd name="connsiteY0" fmla="*/ 1406939 h 1419829"/>
                <a:gd name="connsiteX1" fmla="*/ 385984 w 1304580"/>
                <a:gd name="connsiteY1" fmla="*/ 1248805 h 1419829"/>
                <a:gd name="connsiteX2" fmla="*/ 369 w 1304580"/>
                <a:gd name="connsiteY2" fmla="*/ 785551 h 1419829"/>
                <a:gd name="connsiteX3" fmla="*/ 253351 w 1304580"/>
                <a:gd name="connsiteY3" fmla="*/ 215646 h 1419829"/>
                <a:gd name="connsiteX4" fmla="*/ 1304580 w 1304580"/>
                <a:gd name="connsiteY4" fmla="*/ 7136 h 1419829"/>
                <a:gd name="connsiteX5" fmla="*/ 439265 w 1304580"/>
                <a:gd name="connsiteY5" fmla="*/ 723573 h 1419829"/>
                <a:gd name="connsiteX6" fmla="*/ 1298970 w 1304580"/>
                <a:gd name="connsiteY6" fmla="*/ 1406939 h 1419829"/>
                <a:gd name="connsiteX0" fmla="*/ 1298610 w 1304220"/>
                <a:gd name="connsiteY0" fmla="*/ 1406939 h 1419829"/>
                <a:gd name="connsiteX1" fmla="*/ 385624 w 1304220"/>
                <a:gd name="connsiteY1" fmla="*/ 1248805 h 1419829"/>
                <a:gd name="connsiteX2" fmla="*/ 9 w 1304220"/>
                <a:gd name="connsiteY2" fmla="*/ 785551 h 1419829"/>
                <a:gd name="connsiteX3" fmla="*/ 252991 w 1304220"/>
                <a:gd name="connsiteY3" fmla="*/ 215646 h 1419829"/>
                <a:gd name="connsiteX4" fmla="*/ 1304220 w 1304220"/>
                <a:gd name="connsiteY4" fmla="*/ 7136 h 1419829"/>
                <a:gd name="connsiteX5" fmla="*/ 438905 w 1304220"/>
                <a:gd name="connsiteY5" fmla="*/ 723573 h 1419829"/>
                <a:gd name="connsiteX6" fmla="*/ 1298610 w 1304220"/>
                <a:gd name="connsiteY6" fmla="*/ 1406939 h 1419829"/>
                <a:gd name="connsiteX0" fmla="*/ 1299722 w 1305332"/>
                <a:gd name="connsiteY0" fmla="*/ 1406939 h 1419829"/>
                <a:gd name="connsiteX1" fmla="*/ 386736 w 1305332"/>
                <a:gd name="connsiteY1" fmla="*/ 1248805 h 1419829"/>
                <a:gd name="connsiteX2" fmla="*/ 1121 w 1305332"/>
                <a:gd name="connsiteY2" fmla="*/ 785551 h 1419829"/>
                <a:gd name="connsiteX3" fmla="*/ 254103 w 1305332"/>
                <a:gd name="connsiteY3" fmla="*/ 215646 h 1419829"/>
                <a:gd name="connsiteX4" fmla="*/ 1305332 w 1305332"/>
                <a:gd name="connsiteY4" fmla="*/ 7136 h 1419829"/>
                <a:gd name="connsiteX5" fmla="*/ 440017 w 1305332"/>
                <a:gd name="connsiteY5" fmla="*/ 723573 h 1419829"/>
                <a:gd name="connsiteX6" fmla="*/ 1299722 w 1305332"/>
                <a:gd name="connsiteY6" fmla="*/ 1406939 h 1419829"/>
                <a:gd name="connsiteX0" fmla="*/ 1253054 w 1258664"/>
                <a:gd name="connsiteY0" fmla="*/ 1406939 h 1419829"/>
                <a:gd name="connsiteX1" fmla="*/ 340068 w 1258664"/>
                <a:gd name="connsiteY1" fmla="*/ 1248805 h 1419829"/>
                <a:gd name="connsiteX2" fmla="*/ 2203 w 1258664"/>
                <a:gd name="connsiteY2" fmla="*/ 744633 h 1419829"/>
                <a:gd name="connsiteX3" fmla="*/ 207435 w 1258664"/>
                <a:gd name="connsiteY3" fmla="*/ 215646 h 1419829"/>
                <a:gd name="connsiteX4" fmla="*/ 1258664 w 1258664"/>
                <a:gd name="connsiteY4" fmla="*/ 7136 h 1419829"/>
                <a:gd name="connsiteX5" fmla="*/ 393349 w 1258664"/>
                <a:gd name="connsiteY5" fmla="*/ 723573 h 1419829"/>
                <a:gd name="connsiteX6" fmla="*/ 1253054 w 1258664"/>
                <a:gd name="connsiteY6" fmla="*/ 1406939 h 1419829"/>
                <a:gd name="connsiteX0" fmla="*/ 1251331 w 1256941"/>
                <a:gd name="connsiteY0" fmla="*/ 1406939 h 1419829"/>
                <a:gd name="connsiteX1" fmla="*/ 338345 w 1256941"/>
                <a:gd name="connsiteY1" fmla="*/ 1248805 h 1419829"/>
                <a:gd name="connsiteX2" fmla="*/ 480 w 1256941"/>
                <a:gd name="connsiteY2" fmla="*/ 744633 h 1419829"/>
                <a:gd name="connsiteX3" fmla="*/ 205712 w 1256941"/>
                <a:gd name="connsiteY3" fmla="*/ 215646 h 1419829"/>
                <a:gd name="connsiteX4" fmla="*/ 1256941 w 1256941"/>
                <a:gd name="connsiteY4" fmla="*/ 7136 h 1419829"/>
                <a:gd name="connsiteX5" fmla="*/ 391626 w 1256941"/>
                <a:gd name="connsiteY5" fmla="*/ 723573 h 1419829"/>
                <a:gd name="connsiteX6" fmla="*/ 1251331 w 1256941"/>
                <a:gd name="connsiteY6" fmla="*/ 1406939 h 1419829"/>
                <a:gd name="connsiteX0" fmla="*/ 1254646 w 1260256"/>
                <a:gd name="connsiteY0" fmla="*/ 1406939 h 1419829"/>
                <a:gd name="connsiteX1" fmla="*/ 341660 w 1260256"/>
                <a:gd name="connsiteY1" fmla="*/ 1248805 h 1419829"/>
                <a:gd name="connsiteX2" fmla="*/ 3795 w 1260256"/>
                <a:gd name="connsiteY2" fmla="*/ 744633 h 1419829"/>
                <a:gd name="connsiteX3" fmla="*/ 209027 w 1260256"/>
                <a:gd name="connsiteY3" fmla="*/ 215646 h 1419829"/>
                <a:gd name="connsiteX4" fmla="*/ 1260256 w 1260256"/>
                <a:gd name="connsiteY4" fmla="*/ 7136 h 1419829"/>
                <a:gd name="connsiteX5" fmla="*/ 394941 w 1260256"/>
                <a:gd name="connsiteY5" fmla="*/ 723573 h 1419829"/>
                <a:gd name="connsiteX6" fmla="*/ 1254646 w 1260256"/>
                <a:gd name="connsiteY6" fmla="*/ 1406939 h 1419829"/>
                <a:gd name="connsiteX0" fmla="*/ 1250958 w 1256568"/>
                <a:gd name="connsiteY0" fmla="*/ 1406939 h 1419829"/>
                <a:gd name="connsiteX1" fmla="*/ 337972 w 1256568"/>
                <a:gd name="connsiteY1" fmla="*/ 1248805 h 1419829"/>
                <a:gd name="connsiteX2" fmla="*/ 107 w 1256568"/>
                <a:gd name="connsiteY2" fmla="*/ 744633 h 1419829"/>
                <a:gd name="connsiteX3" fmla="*/ 205339 w 1256568"/>
                <a:gd name="connsiteY3" fmla="*/ 215646 h 1419829"/>
                <a:gd name="connsiteX4" fmla="*/ 1256568 w 1256568"/>
                <a:gd name="connsiteY4" fmla="*/ 7136 h 1419829"/>
                <a:gd name="connsiteX5" fmla="*/ 391253 w 1256568"/>
                <a:gd name="connsiteY5" fmla="*/ 723573 h 1419829"/>
                <a:gd name="connsiteX6" fmla="*/ 1250958 w 125656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5178 w 1260788"/>
                <a:gd name="connsiteY0" fmla="*/ 1406939 h 1419829"/>
                <a:gd name="connsiteX1" fmla="*/ 342192 w 1260788"/>
                <a:gd name="connsiteY1" fmla="*/ 1248805 h 1419829"/>
                <a:gd name="connsiteX2" fmla="*/ 4327 w 1260788"/>
                <a:gd name="connsiteY2" fmla="*/ 744633 h 1419829"/>
                <a:gd name="connsiteX3" fmla="*/ 220172 w 1260788"/>
                <a:gd name="connsiteY3" fmla="*/ 215645 h 1419829"/>
                <a:gd name="connsiteX4" fmla="*/ 1260788 w 1260788"/>
                <a:gd name="connsiteY4" fmla="*/ 7136 h 1419829"/>
                <a:gd name="connsiteX5" fmla="*/ 395473 w 1260788"/>
                <a:gd name="connsiteY5" fmla="*/ 723573 h 1419829"/>
                <a:gd name="connsiteX6" fmla="*/ 1255178 w 1260788"/>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391154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1250859 w 1256469"/>
                <a:gd name="connsiteY6" fmla="*/ 1406939 h 1419829"/>
                <a:gd name="connsiteX0" fmla="*/ 1250859 w 1256469"/>
                <a:gd name="connsiteY0" fmla="*/ 1406939 h 1419829"/>
                <a:gd name="connsiteX1" fmla="*/ 337873 w 1256469"/>
                <a:gd name="connsiteY1" fmla="*/ 1248805 h 1419829"/>
                <a:gd name="connsiteX2" fmla="*/ 8 w 1256469"/>
                <a:gd name="connsiteY2" fmla="*/ 744633 h 1419829"/>
                <a:gd name="connsiteX3" fmla="*/ 215853 w 1256469"/>
                <a:gd name="connsiteY3" fmla="*/ 215645 h 1419829"/>
                <a:gd name="connsiteX4" fmla="*/ 1256469 w 1256469"/>
                <a:gd name="connsiteY4" fmla="*/ 7136 h 1419829"/>
                <a:gd name="connsiteX5" fmla="*/ 444207 w 1256469"/>
                <a:gd name="connsiteY5" fmla="*/ 723573 h 1419829"/>
                <a:gd name="connsiteX6" fmla="*/ 512936 w 1256469"/>
                <a:gd name="connsiteY6" fmla="*/ 1023761 h 1419829"/>
                <a:gd name="connsiteX7" fmla="*/ 1250859 w 1256469"/>
                <a:gd name="connsiteY7" fmla="*/ 1406939 h 1419829"/>
                <a:gd name="connsiteX0" fmla="*/ 1250859 w 1259464"/>
                <a:gd name="connsiteY0" fmla="*/ 1406939 h 1419829"/>
                <a:gd name="connsiteX1" fmla="*/ 337873 w 1259464"/>
                <a:gd name="connsiteY1" fmla="*/ 1248805 h 1419829"/>
                <a:gd name="connsiteX2" fmla="*/ 8 w 1259464"/>
                <a:gd name="connsiteY2" fmla="*/ 744633 h 1419829"/>
                <a:gd name="connsiteX3" fmla="*/ 215853 w 1259464"/>
                <a:gd name="connsiteY3" fmla="*/ 215645 h 1419829"/>
                <a:gd name="connsiteX4" fmla="*/ 1256469 w 1259464"/>
                <a:gd name="connsiteY4" fmla="*/ 7136 h 1419829"/>
                <a:gd name="connsiteX5" fmla="*/ 528852 w 1259464"/>
                <a:gd name="connsiteY5" fmla="*/ 456033 h 1419829"/>
                <a:gd name="connsiteX6" fmla="*/ 444207 w 1259464"/>
                <a:gd name="connsiteY6" fmla="*/ 723573 h 1419829"/>
                <a:gd name="connsiteX7" fmla="*/ 512936 w 1259464"/>
                <a:gd name="connsiteY7" fmla="*/ 1023761 h 1419829"/>
                <a:gd name="connsiteX8" fmla="*/ 1250859 w 1259464"/>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444207 w 1259465"/>
                <a:gd name="connsiteY6" fmla="*/ 723573 h 1419829"/>
                <a:gd name="connsiteX7" fmla="*/ 512936 w 1259465"/>
                <a:gd name="connsiteY7" fmla="*/ 1023761 h 1419829"/>
                <a:gd name="connsiteX8" fmla="*/ 1250859 w 1259465"/>
                <a:gd name="connsiteY8"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1250859 w 1259465"/>
                <a:gd name="connsiteY9" fmla="*/ 1406939 h 1419829"/>
                <a:gd name="connsiteX0" fmla="*/ 1250859 w 1259465"/>
                <a:gd name="connsiteY0" fmla="*/ 1406939 h 1419829"/>
                <a:gd name="connsiteX1" fmla="*/ 337873 w 1259465"/>
                <a:gd name="connsiteY1" fmla="*/ 1248805 h 1419829"/>
                <a:gd name="connsiteX2" fmla="*/ 8 w 1259465"/>
                <a:gd name="connsiteY2" fmla="*/ 744633 h 1419829"/>
                <a:gd name="connsiteX3" fmla="*/ 215853 w 1259465"/>
                <a:gd name="connsiteY3" fmla="*/ 215645 h 1419829"/>
                <a:gd name="connsiteX4" fmla="*/ 1256469 w 1259465"/>
                <a:gd name="connsiteY4" fmla="*/ 7136 h 1419829"/>
                <a:gd name="connsiteX5" fmla="*/ 528852 w 1259465"/>
                <a:gd name="connsiteY5" fmla="*/ 456033 h 1419829"/>
                <a:gd name="connsiteX6" fmla="*/ 688009 w 1259465"/>
                <a:gd name="connsiteY6" fmla="*/ 358855 h 1419829"/>
                <a:gd name="connsiteX7" fmla="*/ 444207 w 1259465"/>
                <a:gd name="connsiteY7" fmla="*/ 723573 h 1419829"/>
                <a:gd name="connsiteX8" fmla="*/ 512936 w 1259465"/>
                <a:gd name="connsiteY8" fmla="*/ 1023761 h 1419829"/>
                <a:gd name="connsiteX9" fmla="*/ 634956 w 1259465"/>
                <a:gd name="connsiteY9" fmla="*/ 1090251 h 1419829"/>
                <a:gd name="connsiteX10" fmla="*/ 1250859 w 1259465"/>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88009 w 1264316"/>
                <a:gd name="connsiteY6" fmla="*/ 358855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443970 w 1264316"/>
                <a:gd name="connsiteY6" fmla="*/ 486722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34956 w 1264316"/>
                <a:gd name="connsiteY9" fmla="*/ 1090251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6 w 1264316"/>
                <a:gd name="connsiteY8" fmla="*/ 1023761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44207 w 1264316"/>
                <a:gd name="connsiteY7" fmla="*/ 723573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71299 w 1264316"/>
                <a:gd name="connsiteY6" fmla="*/ 50718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07074 w 1264316"/>
                <a:gd name="connsiteY7" fmla="*/ 539445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33604 w 1264316"/>
                <a:gd name="connsiteY7" fmla="*/ 426921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2939 w 1264316"/>
                <a:gd name="connsiteY8" fmla="*/ 95215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327501 w 1264316"/>
                <a:gd name="connsiteY7" fmla="*/ 1009992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422998 w 1264316"/>
                <a:gd name="connsiteY7" fmla="*/ 912814 h 1419829"/>
                <a:gd name="connsiteX8" fmla="*/ 518248 w 1264316"/>
                <a:gd name="connsiteY8" fmla="*/ 1028876 h 1419829"/>
                <a:gd name="connsiteX9" fmla="*/ 677401 w 1264316"/>
                <a:gd name="connsiteY9" fmla="*/ 1054448 h 1419829"/>
                <a:gd name="connsiteX10" fmla="*/ 1250859 w 1264316"/>
                <a:gd name="connsiteY10"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02327 w 1264316"/>
                <a:gd name="connsiteY7" fmla="*/ 609474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560691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18248 w 1264316"/>
                <a:gd name="connsiteY9" fmla="*/ 102887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677401 w 1264316"/>
                <a:gd name="connsiteY10" fmla="*/ 1054448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76608 w 1264316"/>
                <a:gd name="connsiteY9" fmla="*/ 1008416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22998 w 1264316"/>
                <a:gd name="connsiteY8" fmla="*/ 912814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555383 w 1264316"/>
                <a:gd name="connsiteY7" fmla="*/ 614589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49526 w 1264316"/>
                <a:gd name="connsiteY8" fmla="*/ 897469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7832 w 1264316"/>
                <a:gd name="connsiteY9" fmla="*/ 993072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709235 w 1264316"/>
                <a:gd name="connsiteY10" fmla="*/ 1049334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79 w 1264316"/>
                <a:gd name="connsiteY6" fmla="*/ 420231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316"/>
                <a:gd name="connsiteY0" fmla="*/ 1406939 h 1419829"/>
                <a:gd name="connsiteX1" fmla="*/ 337873 w 1264316"/>
                <a:gd name="connsiteY1" fmla="*/ 1248805 h 1419829"/>
                <a:gd name="connsiteX2" fmla="*/ 8 w 1264316"/>
                <a:gd name="connsiteY2" fmla="*/ 744633 h 1419829"/>
                <a:gd name="connsiteX3" fmla="*/ 215853 w 1264316"/>
                <a:gd name="connsiteY3" fmla="*/ 215645 h 1419829"/>
                <a:gd name="connsiteX4" fmla="*/ 1256469 w 1264316"/>
                <a:gd name="connsiteY4" fmla="*/ 7136 h 1419829"/>
                <a:gd name="connsiteX5" fmla="*/ 953273 w 1264316"/>
                <a:gd name="connsiteY5" fmla="*/ 200300 h 1419829"/>
                <a:gd name="connsiteX6" fmla="*/ 645582 w 1264316"/>
                <a:gd name="connsiteY6" fmla="*/ 338396 h 1419829"/>
                <a:gd name="connsiteX7" fmla="*/ 497029 w 1264316"/>
                <a:gd name="connsiteY7" fmla="*/ 548098 h 1419829"/>
                <a:gd name="connsiteX8" fmla="*/ 401781 w 1264316"/>
                <a:gd name="connsiteY8" fmla="*/ 917927 h 1419829"/>
                <a:gd name="connsiteX9" fmla="*/ 592530 w 1264316"/>
                <a:gd name="connsiteY9" fmla="*/ 1049333 h 1419829"/>
                <a:gd name="connsiteX10" fmla="*/ 693322 w 1264316"/>
                <a:gd name="connsiteY10" fmla="*/ 1085137 h 1419829"/>
                <a:gd name="connsiteX11" fmla="*/ 1250859 w 1264316"/>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497029 w 1264642"/>
                <a:gd name="connsiteY7" fmla="*/ 548098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401781 w 1264642"/>
                <a:gd name="connsiteY8" fmla="*/ 91792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92530 w 1264642"/>
                <a:gd name="connsiteY9" fmla="*/ 104933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693322 w 1264642"/>
                <a:gd name="connsiteY10" fmla="*/ 1085137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23556 w 1264642"/>
                <a:gd name="connsiteY7" fmla="*/ 563443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2 w 1264642"/>
                <a:gd name="connsiteY6" fmla="*/ 338396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264642"/>
                <a:gd name="connsiteY0" fmla="*/ 1406939 h 1419829"/>
                <a:gd name="connsiteX1" fmla="*/ 337873 w 1264642"/>
                <a:gd name="connsiteY1" fmla="*/ 1248805 h 1419829"/>
                <a:gd name="connsiteX2" fmla="*/ 8 w 1264642"/>
                <a:gd name="connsiteY2" fmla="*/ 744633 h 1419829"/>
                <a:gd name="connsiteX3" fmla="*/ 215853 w 1264642"/>
                <a:gd name="connsiteY3" fmla="*/ 215645 h 1419829"/>
                <a:gd name="connsiteX4" fmla="*/ 1256469 w 1264642"/>
                <a:gd name="connsiteY4" fmla="*/ 7136 h 1419829"/>
                <a:gd name="connsiteX5" fmla="*/ 963887 w 1264642"/>
                <a:gd name="connsiteY5" fmla="*/ 154268 h 1419829"/>
                <a:gd name="connsiteX6" fmla="*/ 645585 w 1264642"/>
                <a:gd name="connsiteY6" fmla="*/ 274204 h 1419829"/>
                <a:gd name="connsiteX7" fmla="*/ 511740 w 1264642"/>
                <a:gd name="connsiteY7" fmla="*/ 499251 h 1419829"/>
                <a:gd name="connsiteX8" fmla="*/ 330868 w 1264642"/>
                <a:gd name="connsiteY8" fmla="*/ 929597 h 1419829"/>
                <a:gd name="connsiteX9" fmla="*/ 574804 w 1264642"/>
                <a:gd name="connsiteY9" fmla="*/ 1101853 h 1419829"/>
                <a:gd name="connsiteX10" fmla="*/ 734692 w 1264642"/>
                <a:gd name="connsiteY10" fmla="*/ 1155162 h 1419829"/>
                <a:gd name="connsiteX11" fmla="*/ 1250859 w 1264642"/>
                <a:gd name="connsiteY11" fmla="*/ 1406939 h 1419829"/>
                <a:gd name="connsiteX0" fmla="*/ 1250859 w 1321353"/>
                <a:gd name="connsiteY0" fmla="*/ 1406939 h 1419829"/>
                <a:gd name="connsiteX1" fmla="*/ 337873 w 1321353"/>
                <a:gd name="connsiteY1" fmla="*/ 1248805 h 1419829"/>
                <a:gd name="connsiteX2" fmla="*/ 8 w 1321353"/>
                <a:gd name="connsiteY2" fmla="*/ 744633 h 1419829"/>
                <a:gd name="connsiteX3" fmla="*/ 215853 w 1321353"/>
                <a:gd name="connsiteY3" fmla="*/ 215645 h 1419829"/>
                <a:gd name="connsiteX4" fmla="*/ 1256469 w 1321353"/>
                <a:gd name="connsiteY4" fmla="*/ 7136 h 1419829"/>
                <a:gd name="connsiteX5" fmla="*/ 963887 w 1321353"/>
                <a:gd name="connsiteY5" fmla="*/ 154268 h 1419829"/>
                <a:gd name="connsiteX6" fmla="*/ 645585 w 1321353"/>
                <a:gd name="connsiteY6" fmla="*/ 274204 h 1419829"/>
                <a:gd name="connsiteX7" fmla="*/ 511740 w 1321353"/>
                <a:gd name="connsiteY7" fmla="*/ 499251 h 1419829"/>
                <a:gd name="connsiteX8" fmla="*/ 330868 w 1321353"/>
                <a:gd name="connsiteY8" fmla="*/ 929597 h 1419829"/>
                <a:gd name="connsiteX9" fmla="*/ 574804 w 1321353"/>
                <a:gd name="connsiteY9" fmla="*/ 1101853 h 1419829"/>
                <a:gd name="connsiteX10" fmla="*/ 734692 w 1321353"/>
                <a:gd name="connsiteY10" fmla="*/ 1155162 h 1419829"/>
                <a:gd name="connsiteX11" fmla="*/ 1201463 w 1321353"/>
                <a:gd name="connsiteY11" fmla="*/ 1365517 h 1419829"/>
                <a:gd name="connsiteX12" fmla="*/ 1250859 w 1321353"/>
                <a:gd name="connsiteY12" fmla="*/ 1406939 h 1419829"/>
                <a:gd name="connsiteX0" fmla="*/ 1250859 w 1313658"/>
                <a:gd name="connsiteY0" fmla="*/ 1406939 h 1419829"/>
                <a:gd name="connsiteX1" fmla="*/ 337873 w 1313658"/>
                <a:gd name="connsiteY1" fmla="*/ 1248805 h 1419829"/>
                <a:gd name="connsiteX2" fmla="*/ 8 w 1313658"/>
                <a:gd name="connsiteY2" fmla="*/ 744633 h 1419829"/>
                <a:gd name="connsiteX3" fmla="*/ 215853 w 1313658"/>
                <a:gd name="connsiteY3" fmla="*/ 215645 h 1419829"/>
                <a:gd name="connsiteX4" fmla="*/ 1256469 w 1313658"/>
                <a:gd name="connsiteY4" fmla="*/ 7136 h 1419829"/>
                <a:gd name="connsiteX5" fmla="*/ 963887 w 1313658"/>
                <a:gd name="connsiteY5" fmla="*/ 154268 h 1419829"/>
                <a:gd name="connsiteX6" fmla="*/ 645585 w 1313658"/>
                <a:gd name="connsiteY6" fmla="*/ 274204 h 1419829"/>
                <a:gd name="connsiteX7" fmla="*/ 511740 w 1313658"/>
                <a:gd name="connsiteY7" fmla="*/ 499251 h 1419829"/>
                <a:gd name="connsiteX8" fmla="*/ 330868 w 1313658"/>
                <a:gd name="connsiteY8" fmla="*/ 929597 h 1419829"/>
                <a:gd name="connsiteX9" fmla="*/ 574804 w 1313658"/>
                <a:gd name="connsiteY9" fmla="*/ 1101853 h 1419829"/>
                <a:gd name="connsiteX10" fmla="*/ 734692 w 1313658"/>
                <a:gd name="connsiteY10" fmla="*/ 1155162 h 1419829"/>
                <a:gd name="connsiteX11" fmla="*/ 1171918 w 1313658"/>
                <a:gd name="connsiteY11" fmla="*/ 1207956 h 1419829"/>
                <a:gd name="connsiteX12" fmla="*/ 1250859 w 1313658"/>
                <a:gd name="connsiteY12" fmla="*/ 1406939 h 1419829"/>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56469 w 1267973"/>
                <a:gd name="connsiteY4" fmla="*/ 7136 h 1409272"/>
                <a:gd name="connsiteX5" fmla="*/ 963887 w 1267973"/>
                <a:gd name="connsiteY5" fmla="*/ 154268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71371"/>
                <a:gd name="connsiteY0" fmla="*/ 1395268 h 1409272"/>
                <a:gd name="connsiteX1" fmla="*/ 337873 w 1271371"/>
                <a:gd name="connsiteY1" fmla="*/ 1248805 h 1409272"/>
                <a:gd name="connsiteX2" fmla="*/ 8 w 1271371"/>
                <a:gd name="connsiteY2" fmla="*/ 744633 h 1409272"/>
                <a:gd name="connsiteX3" fmla="*/ 215853 w 1271371"/>
                <a:gd name="connsiteY3" fmla="*/ 215645 h 1409272"/>
                <a:gd name="connsiteX4" fmla="*/ 1256469 w 1271371"/>
                <a:gd name="connsiteY4" fmla="*/ 7136 h 1409272"/>
                <a:gd name="connsiteX5" fmla="*/ 1082083 w 1271371"/>
                <a:gd name="connsiteY5" fmla="*/ 171773 h 1409272"/>
                <a:gd name="connsiteX6" fmla="*/ 645585 w 1271371"/>
                <a:gd name="connsiteY6" fmla="*/ 274204 h 1409272"/>
                <a:gd name="connsiteX7" fmla="*/ 511740 w 1271371"/>
                <a:gd name="connsiteY7" fmla="*/ 499251 h 1409272"/>
                <a:gd name="connsiteX8" fmla="*/ 330868 w 1271371"/>
                <a:gd name="connsiteY8" fmla="*/ 929597 h 1409272"/>
                <a:gd name="connsiteX9" fmla="*/ 574804 w 1271371"/>
                <a:gd name="connsiteY9" fmla="*/ 1101853 h 1409272"/>
                <a:gd name="connsiteX10" fmla="*/ 734692 w 1271371"/>
                <a:gd name="connsiteY10" fmla="*/ 1155162 h 1409272"/>
                <a:gd name="connsiteX11" fmla="*/ 1171918 w 1271371"/>
                <a:gd name="connsiteY11" fmla="*/ 1207956 h 1409272"/>
                <a:gd name="connsiteX12" fmla="*/ 1185852 w 1271371"/>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082083 w 1267973"/>
                <a:gd name="connsiteY5" fmla="*/ 171773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45585 w 1267973"/>
                <a:gd name="connsiteY6" fmla="*/ 274204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1950 w 1267973"/>
                <a:gd name="connsiteY6" fmla="*/ 210012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11740 w 1267973"/>
                <a:gd name="connsiteY7" fmla="*/ 499251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74804 w 1267973"/>
                <a:gd name="connsiteY9" fmla="*/ 1101853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27864 w 1267973"/>
                <a:gd name="connsiteY6" fmla="*/ 221683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67973"/>
                <a:gd name="connsiteY0" fmla="*/ 1395268 h 1409272"/>
                <a:gd name="connsiteX1" fmla="*/ 337873 w 1267973"/>
                <a:gd name="connsiteY1" fmla="*/ 1248805 h 1409272"/>
                <a:gd name="connsiteX2" fmla="*/ 8 w 1267973"/>
                <a:gd name="connsiteY2" fmla="*/ 744633 h 1409272"/>
                <a:gd name="connsiteX3" fmla="*/ 215853 w 1267973"/>
                <a:gd name="connsiteY3" fmla="*/ 215645 h 1409272"/>
                <a:gd name="connsiteX4" fmla="*/ 1232834 w 1267973"/>
                <a:gd name="connsiteY4" fmla="*/ 7136 h 1409272"/>
                <a:gd name="connsiteX5" fmla="*/ 1117544 w 1267973"/>
                <a:gd name="connsiteY5" fmla="*/ 171772 h 1409272"/>
                <a:gd name="connsiteX6" fmla="*/ 651506 w 1267973"/>
                <a:gd name="connsiteY6" fmla="*/ 262532 h 1409272"/>
                <a:gd name="connsiteX7" fmla="*/ 529473 w 1267973"/>
                <a:gd name="connsiteY7" fmla="*/ 557605 h 1409272"/>
                <a:gd name="connsiteX8" fmla="*/ 330868 w 1267973"/>
                <a:gd name="connsiteY8" fmla="*/ 929597 h 1409272"/>
                <a:gd name="connsiteX9" fmla="*/ 592536 w 1267973"/>
                <a:gd name="connsiteY9" fmla="*/ 1055167 h 1409272"/>
                <a:gd name="connsiteX10" fmla="*/ 734692 w 1267973"/>
                <a:gd name="connsiteY10" fmla="*/ 1155162 h 1409272"/>
                <a:gd name="connsiteX11" fmla="*/ 1171918 w 1267973"/>
                <a:gd name="connsiteY11" fmla="*/ 1207956 h 1409272"/>
                <a:gd name="connsiteX12" fmla="*/ 1185852 w 1267973"/>
                <a:gd name="connsiteY12"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651506 w 1256523"/>
                <a:gd name="connsiteY6" fmla="*/ 262532 h 1409272"/>
                <a:gd name="connsiteX7" fmla="*/ 529473 w 1256523"/>
                <a:gd name="connsiteY7" fmla="*/ 557605 h 1409272"/>
                <a:gd name="connsiteX8" fmla="*/ 330868 w 1256523"/>
                <a:gd name="connsiteY8" fmla="*/ 929597 h 1409272"/>
                <a:gd name="connsiteX9" fmla="*/ 592536 w 1256523"/>
                <a:gd name="connsiteY9" fmla="*/ 1055167 h 1409272"/>
                <a:gd name="connsiteX10" fmla="*/ 734692 w 1256523"/>
                <a:gd name="connsiteY10" fmla="*/ 1155162 h 1409272"/>
                <a:gd name="connsiteX11" fmla="*/ 1171918 w 1256523"/>
                <a:gd name="connsiteY11" fmla="*/ 1207956 h 1409272"/>
                <a:gd name="connsiteX12" fmla="*/ 1189551 w 1256523"/>
                <a:gd name="connsiteY12" fmla="*/ 1325487 h 1409272"/>
                <a:gd name="connsiteX13" fmla="*/ 1185852 w 1256523"/>
                <a:gd name="connsiteY13"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4 w 1256523"/>
                <a:gd name="connsiteY6" fmla="*/ 262302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34692 w 1256523"/>
                <a:gd name="connsiteY11" fmla="*/ 1155162 h 1409272"/>
                <a:gd name="connsiteX12" fmla="*/ 1171918 w 1256523"/>
                <a:gd name="connsiteY12" fmla="*/ 1207956 h 1409272"/>
                <a:gd name="connsiteX13" fmla="*/ 1189551 w 1256523"/>
                <a:gd name="connsiteY13" fmla="*/ 1325487 h 1409272"/>
                <a:gd name="connsiteX14" fmla="*/ 1185852 w 1256523"/>
                <a:gd name="connsiteY14" fmla="*/ 1395268 h 1409272"/>
                <a:gd name="connsiteX0" fmla="*/ 1185852 w 1256523"/>
                <a:gd name="connsiteY0" fmla="*/ 1395268 h 1409272"/>
                <a:gd name="connsiteX1" fmla="*/ 337873 w 1256523"/>
                <a:gd name="connsiteY1" fmla="*/ 1248805 h 1409272"/>
                <a:gd name="connsiteX2" fmla="*/ 8 w 1256523"/>
                <a:gd name="connsiteY2" fmla="*/ 744633 h 1409272"/>
                <a:gd name="connsiteX3" fmla="*/ 215853 w 1256523"/>
                <a:gd name="connsiteY3" fmla="*/ 215645 h 1409272"/>
                <a:gd name="connsiteX4" fmla="*/ 1232834 w 1256523"/>
                <a:gd name="connsiteY4" fmla="*/ 7136 h 1409272"/>
                <a:gd name="connsiteX5" fmla="*/ 1117544 w 1256523"/>
                <a:gd name="connsiteY5" fmla="*/ 171772 h 1409272"/>
                <a:gd name="connsiteX6" fmla="*/ 856207 w 1256523"/>
                <a:gd name="connsiteY6" fmla="*/ 207249 h 1409272"/>
                <a:gd name="connsiteX7" fmla="*/ 651506 w 1256523"/>
                <a:gd name="connsiteY7" fmla="*/ 262532 h 1409272"/>
                <a:gd name="connsiteX8" fmla="*/ 529473 w 1256523"/>
                <a:gd name="connsiteY8" fmla="*/ 557605 h 1409272"/>
                <a:gd name="connsiteX9" fmla="*/ 330868 w 1256523"/>
                <a:gd name="connsiteY9" fmla="*/ 929597 h 1409272"/>
                <a:gd name="connsiteX10" fmla="*/ 592536 w 1256523"/>
                <a:gd name="connsiteY10" fmla="*/ 1055167 h 1409272"/>
                <a:gd name="connsiteX11" fmla="*/ 755900 w 1256523"/>
                <a:gd name="connsiteY11" fmla="*/ 1188193 h 1409272"/>
                <a:gd name="connsiteX12" fmla="*/ 1171918 w 1256523"/>
                <a:gd name="connsiteY12" fmla="*/ 1207956 h 1409272"/>
                <a:gd name="connsiteX13" fmla="*/ 1189551 w 1256523"/>
                <a:gd name="connsiteY13" fmla="*/ 1325487 h 1409272"/>
                <a:gd name="connsiteX14" fmla="*/ 1185852 w 1256523"/>
                <a:gd name="connsiteY14" fmla="*/ 1395268 h 14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523" h="1409272">
                  <a:moveTo>
                    <a:pt x="1185852" y="1395268"/>
                  </a:moveTo>
                  <a:cubicBezTo>
                    <a:pt x="1126571" y="1443595"/>
                    <a:pt x="562266" y="1360041"/>
                    <a:pt x="337873" y="1248805"/>
                  </a:cubicBezTo>
                  <a:cubicBezTo>
                    <a:pt x="76348" y="1152913"/>
                    <a:pt x="-873" y="886137"/>
                    <a:pt x="8" y="744633"/>
                  </a:cubicBezTo>
                  <a:cubicBezTo>
                    <a:pt x="889" y="603129"/>
                    <a:pt x="27661" y="383742"/>
                    <a:pt x="215853" y="215645"/>
                  </a:cubicBezTo>
                  <a:cubicBezTo>
                    <a:pt x="441181" y="93581"/>
                    <a:pt x="1185048" y="-31486"/>
                    <a:pt x="1232834" y="7136"/>
                  </a:cubicBezTo>
                  <a:cubicBezTo>
                    <a:pt x="1285001" y="47201"/>
                    <a:pt x="1252924" y="52365"/>
                    <a:pt x="1117544" y="171772"/>
                  </a:cubicBezTo>
                  <a:cubicBezTo>
                    <a:pt x="1054772" y="214300"/>
                    <a:pt x="933880" y="192122"/>
                    <a:pt x="856207" y="207249"/>
                  </a:cubicBezTo>
                  <a:cubicBezTo>
                    <a:pt x="778534" y="222376"/>
                    <a:pt x="705961" y="213315"/>
                    <a:pt x="651506" y="262532"/>
                  </a:cubicBezTo>
                  <a:cubicBezTo>
                    <a:pt x="611809" y="330728"/>
                    <a:pt x="628788" y="368237"/>
                    <a:pt x="529473" y="557605"/>
                  </a:cubicBezTo>
                  <a:cubicBezTo>
                    <a:pt x="416202" y="622194"/>
                    <a:pt x="320358" y="846670"/>
                    <a:pt x="330868" y="929597"/>
                  </a:cubicBezTo>
                  <a:cubicBezTo>
                    <a:pt x="341379" y="1012524"/>
                    <a:pt x="458094" y="941273"/>
                    <a:pt x="592536" y="1055167"/>
                  </a:cubicBezTo>
                  <a:cubicBezTo>
                    <a:pt x="624327" y="1116280"/>
                    <a:pt x="617001" y="1139674"/>
                    <a:pt x="755900" y="1188193"/>
                  </a:cubicBezTo>
                  <a:cubicBezTo>
                    <a:pt x="860343" y="1232137"/>
                    <a:pt x="1085890" y="1165993"/>
                    <a:pt x="1171918" y="1207956"/>
                  </a:cubicBezTo>
                  <a:cubicBezTo>
                    <a:pt x="1259547" y="1240234"/>
                    <a:pt x="1187229" y="1294268"/>
                    <a:pt x="1189551" y="1325487"/>
                  </a:cubicBezTo>
                  <a:cubicBezTo>
                    <a:pt x="1191873" y="1356706"/>
                    <a:pt x="1339617" y="1411939"/>
                    <a:pt x="1185852" y="13952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81007" y="4219514"/>
            <a:ext cx="1558020" cy="3585863"/>
            <a:chOff x="1636963" y="1790350"/>
            <a:chExt cx="1558020" cy="3585862"/>
          </a:xfrm>
          <a:effectLst>
            <a:outerShdw blurRad="50800" dist="38100" dir="2700000" algn="tl" rotWithShape="0">
              <a:prstClr val="black">
                <a:alpha val="40000"/>
              </a:prstClr>
            </a:outerShdw>
          </a:effectLst>
        </p:grpSpPr>
        <p:grpSp>
          <p:nvGrpSpPr>
            <p:cNvPr id="87" name="Group 86"/>
            <p:cNvGrpSpPr/>
            <p:nvPr/>
          </p:nvGrpSpPr>
          <p:grpSpPr>
            <a:xfrm>
              <a:off x="1636963" y="1790350"/>
              <a:ext cx="1558020" cy="3585862"/>
              <a:chOff x="784736" y="1933797"/>
              <a:chExt cx="1558020" cy="3585862"/>
            </a:xfrm>
          </p:grpSpPr>
          <p:sp>
            <p:nvSpPr>
              <p:cNvPr id="90" name="Round Same Side Corner Rectangle 89"/>
              <p:cNvSpPr/>
              <p:nvPr/>
            </p:nvSpPr>
            <p:spPr>
              <a:xfrm>
                <a:off x="784736" y="3109047"/>
                <a:ext cx="1558020" cy="2410612"/>
              </a:xfrm>
              <a:prstGeom prst="round2Same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Trapezoid 23"/>
              <p:cNvSpPr/>
              <p:nvPr/>
            </p:nvSpPr>
            <p:spPr>
              <a:xfrm>
                <a:off x="1226337" y="3015139"/>
                <a:ext cx="683788" cy="261341"/>
              </a:xfrm>
              <a:custGeom>
                <a:avLst/>
                <a:gdLst>
                  <a:gd name="connsiteX0" fmla="*/ 0 w 1130324"/>
                  <a:gd name="connsiteY0" fmla="*/ 524152 h 524152"/>
                  <a:gd name="connsiteX1" fmla="*/ 131038 w 1130324"/>
                  <a:gd name="connsiteY1" fmla="*/ 0 h 524152"/>
                  <a:gd name="connsiteX2" fmla="*/ 999286 w 1130324"/>
                  <a:gd name="connsiteY2" fmla="*/ 0 h 524152"/>
                  <a:gd name="connsiteX3" fmla="*/ 1130324 w 1130324"/>
                  <a:gd name="connsiteY3" fmla="*/ 524152 h 524152"/>
                  <a:gd name="connsiteX4" fmla="*/ 0 w 1130324"/>
                  <a:gd name="connsiteY4" fmla="*/ 524152 h 524152"/>
                  <a:gd name="connsiteX0" fmla="*/ 0 w 1130324"/>
                  <a:gd name="connsiteY0" fmla="*/ 524152 h 524152"/>
                  <a:gd name="connsiteX1" fmla="*/ 131038 w 1130324"/>
                  <a:gd name="connsiteY1" fmla="*/ 0 h 524152"/>
                  <a:gd name="connsiteX2" fmla="*/ 713145 w 1130324"/>
                  <a:gd name="connsiteY2" fmla="*/ 3186 h 524152"/>
                  <a:gd name="connsiteX3" fmla="*/ 999286 w 1130324"/>
                  <a:gd name="connsiteY3" fmla="*/ 0 h 524152"/>
                  <a:gd name="connsiteX4" fmla="*/ 1130324 w 1130324"/>
                  <a:gd name="connsiteY4" fmla="*/ 524152 h 524152"/>
                  <a:gd name="connsiteX5" fmla="*/ 0 w 1130324"/>
                  <a:gd name="connsiteY5" fmla="*/ 524152 h 524152"/>
                  <a:gd name="connsiteX0" fmla="*/ 0 w 1130324"/>
                  <a:gd name="connsiteY0" fmla="*/ 524152 h 524152"/>
                  <a:gd name="connsiteX1" fmla="*/ 131038 w 1130324"/>
                  <a:gd name="connsiteY1" fmla="*/ 0 h 524152"/>
                  <a:gd name="connsiteX2" fmla="*/ 383961 w 1130324"/>
                  <a:gd name="connsiteY2" fmla="*/ 3186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13145 w 1130324"/>
                  <a:gd name="connsiteY3" fmla="*/ 318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374817 w 1130324"/>
                  <a:gd name="connsiteY2" fmla="*/ 103770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 name="connsiteX0" fmla="*/ 0 w 1130324"/>
                  <a:gd name="connsiteY0" fmla="*/ 524152 h 524152"/>
                  <a:gd name="connsiteX1" fmla="*/ 131038 w 1130324"/>
                  <a:gd name="connsiteY1" fmla="*/ 0 h 524152"/>
                  <a:gd name="connsiteX2" fmla="*/ 402249 w 1130324"/>
                  <a:gd name="connsiteY2" fmla="*/ 158634 h 524152"/>
                  <a:gd name="connsiteX3" fmla="*/ 722289 w 1130324"/>
                  <a:gd name="connsiteY3" fmla="*/ 140346 h 524152"/>
                  <a:gd name="connsiteX4" fmla="*/ 999286 w 1130324"/>
                  <a:gd name="connsiteY4" fmla="*/ 0 h 524152"/>
                  <a:gd name="connsiteX5" fmla="*/ 1130324 w 1130324"/>
                  <a:gd name="connsiteY5" fmla="*/ 524152 h 524152"/>
                  <a:gd name="connsiteX6" fmla="*/ 0 w 1130324"/>
                  <a:gd name="connsiteY6" fmla="*/ 524152 h 52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24" h="524152">
                    <a:moveTo>
                      <a:pt x="0" y="524152"/>
                    </a:moveTo>
                    <a:lnTo>
                      <a:pt x="131038" y="0"/>
                    </a:lnTo>
                    <a:lnTo>
                      <a:pt x="402249" y="158634"/>
                    </a:lnTo>
                    <a:cubicBezTo>
                      <a:pt x="518073" y="170826"/>
                      <a:pt x="478449" y="192162"/>
                      <a:pt x="722289" y="140346"/>
                    </a:cubicBezTo>
                    <a:lnTo>
                      <a:pt x="999286" y="0"/>
                    </a:lnTo>
                    <a:lnTo>
                      <a:pt x="1130324" y="524152"/>
                    </a:lnTo>
                    <a:lnTo>
                      <a:pt x="0" y="524152"/>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ight Triangle 21"/>
              <p:cNvSpPr/>
              <p:nvPr/>
            </p:nvSpPr>
            <p:spPr>
              <a:xfrm rot="12900928" flipH="1">
                <a:off x="1126258" y="3110804"/>
                <a:ext cx="620365" cy="457073"/>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ight Triangle 21"/>
              <p:cNvSpPr/>
              <p:nvPr/>
            </p:nvSpPr>
            <p:spPr>
              <a:xfrm rot="8408317">
                <a:off x="1454500" y="3101747"/>
                <a:ext cx="534851" cy="441124"/>
              </a:xfrm>
              <a:custGeom>
                <a:avLst/>
                <a:gdLst>
                  <a:gd name="connsiteX0" fmla="*/ 0 w 560863"/>
                  <a:gd name="connsiteY0" fmla="*/ 858405 h 858405"/>
                  <a:gd name="connsiteX1" fmla="*/ 0 w 560863"/>
                  <a:gd name="connsiteY1" fmla="*/ 0 h 858405"/>
                  <a:gd name="connsiteX2" fmla="*/ 560863 w 560863"/>
                  <a:gd name="connsiteY2" fmla="*/ 858405 h 858405"/>
                  <a:gd name="connsiteX3" fmla="*/ 0 w 560863"/>
                  <a:gd name="connsiteY3" fmla="*/ 858405 h 858405"/>
                  <a:gd name="connsiteX0" fmla="*/ 0 w 560863"/>
                  <a:gd name="connsiteY0" fmla="*/ 858405 h 866622"/>
                  <a:gd name="connsiteX1" fmla="*/ 0 w 560863"/>
                  <a:gd name="connsiteY1" fmla="*/ 0 h 866622"/>
                  <a:gd name="connsiteX2" fmla="*/ 560863 w 560863"/>
                  <a:gd name="connsiteY2" fmla="*/ 858405 h 866622"/>
                  <a:gd name="connsiteX3" fmla="*/ 265786 w 560863"/>
                  <a:gd name="connsiteY3" fmla="*/ 866622 h 866622"/>
                  <a:gd name="connsiteX4" fmla="*/ 0 w 560863"/>
                  <a:gd name="connsiteY4" fmla="*/ 858405 h 866622"/>
                  <a:gd name="connsiteX0" fmla="*/ 0 w 560863"/>
                  <a:gd name="connsiteY0" fmla="*/ 858405 h 858405"/>
                  <a:gd name="connsiteX1" fmla="*/ 0 w 560863"/>
                  <a:gd name="connsiteY1" fmla="*/ 0 h 858405"/>
                  <a:gd name="connsiteX2" fmla="*/ 560863 w 560863"/>
                  <a:gd name="connsiteY2" fmla="*/ 858405 h 858405"/>
                  <a:gd name="connsiteX3" fmla="*/ 265786 w 560863"/>
                  <a:gd name="connsiteY3" fmla="*/ 766038 h 858405"/>
                  <a:gd name="connsiteX4" fmla="*/ 0 w 560863"/>
                  <a:gd name="connsiteY4" fmla="*/ 858405 h 858405"/>
                  <a:gd name="connsiteX0" fmla="*/ 0 w 560863"/>
                  <a:gd name="connsiteY0" fmla="*/ 693813 h 693813"/>
                  <a:gd name="connsiteX1" fmla="*/ 18288 w 560863"/>
                  <a:gd name="connsiteY1" fmla="*/ 0 h 693813"/>
                  <a:gd name="connsiteX2" fmla="*/ 560863 w 560863"/>
                  <a:gd name="connsiteY2" fmla="*/ 693813 h 693813"/>
                  <a:gd name="connsiteX3" fmla="*/ 265786 w 560863"/>
                  <a:gd name="connsiteY3" fmla="*/ 601446 h 693813"/>
                  <a:gd name="connsiteX4" fmla="*/ 0 w 560863"/>
                  <a:gd name="connsiteY4" fmla="*/ 693813 h 6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693813">
                    <a:moveTo>
                      <a:pt x="0" y="693813"/>
                    </a:moveTo>
                    <a:lnTo>
                      <a:pt x="18288" y="0"/>
                    </a:lnTo>
                    <a:lnTo>
                      <a:pt x="560863" y="693813"/>
                    </a:lnTo>
                    <a:lnTo>
                      <a:pt x="265786" y="601446"/>
                    </a:lnTo>
                    <a:lnTo>
                      <a:pt x="0" y="693813"/>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lowchart: Delay 9"/>
              <p:cNvSpPr/>
              <p:nvPr/>
            </p:nvSpPr>
            <p:spPr>
              <a:xfrm rot="5400000">
                <a:off x="1086928" y="2119968"/>
                <a:ext cx="951343" cy="944911"/>
              </a:xfrm>
              <a:custGeom>
                <a:avLst/>
                <a:gdLst>
                  <a:gd name="connsiteX0" fmla="*/ 0 w 1460572"/>
                  <a:gd name="connsiteY0" fmla="*/ 0 h 1527049"/>
                  <a:gd name="connsiteX1" fmla="*/ 730286 w 1460572"/>
                  <a:gd name="connsiteY1" fmla="*/ 0 h 1527049"/>
                  <a:gd name="connsiteX2" fmla="*/ 1460572 w 1460572"/>
                  <a:gd name="connsiteY2" fmla="*/ 763525 h 1527049"/>
                  <a:gd name="connsiteX3" fmla="*/ 730286 w 1460572"/>
                  <a:gd name="connsiteY3" fmla="*/ 1527050 h 1527049"/>
                  <a:gd name="connsiteX4" fmla="*/ 0 w 1460572"/>
                  <a:gd name="connsiteY4" fmla="*/ 1527049 h 1527049"/>
                  <a:gd name="connsiteX5" fmla="*/ 0 w 1460572"/>
                  <a:gd name="connsiteY5" fmla="*/ 0 h 1527049"/>
                  <a:gd name="connsiteX0" fmla="*/ 0 w 1460572"/>
                  <a:gd name="connsiteY0" fmla="*/ 0 h 1527050"/>
                  <a:gd name="connsiteX1" fmla="*/ 730286 w 1460572"/>
                  <a:gd name="connsiteY1" fmla="*/ 0 h 1527050"/>
                  <a:gd name="connsiteX2" fmla="*/ 1460572 w 1460572"/>
                  <a:gd name="connsiteY2" fmla="*/ 763525 h 1527050"/>
                  <a:gd name="connsiteX3" fmla="*/ 730286 w 1460572"/>
                  <a:gd name="connsiteY3" fmla="*/ 1527050 h 1527050"/>
                  <a:gd name="connsiteX4" fmla="*/ 27434 w 1460572"/>
                  <a:gd name="connsiteY4" fmla="*/ 1353313 h 1527050"/>
                  <a:gd name="connsiteX5" fmla="*/ 0 w 1460572"/>
                  <a:gd name="connsiteY5" fmla="*/ 0 h 1527050"/>
                  <a:gd name="connsiteX0" fmla="*/ 9142 w 1433138"/>
                  <a:gd name="connsiteY0" fmla="*/ 118872 h 1527050"/>
                  <a:gd name="connsiteX1" fmla="*/ 702852 w 1433138"/>
                  <a:gd name="connsiteY1" fmla="*/ 0 h 1527050"/>
                  <a:gd name="connsiteX2" fmla="*/ 1433138 w 1433138"/>
                  <a:gd name="connsiteY2" fmla="*/ 763525 h 1527050"/>
                  <a:gd name="connsiteX3" fmla="*/ 702852 w 1433138"/>
                  <a:gd name="connsiteY3" fmla="*/ 1527050 h 1527050"/>
                  <a:gd name="connsiteX4" fmla="*/ 0 w 1433138"/>
                  <a:gd name="connsiteY4" fmla="*/ 1353313 h 1527050"/>
                  <a:gd name="connsiteX5" fmla="*/ 9142 w 1433138"/>
                  <a:gd name="connsiteY5" fmla="*/ 118872 h 1527050"/>
                  <a:gd name="connsiteX0" fmla="*/ 9142 w 1433138"/>
                  <a:gd name="connsiteY0" fmla="*/ 56410 h 1464588"/>
                  <a:gd name="connsiteX1" fmla="*/ 702852 w 1433138"/>
                  <a:gd name="connsiteY1" fmla="*/ 0 h 1464588"/>
                  <a:gd name="connsiteX2" fmla="*/ 1433138 w 1433138"/>
                  <a:gd name="connsiteY2" fmla="*/ 701063 h 1464588"/>
                  <a:gd name="connsiteX3" fmla="*/ 702852 w 1433138"/>
                  <a:gd name="connsiteY3" fmla="*/ 1464588 h 1464588"/>
                  <a:gd name="connsiteX4" fmla="*/ 0 w 1433138"/>
                  <a:gd name="connsiteY4" fmla="*/ 1290851 h 1464588"/>
                  <a:gd name="connsiteX5" fmla="*/ 9142 w 1433138"/>
                  <a:gd name="connsiteY5" fmla="*/ 56410 h 1464588"/>
                  <a:gd name="connsiteX0" fmla="*/ 9142 w 1433143"/>
                  <a:gd name="connsiteY0" fmla="*/ 56410 h 1389632"/>
                  <a:gd name="connsiteX1" fmla="*/ 702852 w 1433143"/>
                  <a:gd name="connsiteY1" fmla="*/ 0 h 1389632"/>
                  <a:gd name="connsiteX2" fmla="*/ 1433138 w 1433143"/>
                  <a:gd name="connsiteY2" fmla="*/ 701063 h 1389632"/>
                  <a:gd name="connsiteX3" fmla="*/ 712859 w 1433143"/>
                  <a:gd name="connsiteY3" fmla="*/ 1389632 h 1389632"/>
                  <a:gd name="connsiteX4" fmla="*/ 0 w 1433143"/>
                  <a:gd name="connsiteY4" fmla="*/ 1290851 h 1389632"/>
                  <a:gd name="connsiteX5" fmla="*/ 9142 w 1433143"/>
                  <a:gd name="connsiteY5" fmla="*/ 56410 h 1389632"/>
                  <a:gd name="connsiteX0" fmla="*/ 56865 w 1433144"/>
                  <a:gd name="connsiteY0" fmla="*/ 153092 h 1389632"/>
                  <a:gd name="connsiteX1" fmla="*/ 702852 w 1433144"/>
                  <a:gd name="connsiteY1" fmla="*/ 0 h 1389632"/>
                  <a:gd name="connsiteX2" fmla="*/ 1433138 w 1433144"/>
                  <a:gd name="connsiteY2" fmla="*/ 701063 h 1389632"/>
                  <a:gd name="connsiteX3" fmla="*/ 712859 w 1433144"/>
                  <a:gd name="connsiteY3" fmla="*/ 1389632 h 1389632"/>
                  <a:gd name="connsiteX4" fmla="*/ 0 w 1433144"/>
                  <a:gd name="connsiteY4" fmla="*/ 1290851 h 1389632"/>
                  <a:gd name="connsiteX5" fmla="*/ 56865 w 1433144"/>
                  <a:gd name="connsiteY5" fmla="*/ 153092 h 1389632"/>
                  <a:gd name="connsiteX0" fmla="*/ 306 w 1376585"/>
                  <a:gd name="connsiteY0" fmla="*/ 153092 h 1389632"/>
                  <a:gd name="connsiteX1" fmla="*/ 646293 w 1376585"/>
                  <a:gd name="connsiteY1" fmla="*/ 0 h 1389632"/>
                  <a:gd name="connsiteX2" fmla="*/ 1376579 w 1376585"/>
                  <a:gd name="connsiteY2" fmla="*/ 701063 h 1389632"/>
                  <a:gd name="connsiteX3" fmla="*/ 656300 w 1376585"/>
                  <a:gd name="connsiteY3" fmla="*/ 1389632 h 1389632"/>
                  <a:gd name="connsiteX4" fmla="*/ 15026 w 1376585"/>
                  <a:gd name="connsiteY4" fmla="*/ 1211747 h 1389632"/>
                  <a:gd name="connsiteX5" fmla="*/ 306 w 1376585"/>
                  <a:gd name="connsiteY5" fmla="*/ 153092 h 1389632"/>
                  <a:gd name="connsiteX0" fmla="*/ 48912 w 1361560"/>
                  <a:gd name="connsiteY0" fmla="*/ 223405 h 1389632"/>
                  <a:gd name="connsiteX1" fmla="*/ 631268 w 1361560"/>
                  <a:gd name="connsiteY1" fmla="*/ 0 h 1389632"/>
                  <a:gd name="connsiteX2" fmla="*/ 1361554 w 1361560"/>
                  <a:gd name="connsiteY2" fmla="*/ 701063 h 1389632"/>
                  <a:gd name="connsiteX3" fmla="*/ 641275 w 1361560"/>
                  <a:gd name="connsiteY3" fmla="*/ 1389632 h 1389632"/>
                  <a:gd name="connsiteX4" fmla="*/ 1 w 1361560"/>
                  <a:gd name="connsiteY4" fmla="*/ 1211747 h 1389632"/>
                  <a:gd name="connsiteX5" fmla="*/ 48912 w 1361560"/>
                  <a:gd name="connsiteY5" fmla="*/ 223405 h 1389632"/>
                  <a:gd name="connsiteX0" fmla="*/ 128 w 1312776"/>
                  <a:gd name="connsiteY0" fmla="*/ 223405 h 1389632"/>
                  <a:gd name="connsiteX1" fmla="*/ 582484 w 1312776"/>
                  <a:gd name="connsiteY1" fmla="*/ 0 h 1389632"/>
                  <a:gd name="connsiteX2" fmla="*/ 1312770 w 1312776"/>
                  <a:gd name="connsiteY2" fmla="*/ 701063 h 1389632"/>
                  <a:gd name="connsiteX3" fmla="*/ 592491 w 1312776"/>
                  <a:gd name="connsiteY3" fmla="*/ 1389632 h 1389632"/>
                  <a:gd name="connsiteX4" fmla="*/ 46665 w 1312776"/>
                  <a:gd name="connsiteY4" fmla="*/ 1159010 h 1389632"/>
                  <a:gd name="connsiteX5" fmla="*/ 128 w 1312776"/>
                  <a:gd name="connsiteY5" fmla="*/ 223405 h 1389632"/>
                  <a:gd name="connsiteX0" fmla="*/ 1187 w 1266111"/>
                  <a:gd name="connsiteY0" fmla="*/ 232193 h 1389632"/>
                  <a:gd name="connsiteX1" fmla="*/ 535819 w 1266111"/>
                  <a:gd name="connsiteY1" fmla="*/ 0 h 1389632"/>
                  <a:gd name="connsiteX2" fmla="*/ 1266105 w 1266111"/>
                  <a:gd name="connsiteY2" fmla="*/ 701063 h 1389632"/>
                  <a:gd name="connsiteX3" fmla="*/ 545826 w 1266111"/>
                  <a:gd name="connsiteY3" fmla="*/ 1389632 h 1389632"/>
                  <a:gd name="connsiteX4" fmla="*/ 0 w 1266111"/>
                  <a:gd name="connsiteY4" fmla="*/ 1159010 h 1389632"/>
                  <a:gd name="connsiteX5" fmla="*/ 1187 w 1266111"/>
                  <a:gd name="connsiteY5" fmla="*/ 232193 h 1389632"/>
                  <a:gd name="connsiteX0" fmla="*/ 1186 w 1266110"/>
                  <a:gd name="connsiteY0" fmla="*/ 232193 h 1389632"/>
                  <a:gd name="connsiteX1" fmla="*/ 535818 w 1266110"/>
                  <a:gd name="connsiteY1" fmla="*/ 0 h 1389632"/>
                  <a:gd name="connsiteX2" fmla="*/ 1266104 w 1266110"/>
                  <a:gd name="connsiteY2" fmla="*/ 701063 h 1389632"/>
                  <a:gd name="connsiteX3" fmla="*/ 545825 w 1266110"/>
                  <a:gd name="connsiteY3" fmla="*/ 1389632 h 1389632"/>
                  <a:gd name="connsiteX4" fmla="*/ 0 w 1266110"/>
                  <a:gd name="connsiteY4" fmla="*/ 1159010 h 1389632"/>
                  <a:gd name="connsiteX5" fmla="*/ 1186 w 1266110"/>
                  <a:gd name="connsiteY5" fmla="*/ 232193 h 13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10" h="1389632">
                    <a:moveTo>
                      <a:pt x="1186" y="232193"/>
                    </a:moveTo>
                    <a:cubicBezTo>
                      <a:pt x="232423" y="192569"/>
                      <a:pt x="304581" y="39624"/>
                      <a:pt x="535818" y="0"/>
                    </a:cubicBezTo>
                    <a:cubicBezTo>
                      <a:pt x="939144" y="0"/>
                      <a:pt x="1264436" y="469458"/>
                      <a:pt x="1266104" y="701063"/>
                    </a:cubicBezTo>
                    <a:cubicBezTo>
                      <a:pt x="1267772" y="932668"/>
                      <a:pt x="949151" y="1389632"/>
                      <a:pt x="545825" y="1389632"/>
                    </a:cubicBezTo>
                    <a:lnTo>
                      <a:pt x="0" y="1159010"/>
                    </a:lnTo>
                    <a:cubicBezTo>
                      <a:pt x="3047" y="747530"/>
                      <a:pt x="-1861" y="643673"/>
                      <a:pt x="1186" y="232193"/>
                    </a:cubicBezTo>
                    <a:close/>
                  </a:path>
                </a:pathLst>
              </a:cu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rot="10800000">
                <a:off x="1041768" y="1933797"/>
                <a:ext cx="1026797" cy="589561"/>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41156 w 1579754"/>
                  <a:gd name="connsiteY17" fmla="*/ 449136 h 755815"/>
                  <a:gd name="connsiteX18" fmla="*/ 1044179 w 1579754"/>
                  <a:gd name="connsiteY18" fmla="*/ 621798 h 755815"/>
                  <a:gd name="connsiteX19" fmla="*/ 865667 w 1579754"/>
                  <a:gd name="connsiteY19" fmla="*/ 750607 h 755815"/>
                  <a:gd name="connsiteX0" fmla="*/ 865667 w 1579754"/>
                  <a:gd name="connsiteY0" fmla="*/ 750607 h 755974"/>
                  <a:gd name="connsiteX1" fmla="*/ 395233 w 1579754"/>
                  <a:gd name="connsiteY1" fmla="*/ 673613 h 755974"/>
                  <a:gd name="connsiteX2" fmla="*/ 213301 w 1579754"/>
                  <a:gd name="connsiteY2" fmla="*/ 594300 h 755974"/>
                  <a:gd name="connsiteX3" fmla="*/ 41874 w 1579754"/>
                  <a:gd name="connsiteY3" fmla="*/ 507854 h 755974"/>
                  <a:gd name="connsiteX4" fmla="*/ 78504 w 1579754"/>
                  <a:gd name="connsiteY4" fmla="*/ 391166 h 755974"/>
                  <a:gd name="connsiteX5" fmla="*/ 1153 w 1579754"/>
                  <a:gd name="connsiteY5" fmla="*/ 271447 h 755974"/>
                  <a:gd name="connsiteX6" fmla="*/ 90504 w 1579754"/>
                  <a:gd name="connsiteY6" fmla="*/ 176185 h 755974"/>
                  <a:gd name="connsiteX7" fmla="*/ 110065 w 1579754"/>
                  <a:gd name="connsiteY7" fmla="*/ 171985 h 755974"/>
                  <a:gd name="connsiteX8" fmla="*/ 112384 w 1579754"/>
                  <a:gd name="connsiteY8" fmla="*/ 177114 h 755974"/>
                  <a:gd name="connsiteX9" fmla="*/ 805693 w 1579754"/>
                  <a:gd name="connsiteY9" fmla="*/ 356680 h 755974"/>
                  <a:gd name="connsiteX10" fmla="*/ 1435099 w 1579754"/>
                  <a:gd name="connsiteY10" fmla="*/ 62852 h 755974"/>
                  <a:gd name="connsiteX11" fmla="*/ 1451294 w 1579754"/>
                  <a:gd name="connsiteY11" fmla="*/ 0 h 755974"/>
                  <a:gd name="connsiteX12" fmla="*/ 1499854 w 1579754"/>
                  <a:gd name="connsiteY12" fmla="*/ 31138 h 755974"/>
                  <a:gd name="connsiteX13" fmla="*/ 1534540 w 1579754"/>
                  <a:gd name="connsiteY13" fmla="*/ 79268 h 755974"/>
                  <a:gd name="connsiteX14" fmla="*/ 1528550 w 1579754"/>
                  <a:gd name="connsiteY14" fmla="*/ 184551 h 755974"/>
                  <a:gd name="connsiteX15" fmla="*/ 1572303 w 1579754"/>
                  <a:gd name="connsiteY15" fmla="*/ 345527 h 755974"/>
                  <a:gd name="connsiteX16" fmla="*/ 1367349 w 1579754"/>
                  <a:gd name="connsiteY16" fmla="*/ 486437 h 755974"/>
                  <a:gd name="connsiteX17" fmla="*/ 1241156 w 1579754"/>
                  <a:gd name="connsiteY17" fmla="*/ 449136 h 755974"/>
                  <a:gd name="connsiteX18" fmla="*/ 1044179 w 1579754"/>
                  <a:gd name="connsiteY18" fmla="*/ 621798 h 755974"/>
                  <a:gd name="connsiteX19" fmla="*/ 865667 w 1579754"/>
                  <a:gd name="connsiteY19" fmla="*/ 750607 h 755974"/>
                  <a:gd name="connsiteX0" fmla="*/ 865667 w 1561112"/>
                  <a:gd name="connsiteY0" fmla="*/ 750607 h 755974"/>
                  <a:gd name="connsiteX1" fmla="*/ 395233 w 1561112"/>
                  <a:gd name="connsiteY1" fmla="*/ 673613 h 755974"/>
                  <a:gd name="connsiteX2" fmla="*/ 213301 w 1561112"/>
                  <a:gd name="connsiteY2" fmla="*/ 594300 h 755974"/>
                  <a:gd name="connsiteX3" fmla="*/ 41874 w 1561112"/>
                  <a:gd name="connsiteY3" fmla="*/ 507854 h 755974"/>
                  <a:gd name="connsiteX4" fmla="*/ 78504 w 1561112"/>
                  <a:gd name="connsiteY4" fmla="*/ 391166 h 755974"/>
                  <a:gd name="connsiteX5" fmla="*/ 1153 w 1561112"/>
                  <a:gd name="connsiteY5" fmla="*/ 271447 h 755974"/>
                  <a:gd name="connsiteX6" fmla="*/ 90504 w 1561112"/>
                  <a:gd name="connsiteY6" fmla="*/ 176185 h 755974"/>
                  <a:gd name="connsiteX7" fmla="*/ 110065 w 1561112"/>
                  <a:gd name="connsiteY7" fmla="*/ 171985 h 755974"/>
                  <a:gd name="connsiteX8" fmla="*/ 112384 w 1561112"/>
                  <a:gd name="connsiteY8" fmla="*/ 177114 h 755974"/>
                  <a:gd name="connsiteX9" fmla="*/ 805693 w 1561112"/>
                  <a:gd name="connsiteY9" fmla="*/ 356680 h 755974"/>
                  <a:gd name="connsiteX10" fmla="*/ 1435099 w 1561112"/>
                  <a:gd name="connsiteY10" fmla="*/ 62852 h 755974"/>
                  <a:gd name="connsiteX11" fmla="*/ 1451294 w 1561112"/>
                  <a:gd name="connsiteY11" fmla="*/ 0 h 755974"/>
                  <a:gd name="connsiteX12" fmla="*/ 1499854 w 1561112"/>
                  <a:gd name="connsiteY12" fmla="*/ 31138 h 755974"/>
                  <a:gd name="connsiteX13" fmla="*/ 1534540 w 1561112"/>
                  <a:gd name="connsiteY13" fmla="*/ 79268 h 755974"/>
                  <a:gd name="connsiteX14" fmla="*/ 1528550 w 1561112"/>
                  <a:gd name="connsiteY14" fmla="*/ 184551 h 755974"/>
                  <a:gd name="connsiteX15" fmla="*/ 1545235 w 1561112"/>
                  <a:gd name="connsiteY15" fmla="*/ 255021 h 755974"/>
                  <a:gd name="connsiteX16" fmla="*/ 1367349 w 1561112"/>
                  <a:gd name="connsiteY16" fmla="*/ 486437 h 755974"/>
                  <a:gd name="connsiteX17" fmla="*/ 1241156 w 1561112"/>
                  <a:gd name="connsiteY17" fmla="*/ 449136 h 755974"/>
                  <a:gd name="connsiteX18" fmla="*/ 1044179 w 1561112"/>
                  <a:gd name="connsiteY18" fmla="*/ 621798 h 755974"/>
                  <a:gd name="connsiteX19" fmla="*/ 865667 w 1561112"/>
                  <a:gd name="connsiteY19" fmla="*/ 750607 h 755974"/>
                  <a:gd name="connsiteX0" fmla="*/ 865667 w 1564811"/>
                  <a:gd name="connsiteY0" fmla="*/ 750607 h 755974"/>
                  <a:gd name="connsiteX1" fmla="*/ 395233 w 1564811"/>
                  <a:gd name="connsiteY1" fmla="*/ 673613 h 755974"/>
                  <a:gd name="connsiteX2" fmla="*/ 213301 w 1564811"/>
                  <a:gd name="connsiteY2" fmla="*/ 594300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667 w 1564811"/>
                  <a:gd name="connsiteY0" fmla="*/ 750607 h 755974"/>
                  <a:gd name="connsiteX1" fmla="*/ 395233 w 1564811"/>
                  <a:gd name="connsiteY1" fmla="*/ 673613 h 755974"/>
                  <a:gd name="connsiteX2" fmla="*/ 222244 w 1564811"/>
                  <a:gd name="connsiteY2" fmla="*/ 559152 h 755974"/>
                  <a:gd name="connsiteX3" fmla="*/ 41874 w 1564811"/>
                  <a:gd name="connsiteY3" fmla="*/ 507854 h 755974"/>
                  <a:gd name="connsiteX4" fmla="*/ 78504 w 1564811"/>
                  <a:gd name="connsiteY4" fmla="*/ 391166 h 755974"/>
                  <a:gd name="connsiteX5" fmla="*/ 1153 w 1564811"/>
                  <a:gd name="connsiteY5" fmla="*/ 271447 h 755974"/>
                  <a:gd name="connsiteX6" fmla="*/ 90504 w 1564811"/>
                  <a:gd name="connsiteY6" fmla="*/ 176185 h 755974"/>
                  <a:gd name="connsiteX7" fmla="*/ 110065 w 1564811"/>
                  <a:gd name="connsiteY7" fmla="*/ 171985 h 755974"/>
                  <a:gd name="connsiteX8" fmla="*/ 112384 w 1564811"/>
                  <a:gd name="connsiteY8" fmla="*/ 177114 h 755974"/>
                  <a:gd name="connsiteX9" fmla="*/ 805693 w 1564811"/>
                  <a:gd name="connsiteY9" fmla="*/ 356680 h 755974"/>
                  <a:gd name="connsiteX10" fmla="*/ 1435099 w 1564811"/>
                  <a:gd name="connsiteY10" fmla="*/ 62852 h 755974"/>
                  <a:gd name="connsiteX11" fmla="*/ 1451294 w 1564811"/>
                  <a:gd name="connsiteY11" fmla="*/ 0 h 755974"/>
                  <a:gd name="connsiteX12" fmla="*/ 1499854 w 1564811"/>
                  <a:gd name="connsiteY12" fmla="*/ 31138 h 755974"/>
                  <a:gd name="connsiteX13" fmla="*/ 1534540 w 1564811"/>
                  <a:gd name="connsiteY13" fmla="*/ 79268 h 755974"/>
                  <a:gd name="connsiteX14" fmla="*/ 1528550 w 1564811"/>
                  <a:gd name="connsiteY14" fmla="*/ 184551 h 755974"/>
                  <a:gd name="connsiteX15" fmla="*/ 1545235 w 1564811"/>
                  <a:gd name="connsiteY15" fmla="*/ 255021 h 755974"/>
                  <a:gd name="connsiteX16" fmla="*/ 1362758 w 1564811"/>
                  <a:gd name="connsiteY16" fmla="*/ 406035 h 755974"/>
                  <a:gd name="connsiteX17" fmla="*/ 1241156 w 1564811"/>
                  <a:gd name="connsiteY17" fmla="*/ 449136 h 755974"/>
                  <a:gd name="connsiteX18" fmla="*/ 1044179 w 1564811"/>
                  <a:gd name="connsiteY18" fmla="*/ 621798 h 755974"/>
                  <a:gd name="connsiteX19" fmla="*/ 865667 w 1564811"/>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41435 w 1564372"/>
                  <a:gd name="connsiteY3" fmla="*/ 5078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221805 w 1564372"/>
                  <a:gd name="connsiteY2" fmla="*/ 55915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65228 w 1564372"/>
                  <a:gd name="connsiteY0" fmla="*/ 750607 h 755974"/>
                  <a:gd name="connsiteX1" fmla="*/ 394794 w 1564372"/>
                  <a:gd name="connsiteY1" fmla="*/ 673613 h 755974"/>
                  <a:gd name="connsiteX2" fmla="*/ 91531 w 1564372"/>
                  <a:gd name="connsiteY2" fmla="*/ 578922 h 755974"/>
                  <a:gd name="connsiteX3" fmla="*/ 138976 w 1564372"/>
                  <a:gd name="connsiteY3" fmla="*/ 490154 h 755974"/>
                  <a:gd name="connsiteX4" fmla="*/ 133275 w 1564372"/>
                  <a:gd name="connsiteY4" fmla="*/ 399201 h 755974"/>
                  <a:gd name="connsiteX5" fmla="*/ 714 w 1564372"/>
                  <a:gd name="connsiteY5" fmla="*/ 271447 h 755974"/>
                  <a:gd name="connsiteX6" fmla="*/ 90065 w 1564372"/>
                  <a:gd name="connsiteY6" fmla="*/ 176185 h 755974"/>
                  <a:gd name="connsiteX7" fmla="*/ 109626 w 1564372"/>
                  <a:gd name="connsiteY7" fmla="*/ 171985 h 755974"/>
                  <a:gd name="connsiteX8" fmla="*/ 111945 w 1564372"/>
                  <a:gd name="connsiteY8" fmla="*/ 177114 h 755974"/>
                  <a:gd name="connsiteX9" fmla="*/ 805254 w 1564372"/>
                  <a:gd name="connsiteY9" fmla="*/ 356680 h 755974"/>
                  <a:gd name="connsiteX10" fmla="*/ 1434660 w 1564372"/>
                  <a:gd name="connsiteY10" fmla="*/ 62852 h 755974"/>
                  <a:gd name="connsiteX11" fmla="*/ 1450855 w 1564372"/>
                  <a:gd name="connsiteY11" fmla="*/ 0 h 755974"/>
                  <a:gd name="connsiteX12" fmla="*/ 1499415 w 1564372"/>
                  <a:gd name="connsiteY12" fmla="*/ 31138 h 755974"/>
                  <a:gd name="connsiteX13" fmla="*/ 1534101 w 1564372"/>
                  <a:gd name="connsiteY13" fmla="*/ 79268 h 755974"/>
                  <a:gd name="connsiteX14" fmla="*/ 1528111 w 1564372"/>
                  <a:gd name="connsiteY14" fmla="*/ 184551 h 755974"/>
                  <a:gd name="connsiteX15" fmla="*/ 1544796 w 1564372"/>
                  <a:gd name="connsiteY15" fmla="*/ 255021 h 755974"/>
                  <a:gd name="connsiteX16" fmla="*/ 1362319 w 1564372"/>
                  <a:gd name="connsiteY16" fmla="*/ 406035 h 755974"/>
                  <a:gd name="connsiteX17" fmla="*/ 1240717 w 1564372"/>
                  <a:gd name="connsiteY17" fmla="*/ 449136 h 755974"/>
                  <a:gd name="connsiteX18" fmla="*/ 1043740 w 1564372"/>
                  <a:gd name="connsiteY18" fmla="*/ 621798 h 755974"/>
                  <a:gd name="connsiteX19" fmla="*/ 865228 w 1564372"/>
                  <a:gd name="connsiteY19" fmla="*/ 750607 h 755974"/>
                  <a:gd name="connsiteX0" fmla="*/ 814349 w 1513493"/>
                  <a:gd name="connsiteY0" fmla="*/ 750607 h 755974"/>
                  <a:gd name="connsiteX1" fmla="*/ 343915 w 1513493"/>
                  <a:gd name="connsiteY1" fmla="*/ 673613 h 755974"/>
                  <a:gd name="connsiteX2" fmla="*/ 40652 w 1513493"/>
                  <a:gd name="connsiteY2" fmla="*/ 578922 h 755974"/>
                  <a:gd name="connsiteX3" fmla="*/ 88097 w 1513493"/>
                  <a:gd name="connsiteY3" fmla="*/ 490154 h 755974"/>
                  <a:gd name="connsiteX4" fmla="*/ 82396 w 1513493"/>
                  <a:gd name="connsiteY4" fmla="*/ 399201 h 755974"/>
                  <a:gd name="connsiteX5" fmla="*/ 5045 w 1513493"/>
                  <a:gd name="connsiteY5" fmla="*/ 279481 h 755974"/>
                  <a:gd name="connsiteX6" fmla="*/ 39186 w 1513493"/>
                  <a:gd name="connsiteY6" fmla="*/ 176185 h 755974"/>
                  <a:gd name="connsiteX7" fmla="*/ 58747 w 1513493"/>
                  <a:gd name="connsiteY7" fmla="*/ 171985 h 755974"/>
                  <a:gd name="connsiteX8" fmla="*/ 61066 w 1513493"/>
                  <a:gd name="connsiteY8" fmla="*/ 177114 h 755974"/>
                  <a:gd name="connsiteX9" fmla="*/ 754375 w 1513493"/>
                  <a:gd name="connsiteY9" fmla="*/ 356680 h 755974"/>
                  <a:gd name="connsiteX10" fmla="*/ 1383781 w 1513493"/>
                  <a:gd name="connsiteY10" fmla="*/ 62852 h 755974"/>
                  <a:gd name="connsiteX11" fmla="*/ 1399976 w 1513493"/>
                  <a:gd name="connsiteY11" fmla="*/ 0 h 755974"/>
                  <a:gd name="connsiteX12" fmla="*/ 1448536 w 1513493"/>
                  <a:gd name="connsiteY12" fmla="*/ 31138 h 755974"/>
                  <a:gd name="connsiteX13" fmla="*/ 1483222 w 1513493"/>
                  <a:gd name="connsiteY13" fmla="*/ 79268 h 755974"/>
                  <a:gd name="connsiteX14" fmla="*/ 1477232 w 1513493"/>
                  <a:gd name="connsiteY14" fmla="*/ 184551 h 755974"/>
                  <a:gd name="connsiteX15" fmla="*/ 1493917 w 1513493"/>
                  <a:gd name="connsiteY15" fmla="*/ 255021 h 755974"/>
                  <a:gd name="connsiteX16" fmla="*/ 1311440 w 1513493"/>
                  <a:gd name="connsiteY16" fmla="*/ 406035 h 755974"/>
                  <a:gd name="connsiteX17" fmla="*/ 1189838 w 1513493"/>
                  <a:gd name="connsiteY17" fmla="*/ 449136 h 755974"/>
                  <a:gd name="connsiteX18" fmla="*/ 992861 w 1513493"/>
                  <a:gd name="connsiteY18" fmla="*/ 621798 h 755974"/>
                  <a:gd name="connsiteX19" fmla="*/ 814349 w 1513493"/>
                  <a:gd name="connsiteY19" fmla="*/ 750607 h 755974"/>
                  <a:gd name="connsiteX0" fmla="*/ 814349 w 1513493"/>
                  <a:gd name="connsiteY0" fmla="*/ 750607 h 773530"/>
                  <a:gd name="connsiteX1" fmla="*/ 355882 w 1513493"/>
                  <a:gd name="connsiteY1" fmla="*/ 733077 h 773530"/>
                  <a:gd name="connsiteX2" fmla="*/ 40652 w 1513493"/>
                  <a:gd name="connsiteY2" fmla="*/ 578922 h 773530"/>
                  <a:gd name="connsiteX3" fmla="*/ 88097 w 1513493"/>
                  <a:gd name="connsiteY3" fmla="*/ 490154 h 773530"/>
                  <a:gd name="connsiteX4" fmla="*/ 82396 w 1513493"/>
                  <a:gd name="connsiteY4" fmla="*/ 399201 h 773530"/>
                  <a:gd name="connsiteX5" fmla="*/ 5045 w 1513493"/>
                  <a:gd name="connsiteY5" fmla="*/ 279481 h 773530"/>
                  <a:gd name="connsiteX6" fmla="*/ 39186 w 1513493"/>
                  <a:gd name="connsiteY6" fmla="*/ 176185 h 773530"/>
                  <a:gd name="connsiteX7" fmla="*/ 58747 w 1513493"/>
                  <a:gd name="connsiteY7" fmla="*/ 171985 h 773530"/>
                  <a:gd name="connsiteX8" fmla="*/ 61066 w 1513493"/>
                  <a:gd name="connsiteY8" fmla="*/ 177114 h 773530"/>
                  <a:gd name="connsiteX9" fmla="*/ 754375 w 1513493"/>
                  <a:gd name="connsiteY9" fmla="*/ 356680 h 773530"/>
                  <a:gd name="connsiteX10" fmla="*/ 1383781 w 1513493"/>
                  <a:gd name="connsiteY10" fmla="*/ 62852 h 773530"/>
                  <a:gd name="connsiteX11" fmla="*/ 1399976 w 1513493"/>
                  <a:gd name="connsiteY11" fmla="*/ 0 h 773530"/>
                  <a:gd name="connsiteX12" fmla="*/ 1448536 w 1513493"/>
                  <a:gd name="connsiteY12" fmla="*/ 31138 h 773530"/>
                  <a:gd name="connsiteX13" fmla="*/ 1483222 w 1513493"/>
                  <a:gd name="connsiteY13" fmla="*/ 79268 h 773530"/>
                  <a:gd name="connsiteX14" fmla="*/ 1477232 w 1513493"/>
                  <a:gd name="connsiteY14" fmla="*/ 184551 h 773530"/>
                  <a:gd name="connsiteX15" fmla="*/ 1493917 w 1513493"/>
                  <a:gd name="connsiteY15" fmla="*/ 255021 h 773530"/>
                  <a:gd name="connsiteX16" fmla="*/ 1311440 w 1513493"/>
                  <a:gd name="connsiteY16" fmla="*/ 406035 h 773530"/>
                  <a:gd name="connsiteX17" fmla="*/ 1189838 w 1513493"/>
                  <a:gd name="connsiteY17" fmla="*/ 449136 h 773530"/>
                  <a:gd name="connsiteX18" fmla="*/ 992861 w 1513493"/>
                  <a:gd name="connsiteY18" fmla="*/ 621798 h 773530"/>
                  <a:gd name="connsiteX19" fmla="*/ 814349 w 1513493"/>
                  <a:gd name="connsiteY19" fmla="*/ 750607 h 77353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992861 w 1513493"/>
                  <a:gd name="connsiteY18" fmla="*/ 621798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189838 w 1513493"/>
                  <a:gd name="connsiteY17" fmla="*/ 449136 h 858790"/>
                  <a:gd name="connsiteX18" fmla="*/ 1134149 w 1513493"/>
                  <a:gd name="connsiteY18" fmla="*/ 725677 h 858790"/>
                  <a:gd name="connsiteX19" fmla="*/ 920875 w 1513493"/>
                  <a:gd name="connsiteY19" fmla="*/ 855982 h 858790"/>
                  <a:gd name="connsiteX0" fmla="*/ 920875 w 1513493"/>
                  <a:gd name="connsiteY0" fmla="*/ 855982 h 858790"/>
                  <a:gd name="connsiteX1" fmla="*/ 355882 w 1513493"/>
                  <a:gd name="connsiteY1" fmla="*/ 733077 h 858790"/>
                  <a:gd name="connsiteX2" fmla="*/ 40652 w 1513493"/>
                  <a:gd name="connsiteY2" fmla="*/ 578922 h 858790"/>
                  <a:gd name="connsiteX3" fmla="*/ 88097 w 1513493"/>
                  <a:gd name="connsiteY3" fmla="*/ 490154 h 858790"/>
                  <a:gd name="connsiteX4" fmla="*/ 82396 w 1513493"/>
                  <a:gd name="connsiteY4" fmla="*/ 399201 h 858790"/>
                  <a:gd name="connsiteX5" fmla="*/ 5045 w 1513493"/>
                  <a:gd name="connsiteY5" fmla="*/ 279481 h 858790"/>
                  <a:gd name="connsiteX6" fmla="*/ 39186 w 1513493"/>
                  <a:gd name="connsiteY6" fmla="*/ 176185 h 858790"/>
                  <a:gd name="connsiteX7" fmla="*/ 58747 w 1513493"/>
                  <a:gd name="connsiteY7" fmla="*/ 171985 h 858790"/>
                  <a:gd name="connsiteX8" fmla="*/ 61066 w 1513493"/>
                  <a:gd name="connsiteY8" fmla="*/ 177114 h 858790"/>
                  <a:gd name="connsiteX9" fmla="*/ 754375 w 1513493"/>
                  <a:gd name="connsiteY9" fmla="*/ 356680 h 858790"/>
                  <a:gd name="connsiteX10" fmla="*/ 1383781 w 1513493"/>
                  <a:gd name="connsiteY10" fmla="*/ 62852 h 858790"/>
                  <a:gd name="connsiteX11" fmla="*/ 1399976 w 1513493"/>
                  <a:gd name="connsiteY11" fmla="*/ 0 h 858790"/>
                  <a:gd name="connsiteX12" fmla="*/ 1448536 w 1513493"/>
                  <a:gd name="connsiteY12" fmla="*/ 31138 h 858790"/>
                  <a:gd name="connsiteX13" fmla="*/ 1483222 w 1513493"/>
                  <a:gd name="connsiteY13" fmla="*/ 79268 h 858790"/>
                  <a:gd name="connsiteX14" fmla="*/ 1477232 w 1513493"/>
                  <a:gd name="connsiteY14" fmla="*/ 184551 h 858790"/>
                  <a:gd name="connsiteX15" fmla="*/ 1493917 w 1513493"/>
                  <a:gd name="connsiteY15" fmla="*/ 255021 h 858790"/>
                  <a:gd name="connsiteX16" fmla="*/ 1311440 w 1513493"/>
                  <a:gd name="connsiteY16" fmla="*/ 406035 h 858790"/>
                  <a:gd name="connsiteX17" fmla="*/ 1309166 w 1513493"/>
                  <a:gd name="connsiteY17" fmla="*/ 623936 h 858790"/>
                  <a:gd name="connsiteX18" fmla="*/ 1134149 w 1513493"/>
                  <a:gd name="connsiteY18" fmla="*/ 725677 h 858790"/>
                  <a:gd name="connsiteX19" fmla="*/ 920875 w 151349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754375 w 1505733"/>
                  <a:gd name="connsiteY9" fmla="*/ 356680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83781 w 1505733"/>
                  <a:gd name="connsiteY10" fmla="*/ 62852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55982 h 858790"/>
                  <a:gd name="connsiteX1" fmla="*/ 355882 w 1505733"/>
                  <a:gd name="connsiteY1" fmla="*/ 733077 h 858790"/>
                  <a:gd name="connsiteX2" fmla="*/ 40652 w 1505733"/>
                  <a:gd name="connsiteY2" fmla="*/ 578922 h 858790"/>
                  <a:gd name="connsiteX3" fmla="*/ 88097 w 1505733"/>
                  <a:gd name="connsiteY3" fmla="*/ 490154 h 858790"/>
                  <a:gd name="connsiteX4" fmla="*/ 82396 w 1505733"/>
                  <a:gd name="connsiteY4" fmla="*/ 399201 h 858790"/>
                  <a:gd name="connsiteX5" fmla="*/ 5045 w 1505733"/>
                  <a:gd name="connsiteY5" fmla="*/ 279481 h 858790"/>
                  <a:gd name="connsiteX6" fmla="*/ 39186 w 1505733"/>
                  <a:gd name="connsiteY6" fmla="*/ 176185 h 858790"/>
                  <a:gd name="connsiteX7" fmla="*/ 58747 w 1505733"/>
                  <a:gd name="connsiteY7" fmla="*/ 171985 h 858790"/>
                  <a:gd name="connsiteX8" fmla="*/ 61066 w 1505733"/>
                  <a:gd name="connsiteY8" fmla="*/ 177114 h 858790"/>
                  <a:gd name="connsiteX9" fmla="*/ 341416 w 1505733"/>
                  <a:gd name="connsiteY9" fmla="*/ 424443 h 858790"/>
                  <a:gd name="connsiteX10" fmla="*/ 1310952 w 1505733"/>
                  <a:gd name="connsiteY10" fmla="*/ 275915 h 858790"/>
                  <a:gd name="connsiteX11" fmla="*/ 1399976 w 1505733"/>
                  <a:gd name="connsiteY11" fmla="*/ 0 h 858790"/>
                  <a:gd name="connsiteX12" fmla="*/ 1448536 w 1505733"/>
                  <a:gd name="connsiteY12" fmla="*/ 31138 h 858790"/>
                  <a:gd name="connsiteX13" fmla="*/ 1483222 w 1505733"/>
                  <a:gd name="connsiteY13" fmla="*/ 79268 h 858790"/>
                  <a:gd name="connsiteX14" fmla="*/ 1477232 w 1505733"/>
                  <a:gd name="connsiteY14" fmla="*/ 184551 h 858790"/>
                  <a:gd name="connsiteX15" fmla="*/ 1493917 w 1505733"/>
                  <a:gd name="connsiteY15" fmla="*/ 255021 h 858790"/>
                  <a:gd name="connsiteX16" fmla="*/ 1431719 w 1505733"/>
                  <a:gd name="connsiteY16" fmla="*/ 425847 h 858790"/>
                  <a:gd name="connsiteX17" fmla="*/ 1309166 w 1505733"/>
                  <a:gd name="connsiteY17" fmla="*/ 623936 h 858790"/>
                  <a:gd name="connsiteX18" fmla="*/ 1134149 w 1505733"/>
                  <a:gd name="connsiteY18" fmla="*/ 725677 h 858790"/>
                  <a:gd name="connsiteX19" fmla="*/ 920875 w 1505733"/>
                  <a:gd name="connsiteY19" fmla="*/ 855982 h 858790"/>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61066 w 1505733"/>
                  <a:gd name="connsiteY8" fmla="*/ 206996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34149 w 1505733"/>
                  <a:gd name="connsiteY18" fmla="*/ 755559 h 888672"/>
                  <a:gd name="connsiteX19" fmla="*/ 920875 w 1505733"/>
                  <a:gd name="connsiteY19" fmla="*/ 885864 h 888672"/>
                  <a:gd name="connsiteX0" fmla="*/ 920875 w 1505733"/>
                  <a:gd name="connsiteY0" fmla="*/ 885864 h 888672"/>
                  <a:gd name="connsiteX1" fmla="*/ 355882 w 1505733"/>
                  <a:gd name="connsiteY1" fmla="*/ 762959 h 888672"/>
                  <a:gd name="connsiteX2" fmla="*/ 40652 w 1505733"/>
                  <a:gd name="connsiteY2" fmla="*/ 608804 h 888672"/>
                  <a:gd name="connsiteX3" fmla="*/ 88097 w 1505733"/>
                  <a:gd name="connsiteY3" fmla="*/ 520036 h 888672"/>
                  <a:gd name="connsiteX4" fmla="*/ 82396 w 1505733"/>
                  <a:gd name="connsiteY4" fmla="*/ 429083 h 888672"/>
                  <a:gd name="connsiteX5" fmla="*/ 5045 w 1505733"/>
                  <a:gd name="connsiteY5" fmla="*/ 309363 h 888672"/>
                  <a:gd name="connsiteX6" fmla="*/ 39186 w 1505733"/>
                  <a:gd name="connsiteY6" fmla="*/ 206067 h 888672"/>
                  <a:gd name="connsiteX7" fmla="*/ 58747 w 1505733"/>
                  <a:gd name="connsiteY7" fmla="*/ 201867 h 888672"/>
                  <a:gd name="connsiteX8" fmla="*/ 54380 w 1505733"/>
                  <a:gd name="connsiteY8" fmla="*/ 127312 h 888672"/>
                  <a:gd name="connsiteX9" fmla="*/ 341416 w 1505733"/>
                  <a:gd name="connsiteY9" fmla="*/ 454325 h 888672"/>
                  <a:gd name="connsiteX10" fmla="*/ 1310952 w 1505733"/>
                  <a:gd name="connsiteY10" fmla="*/ 305797 h 888672"/>
                  <a:gd name="connsiteX11" fmla="*/ 1397468 w 1505733"/>
                  <a:gd name="connsiteY11" fmla="*/ 0 h 888672"/>
                  <a:gd name="connsiteX12" fmla="*/ 1448536 w 1505733"/>
                  <a:gd name="connsiteY12" fmla="*/ 61020 h 888672"/>
                  <a:gd name="connsiteX13" fmla="*/ 1483222 w 1505733"/>
                  <a:gd name="connsiteY13" fmla="*/ 109150 h 888672"/>
                  <a:gd name="connsiteX14" fmla="*/ 1477232 w 1505733"/>
                  <a:gd name="connsiteY14" fmla="*/ 214433 h 888672"/>
                  <a:gd name="connsiteX15" fmla="*/ 1493917 w 1505733"/>
                  <a:gd name="connsiteY15" fmla="*/ 284903 h 888672"/>
                  <a:gd name="connsiteX16" fmla="*/ 1431719 w 1505733"/>
                  <a:gd name="connsiteY16" fmla="*/ 455729 h 888672"/>
                  <a:gd name="connsiteX17" fmla="*/ 1309166 w 1505733"/>
                  <a:gd name="connsiteY17" fmla="*/ 653818 h 888672"/>
                  <a:gd name="connsiteX18" fmla="*/ 1142773 w 1505733"/>
                  <a:gd name="connsiteY18" fmla="*/ 775180 h 888672"/>
                  <a:gd name="connsiteX19" fmla="*/ 920875 w 1505733"/>
                  <a:gd name="connsiteY19" fmla="*/ 885864 h 888672"/>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1310952 w 1505733"/>
                  <a:gd name="connsiteY10" fmla="*/ 305797 h 874835"/>
                  <a:gd name="connsiteX11" fmla="*/ 1397468 w 1505733"/>
                  <a:gd name="connsiteY11" fmla="*/ 0 h 874835"/>
                  <a:gd name="connsiteX12" fmla="*/ 1448536 w 1505733"/>
                  <a:gd name="connsiteY12" fmla="*/ 61020 h 874835"/>
                  <a:gd name="connsiteX13" fmla="*/ 1483222 w 1505733"/>
                  <a:gd name="connsiteY13" fmla="*/ 109150 h 874835"/>
                  <a:gd name="connsiteX14" fmla="*/ 1477232 w 1505733"/>
                  <a:gd name="connsiteY14" fmla="*/ 214433 h 874835"/>
                  <a:gd name="connsiteX15" fmla="*/ 1493917 w 1505733"/>
                  <a:gd name="connsiteY15" fmla="*/ 284903 h 874835"/>
                  <a:gd name="connsiteX16" fmla="*/ 1431719 w 1505733"/>
                  <a:gd name="connsiteY16" fmla="*/ 455729 h 874835"/>
                  <a:gd name="connsiteX17" fmla="*/ 1309166 w 1505733"/>
                  <a:gd name="connsiteY17" fmla="*/ 653818 h 874835"/>
                  <a:gd name="connsiteX18" fmla="*/ 1142773 w 1505733"/>
                  <a:gd name="connsiteY18" fmla="*/ 775180 h 874835"/>
                  <a:gd name="connsiteX19" fmla="*/ 905717 w 1505733"/>
                  <a:gd name="connsiteY19"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825392 w 1505733"/>
                  <a:gd name="connsiteY10" fmla="*/ 473262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41416 w 1505733"/>
                  <a:gd name="connsiteY9" fmla="*/ 454325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310952 w 1505733"/>
                  <a:gd name="connsiteY11" fmla="*/ 305797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22468 w 1505733"/>
                  <a:gd name="connsiteY9" fmla="*/ 398439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71521 h 874835"/>
                  <a:gd name="connsiteX1" fmla="*/ 355882 w 1505733"/>
                  <a:gd name="connsiteY1" fmla="*/ 762959 h 874835"/>
                  <a:gd name="connsiteX2" fmla="*/ 40652 w 1505733"/>
                  <a:gd name="connsiteY2" fmla="*/ 608804 h 874835"/>
                  <a:gd name="connsiteX3" fmla="*/ 88097 w 1505733"/>
                  <a:gd name="connsiteY3" fmla="*/ 520036 h 874835"/>
                  <a:gd name="connsiteX4" fmla="*/ 82396 w 1505733"/>
                  <a:gd name="connsiteY4" fmla="*/ 429083 h 874835"/>
                  <a:gd name="connsiteX5" fmla="*/ 5045 w 1505733"/>
                  <a:gd name="connsiteY5" fmla="*/ 309363 h 874835"/>
                  <a:gd name="connsiteX6" fmla="*/ 39186 w 1505733"/>
                  <a:gd name="connsiteY6" fmla="*/ 206067 h 874835"/>
                  <a:gd name="connsiteX7" fmla="*/ 58747 w 1505733"/>
                  <a:gd name="connsiteY7" fmla="*/ 201867 h 874835"/>
                  <a:gd name="connsiteX8" fmla="*/ 54380 w 1505733"/>
                  <a:gd name="connsiteY8" fmla="*/ 127312 h 874835"/>
                  <a:gd name="connsiteX9" fmla="*/ 311891 w 1505733"/>
                  <a:gd name="connsiteY9" fmla="*/ 436638 h 874835"/>
                  <a:gd name="connsiteX10" fmla="*/ 794516 w 1505733"/>
                  <a:gd name="connsiteY10" fmla="*/ 425776 h 874835"/>
                  <a:gd name="connsiteX11" fmla="*/ 1259435 w 1505733"/>
                  <a:gd name="connsiteY11" fmla="*/ 355101 h 874835"/>
                  <a:gd name="connsiteX12" fmla="*/ 1397468 w 1505733"/>
                  <a:gd name="connsiteY12" fmla="*/ 0 h 874835"/>
                  <a:gd name="connsiteX13" fmla="*/ 1448536 w 1505733"/>
                  <a:gd name="connsiteY13" fmla="*/ 61020 h 874835"/>
                  <a:gd name="connsiteX14" fmla="*/ 1483222 w 1505733"/>
                  <a:gd name="connsiteY14" fmla="*/ 109150 h 874835"/>
                  <a:gd name="connsiteX15" fmla="*/ 1477232 w 1505733"/>
                  <a:gd name="connsiteY15" fmla="*/ 214433 h 874835"/>
                  <a:gd name="connsiteX16" fmla="*/ 1493917 w 1505733"/>
                  <a:gd name="connsiteY16" fmla="*/ 284903 h 874835"/>
                  <a:gd name="connsiteX17" fmla="*/ 1431719 w 1505733"/>
                  <a:gd name="connsiteY17" fmla="*/ 455729 h 874835"/>
                  <a:gd name="connsiteX18" fmla="*/ 1309166 w 1505733"/>
                  <a:gd name="connsiteY18" fmla="*/ 653818 h 874835"/>
                  <a:gd name="connsiteX19" fmla="*/ 1142773 w 1505733"/>
                  <a:gd name="connsiteY19" fmla="*/ 775180 h 874835"/>
                  <a:gd name="connsiteX20" fmla="*/ 905717 w 1505733"/>
                  <a:gd name="connsiteY20" fmla="*/ 871521 h 874835"/>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54380 w 1505733"/>
                  <a:gd name="connsiteY8" fmla="*/ 9791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25060 w 1505733"/>
                  <a:gd name="connsiteY8" fmla="*/ 99160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58747 w 1505733"/>
                  <a:gd name="connsiteY7" fmla="*/ 172471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05717 w 1505733"/>
                  <a:gd name="connsiteY0" fmla="*/ 842125 h 845439"/>
                  <a:gd name="connsiteX1" fmla="*/ 355882 w 1505733"/>
                  <a:gd name="connsiteY1" fmla="*/ 733563 h 845439"/>
                  <a:gd name="connsiteX2" fmla="*/ 40652 w 1505733"/>
                  <a:gd name="connsiteY2" fmla="*/ 579408 h 845439"/>
                  <a:gd name="connsiteX3" fmla="*/ 88097 w 1505733"/>
                  <a:gd name="connsiteY3" fmla="*/ 490640 h 845439"/>
                  <a:gd name="connsiteX4" fmla="*/ 82396 w 1505733"/>
                  <a:gd name="connsiteY4" fmla="*/ 399687 h 845439"/>
                  <a:gd name="connsiteX5" fmla="*/ 5045 w 1505733"/>
                  <a:gd name="connsiteY5" fmla="*/ 279967 h 845439"/>
                  <a:gd name="connsiteX6" fmla="*/ 39186 w 1505733"/>
                  <a:gd name="connsiteY6" fmla="*/ 176671 h 845439"/>
                  <a:gd name="connsiteX7" fmla="*/ 49452 w 1505733"/>
                  <a:gd name="connsiteY7" fmla="*/ 120923 h 845439"/>
                  <a:gd name="connsiteX8" fmla="*/ 35716 w 1505733"/>
                  <a:gd name="connsiteY8" fmla="*/ 109096 h 845439"/>
                  <a:gd name="connsiteX9" fmla="*/ 311891 w 1505733"/>
                  <a:gd name="connsiteY9" fmla="*/ 407242 h 845439"/>
                  <a:gd name="connsiteX10" fmla="*/ 794516 w 1505733"/>
                  <a:gd name="connsiteY10" fmla="*/ 396380 h 845439"/>
                  <a:gd name="connsiteX11" fmla="*/ 1259435 w 1505733"/>
                  <a:gd name="connsiteY11" fmla="*/ 325705 h 845439"/>
                  <a:gd name="connsiteX12" fmla="*/ 1439206 w 1505733"/>
                  <a:gd name="connsiteY12" fmla="*/ 0 h 845439"/>
                  <a:gd name="connsiteX13" fmla="*/ 1448536 w 1505733"/>
                  <a:gd name="connsiteY13" fmla="*/ 31624 h 845439"/>
                  <a:gd name="connsiteX14" fmla="*/ 1483222 w 1505733"/>
                  <a:gd name="connsiteY14" fmla="*/ 79754 h 845439"/>
                  <a:gd name="connsiteX15" fmla="*/ 1477232 w 1505733"/>
                  <a:gd name="connsiteY15" fmla="*/ 185037 h 845439"/>
                  <a:gd name="connsiteX16" fmla="*/ 1493917 w 1505733"/>
                  <a:gd name="connsiteY16" fmla="*/ 255507 h 845439"/>
                  <a:gd name="connsiteX17" fmla="*/ 1431719 w 1505733"/>
                  <a:gd name="connsiteY17" fmla="*/ 426333 h 845439"/>
                  <a:gd name="connsiteX18" fmla="*/ 1309166 w 1505733"/>
                  <a:gd name="connsiteY18" fmla="*/ 624422 h 845439"/>
                  <a:gd name="connsiteX19" fmla="*/ 1142773 w 1505733"/>
                  <a:gd name="connsiteY19" fmla="*/ 745784 h 845439"/>
                  <a:gd name="connsiteX20" fmla="*/ 905717 w 1505733"/>
                  <a:gd name="connsiteY20" fmla="*/ 842125 h 845439"/>
                  <a:gd name="connsiteX0" fmla="*/ 911014 w 1511030"/>
                  <a:gd name="connsiteY0" fmla="*/ 842125 h 845439"/>
                  <a:gd name="connsiteX1" fmla="*/ 361179 w 1511030"/>
                  <a:gd name="connsiteY1" fmla="*/ 733563 h 845439"/>
                  <a:gd name="connsiteX2" fmla="*/ 45949 w 1511030"/>
                  <a:gd name="connsiteY2" fmla="*/ 579408 h 845439"/>
                  <a:gd name="connsiteX3" fmla="*/ 93394 w 1511030"/>
                  <a:gd name="connsiteY3" fmla="*/ 490640 h 845439"/>
                  <a:gd name="connsiteX4" fmla="*/ 87693 w 1511030"/>
                  <a:gd name="connsiteY4" fmla="*/ 399687 h 845439"/>
                  <a:gd name="connsiteX5" fmla="*/ 10342 w 1511030"/>
                  <a:gd name="connsiteY5" fmla="*/ 279967 h 845439"/>
                  <a:gd name="connsiteX6" fmla="*/ 32653 w 1511030"/>
                  <a:gd name="connsiteY6" fmla="*/ 152932 h 845439"/>
                  <a:gd name="connsiteX7" fmla="*/ 54749 w 1511030"/>
                  <a:gd name="connsiteY7" fmla="*/ 120923 h 845439"/>
                  <a:gd name="connsiteX8" fmla="*/ 41013 w 1511030"/>
                  <a:gd name="connsiteY8" fmla="*/ 109096 h 845439"/>
                  <a:gd name="connsiteX9" fmla="*/ 317188 w 1511030"/>
                  <a:gd name="connsiteY9" fmla="*/ 407242 h 845439"/>
                  <a:gd name="connsiteX10" fmla="*/ 799813 w 1511030"/>
                  <a:gd name="connsiteY10" fmla="*/ 396380 h 845439"/>
                  <a:gd name="connsiteX11" fmla="*/ 1264732 w 1511030"/>
                  <a:gd name="connsiteY11" fmla="*/ 325705 h 845439"/>
                  <a:gd name="connsiteX12" fmla="*/ 1444503 w 1511030"/>
                  <a:gd name="connsiteY12" fmla="*/ 0 h 845439"/>
                  <a:gd name="connsiteX13" fmla="*/ 1453833 w 1511030"/>
                  <a:gd name="connsiteY13" fmla="*/ 31624 h 845439"/>
                  <a:gd name="connsiteX14" fmla="*/ 1488519 w 1511030"/>
                  <a:gd name="connsiteY14" fmla="*/ 79754 h 845439"/>
                  <a:gd name="connsiteX15" fmla="*/ 1482529 w 1511030"/>
                  <a:gd name="connsiteY15" fmla="*/ 185037 h 845439"/>
                  <a:gd name="connsiteX16" fmla="*/ 1499214 w 1511030"/>
                  <a:gd name="connsiteY16" fmla="*/ 255507 h 845439"/>
                  <a:gd name="connsiteX17" fmla="*/ 1437016 w 1511030"/>
                  <a:gd name="connsiteY17" fmla="*/ 426333 h 845439"/>
                  <a:gd name="connsiteX18" fmla="*/ 1314463 w 1511030"/>
                  <a:gd name="connsiteY18" fmla="*/ 624422 h 845439"/>
                  <a:gd name="connsiteX19" fmla="*/ 1148070 w 1511030"/>
                  <a:gd name="connsiteY19" fmla="*/ 745784 h 845439"/>
                  <a:gd name="connsiteX20" fmla="*/ 911014 w 1511030"/>
                  <a:gd name="connsiteY20" fmla="*/ 842125 h 845439"/>
                  <a:gd name="connsiteX0" fmla="*/ 913445 w 1513461"/>
                  <a:gd name="connsiteY0" fmla="*/ 842125 h 845439"/>
                  <a:gd name="connsiteX1" fmla="*/ 363610 w 1513461"/>
                  <a:gd name="connsiteY1" fmla="*/ 733563 h 845439"/>
                  <a:gd name="connsiteX2" fmla="*/ 48380 w 1513461"/>
                  <a:gd name="connsiteY2" fmla="*/ 579408 h 845439"/>
                  <a:gd name="connsiteX3" fmla="*/ 95825 w 1513461"/>
                  <a:gd name="connsiteY3" fmla="*/ 490640 h 845439"/>
                  <a:gd name="connsiteX4" fmla="*/ 90124 w 1513461"/>
                  <a:gd name="connsiteY4" fmla="*/ 399687 h 845439"/>
                  <a:gd name="connsiteX5" fmla="*/ 12773 w 1513461"/>
                  <a:gd name="connsiteY5" fmla="*/ 279967 h 845439"/>
                  <a:gd name="connsiteX6" fmla="*/ 30677 w 1513461"/>
                  <a:gd name="connsiteY6" fmla="*/ 101175 h 845439"/>
                  <a:gd name="connsiteX7" fmla="*/ 57180 w 1513461"/>
                  <a:gd name="connsiteY7" fmla="*/ 120923 h 845439"/>
                  <a:gd name="connsiteX8" fmla="*/ 43444 w 1513461"/>
                  <a:gd name="connsiteY8" fmla="*/ 109096 h 845439"/>
                  <a:gd name="connsiteX9" fmla="*/ 319619 w 1513461"/>
                  <a:gd name="connsiteY9" fmla="*/ 407242 h 845439"/>
                  <a:gd name="connsiteX10" fmla="*/ 802244 w 1513461"/>
                  <a:gd name="connsiteY10" fmla="*/ 396380 h 845439"/>
                  <a:gd name="connsiteX11" fmla="*/ 1267163 w 1513461"/>
                  <a:gd name="connsiteY11" fmla="*/ 325705 h 845439"/>
                  <a:gd name="connsiteX12" fmla="*/ 1446934 w 1513461"/>
                  <a:gd name="connsiteY12" fmla="*/ 0 h 845439"/>
                  <a:gd name="connsiteX13" fmla="*/ 1456264 w 1513461"/>
                  <a:gd name="connsiteY13" fmla="*/ 31624 h 845439"/>
                  <a:gd name="connsiteX14" fmla="*/ 1490950 w 1513461"/>
                  <a:gd name="connsiteY14" fmla="*/ 79754 h 845439"/>
                  <a:gd name="connsiteX15" fmla="*/ 1484960 w 1513461"/>
                  <a:gd name="connsiteY15" fmla="*/ 185037 h 845439"/>
                  <a:gd name="connsiteX16" fmla="*/ 1501645 w 1513461"/>
                  <a:gd name="connsiteY16" fmla="*/ 255507 h 845439"/>
                  <a:gd name="connsiteX17" fmla="*/ 1439447 w 1513461"/>
                  <a:gd name="connsiteY17" fmla="*/ 426333 h 845439"/>
                  <a:gd name="connsiteX18" fmla="*/ 1316894 w 1513461"/>
                  <a:gd name="connsiteY18" fmla="*/ 624422 h 845439"/>
                  <a:gd name="connsiteX19" fmla="*/ 1150501 w 1513461"/>
                  <a:gd name="connsiteY19" fmla="*/ 745784 h 845439"/>
                  <a:gd name="connsiteX20" fmla="*/ 913445 w 1513461"/>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91909 w 1503126"/>
                  <a:gd name="connsiteY10" fmla="*/ 396380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33109 w 1503126"/>
                  <a:gd name="connsiteY8" fmla="*/ 109096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38045 w 1503126"/>
                  <a:gd name="connsiteY2" fmla="*/ 579408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56828 w 1503126"/>
                  <a:gd name="connsiteY11" fmla="*/ 325705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9284 w 1503126"/>
                  <a:gd name="connsiteY9" fmla="*/ 407242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47513 w 1503126"/>
                  <a:gd name="connsiteY8" fmla="*/ 6704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20935 w 1503126"/>
                  <a:gd name="connsiteY8" fmla="*/ 68285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 name="connsiteX0" fmla="*/ 903110 w 1503126"/>
                  <a:gd name="connsiteY0" fmla="*/ 842125 h 845439"/>
                  <a:gd name="connsiteX1" fmla="*/ 353275 w 1503126"/>
                  <a:gd name="connsiteY1" fmla="*/ 733563 h 845439"/>
                  <a:gd name="connsiteX2" fmla="*/ 117649 w 1503126"/>
                  <a:gd name="connsiteY2" fmla="*/ 582562 h 845439"/>
                  <a:gd name="connsiteX3" fmla="*/ 85490 w 1503126"/>
                  <a:gd name="connsiteY3" fmla="*/ 490640 h 845439"/>
                  <a:gd name="connsiteX4" fmla="*/ 79789 w 1503126"/>
                  <a:gd name="connsiteY4" fmla="*/ 399687 h 845439"/>
                  <a:gd name="connsiteX5" fmla="*/ 2438 w 1503126"/>
                  <a:gd name="connsiteY5" fmla="*/ 279967 h 845439"/>
                  <a:gd name="connsiteX6" fmla="*/ 20342 w 1503126"/>
                  <a:gd name="connsiteY6" fmla="*/ 101175 h 845439"/>
                  <a:gd name="connsiteX7" fmla="*/ 46845 w 1503126"/>
                  <a:gd name="connsiteY7" fmla="*/ 120923 h 845439"/>
                  <a:gd name="connsiteX8" fmla="*/ 73065 w 1503126"/>
                  <a:gd name="connsiteY8" fmla="*/ 53578 h 845439"/>
                  <a:gd name="connsiteX9" fmla="*/ 305587 w 1503126"/>
                  <a:gd name="connsiteY9" fmla="*/ 359147 h 845439"/>
                  <a:gd name="connsiteX10" fmla="*/ 787157 w 1503126"/>
                  <a:gd name="connsiteY10" fmla="*/ 334544 h 845439"/>
                  <a:gd name="connsiteX11" fmla="*/ 1228358 w 1503126"/>
                  <a:gd name="connsiteY11" fmla="*/ 299462 h 845439"/>
                  <a:gd name="connsiteX12" fmla="*/ 1436599 w 1503126"/>
                  <a:gd name="connsiteY12" fmla="*/ 0 h 845439"/>
                  <a:gd name="connsiteX13" fmla="*/ 1445929 w 1503126"/>
                  <a:gd name="connsiteY13" fmla="*/ 31624 h 845439"/>
                  <a:gd name="connsiteX14" fmla="*/ 1480615 w 1503126"/>
                  <a:gd name="connsiteY14" fmla="*/ 79754 h 845439"/>
                  <a:gd name="connsiteX15" fmla="*/ 1474625 w 1503126"/>
                  <a:gd name="connsiteY15" fmla="*/ 185037 h 845439"/>
                  <a:gd name="connsiteX16" fmla="*/ 1491310 w 1503126"/>
                  <a:gd name="connsiteY16" fmla="*/ 255507 h 845439"/>
                  <a:gd name="connsiteX17" fmla="*/ 1429112 w 1503126"/>
                  <a:gd name="connsiteY17" fmla="*/ 426333 h 845439"/>
                  <a:gd name="connsiteX18" fmla="*/ 1306559 w 1503126"/>
                  <a:gd name="connsiteY18" fmla="*/ 624422 h 845439"/>
                  <a:gd name="connsiteX19" fmla="*/ 1140166 w 1503126"/>
                  <a:gd name="connsiteY19" fmla="*/ 745784 h 845439"/>
                  <a:gd name="connsiteX20" fmla="*/ 903110 w 1503126"/>
                  <a:gd name="connsiteY20" fmla="*/ 842125 h 8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3126" h="845439">
                    <a:moveTo>
                      <a:pt x="903110" y="842125"/>
                    </a:moveTo>
                    <a:cubicBezTo>
                      <a:pt x="802752" y="860533"/>
                      <a:pt x="410649" y="799227"/>
                      <a:pt x="353275" y="733563"/>
                    </a:cubicBezTo>
                    <a:cubicBezTo>
                      <a:pt x="217857" y="795889"/>
                      <a:pt x="196241" y="687538"/>
                      <a:pt x="117649" y="582562"/>
                    </a:cubicBezTo>
                    <a:cubicBezTo>
                      <a:pt x="40445" y="589462"/>
                      <a:pt x="91800" y="521119"/>
                      <a:pt x="85490" y="490640"/>
                    </a:cubicBezTo>
                    <a:cubicBezTo>
                      <a:pt x="79180" y="460161"/>
                      <a:pt x="41333" y="430932"/>
                      <a:pt x="79789" y="399687"/>
                    </a:cubicBezTo>
                    <a:cubicBezTo>
                      <a:pt x="25227" y="375178"/>
                      <a:pt x="12346" y="329719"/>
                      <a:pt x="2438" y="279967"/>
                    </a:cubicBezTo>
                    <a:cubicBezTo>
                      <a:pt x="-7470" y="230215"/>
                      <a:pt x="15731" y="109933"/>
                      <a:pt x="20342" y="101175"/>
                    </a:cubicBezTo>
                    <a:lnTo>
                      <a:pt x="46845" y="120923"/>
                    </a:lnTo>
                    <a:cubicBezTo>
                      <a:pt x="47068" y="102964"/>
                      <a:pt x="72842" y="71537"/>
                      <a:pt x="73065" y="53578"/>
                    </a:cubicBezTo>
                    <a:cubicBezTo>
                      <a:pt x="149528" y="278780"/>
                      <a:pt x="186572" y="312319"/>
                      <a:pt x="305587" y="359147"/>
                    </a:cubicBezTo>
                    <a:cubicBezTo>
                      <a:pt x="424602" y="405975"/>
                      <a:pt x="648106" y="413222"/>
                      <a:pt x="787157" y="334544"/>
                    </a:cubicBezTo>
                    <a:cubicBezTo>
                      <a:pt x="951413" y="340152"/>
                      <a:pt x="1133012" y="378339"/>
                      <a:pt x="1228358" y="299462"/>
                    </a:cubicBezTo>
                    <a:lnTo>
                      <a:pt x="1436599" y="0"/>
                    </a:lnTo>
                    <a:lnTo>
                      <a:pt x="1445929" y="31624"/>
                    </a:lnTo>
                    <a:cubicBezTo>
                      <a:pt x="1461086" y="45682"/>
                      <a:pt x="1472946" y="61940"/>
                      <a:pt x="1480615" y="79754"/>
                    </a:cubicBezTo>
                    <a:cubicBezTo>
                      <a:pt x="1495479" y="114234"/>
                      <a:pt x="1493361" y="151683"/>
                      <a:pt x="1474625" y="185037"/>
                    </a:cubicBezTo>
                    <a:cubicBezTo>
                      <a:pt x="1520678" y="230779"/>
                      <a:pt x="1498895" y="215291"/>
                      <a:pt x="1491310" y="255507"/>
                    </a:cubicBezTo>
                    <a:cubicBezTo>
                      <a:pt x="1483725" y="295723"/>
                      <a:pt x="1528594" y="415481"/>
                      <a:pt x="1429112" y="426333"/>
                    </a:cubicBezTo>
                    <a:cubicBezTo>
                      <a:pt x="1428637" y="472750"/>
                      <a:pt x="1352684" y="594119"/>
                      <a:pt x="1306559" y="624422"/>
                    </a:cubicBezTo>
                    <a:cubicBezTo>
                      <a:pt x="1236476" y="670471"/>
                      <a:pt x="1218649" y="783131"/>
                      <a:pt x="1140166" y="745784"/>
                    </a:cubicBezTo>
                    <a:cubicBezTo>
                      <a:pt x="1114784" y="809933"/>
                      <a:pt x="988276" y="826503"/>
                      <a:pt x="903110" y="842125"/>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Isosceles Triangle 13"/>
              <p:cNvSpPr/>
              <p:nvPr/>
            </p:nvSpPr>
            <p:spPr>
              <a:xfrm rot="10800000">
                <a:off x="1269367" y="2793321"/>
                <a:ext cx="568336" cy="325614"/>
              </a:xfrm>
              <a:custGeom>
                <a:avLst/>
                <a:gdLst>
                  <a:gd name="connsiteX0" fmla="*/ 1 w 482187"/>
                  <a:gd name="connsiteY0" fmla="*/ 132607 h 347170"/>
                  <a:gd name="connsiteX1" fmla="*/ 241094 w 482187"/>
                  <a:gd name="connsiteY1" fmla="*/ 0 h 347170"/>
                  <a:gd name="connsiteX2" fmla="*/ 482186 w 482187"/>
                  <a:gd name="connsiteY2" fmla="*/ 132607 h 347170"/>
                  <a:gd name="connsiteX3" fmla="*/ 390097 w 482187"/>
                  <a:gd name="connsiteY3" fmla="*/ 347169 h 347170"/>
                  <a:gd name="connsiteX4" fmla="*/ 92090 w 482187"/>
                  <a:gd name="connsiteY4" fmla="*/ 347169 h 347170"/>
                  <a:gd name="connsiteX5" fmla="*/ 1 w 482187"/>
                  <a:gd name="connsiteY5" fmla="*/ 132607 h 347170"/>
                  <a:gd name="connsiteX0" fmla="*/ 0 w 488764"/>
                  <a:gd name="connsiteY0" fmla="*/ 297068 h 347169"/>
                  <a:gd name="connsiteX1" fmla="*/ 247672 w 488764"/>
                  <a:gd name="connsiteY1" fmla="*/ 0 h 347169"/>
                  <a:gd name="connsiteX2" fmla="*/ 488764 w 488764"/>
                  <a:gd name="connsiteY2" fmla="*/ 132607 h 347169"/>
                  <a:gd name="connsiteX3" fmla="*/ 396675 w 488764"/>
                  <a:gd name="connsiteY3" fmla="*/ 347169 h 347169"/>
                  <a:gd name="connsiteX4" fmla="*/ 98668 w 488764"/>
                  <a:gd name="connsiteY4" fmla="*/ 347169 h 347169"/>
                  <a:gd name="connsiteX5" fmla="*/ 0 w 488764"/>
                  <a:gd name="connsiteY5" fmla="*/ 297068 h 347169"/>
                  <a:gd name="connsiteX0" fmla="*/ 0 w 485474"/>
                  <a:gd name="connsiteY0" fmla="*/ 297068 h 347169"/>
                  <a:gd name="connsiteX1" fmla="*/ 247672 w 485474"/>
                  <a:gd name="connsiteY1" fmla="*/ 0 h 347169"/>
                  <a:gd name="connsiteX2" fmla="*/ 485474 w 485474"/>
                  <a:gd name="connsiteY2" fmla="*/ 211548 h 347169"/>
                  <a:gd name="connsiteX3" fmla="*/ 396675 w 485474"/>
                  <a:gd name="connsiteY3" fmla="*/ 347169 h 347169"/>
                  <a:gd name="connsiteX4" fmla="*/ 98668 w 485474"/>
                  <a:gd name="connsiteY4" fmla="*/ 347169 h 347169"/>
                  <a:gd name="connsiteX5" fmla="*/ 0 w 485474"/>
                  <a:gd name="connsiteY5" fmla="*/ 297068 h 347169"/>
                  <a:gd name="connsiteX0" fmla="*/ 0 w 462449"/>
                  <a:gd name="connsiteY0" fmla="*/ 214838 h 347169"/>
                  <a:gd name="connsiteX1" fmla="*/ 224647 w 462449"/>
                  <a:gd name="connsiteY1" fmla="*/ 0 h 347169"/>
                  <a:gd name="connsiteX2" fmla="*/ 462449 w 462449"/>
                  <a:gd name="connsiteY2" fmla="*/ 211548 h 347169"/>
                  <a:gd name="connsiteX3" fmla="*/ 373650 w 462449"/>
                  <a:gd name="connsiteY3" fmla="*/ 347169 h 347169"/>
                  <a:gd name="connsiteX4" fmla="*/ 75643 w 462449"/>
                  <a:gd name="connsiteY4" fmla="*/ 347169 h 347169"/>
                  <a:gd name="connsiteX5" fmla="*/ 0 w 462449"/>
                  <a:gd name="connsiteY5" fmla="*/ 214838 h 347169"/>
                  <a:gd name="connsiteX0" fmla="*/ 2028 w 464477"/>
                  <a:gd name="connsiteY0" fmla="*/ 214838 h 347169"/>
                  <a:gd name="connsiteX1" fmla="*/ 226675 w 464477"/>
                  <a:gd name="connsiteY1" fmla="*/ 0 h 347169"/>
                  <a:gd name="connsiteX2" fmla="*/ 464477 w 464477"/>
                  <a:gd name="connsiteY2" fmla="*/ 211548 h 347169"/>
                  <a:gd name="connsiteX3" fmla="*/ 375678 w 464477"/>
                  <a:gd name="connsiteY3" fmla="*/ 347169 h 347169"/>
                  <a:gd name="connsiteX4" fmla="*/ 77671 w 464477"/>
                  <a:gd name="connsiteY4" fmla="*/ 347169 h 347169"/>
                  <a:gd name="connsiteX5" fmla="*/ 2028 w 464477"/>
                  <a:gd name="connsiteY5" fmla="*/ 214838 h 347169"/>
                  <a:gd name="connsiteX0" fmla="*/ 2028 w 464477"/>
                  <a:gd name="connsiteY0" fmla="*/ 214838 h 347169"/>
                  <a:gd name="connsiteX1" fmla="*/ 226675 w 464477"/>
                  <a:gd name="connsiteY1" fmla="*/ 0 h 347169"/>
                  <a:gd name="connsiteX2" fmla="*/ 340200 w 464477"/>
                  <a:gd name="connsiteY2" fmla="*/ 95369 h 347169"/>
                  <a:gd name="connsiteX3" fmla="*/ 464477 w 464477"/>
                  <a:gd name="connsiteY3" fmla="*/ 211548 h 347169"/>
                  <a:gd name="connsiteX4" fmla="*/ 375678 w 464477"/>
                  <a:gd name="connsiteY4" fmla="*/ 347169 h 347169"/>
                  <a:gd name="connsiteX5" fmla="*/ 77671 w 464477"/>
                  <a:gd name="connsiteY5" fmla="*/ 347169 h 347169"/>
                  <a:gd name="connsiteX6" fmla="*/ 2028 w 464477"/>
                  <a:gd name="connsiteY6" fmla="*/ 214838 h 347169"/>
                  <a:gd name="connsiteX0" fmla="*/ 2028 w 464477"/>
                  <a:gd name="connsiteY0" fmla="*/ 214838 h 347169"/>
                  <a:gd name="connsiteX1" fmla="*/ 106666 w 464477"/>
                  <a:gd name="connsiteY1" fmla="*/ 108526 h 347169"/>
                  <a:gd name="connsiteX2" fmla="*/ 226675 w 464477"/>
                  <a:gd name="connsiteY2" fmla="*/ 0 h 347169"/>
                  <a:gd name="connsiteX3" fmla="*/ 340200 w 464477"/>
                  <a:gd name="connsiteY3" fmla="*/ 95369 h 347169"/>
                  <a:gd name="connsiteX4" fmla="*/ 464477 w 464477"/>
                  <a:gd name="connsiteY4" fmla="*/ 211548 h 347169"/>
                  <a:gd name="connsiteX5" fmla="*/ 375678 w 464477"/>
                  <a:gd name="connsiteY5" fmla="*/ 347169 h 347169"/>
                  <a:gd name="connsiteX6" fmla="*/ 77671 w 464477"/>
                  <a:gd name="connsiteY6" fmla="*/ 347169 h 347169"/>
                  <a:gd name="connsiteX7" fmla="*/ 2028 w 464477"/>
                  <a:gd name="connsiteY7" fmla="*/ 214838 h 347169"/>
                  <a:gd name="connsiteX0" fmla="*/ 2028 w 464477"/>
                  <a:gd name="connsiteY0" fmla="*/ 214838 h 348638"/>
                  <a:gd name="connsiteX1" fmla="*/ 106666 w 464477"/>
                  <a:gd name="connsiteY1" fmla="*/ 108526 h 348638"/>
                  <a:gd name="connsiteX2" fmla="*/ 226675 w 464477"/>
                  <a:gd name="connsiteY2" fmla="*/ 0 h 348638"/>
                  <a:gd name="connsiteX3" fmla="*/ 340200 w 464477"/>
                  <a:gd name="connsiteY3" fmla="*/ 95369 h 348638"/>
                  <a:gd name="connsiteX4" fmla="*/ 464477 w 464477"/>
                  <a:gd name="connsiteY4" fmla="*/ 211548 h 348638"/>
                  <a:gd name="connsiteX5" fmla="*/ 375678 w 464477"/>
                  <a:gd name="connsiteY5" fmla="*/ 347169 h 348638"/>
                  <a:gd name="connsiteX6" fmla="*/ 248102 w 464477"/>
                  <a:gd name="connsiteY6" fmla="*/ 348638 h 348638"/>
                  <a:gd name="connsiteX7" fmla="*/ 77671 w 464477"/>
                  <a:gd name="connsiteY7" fmla="*/ 347169 h 348638"/>
                  <a:gd name="connsiteX8" fmla="*/ 2028 w 464477"/>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340200 w 457899"/>
                  <a:gd name="connsiteY3" fmla="*/ 95369 h 348638"/>
                  <a:gd name="connsiteX4" fmla="*/ 457899 w 457899"/>
                  <a:gd name="connsiteY4" fmla="*/ 224705 h 348638"/>
                  <a:gd name="connsiteX5" fmla="*/ 375678 w 457899"/>
                  <a:gd name="connsiteY5" fmla="*/ 347169 h 348638"/>
                  <a:gd name="connsiteX6" fmla="*/ 248102 w 457899"/>
                  <a:gd name="connsiteY6" fmla="*/ 348638 h 348638"/>
                  <a:gd name="connsiteX7" fmla="*/ 77671 w 457899"/>
                  <a:gd name="connsiteY7" fmla="*/ 347169 h 348638"/>
                  <a:gd name="connsiteX8" fmla="*/ 2028 w 457899"/>
                  <a:gd name="connsiteY8" fmla="*/ 214838 h 348638"/>
                  <a:gd name="connsiteX0" fmla="*/ 2028 w 457899"/>
                  <a:gd name="connsiteY0" fmla="*/ 214838 h 348638"/>
                  <a:gd name="connsiteX1" fmla="*/ 106666 w 457899"/>
                  <a:gd name="connsiteY1" fmla="*/ 108526 h 348638"/>
                  <a:gd name="connsiteX2" fmla="*/ 226675 w 457899"/>
                  <a:gd name="connsiteY2" fmla="*/ 0 h 348638"/>
                  <a:gd name="connsiteX3" fmla="*/ 289742 w 457899"/>
                  <a:gd name="connsiteY3" fmla="*/ 50151 h 348638"/>
                  <a:gd name="connsiteX4" fmla="*/ 340200 w 457899"/>
                  <a:gd name="connsiteY4" fmla="*/ 95369 h 348638"/>
                  <a:gd name="connsiteX5" fmla="*/ 457899 w 457899"/>
                  <a:gd name="connsiteY5" fmla="*/ 224705 h 348638"/>
                  <a:gd name="connsiteX6" fmla="*/ 375678 w 457899"/>
                  <a:gd name="connsiteY6" fmla="*/ 347169 h 348638"/>
                  <a:gd name="connsiteX7" fmla="*/ 248102 w 457899"/>
                  <a:gd name="connsiteY7" fmla="*/ 348638 h 348638"/>
                  <a:gd name="connsiteX8" fmla="*/ 77671 w 457899"/>
                  <a:gd name="connsiteY8" fmla="*/ 347169 h 348638"/>
                  <a:gd name="connsiteX9" fmla="*/ 2028 w 457899"/>
                  <a:gd name="connsiteY9" fmla="*/ 214838 h 348638"/>
                  <a:gd name="connsiteX0" fmla="*/ 2028 w 457899"/>
                  <a:gd name="connsiteY0" fmla="*/ 214838 h 348638"/>
                  <a:gd name="connsiteX1" fmla="*/ 106666 w 457899"/>
                  <a:gd name="connsiteY1" fmla="*/ 108526 h 348638"/>
                  <a:gd name="connsiteX2" fmla="*/ 153919 w 457899"/>
                  <a:gd name="connsiteY2" fmla="*/ 69886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106666 w 457899"/>
                  <a:gd name="connsiteY1" fmla="*/ 108526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214838 h 348638"/>
                  <a:gd name="connsiteX1" fmla="*/ 67859 w 457899"/>
                  <a:gd name="connsiteY1" fmla="*/ 101948 h 348638"/>
                  <a:gd name="connsiteX2" fmla="*/ 134516 w 457899"/>
                  <a:gd name="connsiteY2" fmla="*/ 56729 h 348638"/>
                  <a:gd name="connsiteX3" fmla="*/ 226675 w 457899"/>
                  <a:gd name="connsiteY3" fmla="*/ 0 h 348638"/>
                  <a:gd name="connsiteX4" fmla="*/ 289742 w 457899"/>
                  <a:gd name="connsiteY4" fmla="*/ 50151 h 348638"/>
                  <a:gd name="connsiteX5" fmla="*/ 340200 w 457899"/>
                  <a:gd name="connsiteY5" fmla="*/ 95369 h 348638"/>
                  <a:gd name="connsiteX6" fmla="*/ 457899 w 457899"/>
                  <a:gd name="connsiteY6" fmla="*/ 224705 h 348638"/>
                  <a:gd name="connsiteX7" fmla="*/ 375678 w 457899"/>
                  <a:gd name="connsiteY7" fmla="*/ 347169 h 348638"/>
                  <a:gd name="connsiteX8" fmla="*/ 248102 w 457899"/>
                  <a:gd name="connsiteY8" fmla="*/ 348638 h 348638"/>
                  <a:gd name="connsiteX9" fmla="*/ 77671 w 457899"/>
                  <a:gd name="connsiteY9" fmla="*/ 347169 h 348638"/>
                  <a:gd name="connsiteX10" fmla="*/ 2028 w 457899"/>
                  <a:gd name="connsiteY10" fmla="*/ 214838 h 348638"/>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40200 w 457899"/>
                  <a:gd name="connsiteY5" fmla="*/ 72345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7127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56369 w 457899"/>
                  <a:gd name="connsiteY5" fmla="*/ 69056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24145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24145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7567 h 325614"/>
                  <a:gd name="connsiteX10" fmla="*/ 2028 w 457899"/>
                  <a:gd name="connsiteY10" fmla="*/ 191814 h 325614"/>
                  <a:gd name="connsiteX0" fmla="*/ 2028 w 457899"/>
                  <a:gd name="connsiteY0" fmla="*/ 191814 h 325614"/>
                  <a:gd name="connsiteX1" fmla="*/ 67859 w 457899"/>
                  <a:gd name="connsiteY1" fmla="*/ 78924 h 325614"/>
                  <a:gd name="connsiteX2" fmla="*/ 134516 w 457899"/>
                  <a:gd name="connsiteY2" fmla="*/ 33705 h 325614"/>
                  <a:gd name="connsiteX3" fmla="*/ 223441 w 457899"/>
                  <a:gd name="connsiteY3" fmla="*/ 0 h 325614"/>
                  <a:gd name="connsiteX4" fmla="*/ 289742 w 457899"/>
                  <a:gd name="connsiteY4" fmla="*/ 23838 h 325614"/>
                  <a:gd name="connsiteX5" fmla="*/ 369304 w 457899"/>
                  <a:gd name="connsiteY5" fmla="*/ 78923 h 325614"/>
                  <a:gd name="connsiteX6" fmla="*/ 457899 w 457899"/>
                  <a:gd name="connsiteY6" fmla="*/ 201681 h 325614"/>
                  <a:gd name="connsiteX7" fmla="*/ 375678 w 457899"/>
                  <a:gd name="connsiteY7" fmla="*/ 307699 h 325614"/>
                  <a:gd name="connsiteX8" fmla="*/ 248102 w 457899"/>
                  <a:gd name="connsiteY8" fmla="*/ 325614 h 325614"/>
                  <a:gd name="connsiteX9" fmla="*/ 77671 w 457899"/>
                  <a:gd name="connsiteY9" fmla="*/ 310989 h 325614"/>
                  <a:gd name="connsiteX10" fmla="*/ 2028 w 457899"/>
                  <a:gd name="connsiteY10" fmla="*/ 191814 h 32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99" h="325614">
                    <a:moveTo>
                      <a:pt x="2028" y="191814"/>
                    </a:moveTo>
                    <a:lnTo>
                      <a:pt x="67859" y="78924"/>
                    </a:lnTo>
                    <a:lnTo>
                      <a:pt x="134516" y="33705"/>
                    </a:lnTo>
                    <a:lnTo>
                      <a:pt x="223441" y="0"/>
                    </a:lnTo>
                    <a:lnTo>
                      <a:pt x="289742" y="23838"/>
                    </a:lnTo>
                    <a:lnTo>
                      <a:pt x="369304" y="78923"/>
                    </a:lnTo>
                    <a:lnTo>
                      <a:pt x="457899" y="201681"/>
                    </a:lnTo>
                    <a:lnTo>
                      <a:pt x="375678" y="307699"/>
                    </a:lnTo>
                    <a:lnTo>
                      <a:pt x="248102" y="325614"/>
                    </a:lnTo>
                    <a:lnTo>
                      <a:pt x="77671" y="310989"/>
                    </a:lnTo>
                    <a:cubicBezTo>
                      <a:pt x="52457" y="266879"/>
                      <a:pt x="-12229" y="206321"/>
                      <a:pt x="2028" y="19181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Delay 14"/>
              <p:cNvSpPr/>
              <p:nvPr/>
            </p:nvSpPr>
            <p:spPr>
              <a:xfrm rot="5400000">
                <a:off x="1549219" y="2777227"/>
                <a:ext cx="45719" cy="190704"/>
              </a:xfrm>
              <a:custGeom>
                <a:avLst/>
                <a:gdLst>
                  <a:gd name="connsiteX0" fmla="*/ 0 w 307178"/>
                  <a:gd name="connsiteY0" fmla="*/ 0 h 624047"/>
                  <a:gd name="connsiteX1" fmla="*/ 153589 w 307178"/>
                  <a:gd name="connsiteY1" fmla="*/ 0 h 624047"/>
                  <a:gd name="connsiteX2" fmla="*/ 307178 w 307178"/>
                  <a:gd name="connsiteY2" fmla="*/ 312024 h 624047"/>
                  <a:gd name="connsiteX3" fmla="*/ 153589 w 307178"/>
                  <a:gd name="connsiteY3" fmla="*/ 624048 h 624047"/>
                  <a:gd name="connsiteX4" fmla="*/ 0 w 307178"/>
                  <a:gd name="connsiteY4" fmla="*/ 624047 h 624047"/>
                  <a:gd name="connsiteX5" fmla="*/ 0 w 307178"/>
                  <a:gd name="connsiteY5" fmla="*/ 0 h 624047"/>
                  <a:gd name="connsiteX0" fmla="*/ 0 w 259473"/>
                  <a:gd name="connsiteY0" fmla="*/ 0 h 624048"/>
                  <a:gd name="connsiteX1" fmla="*/ 153589 w 259473"/>
                  <a:gd name="connsiteY1" fmla="*/ 0 h 624048"/>
                  <a:gd name="connsiteX2" fmla="*/ 259473 w 259473"/>
                  <a:gd name="connsiteY2" fmla="*/ 312024 h 624048"/>
                  <a:gd name="connsiteX3" fmla="*/ 153589 w 259473"/>
                  <a:gd name="connsiteY3" fmla="*/ 624048 h 624048"/>
                  <a:gd name="connsiteX4" fmla="*/ 0 w 259473"/>
                  <a:gd name="connsiteY4" fmla="*/ 624047 h 624048"/>
                  <a:gd name="connsiteX5" fmla="*/ 0 w 259473"/>
                  <a:gd name="connsiteY5" fmla="*/ 0 h 624048"/>
                  <a:gd name="connsiteX0" fmla="*/ 0 w 259872"/>
                  <a:gd name="connsiteY0" fmla="*/ 0 h 624048"/>
                  <a:gd name="connsiteX1" fmla="*/ 129738 w 259872"/>
                  <a:gd name="connsiteY1" fmla="*/ 55659 h 624048"/>
                  <a:gd name="connsiteX2" fmla="*/ 259473 w 259872"/>
                  <a:gd name="connsiteY2" fmla="*/ 312024 h 624048"/>
                  <a:gd name="connsiteX3" fmla="*/ 153589 w 259872"/>
                  <a:gd name="connsiteY3" fmla="*/ 624048 h 624048"/>
                  <a:gd name="connsiteX4" fmla="*/ 0 w 259872"/>
                  <a:gd name="connsiteY4" fmla="*/ 624047 h 624048"/>
                  <a:gd name="connsiteX5" fmla="*/ 0 w 259872"/>
                  <a:gd name="connsiteY5" fmla="*/ 0 h 624048"/>
                  <a:gd name="connsiteX0" fmla="*/ 0 w 259473"/>
                  <a:gd name="connsiteY0" fmla="*/ 0 h 624047"/>
                  <a:gd name="connsiteX1" fmla="*/ 129738 w 259473"/>
                  <a:gd name="connsiteY1" fmla="*/ 55659 h 624047"/>
                  <a:gd name="connsiteX2" fmla="*/ 259473 w 259473"/>
                  <a:gd name="connsiteY2" fmla="*/ 312024 h 624047"/>
                  <a:gd name="connsiteX3" fmla="*/ 129735 w 259473"/>
                  <a:gd name="connsiteY3" fmla="*/ 552486 h 624047"/>
                  <a:gd name="connsiteX4" fmla="*/ 0 w 259473"/>
                  <a:gd name="connsiteY4" fmla="*/ 624047 h 624047"/>
                  <a:gd name="connsiteX5" fmla="*/ 0 w 259473"/>
                  <a:gd name="connsiteY5" fmla="*/ 0 h 624047"/>
                  <a:gd name="connsiteX0" fmla="*/ 0 w 227668"/>
                  <a:gd name="connsiteY0" fmla="*/ 0 h 624047"/>
                  <a:gd name="connsiteX1" fmla="*/ 129738 w 227668"/>
                  <a:gd name="connsiteY1" fmla="*/ 55659 h 624047"/>
                  <a:gd name="connsiteX2" fmla="*/ 227668 w 227668"/>
                  <a:gd name="connsiteY2" fmla="*/ 304072 h 624047"/>
                  <a:gd name="connsiteX3" fmla="*/ 129735 w 227668"/>
                  <a:gd name="connsiteY3" fmla="*/ 552486 h 624047"/>
                  <a:gd name="connsiteX4" fmla="*/ 0 w 227668"/>
                  <a:gd name="connsiteY4" fmla="*/ 624047 h 624047"/>
                  <a:gd name="connsiteX5" fmla="*/ 0 w 227668"/>
                  <a:gd name="connsiteY5" fmla="*/ 0 h 624047"/>
                  <a:gd name="connsiteX0" fmla="*/ 0 w 228196"/>
                  <a:gd name="connsiteY0" fmla="*/ 0 h 624047"/>
                  <a:gd name="connsiteX1" fmla="*/ 129738 w 228196"/>
                  <a:gd name="connsiteY1" fmla="*/ 55659 h 624047"/>
                  <a:gd name="connsiteX2" fmla="*/ 227668 w 228196"/>
                  <a:gd name="connsiteY2" fmla="*/ 304072 h 624047"/>
                  <a:gd name="connsiteX3" fmla="*/ 105884 w 228196"/>
                  <a:gd name="connsiteY3" fmla="*/ 544535 h 624047"/>
                  <a:gd name="connsiteX4" fmla="*/ 0 w 228196"/>
                  <a:gd name="connsiteY4" fmla="*/ 624047 h 624047"/>
                  <a:gd name="connsiteX5" fmla="*/ 0 w 228196"/>
                  <a:gd name="connsiteY5" fmla="*/ 0 h 624047"/>
                  <a:gd name="connsiteX0" fmla="*/ 0 w 184190"/>
                  <a:gd name="connsiteY0" fmla="*/ 0 h 624047"/>
                  <a:gd name="connsiteX1" fmla="*/ 129738 w 184190"/>
                  <a:gd name="connsiteY1" fmla="*/ 55659 h 624047"/>
                  <a:gd name="connsiteX2" fmla="*/ 172012 w 184190"/>
                  <a:gd name="connsiteY2" fmla="*/ 304072 h 624047"/>
                  <a:gd name="connsiteX3" fmla="*/ 105884 w 184190"/>
                  <a:gd name="connsiteY3" fmla="*/ 544535 h 624047"/>
                  <a:gd name="connsiteX4" fmla="*/ 0 w 184190"/>
                  <a:gd name="connsiteY4" fmla="*/ 624047 h 624047"/>
                  <a:gd name="connsiteX5" fmla="*/ 0 w 184190"/>
                  <a:gd name="connsiteY5" fmla="*/ 0 h 624047"/>
                  <a:gd name="connsiteX0" fmla="*/ 0 w 185726"/>
                  <a:gd name="connsiteY0" fmla="*/ 0 h 624047"/>
                  <a:gd name="connsiteX1" fmla="*/ 129738 w 185726"/>
                  <a:gd name="connsiteY1" fmla="*/ 55659 h 624047"/>
                  <a:gd name="connsiteX2" fmla="*/ 172012 w 185726"/>
                  <a:gd name="connsiteY2" fmla="*/ 304072 h 624047"/>
                  <a:gd name="connsiteX3" fmla="*/ 82033 w 185726"/>
                  <a:gd name="connsiteY3" fmla="*/ 520681 h 624047"/>
                  <a:gd name="connsiteX4" fmla="*/ 0 w 185726"/>
                  <a:gd name="connsiteY4" fmla="*/ 624047 h 624047"/>
                  <a:gd name="connsiteX5" fmla="*/ 0 w 185726"/>
                  <a:gd name="connsiteY5" fmla="*/ 0 h 624047"/>
                  <a:gd name="connsiteX0" fmla="*/ 0 w 172012"/>
                  <a:gd name="connsiteY0" fmla="*/ 0 h 624047"/>
                  <a:gd name="connsiteX1" fmla="*/ 82033 w 172012"/>
                  <a:gd name="connsiteY1" fmla="*/ 55659 h 624047"/>
                  <a:gd name="connsiteX2" fmla="*/ 172012 w 172012"/>
                  <a:gd name="connsiteY2" fmla="*/ 304072 h 624047"/>
                  <a:gd name="connsiteX3" fmla="*/ 82033 w 172012"/>
                  <a:gd name="connsiteY3" fmla="*/ 520681 h 624047"/>
                  <a:gd name="connsiteX4" fmla="*/ 0 w 172012"/>
                  <a:gd name="connsiteY4" fmla="*/ 624047 h 624047"/>
                  <a:gd name="connsiteX5" fmla="*/ 0 w 17201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 name="connsiteX0" fmla="*/ 0 w 172152"/>
                  <a:gd name="connsiteY0" fmla="*/ 0 h 624047"/>
                  <a:gd name="connsiteX1" fmla="*/ 82033 w 172152"/>
                  <a:gd name="connsiteY1" fmla="*/ 55659 h 624047"/>
                  <a:gd name="connsiteX2" fmla="*/ 172012 w 172152"/>
                  <a:gd name="connsiteY2" fmla="*/ 304072 h 624047"/>
                  <a:gd name="connsiteX3" fmla="*/ 74084 w 172152"/>
                  <a:gd name="connsiteY3" fmla="*/ 512729 h 624047"/>
                  <a:gd name="connsiteX4" fmla="*/ 0 w 172152"/>
                  <a:gd name="connsiteY4" fmla="*/ 624047 h 624047"/>
                  <a:gd name="connsiteX5" fmla="*/ 0 w 172152"/>
                  <a:gd name="connsiteY5" fmla="*/ 0 h 6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52" h="624047">
                    <a:moveTo>
                      <a:pt x="0" y="0"/>
                    </a:moveTo>
                    <a:lnTo>
                      <a:pt x="82033" y="55659"/>
                    </a:lnTo>
                    <a:cubicBezTo>
                      <a:pt x="166858" y="55659"/>
                      <a:pt x="173337" y="227894"/>
                      <a:pt x="172012" y="304072"/>
                    </a:cubicBezTo>
                    <a:cubicBezTo>
                      <a:pt x="170687" y="380250"/>
                      <a:pt x="143009" y="472972"/>
                      <a:pt x="74084" y="512729"/>
                    </a:cubicBezTo>
                    <a:lnTo>
                      <a:pt x="0" y="624047"/>
                    </a:lnTo>
                    <a:lnTo>
                      <a:pt x="0" y="0"/>
                    </a:lnTo>
                    <a:close/>
                  </a:path>
                </a:pathLst>
              </a:custGeom>
              <a:solidFill>
                <a:srgbClr val="FFD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Snip Same Side Corner Rectangle 97"/>
              <p:cNvSpPr/>
              <p:nvPr/>
            </p:nvSpPr>
            <p:spPr>
              <a:xfrm rot="10800000">
                <a:off x="1860561" y="3768159"/>
                <a:ext cx="394904" cy="498358"/>
              </a:xfrm>
              <a:prstGeom prst="snip2SameRect">
                <a:avLst/>
              </a:prstGeom>
              <a:solidFill>
                <a:srgbClr val="586DA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p:cNvGrpSpPr/>
              <p:nvPr/>
            </p:nvGrpSpPr>
            <p:grpSpPr>
              <a:xfrm>
                <a:off x="1320651" y="3309279"/>
                <a:ext cx="366065" cy="1590299"/>
                <a:chOff x="1294240" y="3180206"/>
                <a:chExt cx="408061" cy="2162537"/>
              </a:xfrm>
            </p:grpSpPr>
            <p:sp>
              <p:nvSpPr>
                <p:cNvPr id="100" name="Isosceles Triangle 99"/>
                <p:cNvSpPr/>
                <p:nvPr/>
              </p:nvSpPr>
              <p:spPr>
                <a:xfrm rot="11565512">
                  <a:off x="1294240" y="4591764"/>
                  <a:ext cx="203351" cy="220922"/>
                </a:xfrm>
                <a:prstGeom prst="triangle">
                  <a:avLst>
                    <a:gd name="adj" fmla="val 55351"/>
                  </a:avLst>
                </a:pr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lowchart: Manual Operation 2"/>
                <p:cNvSpPr/>
                <p:nvPr/>
              </p:nvSpPr>
              <p:spPr>
                <a:xfrm rot="11219962">
                  <a:off x="1379222" y="3426742"/>
                  <a:ext cx="165346" cy="11706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lowchart: Manual Operation 2"/>
                <p:cNvSpPr/>
                <p:nvPr/>
              </p:nvSpPr>
              <p:spPr>
                <a:xfrm rot="10800000">
                  <a:off x="1419756" y="3333078"/>
                  <a:ext cx="232213" cy="17638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288 w 10000"/>
                    <a:gd name="connsiteY2" fmla="*/ 9936 h 10000"/>
                    <a:gd name="connsiteX3" fmla="*/ 2000 w 10000"/>
                    <a:gd name="connsiteY3" fmla="*/ 10000 h 10000"/>
                    <a:gd name="connsiteX4" fmla="*/ 0 w 10000"/>
                    <a:gd name="connsiteY4" fmla="*/ 0 h 10000"/>
                    <a:gd name="connsiteX0" fmla="*/ 0 w 10000"/>
                    <a:gd name="connsiteY0" fmla="*/ 0 h 9988"/>
                    <a:gd name="connsiteX1" fmla="*/ 10000 w 10000"/>
                    <a:gd name="connsiteY1" fmla="*/ 0 h 9988"/>
                    <a:gd name="connsiteX2" fmla="*/ 6288 w 10000"/>
                    <a:gd name="connsiteY2" fmla="*/ 9936 h 9988"/>
                    <a:gd name="connsiteX3" fmla="*/ 3018 w 10000"/>
                    <a:gd name="connsiteY3" fmla="*/ 9988 h 9988"/>
                    <a:gd name="connsiteX4" fmla="*/ 0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0" y="0"/>
                      </a:moveTo>
                      <a:lnTo>
                        <a:pt x="10000" y="0"/>
                      </a:lnTo>
                      <a:lnTo>
                        <a:pt x="6288" y="9936"/>
                      </a:lnTo>
                      <a:lnTo>
                        <a:pt x="3018" y="9988"/>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Isosceles Triangle 102"/>
                <p:cNvSpPr/>
                <p:nvPr/>
              </p:nvSpPr>
              <p:spPr>
                <a:xfrm rot="10800000">
                  <a:off x="1392766" y="3180206"/>
                  <a:ext cx="309535" cy="223799"/>
                </a:xfrm>
                <a:prstGeom prst="triangle">
                  <a:avLst>
                    <a:gd name="adj" fmla="val 5535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p:cNvSpPr/>
                <p:nvPr/>
              </p:nvSpPr>
              <p:spPr>
                <a:xfrm rot="10800000">
                  <a:off x="1419754" y="5095005"/>
                  <a:ext cx="232214" cy="247738"/>
                </a:xfrm>
                <a:prstGeom prst="triangle">
                  <a:avLst>
                    <a:gd name="adj" fmla="val 5143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8" name="Oval 87"/>
            <p:cNvSpPr/>
            <p:nvPr/>
          </p:nvSpPr>
          <p:spPr>
            <a:xfrm>
              <a:off x="1900609" y="2335954"/>
              <a:ext cx="81675" cy="216659"/>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2819472" y="2312097"/>
              <a:ext cx="120968" cy="231373"/>
            </a:xfrm>
            <a:prstGeom prst="ellipse">
              <a:avLst/>
            </a:prstGeom>
            <a:solidFill>
              <a:srgbClr val="FFD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1552162" y="4545256"/>
            <a:ext cx="1450361" cy="3233788"/>
            <a:chOff x="1432094" y="4545256"/>
            <a:chExt cx="1450361" cy="3233788"/>
          </a:xfrm>
          <a:effectLst>
            <a:outerShdw blurRad="50800" dist="38100" dir="2700000" algn="tl" rotWithShape="0">
              <a:prstClr val="black">
                <a:alpha val="40000"/>
              </a:prstClr>
            </a:outerShdw>
          </a:effectLst>
        </p:grpSpPr>
        <p:sp>
          <p:nvSpPr>
            <p:cNvPr id="29" name="Isosceles Triangle 27"/>
            <p:cNvSpPr/>
            <p:nvPr/>
          </p:nvSpPr>
          <p:spPr>
            <a:xfrm rot="10800000">
              <a:off x="1780386" y="5690143"/>
              <a:ext cx="823489" cy="1242172"/>
            </a:xfrm>
            <a:custGeom>
              <a:avLst/>
              <a:gdLst>
                <a:gd name="connsiteX0" fmla="*/ 0 w 1302328"/>
                <a:gd name="connsiteY0" fmla="*/ 1236387 h 1236387"/>
                <a:gd name="connsiteX1" fmla="*/ 651164 w 1302328"/>
                <a:gd name="connsiteY1" fmla="*/ 0 h 1236387"/>
                <a:gd name="connsiteX2" fmla="*/ 1302328 w 1302328"/>
                <a:gd name="connsiteY2" fmla="*/ 1236387 h 1236387"/>
                <a:gd name="connsiteX3" fmla="*/ 0 w 1302328"/>
                <a:gd name="connsiteY3" fmla="*/ 1236387 h 123638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0 w 1302328"/>
                <a:gd name="connsiteY4" fmla="*/ 1236387 h 123644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45211 w 1302328"/>
                <a:gd name="connsiteY4" fmla="*/ 1216452 h 1236447"/>
                <a:gd name="connsiteX5" fmla="*/ 0 w 1302328"/>
                <a:gd name="connsiteY5" fmla="*/ 1236387 h 1236447"/>
                <a:gd name="connsiteX0" fmla="*/ 0 w 1302328"/>
                <a:gd name="connsiteY0" fmla="*/ 1236387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28384 w 1302328"/>
                <a:gd name="connsiteY4" fmla="*/ 1233809 h 1236447"/>
                <a:gd name="connsiteX5" fmla="*/ 0 w 1302328"/>
                <a:gd name="connsiteY5" fmla="*/ 1236387 h 1236447"/>
                <a:gd name="connsiteX0" fmla="*/ 0 w 1302328"/>
                <a:gd name="connsiteY0" fmla="*/ 1190100 h 1236447"/>
                <a:gd name="connsiteX1" fmla="*/ 651164 w 1302328"/>
                <a:gd name="connsiteY1" fmla="*/ 0 h 1236447"/>
                <a:gd name="connsiteX2" fmla="*/ 1302328 w 1302328"/>
                <a:gd name="connsiteY2" fmla="*/ 1236387 h 1236447"/>
                <a:gd name="connsiteX3" fmla="*/ 631553 w 1302328"/>
                <a:gd name="connsiteY3" fmla="*/ 1121181 h 1236447"/>
                <a:gd name="connsiteX4" fmla="*/ 128384 w 1302328"/>
                <a:gd name="connsiteY4" fmla="*/ 1233809 h 1236447"/>
                <a:gd name="connsiteX5" fmla="*/ 0 w 1302328"/>
                <a:gd name="connsiteY5" fmla="*/ 1190100 h 123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328" h="1236447">
                  <a:moveTo>
                    <a:pt x="0" y="1190100"/>
                  </a:moveTo>
                  <a:lnTo>
                    <a:pt x="651164" y="0"/>
                  </a:lnTo>
                  <a:lnTo>
                    <a:pt x="1302328" y="1236387"/>
                  </a:lnTo>
                  <a:cubicBezTo>
                    <a:pt x="1083355" y="1239549"/>
                    <a:pt x="850526" y="1118019"/>
                    <a:pt x="631553" y="1121181"/>
                  </a:cubicBezTo>
                  <a:lnTo>
                    <a:pt x="128384" y="1233809"/>
                  </a:lnTo>
                  <a:lnTo>
                    <a:pt x="0" y="1190100"/>
                  </a:lnTo>
                  <a:close/>
                </a:path>
              </a:pathLst>
            </a:cu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19560000">
              <a:off x="2012525" y="6628729"/>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2040000" flipH="1">
              <a:off x="2176914" y="6640278"/>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1432094" y="4545256"/>
              <a:ext cx="1450361" cy="3233788"/>
              <a:chOff x="3417908" y="2116095"/>
              <a:chExt cx="1450361" cy="3233787"/>
            </a:xfrm>
          </p:grpSpPr>
          <p:sp>
            <p:nvSpPr>
              <p:cNvPr id="107" name="Freeform 106"/>
              <p:cNvSpPr/>
              <p:nvPr/>
            </p:nvSpPr>
            <p:spPr>
              <a:xfrm>
                <a:off x="3417908" y="3261089"/>
                <a:ext cx="1450361" cy="2088793"/>
              </a:xfrm>
              <a:custGeom>
                <a:avLst/>
                <a:gdLst>
                  <a:gd name="connsiteX0" fmla="*/ 454950 w 2230913"/>
                  <a:gd name="connsiteY0" fmla="*/ 0 h 2283712"/>
                  <a:gd name="connsiteX1" fmla="*/ 550535 w 2230913"/>
                  <a:gd name="connsiteY1" fmla="*/ 0 h 2283712"/>
                  <a:gd name="connsiteX2" fmla="*/ 593132 w 2230913"/>
                  <a:gd name="connsiteY2" fmla="*/ 45544 h 2283712"/>
                  <a:gd name="connsiteX3" fmla="*/ 1102557 w 2230913"/>
                  <a:gd name="connsiteY3" fmla="*/ 231690 h 2283712"/>
                  <a:gd name="connsiteX4" fmla="*/ 1611982 w 2230913"/>
                  <a:gd name="connsiteY4" fmla="*/ 45544 h 2283712"/>
                  <a:gd name="connsiteX5" fmla="*/ 1654579 w 2230913"/>
                  <a:gd name="connsiteY5" fmla="*/ 0 h 2283712"/>
                  <a:gd name="connsiteX6" fmla="*/ 1775963 w 2230913"/>
                  <a:gd name="connsiteY6" fmla="*/ 0 h 2283712"/>
                  <a:gd name="connsiteX7" fmla="*/ 2230913 w 2230913"/>
                  <a:gd name="connsiteY7" fmla="*/ 454950 h 2283712"/>
                  <a:gd name="connsiteX8" fmla="*/ 2230913 w 2230913"/>
                  <a:gd name="connsiteY8" fmla="*/ 2283712 h 2283712"/>
                  <a:gd name="connsiteX9" fmla="*/ 0 w 2230913"/>
                  <a:gd name="connsiteY9" fmla="*/ 2283712 h 2283712"/>
                  <a:gd name="connsiteX10" fmla="*/ 0 w 2230913"/>
                  <a:gd name="connsiteY10" fmla="*/ 454950 h 2283712"/>
                  <a:gd name="connsiteX11" fmla="*/ 454950 w 2230913"/>
                  <a:gd name="connsiteY11" fmla="*/ 0 h 22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913" h="2283712">
                    <a:moveTo>
                      <a:pt x="454950" y="0"/>
                    </a:moveTo>
                    <a:lnTo>
                      <a:pt x="550535" y="0"/>
                    </a:lnTo>
                    <a:lnTo>
                      <a:pt x="593132" y="45544"/>
                    </a:lnTo>
                    <a:cubicBezTo>
                      <a:pt x="723505" y="160555"/>
                      <a:pt x="903614" y="231690"/>
                      <a:pt x="1102557" y="231690"/>
                    </a:cubicBezTo>
                    <a:cubicBezTo>
                      <a:pt x="1301500" y="231690"/>
                      <a:pt x="1481609" y="160555"/>
                      <a:pt x="1611982" y="45544"/>
                    </a:cubicBezTo>
                    <a:lnTo>
                      <a:pt x="1654579" y="0"/>
                    </a:lnTo>
                    <a:lnTo>
                      <a:pt x="1775963" y="0"/>
                    </a:lnTo>
                    <a:cubicBezTo>
                      <a:pt x="2027225" y="0"/>
                      <a:pt x="2230913" y="203688"/>
                      <a:pt x="2230913" y="454950"/>
                    </a:cubicBezTo>
                    <a:lnTo>
                      <a:pt x="2230913" y="2283712"/>
                    </a:lnTo>
                    <a:lnTo>
                      <a:pt x="0" y="2283712"/>
                    </a:lnTo>
                    <a:lnTo>
                      <a:pt x="0" y="454950"/>
                    </a:lnTo>
                    <a:cubicBezTo>
                      <a:pt x="0" y="203688"/>
                      <a:pt x="203688" y="0"/>
                      <a:pt x="454950" y="0"/>
                    </a:cubicBezTo>
                    <a:close/>
                  </a:path>
                </a:pathLst>
              </a:custGeom>
              <a:blipFill dpi="0" rotWithShape="1">
                <a:blip r:embed="rId1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p:nvPr/>
            </p:nvSpPr>
            <p:spPr>
              <a:xfrm rot="5220000" flipH="1">
                <a:off x="4073666" y="4491101"/>
                <a:ext cx="182880" cy="27432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Heptagon 19"/>
              <p:cNvSpPr/>
              <p:nvPr/>
            </p:nvSpPr>
            <p:spPr>
              <a:xfrm>
                <a:off x="3527983" y="2131845"/>
                <a:ext cx="1221179" cy="935062"/>
              </a:xfrm>
              <a:custGeom>
                <a:avLst/>
                <a:gdLst>
                  <a:gd name="connsiteX0" fmla="*/ -4 w 1466158"/>
                  <a:gd name="connsiteY0" fmla="*/ 743572 h 1156219"/>
                  <a:gd name="connsiteX1" fmla="*/ 145195 w 1466158"/>
                  <a:gd name="connsiteY1" fmla="*/ 229004 h 1156219"/>
                  <a:gd name="connsiteX2" fmla="*/ 733079 w 1466158"/>
                  <a:gd name="connsiteY2" fmla="*/ 0 h 1156219"/>
                  <a:gd name="connsiteX3" fmla="*/ 1320963 w 1466158"/>
                  <a:gd name="connsiteY3" fmla="*/ 229004 h 1156219"/>
                  <a:gd name="connsiteX4" fmla="*/ 1466162 w 1466158"/>
                  <a:gd name="connsiteY4" fmla="*/ 743572 h 1156219"/>
                  <a:gd name="connsiteX5" fmla="*/ 1059328 w 1466158"/>
                  <a:gd name="connsiteY5" fmla="*/ 1156225 h 1156219"/>
                  <a:gd name="connsiteX6" fmla="*/ 406830 w 1466158"/>
                  <a:gd name="connsiteY6" fmla="*/ 1156225 h 1156219"/>
                  <a:gd name="connsiteX7" fmla="*/ -4 w 1466158"/>
                  <a:gd name="connsiteY7" fmla="*/ 743572 h 1156219"/>
                  <a:gd name="connsiteX0" fmla="*/ 0 w 1466166"/>
                  <a:gd name="connsiteY0" fmla="*/ 743572 h 1156225"/>
                  <a:gd name="connsiteX1" fmla="*/ 249702 w 1466166"/>
                  <a:gd name="connsiteY1" fmla="*/ 255130 h 1156225"/>
                  <a:gd name="connsiteX2" fmla="*/ 733083 w 1466166"/>
                  <a:gd name="connsiteY2" fmla="*/ 0 h 1156225"/>
                  <a:gd name="connsiteX3" fmla="*/ 1320967 w 1466166"/>
                  <a:gd name="connsiteY3" fmla="*/ 229004 h 1156225"/>
                  <a:gd name="connsiteX4" fmla="*/ 1466166 w 1466166"/>
                  <a:gd name="connsiteY4" fmla="*/ 743572 h 1156225"/>
                  <a:gd name="connsiteX5" fmla="*/ 1059332 w 1466166"/>
                  <a:gd name="connsiteY5" fmla="*/ 1156225 h 1156225"/>
                  <a:gd name="connsiteX6" fmla="*/ 406834 w 1466166"/>
                  <a:gd name="connsiteY6" fmla="*/ 1156225 h 1156225"/>
                  <a:gd name="connsiteX7" fmla="*/ 0 w 1466166"/>
                  <a:gd name="connsiteY7" fmla="*/ 743572 h 1156225"/>
                  <a:gd name="connsiteX0" fmla="*/ 0 w 1466166"/>
                  <a:gd name="connsiteY0" fmla="*/ 743572 h 1156225"/>
                  <a:gd name="connsiteX1" fmla="*/ 249702 w 1466166"/>
                  <a:gd name="connsiteY1" fmla="*/ 255130 h 1156225"/>
                  <a:gd name="connsiteX2" fmla="*/ 733083 w 1466166"/>
                  <a:gd name="connsiteY2" fmla="*/ 0 h 1156225"/>
                  <a:gd name="connsiteX3" fmla="*/ 1251299 w 1466166"/>
                  <a:gd name="connsiteY3" fmla="*/ 263838 h 1156225"/>
                  <a:gd name="connsiteX4" fmla="*/ 1466166 w 1466166"/>
                  <a:gd name="connsiteY4" fmla="*/ 743572 h 1156225"/>
                  <a:gd name="connsiteX5" fmla="*/ 1059332 w 1466166"/>
                  <a:gd name="connsiteY5" fmla="*/ 1156225 h 1156225"/>
                  <a:gd name="connsiteX6" fmla="*/ 406834 w 1466166"/>
                  <a:gd name="connsiteY6" fmla="*/ 1156225 h 1156225"/>
                  <a:gd name="connsiteX7" fmla="*/ 0 w 1466166"/>
                  <a:gd name="connsiteY7" fmla="*/ 743572 h 1156225"/>
                  <a:gd name="connsiteX0" fmla="*/ 0 w 1466166"/>
                  <a:gd name="connsiteY0" fmla="*/ 647778 h 1060431"/>
                  <a:gd name="connsiteX1" fmla="*/ 249702 w 1466166"/>
                  <a:gd name="connsiteY1" fmla="*/ 159336 h 1060431"/>
                  <a:gd name="connsiteX2" fmla="*/ 733083 w 1466166"/>
                  <a:gd name="connsiteY2" fmla="*/ 0 h 1060431"/>
                  <a:gd name="connsiteX3" fmla="*/ 1251299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51299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16465 w 1466166"/>
                  <a:gd name="connsiteY3" fmla="*/ 168044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75828 w 1466166"/>
                  <a:gd name="connsiteY1" fmla="*/ 168044 h 1060431"/>
                  <a:gd name="connsiteX2" fmla="*/ 733083 w 1466166"/>
                  <a:gd name="connsiteY2" fmla="*/ 0 h 1060431"/>
                  <a:gd name="connsiteX3" fmla="*/ 1208199 w 1466166"/>
                  <a:gd name="connsiteY3" fmla="*/ 185461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92361 w 1466166"/>
                  <a:gd name="connsiteY1" fmla="*/ 168044 h 1060431"/>
                  <a:gd name="connsiteX2" fmla="*/ 733083 w 1466166"/>
                  <a:gd name="connsiteY2" fmla="*/ 0 h 1060431"/>
                  <a:gd name="connsiteX3" fmla="*/ 1208199 w 1466166"/>
                  <a:gd name="connsiteY3" fmla="*/ 185461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66166"/>
                  <a:gd name="connsiteY0" fmla="*/ 647778 h 1060431"/>
                  <a:gd name="connsiteX1" fmla="*/ 292361 w 1466166"/>
                  <a:gd name="connsiteY1" fmla="*/ 168044 h 1060431"/>
                  <a:gd name="connsiteX2" fmla="*/ 733083 w 1466166"/>
                  <a:gd name="connsiteY2" fmla="*/ 0 h 1060431"/>
                  <a:gd name="connsiteX3" fmla="*/ 1199934 w 1466166"/>
                  <a:gd name="connsiteY3" fmla="*/ 194170 h 1060431"/>
                  <a:gd name="connsiteX4" fmla="*/ 1466166 w 1466166"/>
                  <a:gd name="connsiteY4" fmla="*/ 647778 h 1060431"/>
                  <a:gd name="connsiteX5" fmla="*/ 1059332 w 1466166"/>
                  <a:gd name="connsiteY5" fmla="*/ 1060431 h 1060431"/>
                  <a:gd name="connsiteX6" fmla="*/ 406834 w 1466166"/>
                  <a:gd name="connsiteY6" fmla="*/ 1060431 h 1060431"/>
                  <a:gd name="connsiteX7" fmla="*/ 0 w 1466166"/>
                  <a:gd name="connsiteY7" fmla="*/ 647778 h 1060431"/>
                  <a:gd name="connsiteX0" fmla="*/ 0 w 1414092"/>
                  <a:gd name="connsiteY0" fmla="*/ 620274 h 1060431"/>
                  <a:gd name="connsiteX1" fmla="*/ 240287 w 1414092"/>
                  <a:gd name="connsiteY1" fmla="*/ 168044 h 1060431"/>
                  <a:gd name="connsiteX2" fmla="*/ 681009 w 1414092"/>
                  <a:gd name="connsiteY2" fmla="*/ 0 h 1060431"/>
                  <a:gd name="connsiteX3" fmla="*/ 1147860 w 1414092"/>
                  <a:gd name="connsiteY3" fmla="*/ 194170 h 1060431"/>
                  <a:gd name="connsiteX4" fmla="*/ 1414092 w 1414092"/>
                  <a:gd name="connsiteY4" fmla="*/ 647778 h 1060431"/>
                  <a:gd name="connsiteX5" fmla="*/ 1007258 w 1414092"/>
                  <a:gd name="connsiteY5" fmla="*/ 1060431 h 1060431"/>
                  <a:gd name="connsiteX6" fmla="*/ 354760 w 1414092"/>
                  <a:gd name="connsiteY6" fmla="*/ 1060431 h 1060431"/>
                  <a:gd name="connsiteX7" fmla="*/ 0 w 1414092"/>
                  <a:gd name="connsiteY7" fmla="*/ 620274 h 1060431"/>
                  <a:gd name="connsiteX0" fmla="*/ 0 w 1457487"/>
                  <a:gd name="connsiteY0" fmla="*/ 638610 h 1060431"/>
                  <a:gd name="connsiteX1" fmla="*/ 283682 w 1457487"/>
                  <a:gd name="connsiteY1" fmla="*/ 168044 h 1060431"/>
                  <a:gd name="connsiteX2" fmla="*/ 724404 w 1457487"/>
                  <a:gd name="connsiteY2" fmla="*/ 0 h 1060431"/>
                  <a:gd name="connsiteX3" fmla="*/ 1191255 w 1457487"/>
                  <a:gd name="connsiteY3" fmla="*/ 194170 h 1060431"/>
                  <a:gd name="connsiteX4" fmla="*/ 1457487 w 1457487"/>
                  <a:gd name="connsiteY4" fmla="*/ 647778 h 1060431"/>
                  <a:gd name="connsiteX5" fmla="*/ 1050653 w 1457487"/>
                  <a:gd name="connsiteY5" fmla="*/ 1060431 h 1060431"/>
                  <a:gd name="connsiteX6" fmla="*/ 398155 w 1457487"/>
                  <a:gd name="connsiteY6" fmla="*/ 1060431 h 1060431"/>
                  <a:gd name="connsiteX7" fmla="*/ 0 w 1457487"/>
                  <a:gd name="connsiteY7" fmla="*/ 638610 h 1060431"/>
                  <a:gd name="connsiteX0" fmla="*/ 0 w 1414092"/>
                  <a:gd name="connsiteY0" fmla="*/ 638610 h 1060431"/>
                  <a:gd name="connsiteX1" fmla="*/ 283682 w 1414092"/>
                  <a:gd name="connsiteY1" fmla="*/ 168044 h 1060431"/>
                  <a:gd name="connsiteX2" fmla="*/ 724404 w 1414092"/>
                  <a:gd name="connsiteY2" fmla="*/ 0 h 1060431"/>
                  <a:gd name="connsiteX3" fmla="*/ 1191255 w 1414092"/>
                  <a:gd name="connsiteY3" fmla="*/ 194170 h 1060431"/>
                  <a:gd name="connsiteX4" fmla="*/ 1414092 w 1414092"/>
                  <a:gd name="connsiteY4" fmla="*/ 647778 h 1060431"/>
                  <a:gd name="connsiteX5" fmla="*/ 1050653 w 1414092"/>
                  <a:gd name="connsiteY5" fmla="*/ 1060431 h 1060431"/>
                  <a:gd name="connsiteX6" fmla="*/ 398155 w 1414092"/>
                  <a:gd name="connsiteY6" fmla="*/ 1060431 h 1060431"/>
                  <a:gd name="connsiteX7" fmla="*/ 0 w 1414092"/>
                  <a:gd name="connsiteY7" fmla="*/ 638610 h 1060431"/>
                  <a:gd name="connsiteX0" fmla="*/ 0 w 1370697"/>
                  <a:gd name="connsiteY0" fmla="*/ 638610 h 1060431"/>
                  <a:gd name="connsiteX1" fmla="*/ 240287 w 1370697"/>
                  <a:gd name="connsiteY1" fmla="*/ 168044 h 1060431"/>
                  <a:gd name="connsiteX2" fmla="*/ 681009 w 1370697"/>
                  <a:gd name="connsiteY2" fmla="*/ 0 h 1060431"/>
                  <a:gd name="connsiteX3" fmla="*/ 1147860 w 1370697"/>
                  <a:gd name="connsiteY3" fmla="*/ 194170 h 1060431"/>
                  <a:gd name="connsiteX4" fmla="*/ 1370697 w 1370697"/>
                  <a:gd name="connsiteY4" fmla="*/ 647778 h 1060431"/>
                  <a:gd name="connsiteX5" fmla="*/ 1007258 w 1370697"/>
                  <a:gd name="connsiteY5" fmla="*/ 1060431 h 1060431"/>
                  <a:gd name="connsiteX6" fmla="*/ 354760 w 1370697"/>
                  <a:gd name="connsiteY6" fmla="*/ 1060431 h 1060431"/>
                  <a:gd name="connsiteX7" fmla="*/ 0 w 1370697"/>
                  <a:gd name="connsiteY7" fmla="*/ 638610 h 1060431"/>
                  <a:gd name="connsiteX0" fmla="*/ 0 w 1370697"/>
                  <a:gd name="connsiteY0" fmla="*/ 638610 h 1060431"/>
                  <a:gd name="connsiteX1" fmla="*/ 240287 w 1370697"/>
                  <a:gd name="connsiteY1" fmla="*/ 168044 h 1060431"/>
                  <a:gd name="connsiteX2" fmla="*/ 681009 w 1370697"/>
                  <a:gd name="connsiteY2" fmla="*/ 0 h 1060431"/>
                  <a:gd name="connsiteX3" fmla="*/ 1147860 w 1370697"/>
                  <a:gd name="connsiteY3" fmla="*/ 194170 h 1060431"/>
                  <a:gd name="connsiteX4" fmla="*/ 1370697 w 1370697"/>
                  <a:gd name="connsiteY4" fmla="*/ 647778 h 1060431"/>
                  <a:gd name="connsiteX5" fmla="*/ 1007258 w 1370697"/>
                  <a:gd name="connsiteY5" fmla="*/ 1060431 h 1060431"/>
                  <a:gd name="connsiteX6" fmla="*/ 354760 w 1370697"/>
                  <a:gd name="connsiteY6" fmla="*/ 1060431 h 1060431"/>
                  <a:gd name="connsiteX7" fmla="*/ 0 w 1370697"/>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2027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2027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6611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38610 h 1060431"/>
                  <a:gd name="connsiteX1" fmla="*/ 240287 w 1379376"/>
                  <a:gd name="connsiteY1" fmla="*/ 168044 h 1060431"/>
                  <a:gd name="connsiteX2" fmla="*/ 681009 w 1379376"/>
                  <a:gd name="connsiteY2" fmla="*/ 0 h 1060431"/>
                  <a:gd name="connsiteX3" fmla="*/ 1147860 w 1379376"/>
                  <a:gd name="connsiteY3" fmla="*/ 194170 h 1060431"/>
                  <a:gd name="connsiteX4" fmla="*/ 1379376 w 1379376"/>
                  <a:gd name="connsiteY4" fmla="*/ 666114 h 1060431"/>
                  <a:gd name="connsiteX5" fmla="*/ 1007258 w 1379376"/>
                  <a:gd name="connsiteY5" fmla="*/ 1060431 h 1060431"/>
                  <a:gd name="connsiteX6" fmla="*/ 354760 w 1379376"/>
                  <a:gd name="connsiteY6" fmla="*/ 1060431 h 1060431"/>
                  <a:gd name="connsiteX7" fmla="*/ 0 w 1379376"/>
                  <a:gd name="connsiteY7" fmla="*/ 638610 h 1060431"/>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7 w 1379376"/>
                  <a:gd name="connsiteY1" fmla="*/ 135356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8 w 1379376"/>
                  <a:gd name="connsiteY1" fmla="*/ 168045 h 1027743"/>
                  <a:gd name="connsiteX2" fmla="*/ 681009 w 1379376"/>
                  <a:gd name="connsiteY2" fmla="*/ 0 h 1027743"/>
                  <a:gd name="connsiteX3" fmla="*/ 1147860 w 1379376"/>
                  <a:gd name="connsiteY3" fmla="*/ 161482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240288 w 1379376"/>
                  <a:gd name="connsiteY1" fmla="*/ 168045 h 1027743"/>
                  <a:gd name="connsiteX2" fmla="*/ 681009 w 1379376"/>
                  <a:gd name="connsiteY2" fmla="*/ 0 h 1027743"/>
                  <a:gd name="connsiteX3" fmla="*/ 1147860 w 1379376"/>
                  <a:gd name="connsiteY3" fmla="*/ 205066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05922 h 1027743"/>
                  <a:gd name="connsiteX1" fmla="*/ 323164 w 1379376"/>
                  <a:gd name="connsiteY1" fmla="*/ 59084 h 1027743"/>
                  <a:gd name="connsiteX2" fmla="*/ 681009 w 1379376"/>
                  <a:gd name="connsiteY2" fmla="*/ 0 h 1027743"/>
                  <a:gd name="connsiteX3" fmla="*/ 1147860 w 1379376"/>
                  <a:gd name="connsiteY3" fmla="*/ 205066 h 1027743"/>
                  <a:gd name="connsiteX4" fmla="*/ 1379376 w 1379376"/>
                  <a:gd name="connsiteY4" fmla="*/ 633426 h 1027743"/>
                  <a:gd name="connsiteX5" fmla="*/ 1007258 w 1379376"/>
                  <a:gd name="connsiteY5" fmla="*/ 1027743 h 1027743"/>
                  <a:gd name="connsiteX6" fmla="*/ 354760 w 1379376"/>
                  <a:gd name="connsiteY6" fmla="*/ 1027743 h 1027743"/>
                  <a:gd name="connsiteX7" fmla="*/ 0 w 1379376"/>
                  <a:gd name="connsiteY7" fmla="*/ 605922 h 1027743"/>
                  <a:gd name="connsiteX0" fmla="*/ 0 w 1379376"/>
                  <a:gd name="connsiteY0" fmla="*/ 660402 h 1082223"/>
                  <a:gd name="connsiteX1" fmla="*/ 323164 w 1379376"/>
                  <a:gd name="connsiteY1" fmla="*/ 113564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312805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292086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379376"/>
                  <a:gd name="connsiteY0" fmla="*/ 660402 h 1082223"/>
                  <a:gd name="connsiteX1" fmla="*/ 292086 w 1379376"/>
                  <a:gd name="connsiteY1" fmla="*/ 135357 h 1082223"/>
                  <a:gd name="connsiteX2" fmla="*/ 732807 w 1379376"/>
                  <a:gd name="connsiteY2" fmla="*/ 0 h 1082223"/>
                  <a:gd name="connsiteX3" fmla="*/ 1147860 w 1379376"/>
                  <a:gd name="connsiteY3" fmla="*/ 259546 h 1082223"/>
                  <a:gd name="connsiteX4" fmla="*/ 1379376 w 1379376"/>
                  <a:gd name="connsiteY4" fmla="*/ 687906 h 1082223"/>
                  <a:gd name="connsiteX5" fmla="*/ 1007258 w 1379376"/>
                  <a:gd name="connsiteY5" fmla="*/ 1082223 h 1082223"/>
                  <a:gd name="connsiteX6" fmla="*/ 354760 w 1379376"/>
                  <a:gd name="connsiteY6" fmla="*/ 1082223 h 1082223"/>
                  <a:gd name="connsiteX7" fmla="*/ 0 w 1379376"/>
                  <a:gd name="connsiteY7" fmla="*/ 660402 h 1082223"/>
                  <a:gd name="connsiteX0" fmla="*/ 0 w 1400095"/>
                  <a:gd name="connsiteY0" fmla="*/ 693090 h 1082223"/>
                  <a:gd name="connsiteX1" fmla="*/ 312805 w 1400095"/>
                  <a:gd name="connsiteY1" fmla="*/ 135357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68579 w 1400095"/>
                  <a:gd name="connsiteY3" fmla="*/ 259546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78938 w 1400095"/>
                  <a:gd name="connsiteY3" fmla="*/ 226858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 name="connsiteX0" fmla="*/ 0 w 1400095"/>
                  <a:gd name="connsiteY0" fmla="*/ 693090 h 1082223"/>
                  <a:gd name="connsiteX1" fmla="*/ 312805 w 1400095"/>
                  <a:gd name="connsiteY1" fmla="*/ 178941 h 1082223"/>
                  <a:gd name="connsiteX2" fmla="*/ 753526 w 1400095"/>
                  <a:gd name="connsiteY2" fmla="*/ 0 h 1082223"/>
                  <a:gd name="connsiteX3" fmla="*/ 1178938 w 1400095"/>
                  <a:gd name="connsiteY3" fmla="*/ 226858 h 1082223"/>
                  <a:gd name="connsiteX4" fmla="*/ 1400095 w 1400095"/>
                  <a:gd name="connsiteY4" fmla="*/ 687906 h 1082223"/>
                  <a:gd name="connsiteX5" fmla="*/ 1027977 w 1400095"/>
                  <a:gd name="connsiteY5" fmla="*/ 1082223 h 1082223"/>
                  <a:gd name="connsiteX6" fmla="*/ 375479 w 1400095"/>
                  <a:gd name="connsiteY6" fmla="*/ 1082223 h 1082223"/>
                  <a:gd name="connsiteX7" fmla="*/ 0 w 1400095"/>
                  <a:gd name="connsiteY7" fmla="*/ 693090 h 10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095" h="1082223">
                    <a:moveTo>
                      <a:pt x="0" y="693090"/>
                    </a:moveTo>
                    <a:cubicBezTo>
                      <a:pt x="19343" y="517899"/>
                      <a:pt x="108394" y="433860"/>
                      <a:pt x="312805" y="178941"/>
                    </a:cubicBezTo>
                    <a:cubicBezTo>
                      <a:pt x="449352" y="68446"/>
                      <a:pt x="596259" y="1535"/>
                      <a:pt x="753526" y="0"/>
                    </a:cubicBezTo>
                    <a:cubicBezTo>
                      <a:pt x="960941" y="32035"/>
                      <a:pt x="1044040" y="129447"/>
                      <a:pt x="1178938" y="226858"/>
                    </a:cubicBezTo>
                    <a:cubicBezTo>
                      <a:pt x="1256110" y="368893"/>
                      <a:pt x="1366318" y="545871"/>
                      <a:pt x="1400095" y="687906"/>
                    </a:cubicBezTo>
                    <a:cubicBezTo>
                      <a:pt x="1388884" y="782673"/>
                      <a:pt x="1152016" y="950784"/>
                      <a:pt x="1027977" y="1082223"/>
                    </a:cubicBezTo>
                    <a:lnTo>
                      <a:pt x="375479" y="1082223"/>
                    </a:lnTo>
                    <a:lnTo>
                      <a:pt x="0" y="693090"/>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3804574" y="3312413"/>
                <a:ext cx="133223" cy="374027"/>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rot="21145175">
                <a:off x="3809372" y="3578203"/>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rot="21145175">
                <a:off x="3837433" y="3793785"/>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flipH="1">
                <a:off x="4378609" y="3323286"/>
                <a:ext cx="133223" cy="374027"/>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rot="454825" flipH="1">
                <a:off x="4368815" y="3589078"/>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rot="454825" flipH="1">
                <a:off x="4345803" y="3812629"/>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4459942" y="2702742"/>
                <a:ext cx="145339" cy="179458"/>
              </a:xfrm>
              <a:prstGeom prst="ellipse">
                <a:avLst/>
              </a:pr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3715688" y="2752468"/>
                <a:ext cx="145339" cy="179458"/>
              </a:xfrm>
              <a:prstGeom prst="ellipse">
                <a:avLst/>
              </a:pr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ardrop 117"/>
              <p:cNvSpPr/>
              <p:nvPr/>
            </p:nvSpPr>
            <p:spPr>
              <a:xfrm rot="233576" flipH="1">
                <a:off x="4438442" y="2872570"/>
                <a:ext cx="202792" cy="197992"/>
              </a:xfrm>
              <a:prstGeom prst="teardrop">
                <a:avLst>
                  <a:gd name="adj" fmla="val 153251"/>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ardrop 118"/>
              <p:cNvSpPr/>
              <p:nvPr/>
            </p:nvSpPr>
            <p:spPr>
              <a:xfrm rot="21366424">
                <a:off x="3712088" y="2911131"/>
                <a:ext cx="202792" cy="197992"/>
              </a:xfrm>
              <a:prstGeom prst="teardrop">
                <a:avLst>
                  <a:gd name="adj" fmla="val 153251"/>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Stored Data 31"/>
              <p:cNvSpPr/>
              <p:nvPr/>
            </p:nvSpPr>
            <p:spPr>
              <a:xfrm rot="16200000">
                <a:off x="3659947" y="2424051"/>
                <a:ext cx="1011930" cy="74065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22 w 10455"/>
                  <a:gd name="connsiteY0" fmla="*/ 0 h 10000"/>
                  <a:gd name="connsiteX1" fmla="*/ 10455 w 10455"/>
                  <a:gd name="connsiteY1" fmla="*/ 0 h 10000"/>
                  <a:gd name="connsiteX2" fmla="*/ 8788 w 10455"/>
                  <a:gd name="connsiteY2" fmla="*/ 5000 h 10000"/>
                  <a:gd name="connsiteX3" fmla="*/ 10455 w 10455"/>
                  <a:gd name="connsiteY3" fmla="*/ 10000 h 10000"/>
                  <a:gd name="connsiteX4" fmla="*/ 2122 w 10455"/>
                  <a:gd name="connsiteY4" fmla="*/ 10000 h 10000"/>
                  <a:gd name="connsiteX5" fmla="*/ 0 w 10455"/>
                  <a:gd name="connsiteY5" fmla="*/ 5084 h 10000"/>
                  <a:gd name="connsiteX6" fmla="*/ 2122 w 10455"/>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 h="10000">
                    <a:moveTo>
                      <a:pt x="2122" y="0"/>
                    </a:moveTo>
                    <a:lnTo>
                      <a:pt x="10455" y="0"/>
                    </a:lnTo>
                    <a:cubicBezTo>
                      <a:pt x="9534" y="0"/>
                      <a:pt x="8788" y="2239"/>
                      <a:pt x="8788" y="5000"/>
                    </a:cubicBezTo>
                    <a:cubicBezTo>
                      <a:pt x="8788" y="7761"/>
                      <a:pt x="9534" y="10000"/>
                      <a:pt x="10455" y="10000"/>
                    </a:cubicBezTo>
                    <a:lnTo>
                      <a:pt x="2122" y="10000"/>
                    </a:lnTo>
                    <a:cubicBezTo>
                      <a:pt x="1201" y="10000"/>
                      <a:pt x="0" y="7845"/>
                      <a:pt x="0" y="5084"/>
                    </a:cubicBezTo>
                    <a:cubicBezTo>
                      <a:pt x="0" y="2323"/>
                      <a:pt x="1201" y="0"/>
                      <a:pt x="2122" y="0"/>
                    </a:cubicBezTo>
                    <a:close/>
                  </a:path>
                </a:pathLst>
              </a:custGeom>
              <a:solidFill>
                <a:srgbClr val="57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Chord 14"/>
              <p:cNvSpPr/>
              <p:nvPr/>
            </p:nvSpPr>
            <p:spPr>
              <a:xfrm rot="4717881">
                <a:off x="3880254" y="2003501"/>
                <a:ext cx="549818" cy="894096"/>
              </a:xfrm>
              <a:custGeom>
                <a:avLst/>
                <a:gdLst>
                  <a:gd name="connsiteX0" fmla="*/ 730046 w 1131588"/>
                  <a:gd name="connsiteY0" fmla="*/ 1170883 h 1196650"/>
                  <a:gd name="connsiteX1" fmla="*/ 25776 w 1131588"/>
                  <a:gd name="connsiteY1" fmla="*/ 776863 h 1196650"/>
                  <a:gd name="connsiteX2" fmla="*/ 356970 w 1131588"/>
                  <a:gd name="connsiteY2" fmla="*/ 42243 h 1196650"/>
                  <a:gd name="connsiteX3" fmla="*/ 730046 w 1131588"/>
                  <a:gd name="connsiteY3" fmla="*/ 1170883 h 1196650"/>
                  <a:gd name="connsiteX0" fmla="*/ 737727 w 737727"/>
                  <a:gd name="connsiteY0" fmla="*/ 1153645 h 1177495"/>
                  <a:gd name="connsiteX1" fmla="*/ 25890 w 737727"/>
                  <a:gd name="connsiteY1" fmla="*/ 734620 h 1177495"/>
                  <a:gd name="connsiteX2" fmla="*/ 357084 w 737727"/>
                  <a:gd name="connsiteY2" fmla="*/ 0 h 1177495"/>
                  <a:gd name="connsiteX3" fmla="*/ 737727 w 737727"/>
                  <a:gd name="connsiteY3" fmla="*/ 1153645 h 1177495"/>
                  <a:gd name="connsiteX0" fmla="*/ 737727 w 737727"/>
                  <a:gd name="connsiteY0" fmla="*/ 1153645 h 1211690"/>
                  <a:gd name="connsiteX1" fmla="*/ 201302 w 737727"/>
                  <a:gd name="connsiteY1" fmla="*/ 1008454 h 1211690"/>
                  <a:gd name="connsiteX2" fmla="*/ 25890 w 737727"/>
                  <a:gd name="connsiteY2" fmla="*/ 734620 h 1211690"/>
                  <a:gd name="connsiteX3" fmla="*/ 357084 w 737727"/>
                  <a:gd name="connsiteY3" fmla="*/ 0 h 1211690"/>
                  <a:gd name="connsiteX4" fmla="*/ 737727 w 737727"/>
                  <a:gd name="connsiteY4" fmla="*/ 1153645 h 1211690"/>
                  <a:gd name="connsiteX0" fmla="*/ 723006 w 723006"/>
                  <a:gd name="connsiteY0" fmla="*/ 1191690 h 1249735"/>
                  <a:gd name="connsiteX1" fmla="*/ 186581 w 723006"/>
                  <a:gd name="connsiteY1" fmla="*/ 1046499 h 1249735"/>
                  <a:gd name="connsiteX2" fmla="*/ 11169 w 723006"/>
                  <a:gd name="connsiteY2" fmla="*/ 772665 h 1249735"/>
                  <a:gd name="connsiteX3" fmla="*/ 53454 w 723006"/>
                  <a:gd name="connsiteY3" fmla="*/ 322502 h 1249735"/>
                  <a:gd name="connsiteX4" fmla="*/ 342363 w 723006"/>
                  <a:gd name="connsiteY4" fmla="*/ 38045 h 1249735"/>
                  <a:gd name="connsiteX5" fmla="*/ 723006 w 723006"/>
                  <a:gd name="connsiteY5" fmla="*/ 1191690 h 1249735"/>
                  <a:gd name="connsiteX0" fmla="*/ 717066 w 717066"/>
                  <a:gd name="connsiteY0" fmla="*/ 1190340 h 1248385"/>
                  <a:gd name="connsiteX1" fmla="*/ 180641 w 717066"/>
                  <a:gd name="connsiteY1" fmla="*/ 1045149 h 1248385"/>
                  <a:gd name="connsiteX2" fmla="*/ 5229 w 717066"/>
                  <a:gd name="connsiteY2" fmla="*/ 771315 h 1248385"/>
                  <a:gd name="connsiteX3" fmla="*/ 90468 w 717066"/>
                  <a:gd name="connsiteY3" fmla="*/ 336814 h 1248385"/>
                  <a:gd name="connsiteX4" fmla="*/ 336423 w 717066"/>
                  <a:gd name="connsiteY4" fmla="*/ 36695 h 1248385"/>
                  <a:gd name="connsiteX5" fmla="*/ 717066 w 717066"/>
                  <a:gd name="connsiteY5" fmla="*/ 1190340 h 1248385"/>
                  <a:gd name="connsiteX0" fmla="*/ 717066 w 717066"/>
                  <a:gd name="connsiteY0" fmla="*/ 1120406 h 1178451"/>
                  <a:gd name="connsiteX1" fmla="*/ 180641 w 717066"/>
                  <a:gd name="connsiteY1" fmla="*/ 975215 h 1178451"/>
                  <a:gd name="connsiteX2" fmla="*/ 5229 w 717066"/>
                  <a:gd name="connsiteY2" fmla="*/ 701381 h 1178451"/>
                  <a:gd name="connsiteX3" fmla="*/ 90468 w 717066"/>
                  <a:gd name="connsiteY3" fmla="*/ 266880 h 1178451"/>
                  <a:gd name="connsiteX4" fmla="*/ 426822 w 717066"/>
                  <a:gd name="connsiteY4" fmla="*/ 44491 h 1178451"/>
                  <a:gd name="connsiteX5" fmla="*/ 717066 w 717066"/>
                  <a:gd name="connsiteY5" fmla="*/ 1120406 h 1178451"/>
                  <a:gd name="connsiteX0" fmla="*/ 745739 w 745739"/>
                  <a:gd name="connsiteY0" fmla="*/ 1025746 h 1102868"/>
                  <a:gd name="connsiteX1" fmla="*/ 180641 w 745739"/>
                  <a:gd name="connsiteY1" fmla="*/ 975215 h 1102868"/>
                  <a:gd name="connsiteX2" fmla="*/ 5229 w 745739"/>
                  <a:gd name="connsiteY2" fmla="*/ 701381 h 1102868"/>
                  <a:gd name="connsiteX3" fmla="*/ 90468 w 745739"/>
                  <a:gd name="connsiteY3" fmla="*/ 266880 h 1102868"/>
                  <a:gd name="connsiteX4" fmla="*/ 426822 w 745739"/>
                  <a:gd name="connsiteY4" fmla="*/ 44491 h 1102868"/>
                  <a:gd name="connsiteX5" fmla="*/ 745739 w 745739"/>
                  <a:gd name="connsiteY5" fmla="*/ 1025746 h 1102868"/>
                  <a:gd name="connsiteX0" fmla="*/ 709924 w 709924"/>
                  <a:gd name="connsiteY0" fmla="*/ 1065246 h 1133151"/>
                  <a:gd name="connsiteX1" fmla="*/ 180641 w 709924"/>
                  <a:gd name="connsiteY1" fmla="*/ 975215 h 1133151"/>
                  <a:gd name="connsiteX2" fmla="*/ 5229 w 709924"/>
                  <a:gd name="connsiteY2" fmla="*/ 701381 h 1133151"/>
                  <a:gd name="connsiteX3" fmla="*/ 90468 w 709924"/>
                  <a:gd name="connsiteY3" fmla="*/ 266880 h 1133151"/>
                  <a:gd name="connsiteX4" fmla="*/ 426822 w 709924"/>
                  <a:gd name="connsiteY4" fmla="*/ 44491 h 1133151"/>
                  <a:gd name="connsiteX5" fmla="*/ 709924 w 709924"/>
                  <a:gd name="connsiteY5" fmla="*/ 1065246 h 1133151"/>
                  <a:gd name="connsiteX0" fmla="*/ 709924 w 709924"/>
                  <a:gd name="connsiteY0" fmla="*/ 1065246 h 1129352"/>
                  <a:gd name="connsiteX1" fmla="*/ 213001 w 709924"/>
                  <a:gd name="connsiteY1" fmla="*/ 955868 h 1129352"/>
                  <a:gd name="connsiteX2" fmla="*/ 5229 w 709924"/>
                  <a:gd name="connsiteY2" fmla="*/ 701381 h 1129352"/>
                  <a:gd name="connsiteX3" fmla="*/ 90468 w 709924"/>
                  <a:gd name="connsiteY3" fmla="*/ 266880 h 1129352"/>
                  <a:gd name="connsiteX4" fmla="*/ 426822 w 709924"/>
                  <a:gd name="connsiteY4" fmla="*/ 44491 h 1129352"/>
                  <a:gd name="connsiteX5" fmla="*/ 709924 w 709924"/>
                  <a:gd name="connsiteY5" fmla="*/ 1065246 h 1129352"/>
                  <a:gd name="connsiteX0" fmla="*/ 664953 w 664953"/>
                  <a:gd name="connsiteY0" fmla="*/ 1065246 h 1129352"/>
                  <a:gd name="connsiteX1" fmla="*/ 168030 w 664953"/>
                  <a:gd name="connsiteY1" fmla="*/ 955868 h 1129352"/>
                  <a:gd name="connsiteX2" fmla="*/ 14613 w 664953"/>
                  <a:gd name="connsiteY2" fmla="*/ 723145 h 1129352"/>
                  <a:gd name="connsiteX3" fmla="*/ 45497 w 664953"/>
                  <a:gd name="connsiteY3" fmla="*/ 266880 h 1129352"/>
                  <a:gd name="connsiteX4" fmla="*/ 381851 w 664953"/>
                  <a:gd name="connsiteY4" fmla="*/ 44491 h 1129352"/>
                  <a:gd name="connsiteX5" fmla="*/ 664953 w 664953"/>
                  <a:gd name="connsiteY5" fmla="*/ 1065246 h 1129352"/>
                  <a:gd name="connsiteX0" fmla="*/ 657219 w 657219"/>
                  <a:gd name="connsiteY0" fmla="*/ 1059354 h 1123460"/>
                  <a:gd name="connsiteX1" fmla="*/ 160296 w 657219"/>
                  <a:gd name="connsiteY1" fmla="*/ 949976 h 1123460"/>
                  <a:gd name="connsiteX2" fmla="*/ 6879 w 657219"/>
                  <a:gd name="connsiteY2" fmla="*/ 717253 h 1123460"/>
                  <a:gd name="connsiteX3" fmla="*/ 73808 w 657219"/>
                  <a:gd name="connsiteY3" fmla="*/ 316954 h 1123460"/>
                  <a:gd name="connsiteX4" fmla="*/ 374117 w 657219"/>
                  <a:gd name="connsiteY4" fmla="*/ 38599 h 1123460"/>
                  <a:gd name="connsiteX5" fmla="*/ 657219 w 657219"/>
                  <a:gd name="connsiteY5" fmla="*/ 1059354 h 1123460"/>
                  <a:gd name="connsiteX0" fmla="*/ 655756 w 655756"/>
                  <a:gd name="connsiteY0" fmla="*/ 1097170 h 1161276"/>
                  <a:gd name="connsiteX1" fmla="*/ 158833 w 655756"/>
                  <a:gd name="connsiteY1" fmla="*/ 987792 h 1161276"/>
                  <a:gd name="connsiteX2" fmla="*/ 5416 w 655756"/>
                  <a:gd name="connsiteY2" fmla="*/ 755069 h 1161276"/>
                  <a:gd name="connsiteX3" fmla="*/ 72345 w 655756"/>
                  <a:gd name="connsiteY3" fmla="*/ 354770 h 1161276"/>
                  <a:gd name="connsiteX4" fmla="*/ 235940 w 655756"/>
                  <a:gd name="connsiteY4" fmla="*/ 105030 h 1161276"/>
                  <a:gd name="connsiteX5" fmla="*/ 372654 w 655756"/>
                  <a:gd name="connsiteY5" fmla="*/ 76415 h 1161276"/>
                  <a:gd name="connsiteX6" fmla="*/ 655756 w 655756"/>
                  <a:gd name="connsiteY6" fmla="*/ 1097170 h 1161276"/>
                  <a:gd name="connsiteX0" fmla="*/ 655756 w 655756"/>
                  <a:gd name="connsiteY0" fmla="*/ 1094816 h 1158922"/>
                  <a:gd name="connsiteX1" fmla="*/ 158833 w 655756"/>
                  <a:gd name="connsiteY1" fmla="*/ 985438 h 1158922"/>
                  <a:gd name="connsiteX2" fmla="*/ 5416 w 655756"/>
                  <a:gd name="connsiteY2" fmla="*/ 752715 h 1158922"/>
                  <a:gd name="connsiteX3" fmla="*/ 72345 w 655756"/>
                  <a:gd name="connsiteY3" fmla="*/ 352416 h 1158922"/>
                  <a:gd name="connsiteX4" fmla="*/ 143123 w 655756"/>
                  <a:gd name="connsiteY4" fmla="*/ 111659 h 1158922"/>
                  <a:gd name="connsiteX5" fmla="*/ 372654 w 655756"/>
                  <a:gd name="connsiteY5" fmla="*/ 74061 h 1158922"/>
                  <a:gd name="connsiteX6" fmla="*/ 655756 w 655756"/>
                  <a:gd name="connsiteY6" fmla="*/ 1094816 h 1158922"/>
                  <a:gd name="connsiteX0" fmla="*/ 655756 w 656175"/>
                  <a:gd name="connsiteY0" fmla="*/ 1094816 h 1198762"/>
                  <a:gd name="connsiteX1" fmla="*/ 429412 w 656175"/>
                  <a:gd name="connsiteY1" fmla="*/ 1152338 h 1198762"/>
                  <a:gd name="connsiteX2" fmla="*/ 158833 w 656175"/>
                  <a:gd name="connsiteY2" fmla="*/ 985438 h 1198762"/>
                  <a:gd name="connsiteX3" fmla="*/ 5416 w 656175"/>
                  <a:gd name="connsiteY3" fmla="*/ 752715 h 1198762"/>
                  <a:gd name="connsiteX4" fmla="*/ 72345 w 656175"/>
                  <a:gd name="connsiteY4" fmla="*/ 352416 h 1198762"/>
                  <a:gd name="connsiteX5" fmla="*/ 143123 w 656175"/>
                  <a:gd name="connsiteY5" fmla="*/ 111659 h 1198762"/>
                  <a:gd name="connsiteX6" fmla="*/ 372654 w 656175"/>
                  <a:gd name="connsiteY6" fmla="*/ 74061 h 1198762"/>
                  <a:gd name="connsiteX7" fmla="*/ 655756 w 656175"/>
                  <a:gd name="connsiteY7" fmla="*/ 1094816 h 1198762"/>
                  <a:gd name="connsiteX0" fmla="*/ 655756 w 656318"/>
                  <a:gd name="connsiteY0" fmla="*/ 1094816 h 1190217"/>
                  <a:gd name="connsiteX1" fmla="*/ 470524 w 656318"/>
                  <a:gd name="connsiteY1" fmla="*/ 1130343 h 1190217"/>
                  <a:gd name="connsiteX2" fmla="*/ 158833 w 656318"/>
                  <a:gd name="connsiteY2" fmla="*/ 985438 h 1190217"/>
                  <a:gd name="connsiteX3" fmla="*/ 5416 w 656318"/>
                  <a:gd name="connsiteY3" fmla="*/ 752715 h 1190217"/>
                  <a:gd name="connsiteX4" fmla="*/ 72345 w 656318"/>
                  <a:gd name="connsiteY4" fmla="*/ 352416 h 1190217"/>
                  <a:gd name="connsiteX5" fmla="*/ 143123 w 656318"/>
                  <a:gd name="connsiteY5" fmla="*/ 111659 h 1190217"/>
                  <a:gd name="connsiteX6" fmla="*/ 372654 w 656318"/>
                  <a:gd name="connsiteY6" fmla="*/ 74061 h 1190217"/>
                  <a:gd name="connsiteX7" fmla="*/ 655756 w 656318"/>
                  <a:gd name="connsiteY7" fmla="*/ 1094816 h 1190217"/>
                  <a:gd name="connsiteX0" fmla="*/ 655756 w 656318"/>
                  <a:gd name="connsiteY0" fmla="*/ 1094816 h 1190217"/>
                  <a:gd name="connsiteX1" fmla="*/ 470524 w 656318"/>
                  <a:gd name="connsiteY1" fmla="*/ 1130343 h 1190217"/>
                  <a:gd name="connsiteX2" fmla="*/ 310109 w 656318"/>
                  <a:gd name="connsiteY2" fmla="*/ 1073801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55756 w 656318"/>
                  <a:gd name="connsiteY0" fmla="*/ 1094816 h 1190217"/>
                  <a:gd name="connsiteX1" fmla="*/ 470524 w 656318"/>
                  <a:gd name="connsiteY1" fmla="*/ 1130343 h 1190217"/>
                  <a:gd name="connsiteX2" fmla="*/ 294447 w 656318"/>
                  <a:gd name="connsiteY2" fmla="*/ 1116754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55756 w 656318"/>
                  <a:gd name="connsiteY0" fmla="*/ 1094816 h 1190217"/>
                  <a:gd name="connsiteX1" fmla="*/ 470524 w 656318"/>
                  <a:gd name="connsiteY1" fmla="*/ 1130343 h 1190217"/>
                  <a:gd name="connsiteX2" fmla="*/ 294447 w 656318"/>
                  <a:gd name="connsiteY2" fmla="*/ 1116754 h 1190217"/>
                  <a:gd name="connsiteX3" fmla="*/ 158833 w 656318"/>
                  <a:gd name="connsiteY3" fmla="*/ 985438 h 1190217"/>
                  <a:gd name="connsiteX4" fmla="*/ 5416 w 656318"/>
                  <a:gd name="connsiteY4" fmla="*/ 752715 h 1190217"/>
                  <a:gd name="connsiteX5" fmla="*/ 72345 w 656318"/>
                  <a:gd name="connsiteY5" fmla="*/ 352416 h 1190217"/>
                  <a:gd name="connsiteX6" fmla="*/ 143123 w 656318"/>
                  <a:gd name="connsiteY6" fmla="*/ 111659 h 1190217"/>
                  <a:gd name="connsiteX7" fmla="*/ 372654 w 656318"/>
                  <a:gd name="connsiteY7" fmla="*/ 74061 h 1190217"/>
                  <a:gd name="connsiteX8" fmla="*/ 655756 w 656318"/>
                  <a:gd name="connsiteY8" fmla="*/ 1094816 h 1190217"/>
                  <a:gd name="connsiteX0" fmla="*/ 632509 w 633071"/>
                  <a:gd name="connsiteY0" fmla="*/ 1094816 h 1190217"/>
                  <a:gd name="connsiteX1" fmla="*/ 447277 w 633071"/>
                  <a:gd name="connsiteY1" fmla="*/ 1130343 h 1190217"/>
                  <a:gd name="connsiteX2" fmla="*/ 271200 w 633071"/>
                  <a:gd name="connsiteY2" fmla="*/ 1116754 h 1190217"/>
                  <a:gd name="connsiteX3" fmla="*/ 135586 w 633071"/>
                  <a:gd name="connsiteY3" fmla="*/ 985438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32509 w 633071"/>
                  <a:gd name="connsiteY0" fmla="*/ 1094816 h 1190217"/>
                  <a:gd name="connsiteX1" fmla="*/ 447277 w 633071"/>
                  <a:gd name="connsiteY1" fmla="*/ 1130343 h 1190217"/>
                  <a:gd name="connsiteX2" fmla="*/ 292986 w 633071"/>
                  <a:gd name="connsiteY2" fmla="*/ 1070033 h 1190217"/>
                  <a:gd name="connsiteX3" fmla="*/ 135586 w 633071"/>
                  <a:gd name="connsiteY3" fmla="*/ 985438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32509 w 633071"/>
                  <a:gd name="connsiteY0" fmla="*/ 1094816 h 1190217"/>
                  <a:gd name="connsiteX1" fmla="*/ 447277 w 633071"/>
                  <a:gd name="connsiteY1" fmla="*/ 1130343 h 1190217"/>
                  <a:gd name="connsiteX2" fmla="*/ 292986 w 633071"/>
                  <a:gd name="connsiteY2" fmla="*/ 1070033 h 1190217"/>
                  <a:gd name="connsiteX3" fmla="*/ 172243 w 633071"/>
                  <a:gd name="connsiteY3" fmla="*/ 926640 h 1190217"/>
                  <a:gd name="connsiteX4" fmla="*/ 8425 w 633071"/>
                  <a:gd name="connsiteY4" fmla="*/ 744769 h 1190217"/>
                  <a:gd name="connsiteX5" fmla="*/ 49098 w 633071"/>
                  <a:gd name="connsiteY5" fmla="*/ 352416 h 1190217"/>
                  <a:gd name="connsiteX6" fmla="*/ 119876 w 633071"/>
                  <a:gd name="connsiteY6" fmla="*/ 111659 h 1190217"/>
                  <a:gd name="connsiteX7" fmla="*/ 349407 w 633071"/>
                  <a:gd name="connsiteY7" fmla="*/ 74061 h 1190217"/>
                  <a:gd name="connsiteX8" fmla="*/ 632509 w 633071"/>
                  <a:gd name="connsiteY8" fmla="*/ 1094816 h 1190217"/>
                  <a:gd name="connsiteX0" fmla="*/ 602416 w 602978"/>
                  <a:gd name="connsiteY0" fmla="*/ 1094816 h 1190217"/>
                  <a:gd name="connsiteX1" fmla="*/ 417184 w 602978"/>
                  <a:gd name="connsiteY1" fmla="*/ 1130343 h 1190217"/>
                  <a:gd name="connsiteX2" fmla="*/ 262893 w 602978"/>
                  <a:gd name="connsiteY2" fmla="*/ 1070033 h 1190217"/>
                  <a:gd name="connsiteX3" fmla="*/ 142150 w 602978"/>
                  <a:gd name="connsiteY3" fmla="*/ 926640 h 1190217"/>
                  <a:gd name="connsiteX4" fmla="*/ 30895 w 602978"/>
                  <a:gd name="connsiteY4" fmla="*/ 731109 h 1190217"/>
                  <a:gd name="connsiteX5" fmla="*/ 19005 w 602978"/>
                  <a:gd name="connsiteY5" fmla="*/ 352416 h 1190217"/>
                  <a:gd name="connsiteX6" fmla="*/ 89783 w 602978"/>
                  <a:gd name="connsiteY6" fmla="*/ 111659 h 1190217"/>
                  <a:gd name="connsiteX7" fmla="*/ 319314 w 602978"/>
                  <a:gd name="connsiteY7" fmla="*/ 74061 h 1190217"/>
                  <a:gd name="connsiteX8" fmla="*/ 602416 w 602978"/>
                  <a:gd name="connsiteY8" fmla="*/ 1094816 h 1190217"/>
                  <a:gd name="connsiteX0" fmla="*/ 608212 w 608774"/>
                  <a:gd name="connsiteY0" fmla="*/ 1094816 h 1190217"/>
                  <a:gd name="connsiteX1" fmla="*/ 422980 w 608774"/>
                  <a:gd name="connsiteY1" fmla="*/ 1130343 h 1190217"/>
                  <a:gd name="connsiteX2" fmla="*/ 268689 w 608774"/>
                  <a:gd name="connsiteY2" fmla="*/ 1070033 h 1190217"/>
                  <a:gd name="connsiteX3" fmla="*/ 147946 w 608774"/>
                  <a:gd name="connsiteY3" fmla="*/ 926640 h 1190217"/>
                  <a:gd name="connsiteX4" fmla="*/ 36691 w 608774"/>
                  <a:gd name="connsiteY4" fmla="*/ 731109 h 1190217"/>
                  <a:gd name="connsiteX5" fmla="*/ 24801 w 608774"/>
                  <a:gd name="connsiteY5" fmla="*/ 352416 h 1190217"/>
                  <a:gd name="connsiteX6" fmla="*/ 95579 w 608774"/>
                  <a:gd name="connsiteY6" fmla="*/ 111659 h 1190217"/>
                  <a:gd name="connsiteX7" fmla="*/ 325110 w 608774"/>
                  <a:gd name="connsiteY7" fmla="*/ 74061 h 1190217"/>
                  <a:gd name="connsiteX8" fmla="*/ 608212 w 608774"/>
                  <a:gd name="connsiteY8" fmla="*/ 1094816 h 1190217"/>
                  <a:gd name="connsiteX0" fmla="*/ 593462 w 594024"/>
                  <a:gd name="connsiteY0" fmla="*/ 1094816 h 1190217"/>
                  <a:gd name="connsiteX1" fmla="*/ 408230 w 594024"/>
                  <a:gd name="connsiteY1" fmla="*/ 1130343 h 1190217"/>
                  <a:gd name="connsiteX2" fmla="*/ 253939 w 594024"/>
                  <a:gd name="connsiteY2" fmla="*/ 1070033 h 1190217"/>
                  <a:gd name="connsiteX3" fmla="*/ 133196 w 594024"/>
                  <a:gd name="connsiteY3" fmla="*/ 926640 h 1190217"/>
                  <a:gd name="connsiteX4" fmla="*/ 21941 w 594024"/>
                  <a:gd name="connsiteY4" fmla="*/ 731109 h 1190217"/>
                  <a:gd name="connsiteX5" fmla="*/ 43480 w 594024"/>
                  <a:gd name="connsiteY5" fmla="*/ 392999 h 1190217"/>
                  <a:gd name="connsiteX6" fmla="*/ 80829 w 594024"/>
                  <a:gd name="connsiteY6" fmla="*/ 111659 h 1190217"/>
                  <a:gd name="connsiteX7" fmla="*/ 310360 w 594024"/>
                  <a:gd name="connsiteY7" fmla="*/ 74061 h 1190217"/>
                  <a:gd name="connsiteX8" fmla="*/ 593462 w 594024"/>
                  <a:gd name="connsiteY8" fmla="*/ 1094816 h 1190217"/>
                  <a:gd name="connsiteX0" fmla="*/ 593462 w 605563"/>
                  <a:gd name="connsiteY0" fmla="*/ 1094816 h 1210879"/>
                  <a:gd name="connsiteX1" fmla="*/ 539248 w 605563"/>
                  <a:gd name="connsiteY1" fmla="*/ 1191679 h 1210879"/>
                  <a:gd name="connsiteX2" fmla="*/ 408230 w 605563"/>
                  <a:gd name="connsiteY2" fmla="*/ 1130343 h 1210879"/>
                  <a:gd name="connsiteX3" fmla="*/ 253939 w 605563"/>
                  <a:gd name="connsiteY3" fmla="*/ 1070033 h 1210879"/>
                  <a:gd name="connsiteX4" fmla="*/ 133196 w 605563"/>
                  <a:gd name="connsiteY4" fmla="*/ 926640 h 1210879"/>
                  <a:gd name="connsiteX5" fmla="*/ 21941 w 605563"/>
                  <a:gd name="connsiteY5" fmla="*/ 731109 h 1210879"/>
                  <a:gd name="connsiteX6" fmla="*/ 43480 w 605563"/>
                  <a:gd name="connsiteY6" fmla="*/ 392999 h 1210879"/>
                  <a:gd name="connsiteX7" fmla="*/ 80829 w 605563"/>
                  <a:gd name="connsiteY7" fmla="*/ 111659 h 1210879"/>
                  <a:gd name="connsiteX8" fmla="*/ 310360 w 605563"/>
                  <a:gd name="connsiteY8" fmla="*/ 74061 h 1210879"/>
                  <a:gd name="connsiteX9" fmla="*/ 593462 w 605563"/>
                  <a:gd name="connsiteY9" fmla="*/ 1094816 h 1210879"/>
                  <a:gd name="connsiteX0" fmla="*/ 593462 w 604798"/>
                  <a:gd name="connsiteY0" fmla="*/ 1094816 h 1183012"/>
                  <a:gd name="connsiteX1" fmla="*/ 532908 w 604798"/>
                  <a:gd name="connsiteY1" fmla="*/ 1119420 h 1183012"/>
                  <a:gd name="connsiteX2" fmla="*/ 408230 w 604798"/>
                  <a:gd name="connsiteY2" fmla="*/ 1130343 h 1183012"/>
                  <a:gd name="connsiteX3" fmla="*/ 253939 w 604798"/>
                  <a:gd name="connsiteY3" fmla="*/ 1070033 h 1183012"/>
                  <a:gd name="connsiteX4" fmla="*/ 133196 w 604798"/>
                  <a:gd name="connsiteY4" fmla="*/ 926640 h 1183012"/>
                  <a:gd name="connsiteX5" fmla="*/ 21941 w 604798"/>
                  <a:gd name="connsiteY5" fmla="*/ 731109 h 1183012"/>
                  <a:gd name="connsiteX6" fmla="*/ 43480 w 604798"/>
                  <a:gd name="connsiteY6" fmla="*/ 392999 h 1183012"/>
                  <a:gd name="connsiteX7" fmla="*/ 80829 w 604798"/>
                  <a:gd name="connsiteY7" fmla="*/ 111659 h 1183012"/>
                  <a:gd name="connsiteX8" fmla="*/ 310360 w 604798"/>
                  <a:gd name="connsiteY8" fmla="*/ 74061 h 1183012"/>
                  <a:gd name="connsiteX9" fmla="*/ 593462 w 604798"/>
                  <a:gd name="connsiteY9" fmla="*/ 1094816 h 1183012"/>
                  <a:gd name="connsiteX0" fmla="*/ 593462 w 607126"/>
                  <a:gd name="connsiteY0" fmla="*/ 1094816 h 1156182"/>
                  <a:gd name="connsiteX1" fmla="*/ 536940 w 607126"/>
                  <a:gd name="connsiteY1" fmla="*/ 995195 h 1156182"/>
                  <a:gd name="connsiteX2" fmla="*/ 532908 w 607126"/>
                  <a:gd name="connsiteY2" fmla="*/ 1119420 h 1156182"/>
                  <a:gd name="connsiteX3" fmla="*/ 408230 w 607126"/>
                  <a:gd name="connsiteY3" fmla="*/ 1130343 h 1156182"/>
                  <a:gd name="connsiteX4" fmla="*/ 253939 w 607126"/>
                  <a:gd name="connsiteY4" fmla="*/ 1070033 h 1156182"/>
                  <a:gd name="connsiteX5" fmla="*/ 133196 w 607126"/>
                  <a:gd name="connsiteY5" fmla="*/ 926640 h 1156182"/>
                  <a:gd name="connsiteX6" fmla="*/ 21941 w 607126"/>
                  <a:gd name="connsiteY6" fmla="*/ 731109 h 1156182"/>
                  <a:gd name="connsiteX7" fmla="*/ 43480 w 607126"/>
                  <a:gd name="connsiteY7" fmla="*/ 392999 h 1156182"/>
                  <a:gd name="connsiteX8" fmla="*/ 80829 w 607126"/>
                  <a:gd name="connsiteY8" fmla="*/ 111659 h 1156182"/>
                  <a:gd name="connsiteX9" fmla="*/ 310360 w 607126"/>
                  <a:gd name="connsiteY9" fmla="*/ 74061 h 1156182"/>
                  <a:gd name="connsiteX10" fmla="*/ 593462 w 607126"/>
                  <a:gd name="connsiteY10" fmla="*/ 1094816 h 1156182"/>
                  <a:gd name="connsiteX0" fmla="*/ 553693 w 573313"/>
                  <a:gd name="connsiteY0" fmla="*/ 981973 h 1136281"/>
                  <a:gd name="connsiteX1" fmla="*/ 536940 w 573313"/>
                  <a:gd name="connsiteY1" fmla="*/ 995195 h 1136281"/>
                  <a:gd name="connsiteX2" fmla="*/ 532908 w 573313"/>
                  <a:gd name="connsiteY2" fmla="*/ 1119420 h 1136281"/>
                  <a:gd name="connsiteX3" fmla="*/ 408230 w 573313"/>
                  <a:gd name="connsiteY3" fmla="*/ 1130343 h 1136281"/>
                  <a:gd name="connsiteX4" fmla="*/ 253939 w 573313"/>
                  <a:gd name="connsiteY4" fmla="*/ 1070033 h 1136281"/>
                  <a:gd name="connsiteX5" fmla="*/ 133196 w 573313"/>
                  <a:gd name="connsiteY5" fmla="*/ 926640 h 1136281"/>
                  <a:gd name="connsiteX6" fmla="*/ 21941 w 573313"/>
                  <a:gd name="connsiteY6" fmla="*/ 731109 h 1136281"/>
                  <a:gd name="connsiteX7" fmla="*/ 43480 w 573313"/>
                  <a:gd name="connsiteY7" fmla="*/ 392999 h 1136281"/>
                  <a:gd name="connsiteX8" fmla="*/ 80829 w 573313"/>
                  <a:gd name="connsiteY8" fmla="*/ 111659 h 1136281"/>
                  <a:gd name="connsiteX9" fmla="*/ 310360 w 573313"/>
                  <a:gd name="connsiteY9" fmla="*/ 74061 h 1136281"/>
                  <a:gd name="connsiteX10" fmla="*/ 553693 w 573313"/>
                  <a:gd name="connsiteY10" fmla="*/ 981973 h 1136281"/>
                  <a:gd name="connsiteX0" fmla="*/ 549853 w 569473"/>
                  <a:gd name="connsiteY0" fmla="*/ 981973 h 1136281"/>
                  <a:gd name="connsiteX1" fmla="*/ 533100 w 569473"/>
                  <a:gd name="connsiteY1" fmla="*/ 995195 h 1136281"/>
                  <a:gd name="connsiteX2" fmla="*/ 529068 w 569473"/>
                  <a:gd name="connsiteY2" fmla="*/ 1119420 h 1136281"/>
                  <a:gd name="connsiteX3" fmla="*/ 404390 w 569473"/>
                  <a:gd name="connsiteY3" fmla="*/ 1130343 h 1136281"/>
                  <a:gd name="connsiteX4" fmla="*/ 250099 w 569473"/>
                  <a:gd name="connsiteY4" fmla="*/ 1070033 h 1136281"/>
                  <a:gd name="connsiteX5" fmla="*/ 129356 w 569473"/>
                  <a:gd name="connsiteY5" fmla="*/ 926640 h 1136281"/>
                  <a:gd name="connsiteX6" fmla="*/ 18101 w 569473"/>
                  <a:gd name="connsiteY6" fmla="*/ 731109 h 1136281"/>
                  <a:gd name="connsiteX7" fmla="*/ 39640 w 569473"/>
                  <a:gd name="connsiteY7" fmla="*/ 392999 h 1136281"/>
                  <a:gd name="connsiteX8" fmla="*/ 146932 w 569473"/>
                  <a:gd name="connsiteY8" fmla="*/ 111658 h 1136281"/>
                  <a:gd name="connsiteX9" fmla="*/ 306520 w 569473"/>
                  <a:gd name="connsiteY9" fmla="*/ 74061 h 1136281"/>
                  <a:gd name="connsiteX10" fmla="*/ 549853 w 569473"/>
                  <a:gd name="connsiteY10" fmla="*/ 981973 h 1136281"/>
                  <a:gd name="connsiteX0" fmla="*/ 549537 w 569157"/>
                  <a:gd name="connsiteY0" fmla="*/ 1015056 h 1169364"/>
                  <a:gd name="connsiteX1" fmla="*/ 532784 w 569157"/>
                  <a:gd name="connsiteY1" fmla="*/ 1028278 h 1169364"/>
                  <a:gd name="connsiteX2" fmla="*/ 528752 w 569157"/>
                  <a:gd name="connsiteY2" fmla="*/ 1152503 h 1169364"/>
                  <a:gd name="connsiteX3" fmla="*/ 404074 w 569157"/>
                  <a:gd name="connsiteY3" fmla="*/ 1163426 h 1169364"/>
                  <a:gd name="connsiteX4" fmla="*/ 249783 w 569157"/>
                  <a:gd name="connsiteY4" fmla="*/ 1103116 h 1169364"/>
                  <a:gd name="connsiteX5" fmla="*/ 129040 w 569157"/>
                  <a:gd name="connsiteY5" fmla="*/ 959723 h 1169364"/>
                  <a:gd name="connsiteX6" fmla="*/ 17785 w 569157"/>
                  <a:gd name="connsiteY6" fmla="*/ 764192 h 1169364"/>
                  <a:gd name="connsiteX7" fmla="*/ 39324 w 569157"/>
                  <a:gd name="connsiteY7" fmla="*/ 426082 h 1169364"/>
                  <a:gd name="connsiteX8" fmla="*/ 136908 w 569157"/>
                  <a:gd name="connsiteY8" fmla="*/ 51724 h 1169364"/>
                  <a:gd name="connsiteX9" fmla="*/ 306204 w 569157"/>
                  <a:gd name="connsiteY9" fmla="*/ 107144 h 1169364"/>
                  <a:gd name="connsiteX10" fmla="*/ 549537 w 569157"/>
                  <a:gd name="connsiteY10" fmla="*/ 1015056 h 1169364"/>
                  <a:gd name="connsiteX0" fmla="*/ 563956 w 583576"/>
                  <a:gd name="connsiteY0" fmla="*/ 1015056 h 1169364"/>
                  <a:gd name="connsiteX1" fmla="*/ 547203 w 583576"/>
                  <a:gd name="connsiteY1" fmla="*/ 1028278 h 1169364"/>
                  <a:gd name="connsiteX2" fmla="*/ 543171 w 583576"/>
                  <a:gd name="connsiteY2" fmla="*/ 1152503 h 1169364"/>
                  <a:gd name="connsiteX3" fmla="*/ 418493 w 583576"/>
                  <a:gd name="connsiteY3" fmla="*/ 1163426 h 1169364"/>
                  <a:gd name="connsiteX4" fmla="*/ 264202 w 583576"/>
                  <a:gd name="connsiteY4" fmla="*/ 1103116 h 1169364"/>
                  <a:gd name="connsiteX5" fmla="*/ 143459 w 583576"/>
                  <a:gd name="connsiteY5" fmla="*/ 959723 h 1169364"/>
                  <a:gd name="connsiteX6" fmla="*/ 32204 w 583576"/>
                  <a:gd name="connsiteY6" fmla="*/ 764192 h 1169364"/>
                  <a:gd name="connsiteX7" fmla="*/ 14903 w 583576"/>
                  <a:gd name="connsiteY7" fmla="*/ 379573 h 1169364"/>
                  <a:gd name="connsiteX8" fmla="*/ 151327 w 583576"/>
                  <a:gd name="connsiteY8" fmla="*/ 51724 h 1169364"/>
                  <a:gd name="connsiteX9" fmla="*/ 320623 w 583576"/>
                  <a:gd name="connsiteY9" fmla="*/ 107144 h 1169364"/>
                  <a:gd name="connsiteX10" fmla="*/ 563956 w 583576"/>
                  <a:gd name="connsiteY10" fmla="*/ 1015056 h 1169364"/>
                  <a:gd name="connsiteX0" fmla="*/ 553471 w 573091"/>
                  <a:gd name="connsiteY0" fmla="*/ 1015056 h 1169364"/>
                  <a:gd name="connsiteX1" fmla="*/ 536718 w 573091"/>
                  <a:gd name="connsiteY1" fmla="*/ 1028278 h 1169364"/>
                  <a:gd name="connsiteX2" fmla="*/ 532686 w 573091"/>
                  <a:gd name="connsiteY2" fmla="*/ 1152503 h 1169364"/>
                  <a:gd name="connsiteX3" fmla="*/ 408008 w 573091"/>
                  <a:gd name="connsiteY3" fmla="*/ 1163426 h 1169364"/>
                  <a:gd name="connsiteX4" fmla="*/ 253717 w 573091"/>
                  <a:gd name="connsiteY4" fmla="*/ 1103116 h 1169364"/>
                  <a:gd name="connsiteX5" fmla="*/ 132974 w 573091"/>
                  <a:gd name="connsiteY5" fmla="*/ 959723 h 1169364"/>
                  <a:gd name="connsiteX6" fmla="*/ 21719 w 573091"/>
                  <a:gd name="connsiteY6" fmla="*/ 764192 h 1169364"/>
                  <a:gd name="connsiteX7" fmla="*/ 4418 w 573091"/>
                  <a:gd name="connsiteY7" fmla="*/ 379573 h 1169364"/>
                  <a:gd name="connsiteX8" fmla="*/ 140842 w 573091"/>
                  <a:gd name="connsiteY8" fmla="*/ 51724 h 1169364"/>
                  <a:gd name="connsiteX9" fmla="*/ 310138 w 573091"/>
                  <a:gd name="connsiteY9" fmla="*/ 107144 h 1169364"/>
                  <a:gd name="connsiteX10" fmla="*/ 553471 w 573091"/>
                  <a:gd name="connsiteY10" fmla="*/ 1015056 h 1169364"/>
                  <a:gd name="connsiteX0" fmla="*/ 553471 w 573091"/>
                  <a:gd name="connsiteY0" fmla="*/ 1015056 h 1169364"/>
                  <a:gd name="connsiteX1" fmla="*/ 536718 w 573091"/>
                  <a:gd name="connsiteY1" fmla="*/ 1028278 h 1169364"/>
                  <a:gd name="connsiteX2" fmla="*/ 532686 w 573091"/>
                  <a:gd name="connsiteY2" fmla="*/ 1152503 h 1169364"/>
                  <a:gd name="connsiteX3" fmla="*/ 408008 w 573091"/>
                  <a:gd name="connsiteY3" fmla="*/ 1163426 h 1169364"/>
                  <a:gd name="connsiteX4" fmla="*/ 253717 w 573091"/>
                  <a:gd name="connsiteY4" fmla="*/ 1103116 h 1169364"/>
                  <a:gd name="connsiteX5" fmla="*/ 132974 w 573091"/>
                  <a:gd name="connsiteY5" fmla="*/ 959723 h 1169364"/>
                  <a:gd name="connsiteX6" fmla="*/ 21719 w 573091"/>
                  <a:gd name="connsiteY6" fmla="*/ 764192 h 1169364"/>
                  <a:gd name="connsiteX7" fmla="*/ 4418 w 573091"/>
                  <a:gd name="connsiteY7" fmla="*/ 379573 h 1169364"/>
                  <a:gd name="connsiteX8" fmla="*/ 140842 w 573091"/>
                  <a:gd name="connsiteY8" fmla="*/ 51724 h 1169364"/>
                  <a:gd name="connsiteX9" fmla="*/ 348984 w 573091"/>
                  <a:gd name="connsiteY9" fmla="*/ 107144 h 1169364"/>
                  <a:gd name="connsiteX10" fmla="*/ 553471 w 573091"/>
                  <a:gd name="connsiteY10" fmla="*/ 1015056 h 1169364"/>
                  <a:gd name="connsiteX0" fmla="*/ 565959 w 585579"/>
                  <a:gd name="connsiteY0" fmla="*/ 991958 h 1146266"/>
                  <a:gd name="connsiteX1" fmla="*/ 549206 w 585579"/>
                  <a:gd name="connsiteY1" fmla="*/ 1005180 h 1146266"/>
                  <a:gd name="connsiteX2" fmla="*/ 545174 w 585579"/>
                  <a:gd name="connsiteY2" fmla="*/ 1129405 h 1146266"/>
                  <a:gd name="connsiteX3" fmla="*/ 420496 w 585579"/>
                  <a:gd name="connsiteY3" fmla="*/ 1140328 h 1146266"/>
                  <a:gd name="connsiteX4" fmla="*/ 266205 w 585579"/>
                  <a:gd name="connsiteY4" fmla="*/ 1080018 h 1146266"/>
                  <a:gd name="connsiteX5" fmla="*/ 145462 w 585579"/>
                  <a:gd name="connsiteY5" fmla="*/ 936625 h 1146266"/>
                  <a:gd name="connsiteX6" fmla="*/ 34207 w 585579"/>
                  <a:gd name="connsiteY6" fmla="*/ 741094 h 1146266"/>
                  <a:gd name="connsiteX7" fmla="*/ 16906 w 585579"/>
                  <a:gd name="connsiteY7" fmla="*/ 356475 h 1146266"/>
                  <a:gd name="connsiteX8" fmla="*/ 182465 w 585579"/>
                  <a:gd name="connsiteY8" fmla="*/ 86760 h 1146266"/>
                  <a:gd name="connsiteX9" fmla="*/ 361472 w 585579"/>
                  <a:gd name="connsiteY9" fmla="*/ 84046 h 1146266"/>
                  <a:gd name="connsiteX10" fmla="*/ 565959 w 585579"/>
                  <a:gd name="connsiteY10" fmla="*/ 991958 h 1146266"/>
                  <a:gd name="connsiteX0" fmla="*/ 565959 w 585579"/>
                  <a:gd name="connsiteY0" fmla="*/ 991958 h 1146266"/>
                  <a:gd name="connsiteX1" fmla="*/ 549206 w 585579"/>
                  <a:gd name="connsiteY1" fmla="*/ 1005180 h 1146266"/>
                  <a:gd name="connsiteX2" fmla="*/ 545174 w 585579"/>
                  <a:gd name="connsiteY2" fmla="*/ 1129405 h 1146266"/>
                  <a:gd name="connsiteX3" fmla="*/ 420496 w 585579"/>
                  <a:gd name="connsiteY3" fmla="*/ 1140328 h 1146266"/>
                  <a:gd name="connsiteX4" fmla="*/ 266205 w 585579"/>
                  <a:gd name="connsiteY4" fmla="*/ 1080018 h 1146266"/>
                  <a:gd name="connsiteX5" fmla="*/ 145462 w 585579"/>
                  <a:gd name="connsiteY5" fmla="*/ 936625 h 1146266"/>
                  <a:gd name="connsiteX6" fmla="*/ 34207 w 585579"/>
                  <a:gd name="connsiteY6" fmla="*/ 741094 h 1146266"/>
                  <a:gd name="connsiteX7" fmla="*/ 16906 w 585579"/>
                  <a:gd name="connsiteY7" fmla="*/ 356475 h 1146266"/>
                  <a:gd name="connsiteX8" fmla="*/ 182465 w 585579"/>
                  <a:gd name="connsiteY8" fmla="*/ 86760 h 1146266"/>
                  <a:gd name="connsiteX9" fmla="*/ 419740 w 585579"/>
                  <a:gd name="connsiteY9" fmla="*/ 84046 h 1146266"/>
                  <a:gd name="connsiteX10" fmla="*/ 565959 w 585579"/>
                  <a:gd name="connsiteY10" fmla="*/ 991958 h 1146266"/>
                  <a:gd name="connsiteX0" fmla="*/ 565959 w 584685"/>
                  <a:gd name="connsiteY0" fmla="*/ 991958 h 1174651"/>
                  <a:gd name="connsiteX1" fmla="*/ 549206 w 584685"/>
                  <a:gd name="connsiteY1" fmla="*/ 1005180 h 1174651"/>
                  <a:gd name="connsiteX2" fmla="*/ 535249 w 584685"/>
                  <a:gd name="connsiteY2" fmla="*/ 1174368 h 1174651"/>
                  <a:gd name="connsiteX3" fmla="*/ 420496 w 584685"/>
                  <a:gd name="connsiteY3" fmla="*/ 1140328 h 1174651"/>
                  <a:gd name="connsiteX4" fmla="*/ 266205 w 584685"/>
                  <a:gd name="connsiteY4" fmla="*/ 1080018 h 1174651"/>
                  <a:gd name="connsiteX5" fmla="*/ 145462 w 584685"/>
                  <a:gd name="connsiteY5" fmla="*/ 936625 h 1174651"/>
                  <a:gd name="connsiteX6" fmla="*/ 34207 w 584685"/>
                  <a:gd name="connsiteY6" fmla="*/ 741094 h 1174651"/>
                  <a:gd name="connsiteX7" fmla="*/ 16906 w 584685"/>
                  <a:gd name="connsiteY7" fmla="*/ 356475 h 1174651"/>
                  <a:gd name="connsiteX8" fmla="*/ 182465 w 584685"/>
                  <a:gd name="connsiteY8" fmla="*/ 86760 h 1174651"/>
                  <a:gd name="connsiteX9" fmla="*/ 419740 w 584685"/>
                  <a:gd name="connsiteY9" fmla="*/ 84046 h 1174651"/>
                  <a:gd name="connsiteX10" fmla="*/ 565959 w 584685"/>
                  <a:gd name="connsiteY10" fmla="*/ 991958 h 1174651"/>
                  <a:gd name="connsiteX0" fmla="*/ 565959 w 584685"/>
                  <a:gd name="connsiteY0" fmla="*/ 991958 h 1174442"/>
                  <a:gd name="connsiteX1" fmla="*/ 549206 w 584685"/>
                  <a:gd name="connsiteY1" fmla="*/ 1005180 h 1174442"/>
                  <a:gd name="connsiteX2" fmla="*/ 535249 w 584685"/>
                  <a:gd name="connsiteY2" fmla="*/ 1174368 h 1174442"/>
                  <a:gd name="connsiteX3" fmla="*/ 415201 w 584685"/>
                  <a:gd name="connsiteY3" fmla="*/ 982311 h 1174442"/>
                  <a:gd name="connsiteX4" fmla="*/ 266205 w 584685"/>
                  <a:gd name="connsiteY4" fmla="*/ 1080018 h 1174442"/>
                  <a:gd name="connsiteX5" fmla="*/ 145462 w 584685"/>
                  <a:gd name="connsiteY5" fmla="*/ 936625 h 1174442"/>
                  <a:gd name="connsiteX6" fmla="*/ 34207 w 584685"/>
                  <a:gd name="connsiteY6" fmla="*/ 741094 h 1174442"/>
                  <a:gd name="connsiteX7" fmla="*/ 16906 w 584685"/>
                  <a:gd name="connsiteY7" fmla="*/ 356475 h 1174442"/>
                  <a:gd name="connsiteX8" fmla="*/ 182465 w 584685"/>
                  <a:gd name="connsiteY8" fmla="*/ 86760 h 1174442"/>
                  <a:gd name="connsiteX9" fmla="*/ 419740 w 584685"/>
                  <a:gd name="connsiteY9" fmla="*/ 84046 h 1174442"/>
                  <a:gd name="connsiteX10" fmla="*/ 565959 w 584685"/>
                  <a:gd name="connsiteY10" fmla="*/ 991958 h 1174442"/>
                  <a:gd name="connsiteX0" fmla="*/ 565959 w 584685"/>
                  <a:gd name="connsiteY0" fmla="*/ 991958 h 1174384"/>
                  <a:gd name="connsiteX1" fmla="*/ 549206 w 584685"/>
                  <a:gd name="connsiteY1" fmla="*/ 1005180 h 1174384"/>
                  <a:gd name="connsiteX2" fmla="*/ 535249 w 584685"/>
                  <a:gd name="connsiteY2" fmla="*/ 1174368 h 1174384"/>
                  <a:gd name="connsiteX3" fmla="*/ 367722 w 584685"/>
                  <a:gd name="connsiteY3" fmla="*/ 1015391 h 1174384"/>
                  <a:gd name="connsiteX4" fmla="*/ 266205 w 584685"/>
                  <a:gd name="connsiteY4" fmla="*/ 1080018 h 1174384"/>
                  <a:gd name="connsiteX5" fmla="*/ 145462 w 584685"/>
                  <a:gd name="connsiteY5" fmla="*/ 936625 h 1174384"/>
                  <a:gd name="connsiteX6" fmla="*/ 34207 w 584685"/>
                  <a:gd name="connsiteY6" fmla="*/ 741094 h 1174384"/>
                  <a:gd name="connsiteX7" fmla="*/ 16906 w 584685"/>
                  <a:gd name="connsiteY7" fmla="*/ 356475 h 1174384"/>
                  <a:gd name="connsiteX8" fmla="*/ 182465 w 584685"/>
                  <a:gd name="connsiteY8" fmla="*/ 86760 h 1174384"/>
                  <a:gd name="connsiteX9" fmla="*/ 419740 w 584685"/>
                  <a:gd name="connsiteY9" fmla="*/ 84046 h 1174384"/>
                  <a:gd name="connsiteX10" fmla="*/ 565959 w 584685"/>
                  <a:gd name="connsiteY10" fmla="*/ 991958 h 1174384"/>
                  <a:gd name="connsiteX0" fmla="*/ 565959 w 585911"/>
                  <a:gd name="connsiteY0" fmla="*/ 991958 h 1081454"/>
                  <a:gd name="connsiteX1" fmla="*/ 549206 w 585911"/>
                  <a:gd name="connsiteY1" fmla="*/ 1005180 h 1081454"/>
                  <a:gd name="connsiteX2" fmla="*/ 494845 w 585911"/>
                  <a:gd name="connsiteY2" fmla="*/ 1055019 h 1081454"/>
                  <a:gd name="connsiteX3" fmla="*/ 367722 w 585911"/>
                  <a:gd name="connsiteY3" fmla="*/ 1015391 h 1081454"/>
                  <a:gd name="connsiteX4" fmla="*/ 266205 w 585911"/>
                  <a:gd name="connsiteY4" fmla="*/ 1080018 h 1081454"/>
                  <a:gd name="connsiteX5" fmla="*/ 145462 w 585911"/>
                  <a:gd name="connsiteY5" fmla="*/ 936625 h 1081454"/>
                  <a:gd name="connsiteX6" fmla="*/ 34207 w 585911"/>
                  <a:gd name="connsiteY6" fmla="*/ 741094 h 1081454"/>
                  <a:gd name="connsiteX7" fmla="*/ 16906 w 585911"/>
                  <a:gd name="connsiteY7" fmla="*/ 356475 h 1081454"/>
                  <a:gd name="connsiteX8" fmla="*/ 182465 w 585911"/>
                  <a:gd name="connsiteY8" fmla="*/ 86760 h 1081454"/>
                  <a:gd name="connsiteX9" fmla="*/ 419740 w 585911"/>
                  <a:gd name="connsiteY9" fmla="*/ 84046 h 1081454"/>
                  <a:gd name="connsiteX10" fmla="*/ 565959 w 585911"/>
                  <a:gd name="connsiteY10" fmla="*/ 991958 h 1081454"/>
                  <a:gd name="connsiteX0" fmla="*/ 565959 w 585911"/>
                  <a:gd name="connsiteY0" fmla="*/ 991958 h 1081454"/>
                  <a:gd name="connsiteX1" fmla="*/ 549206 w 585911"/>
                  <a:gd name="connsiteY1" fmla="*/ 1005180 h 1081454"/>
                  <a:gd name="connsiteX2" fmla="*/ 494845 w 585911"/>
                  <a:gd name="connsiteY2" fmla="*/ 1055019 h 1081454"/>
                  <a:gd name="connsiteX3" fmla="*/ 367722 w 585911"/>
                  <a:gd name="connsiteY3" fmla="*/ 1015391 h 1081454"/>
                  <a:gd name="connsiteX4" fmla="*/ 266205 w 585911"/>
                  <a:gd name="connsiteY4" fmla="*/ 1080018 h 1081454"/>
                  <a:gd name="connsiteX5" fmla="*/ 145462 w 585911"/>
                  <a:gd name="connsiteY5" fmla="*/ 936625 h 1081454"/>
                  <a:gd name="connsiteX6" fmla="*/ 34207 w 585911"/>
                  <a:gd name="connsiteY6" fmla="*/ 741094 h 1081454"/>
                  <a:gd name="connsiteX7" fmla="*/ 16906 w 585911"/>
                  <a:gd name="connsiteY7" fmla="*/ 356475 h 1081454"/>
                  <a:gd name="connsiteX8" fmla="*/ 182465 w 585911"/>
                  <a:gd name="connsiteY8" fmla="*/ 86760 h 1081454"/>
                  <a:gd name="connsiteX9" fmla="*/ 419740 w 585911"/>
                  <a:gd name="connsiteY9" fmla="*/ 84046 h 1081454"/>
                  <a:gd name="connsiteX10" fmla="*/ 565959 w 585911"/>
                  <a:gd name="connsiteY10" fmla="*/ 991958 h 1081454"/>
                  <a:gd name="connsiteX0" fmla="*/ 565959 w 584142"/>
                  <a:gd name="connsiteY0" fmla="*/ 991958 h 1132795"/>
                  <a:gd name="connsiteX1" fmla="*/ 549206 w 584142"/>
                  <a:gd name="connsiteY1" fmla="*/ 1005180 h 1132795"/>
                  <a:gd name="connsiteX2" fmla="*/ 554541 w 584142"/>
                  <a:gd name="connsiteY2" fmla="*/ 1115773 h 1132795"/>
                  <a:gd name="connsiteX3" fmla="*/ 367722 w 584142"/>
                  <a:gd name="connsiteY3" fmla="*/ 1015391 h 1132795"/>
                  <a:gd name="connsiteX4" fmla="*/ 266205 w 584142"/>
                  <a:gd name="connsiteY4" fmla="*/ 1080018 h 1132795"/>
                  <a:gd name="connsiteX5" fmla="*/ 145462 w 584142"/>
                  <a:gd name="connsiteY5" fmla="*/ 936625 h 1132795"/>
                  <a:gd name="connsiteX6" fmla="*/ 34207 w 584142"/>
                  <a:gd name="connsiteY6" fmla="*/ 741094 h 1132795"/>
                  <a:gd name="connsiteX7" fmla="*/ 16906 w 584142"/>
                  <a:gd name="connsiteY7" fmla="*/ 356475 h 1132795"/>
                  <a:gd name="connsiteX8" fmla="*/ 182465 w 584142"/>
                  <a:gd name="connsiteY8" fmla="*/ 86760 h 1132795"/>
                  <a:gd name="connsiteX9" fmla="*/ 419740 w 584142"/>
                  <a:gd name="connsiteY9" fmla="*/ 84046 h 1132795"/>
                  <a:gd name="connsiteX10" fmla="*/ 565959 w 584142"/>
                  <a:gd name="connsiteY10" fmla="*/ 991958 h 1132795"/>
                  <a:gd name="connsiteX0" fmla="*/ 565959 w 584142"/>
                  <a:gd name="connsiteY0" fmla="*/ 991958 h 1132795"/>
                  <a:gd name="connsiteX1" fmla="*/ 549206 w 584142"/>
                  <a:gd name="connsiteY1" fmla="*/ 1005180 h 1132795"/>
                  <a:gd name="connsiteX2" fmla="*/ 554541 w 584142"/>
                  <a:gd name="connsiteY2" fmla="*/ 1115773 h 1132795"/>
                  <a:gd name="connsiteX3" fmla="*/ 367722 w 584142"/>
                  <a:gd name="connsiteY3" fmla="*/ 1015391 h 1132795"/>
                  <a:gd name="connsiteX4" fmla="*/ 266205 w 584142"/>
                  <a:gd name="connsiteY4" fmla="*/ 1080018 h 1132795"/>
                  <a:gd name="connsiteX5" fmla="*/ 145462 w 584142"/>
                  <a:gd name="connsiteY5" fmla="*/ 936625 h 1132795"/>
                  <a:gd name="connsiteX6" fmla="*/ 34207 w 584142"/>
                  <a:gd name="connsiteY6" fmla="*/ 741094 h 1132795"/>
                  <a:gd name="connsiteX7" fmla="*/ 16906 w 584142"/>
                  <a:gd name="connsiteY7" fmla="*/ 356475 h 1132795"/>
                  <a:gd name="connsiteX8" fmla="*/ 182465 w 584142"/>
                  <a:gd name="connsiteY8" fmla="*/ 86760 h 1132795"/>
                  <a:gd name="connsiteX9" fmla="*/ 419740 w 584142"/>
                  <a:gd name="connsiteY9" fmla="*/ 84046 h 1132795"/>
                  <a:gd name="connsiteX10" fmla="*/ 565959 w 584142"/>
                  <a:gd name="connsiteY10" fmla="*/ 991958 h 1132795"/>
                  <a:gd name="connsiteX0" fmla="*/ 565959 w 584142"/>
                  <a:gd name="connsiteY0" fmla="*/ 991958 h 1115970"/>
                  <a:gd name="connsiteX1" fmla="*/ 549206 w 584142"/>
                  <a:gd name="connsiteY1" fmla="*/ 1005180 h 1115970"/>
                  <a:gd name="connsiteX2" fmla="*/ 554541 w 584142"/>
                  <a:gd name="connsiteY2" fmla="*/ 1115773 h 1115970"/>
                  <a:gd name="connsiteX3" fmla="*/ 383087 w 584142"/>
                  <a:gd name="connsiteY3" fmla="*/ 974583 h 1115970"/>
                  <a:gd name="connsiteX4" fmla="*/ 266205 w 584142"/>
                  <a:gd name="connsiteY4" fmla="*/ 1080018 h 1115970"/>
                  <a:gd name="connsiteX5" fmla="*/ 145462 w 584142"/>
                  <a:gd name="connsiteY5" fmla="*/ 936625 h 1115970"/>
                  <a:gd name="connsiteX6" fmla="*/ 34207 w 584142"/>
                  <a:gd name="connsiteY6" fmla="*/ 741094 h 1115970"/>
                  <a:gd name="connsiteX7" fmla="*/ 16906 w 584142"/>
                  <a:gd name="connsiteY7" fmla="*/ 356475 h 1115970"/>
                  <a:gd name="connsiteX8" fmla="*/ 182465 w 584142"/>
                  <a:gd name="connsiteY8" fmla="*/ 86760 h 1115970"/>
                  <a:gd name="connsiteX9" fmla="*/ 419740 w 584142"/>
                  <a:gd name="connsiteY9" fmla="*/ 84046 h 1115970"/>
                  <a:gd name="connsiteX10" fmla="*/ 565959 w 584142"/>
                  <a:gd name="connsiteY10" fmla="*/ 991958 h 1115970"/>
                  <a:gd name="connsiteX0" fmla="*/ 565959 w 583836"/>
                  <a:gd name="connsiteY0" fmla="*/ 991958 h 1108133"/>
                  <a:gd name="connsiteX1" fmla="*/ 549206 w 583836"/>
                  <a:gd name="connsiteY1" fmla="*/ 1005180 h 1108133"/>
                  <a:gd name="connsiteX2" fmla="*/ 565810 w 583836"/>
                  <a:gd name="connsiteY2" fmla="*/ 1107922 h 1108133"/>
                  <a:gd name="connsiteX3" fmla="*/ 383087 w 583836"/>
                  <a:gd name="connsiteY3" fmla="*/ 974583 h 1108133"/>
                  <a:gd name="connsiteX4" fmla="*/ 266205 w 583836"/>
                  <a:gd name="connsiteY4" fmla="*/ 1080018 h 1108133"/>
                  <a:gd name="connsiteX5" fmla="*/ 145462 w 583836"/>
                  <a:gd name="connsiteY5" fmla="*/ 936625 h 1108133"/>
                  <a:gd name="connsiteX6" fmla="*/ 34207 w 583836"/>
                  <a:gd name="connsiteY6" fmla="*/ 741094 h 1108133"/>
                  <a:gd name="connsiteX7" fmla="*/ 16906 w 583836"/>
                  <a:gd name="connsiteY7" fmla="*/ 356475 h 1108133"/>
                  <a:gd name="connsiteX8" fmla="*/ 182465 w 583836"/>
                  <a:gd name="connsiteY8" fmla="*/ 86760 h 1108133"/>
                  <a:gd name="connsiteX9" fmla="*/ 419740 w 583836"/>
                  <a:gd name="connsiteY9" fmla="*/ 84046 h 1108133"/>
                  <a:gd name="connsiteX10" fmla="*/ 565959 w 583836"/>
                  <a:gd name="connsiteY10" fmla="*/ 991958 h 1108133"/>
                  <a:gd name="connsiteX0" fmla="*/ 565959 w 583836"/>
                  <a:gd name="connsiteY0" fmla="*/ 991958 h 1162586"/>
                  <a:gd name="connsiteX1" fmla="*/ 549206 w 583836"/>
                  <a:gd name="connsiteY1" fmla="*/ 1005180 h 1162586"/>
                  <a:gd name="connsiteX2" fmla="*/ 565810 w 583836"/>
                  <a:gd name="connsiteY2" fmla="*/ 1107922 h 1162586"/>
                  <a:gd name="connsiteX3" fmla="*/ 363837 w 583836"/>
                  <a:gd name="connsiteY3" fmla="*/ 1162586 h 1162586"/>
                  <a:gd name="connsiteX4" fmla="*/ 266205 w 583836"/>
                  <a:gd name="connsiteY4" fmla="*/ 1080018 h 1162586"/>
                  <a:gd name="connsiteX5" fmla="*/ 145462 w 583836"/>
                  <a:gd name="connsiteY5" fmla="*/ 936625 h 1162586"/>
                  <a:gd name="connsiteX6" fmla="*/ 34207 w 583836"/>
                  <a:gd name="connsiteY6" fmla="*/ 741094 h 1162586"/>
                  <a:gd name="connsiteX7" fmla="*/ 16906 w 583836"/>
                  <a:gd name="connsiteY7" fmla="*/ 356475 h 1162586"/>
                  <a:gd name="connsiteX8" fmla="*/ 182465 w 583836"/>
                  <a:gd name="connsiteY8" fmla="*/ 86760 h 1162586"/>
                  <a:gd name="connsiteX9" fmla="*/ 419740 w 583836"/>
                  <a:gd name="connsiteY9" fmla="*/ 84046 h 1162586"/>
                  <a:gd name="connsiteX10" fmla="*/ 565959 w 583836"/>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 name="connsiteX0" fmla="*/ 565959 w 583904"/>
                  <a:gd name="connsiteY0" fmla="*/ 991958 h 1162586"/>
                  <a:gd name="connsiteX1" fmla="*/ 549206 w 583904"/>
                  <a:gd name="connsiteY1" fmla="*/ 1005180 h 1162586"/>
                  <a:gd name="connsiteX2" fmla="*/ 563284 w 583904"/>
                  <a:gd name="connsiteY2" fmla="*/ 1133764 h 1162586"/>
                  <a:gd name="connsiteX3" fmla="*/ 363837 w 583904"/>
                  <a:gd name="connsiteY3" fmla="*/ 1162586 h 1162586"/>
                  <a:gd name="connsiteX4" fmla="*/ 266205 w 583904"/>
                  <a:gd name="connsiteY4" fmla="*/ 1080018 h 1162586"/>
                  <a:gd name="connsiteX5" fmla="*/ 145462 w 583904"/>
                  <a:gd name="connsiteY5" fmla="*/ 936625 h 1162586"/>
                  <a:gd name="connsiteX6" fmla="*/ 34207 w 583904"/>
                  <a:gd name="connsiteY6" fmla="*/ 741094 h 1162586"/>
                  <a:gd name="connsiteX7" fmla="*/ 16906 w 583904"/>
                  <a:gd name="connsiteY7" fmla="*/ 356475 h 1162586"/>
                  <a:gd name="connsiteX8" fmla="*/ 182465 w 583904"/>
                  <a:gd name="connsiteY8" fmla="*/ 86760 h 1162586"/>
                  <a:gd name="connsiteX9" fmla="*/ 419740 w 583904"/>
                  <a:gd name="connsiteY9" fmla="*/ 84046 h 1162586"/>
                  <a:gd name="connsiteX10" fmla="*/ 565959 w 583904"/>
                  <a:gd name="connsiteY10" fmla="*/ 991958 h 116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04" h="1162586">
                    <a:moveTo>
                      <a:pt x="565959" y="991958"/>
                    </a:moveTo>
                    <a:cubicBezTo>
                      <a:pt x="614327" y="1175572"/>
                      <a:pt x="549652" y="981546"/>
                      <a:pt x="549206" y="1005180"/>
                    </a:cubicBezTo>
                    <a:cubicBezTo>
                      <a:pt x="548760" y="1028814"/>
                      <a:pt x="528202" y="1075236"/>
                      <a:pt x="563284" y="1133764"/>
                    </a:cubicBezTo>
                    <a:cubicBezTo>
                      <a:pt x="598366" y="1192292"/>
                      <a:pt x="523633" y="1077566"/>
                      <a:pt x="363837" y="1162586"/>
                    </a:cubicBezTo>
                    <a:cubicBezTo>
                      <a:pt x="306229" y="1159084"/>
                      <a:pt x="302601" y="1117678"/>
                      <a:pt x="266205" y="1080018"/>
                    </a:cubicBezTo>
                    <a:cubicBezTo>
                      <a:pt x="229809" y="1042358"/>
                      <a:pt x="196244" y="990139"/>
                      <a:pt x="145462" y="936625"/>
                    </a:cubicBezTo>
                    <a:cubicBezTo>
                      <a:pt x="94680" y="883111"/>
                      <a:pt x="56395" y="861760"/>
                      <a:pt x="34207" y="741094"/>
                    </a:cubicBezTo>
                    <a:cubicBezTo>
                      <a:pt x="-8152" y="617459"/>
                      <a:pt x="-7804" y="465531"/>
                      <a:pt x="16906" y="356475"/>
                    </a:cubicBezTo>
                    <a:cubicBezTo>
                      <a:pt x="41616" y="247419"/>
                      <a:pt x="132414" y="133152"/>
                      <a:pt x="182465" y="86760"/>
                    </a:cubicBezTo>
                    <a:cubicBezTo>
                      <a:pt x="232516" y="40368"/>
                      <a:pt x="349771" y="-81311"/>
                      <a:pt x="419740" y="84046"/>
                    </a:cubicBezTo>
                    <a:lnTo>
                      <a:pt x="565959" y="991958"/>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ight Triangle 22"/>
              <p:cNvSpPr/>
              <p:nvPr/>
            </p:nvSpPr>
            <p:spPr>
              <a:xfrm rot="6580646">
                <a:off x="3627976" y="2144634"/>
                <a:ext cx="687122" cy="630043"/>
              </a:xfrm>
              <a:custGeom>
                <a:avLst/>
                <a:gdLst>
                  <a:gd name="connsiteX0" fmla="*/ 0 w 724547"/>
                  <a:gd name="connsiteY0" fmla="*/ 638424 h 638424"/>
                  <a:gd name="connsiteX1" fmla="*/ 0 w 724547"/>
                  <a:gd name="connsiteY1" fmla="*/ 0 h 638424"/>
                  <a:gd name="connsiteX2" fmla="*/ 724547 w 724547"/>
                  <a:gd name="connsiteY2" fmla="*/ 638424 h 638424"/>
                  <a:gd name="connsiteX3" fmla="*/ 0 w 724547"/>
                  <a:gd name="connsiteY3" fmla="*/ 638424 h 638424"/>
                  <a:gd name="connsiteX0" fmla="*/ 0 w 724547"/>
                  <a:gd name="connsiteY0" fmla="*/ 638424 h 638424"/>
                  <a:gd name="connsiteX1" fmla="*/ 0 w 724547"/>
                  <a:gd name="connsiteY1" fmla="*/ 0 h 638424"/>
                  <a:gd name="connsiteX2" fmla="*/ 724547 w 724547"/>
                  <a:gd name="connsiteY2" fmla="*/ 638424 h 638424"/>
                  <a:gd name="connsiteX3" fmla="*/ 0 w 724547"/>
                  <a:gd name="connsiteY3" fmla="*/ 638424 h 638424"/>
                  <a:gd name="connsiteX0" fmla="*/ 0 w 724547"/>
                  <a:gd name="connsiteY0" fmla="*/ 638424 h 759260"/>
                  <a:gd name="connsiteX1" fmla="*/ 0 w 724547"/>
                  <a:gd name="connsiteY1" fmla="*/ 0 h 759260"/>
                  <a:gd name="connsiteX2" fmla="*/ 724547 w 724547"/>
                  <a:gd name="connsiteY2" fmla="*/ 638424 h 759260"/>
                  <a:gd name="connsiteX3" fmla="*/ 0 w 724547"/>
                  <a:gd name="connsiteY3" fmla="*/ 638424 h 759260"/>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11938 h 832774"/>
                  <a:gd name="connsiteX1" fmla="*/ 89974 w 724547"/>
                  <a:gd name="connsiteY1" fmla="*/ 0 h 832774"/>
                  <a:gd name="connsiteX2" fmla="*/ 724547 w 724547"/>
                  <a:gd name="connsiteY2" fmla="*/ 711938 h 832774"/>
                  <a:gd name="connsiteX3" fmla="*/ 0 w 724547"/>
                  <a:gd name="connsiteY3" fmla="*/ 711938 h 832774"/>
                  <a:gd name="connsiteX0" fmla="*/ 0 w 724547"/>
                  <a:gd name="connsiteY0" fmla="*/ 792675 h 913511"/>
                  <a:gd name="connsiteX1" fmla="*/ 122615 w 724547"/>
                  <a:gd name="connsiteY1" fmla="*/ 0 h 913511"/>
                  <a:gd name="connsiteX2" fmla="*/ 724547 w 724547"/>
                  <a:gd name="connsiteY2" fmla="*/ 792675 h 913511"/>
                  <a:gd name="connsiteX3" fmla="*/ 0 w 724547"/>
                  <a:gd name="connsiteY3" fmla="*/ 792675 h 913511"/>
                  <a:gd name="connsiteX0" fmla="*/ 0 w 679374"/>
                  <a:gd name="connsiteY0" fmla="*/ 775086 h 909114"/>
                  <a:gd name="connsiteX1" fmla="*/ 77442 w 679374"/>
                  <a:gd name="connsiteY1" fmla="*/ 0 h 909114"/>
                  <a:gd name="connsiteX2" fmla="*/ 679374 w 679374"/>
                  <a:gd name="connsiteY2" fmla="*/ 792675 h 909114"/>
                  <a:gd name="connsiteX3" fmla="*/ 0 w 679374"/>
                  <a:gd name="connsiteY3" fmla="*/ 775086 h 909114"/>
                  <a:gd name="connsiteX0" fmla="*/ 0 w 686274"/>
                  <a:gd name="connsiteY0" fmla="*/ 779507 h 913535"/>
                  <a:gd name="connsiteX1" fmla="*/ 77442 w 686274"/>
                  <a:gd name="connsiteY1" fmla="*/ 4421 h 913535"/>
                  <a:gd name="connsiteX2" fmla="*/ 335571 w 686274"/>
                  <a:gd name="connsiteY2" fmla="*/ 478052 h 913535"/>
                  <a:gd name="connsiteX3" fmla="*/ 679374 w 686274"/>
                  <a:gd name="connsiteY3" fmla="*/ 797096 h 913535"/>
                  <a:gd name="connsiteX4" fmla="*/ 0 w 686274"/>
                  <a:gd name="connsiteY4" fmla="*/ 779507 h 913535"/>
                  <a:gd name="connsiteX0" fmla="*/ 0 w 702082"/>
                  <a:gd name="connsiteY0" fmla="*/ 780332 h 914360"/>
                  <a:gd name="connsiteX1" fmla="*/ 77442 w 702082"/>
                  <a:gd name="connsiteY1" fmla="*/ 5246 h 914360"/>
                  <a:gd name="connsiteX2" fmla="*/ 581954 w 702082"/>
                  <a:gd name="connsiteY2" fmla="*/ 411008 h 914360"/>
                  <a:gd name="connsiteX3" fmla="*/ 679374 w 702082"/>
                  <a:gd name="connsiteY3" fmla="*/ 797921 h 914360"/>
                  <a:gd name="connsiteX4" fmla="*/ 0 w 702082"/>
                  <a:gd name="connsiteY4" fmla="*/ 780332 h 914360"/>
                  <a:gd name="connsiteX0" fmla="*/ 274133 w 627945"/>
                  <a:gd name="connsiteY0" fmla="*/ 577368 h 879786"/>
                  <a:gd name="connsiteX1" fmla="*/ 3305 w 627945"/>
                  <a:gd name="connsiteY1" fmla="*/ 5246 h 879786"/>
                  <a:gd name="connsiteX2" fmla="*/ 507817 w 627945"/>
                  <a:gd name="connsiteY2" fmla="*/ 411008 h 879786"/>
                  <a:gd name="connsiteX3" fmla="*/ 605237 w 627945"/>
                  <a:gd name="connsiteY3" fmla="*/ 797921 h 879786"/>
                  <a:gd name="connsiteX4" fmla="*/ 274133 w 627945"/>
                  <a:gd name="connsiteY4" fmla="*/ 577368 h 879786"/>
                  <a:gd name="connsiteX0" fmla="*/ 88932 w 631236"/>
                  <a:gd name="connsiteY0" fmla="*/ 649359 h 889449"/>
                  <a:gd name="connsiteX1" fmla="*/ 6596 w 631236"/>
                  <a:gd name="connsiteY1" fmla="*/ 5246 h 889449"/>
                  <a:gd name="connsiteX2" fmla="*/ 511108 w 631236"/>
                  <a:gd name="connsiteY2" fmla="*/ 411008 h 889449"/>
                  <a:gd name="connsiteX3" fmla="*/ 608528 w 631236"/>
                  <a:gd name="connsiteY3" fmla="*/ 797921 h 889449"/>
                  <a:gd name="connsiteX4" fmla="*/ 88932 w 631236"/>
                  <a:gd name="connsiteY4" fmla="*/ 649359 h 889449"/>
                  <a:gd name="connsiteX0" fmla="*/ 183003 w 629010"/>
                  <a:gd name="connsiteY0" fmla="*/ 806366 h 920987"/>
                  <a:gd name="connsiteX1" fmla="*/ 4370 w 629010"/>
                  <a:gd name="connsiteY1" fmla="*/ 5246 h 920987"/>
                  <a:gd name="connsiteX2" fmla="*/ 508882 w 629010"/>
                  <a:gd name="connsiteY2" fmla="*/ 411008 h 920987"/>
                  <a:gd name="connsiteX3" fmla="*/ 606302 w 629010"/>
                  <a:gd name="connsiteY3" fmla="*/ 797921 h 920987"/>
                  <a:gd name="connsiteX4" fmla="*/ 183003 w 629010"/>
                  <a:gd name="connsiteY4" fmla="*/ 806366 h 920987"/>
                  <a:gd name="connsiteX0" fmla="*/ 224603 w 670610"/>
                  <a:gd name="connsiteY0" fmla="*/ 825507 h 940127"/>
                  <a:gd name="connsiteX1" fmla="*/ 43451 w 670610"/>
                  <a:gd name="connsiteY1" fmla="*/ 130601 h 940127"/>
                  <a:gd name="connsiteX2" fmla="*/ 45970 w 670610"/>
                  <a:gd name="connsiteY2" fmla="*/ 24387 h 940127"/>
                  <a:gd name="connsiteX3" fmla="*/ 550482 w 670610"/>
                  <a:gd name="connsiteY3" fmla="*/ 430149 h 940127"/>
                  <a:gd name="connsiteX4" fmla="*/ 647902 w 670610"/>
                  <a:gd name="connsiteY4" fmla="*/ 817062 h 940127"/>
                  <a:gd name="connsiteX5" fmla="*/ 224603 w 670610"/>
                  <a:gd name="connsiteY5" fmla="*/ 825507 h 940127"/>
                  <a:gd name="connsiteX0" fmla="*/ 199280 w 645287"/>
                  <a:gd name="connsiteY0" fmla="*/ 844660 h 959280"/>
                  <a:gd name="connsiteX1" fmla="*/ 18128 w 645287"/>
                  <a:gd name="connsiteY1" fmla="*/ 149754 h 959280"/>
                  <a:gd name="connsiteX2" fmla="*/ 72609 w 645287"/>
                  <a:gd name="connsiteY2" fmla="*/ 19531 h 959280"/>
                  <a:gd name="connsiteX3" fmla="*/ 525159 w 645287"/>
                  <a:gd name="connsiteY3" fmla="*/ 449302 h 959280"/>
                  <a:gd name="connsiteX4" fmla="*/ 622579 w 645287"/>
                  <a:gd name="connsiteY4" fmla="*/ 836215 h 959280"/>
                  <a:gd name="connsiteX5" fmla="*/ 199280 w 645287"/>
                  <a:gd name="connsiteY5" fmla="*/ 844660 h 959280"/>
                  <a:gd name="connsiteX0" fmla="*/ 190130 w 636137"/>
                  <a:gd name="connsiteY0" fmla="*/ 836368 h 950988"/>
                  <a:gd name="connsiteX1" fmla="*/ 23347 w 636137"/>
                  <a:gd name="connsiteY1" fmla="*/ 219666 h 950988"/>
                  <a:gd name="connsiteX2" fmla="*/ 63459 w 636137"/>
                  <a:gd name="connsiteY2" fmla="*/ 11239 h 950988"/>
                  <a:gd name="connsiteX3" fmla="*/ 516009 w 636137"/>
                  <a:gd name="connsiteY3" fmla="*/ 441010 h 950988"/>
                  <a:gd name="connsiteX4" fmla="*/ 613429 w 636137"/>
                  <a:gd name="connsiteY4" fmla="*/ 827923 h 950988"/>
                  <a:gd name="connsiteX5" fmla="*/ 190130 w 636137"/>
                  <a:gd name="connsiteY5" fmla="*/ 836368 h 950988"/>
                  <a:gd name="connsiteX0" fmla="*/ 219641 w 665648"/>
                  <a:gd name="connsiteY0" fmla="*/ 833425 h 948045"/>
                  <a:gd name="connsiteX1" fmla="*/ 11791 w 665648"/>
                  <a:gd name="connsiteY1" fmla="*/ 278119 h 948045"/>
                  <a:gd name="connsiteX2" fmla="*/ 92970 w 665648"/>
                  <a:gd name="connsiteY2" fmla="*/ 8296 h 948045"/>
                  <a:gd name="connsiteX3" fmla="*/ 545520 w 665648"/>
                  <a:gd name="connsiteY3" fmla="*/ 438067 h 948045"/>
                  <a:gd name="connsiteX4" fmla="*/ 642940 w 665648"/>
                  <a:gd name="connsiteY4" fmla="*/ 824980 h 948045"/>
                  <a:gd name="connsiteX5" fmla="*/ 219641 w 665648"/>
                  <a:gd name="connsiteY5" fmla="*/ 833425 h 94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648" h="948045">
                    <a:moveTo>
                      <a:pt x="219641" y="833425"/>
                    </a:moveTo>
                    <a:cubicBezTo>
                      <a:pt x="118899" y="719015"/>
                      <a:pt x="41563" y="411639"/>
                      <a:pt x="11791" y="278119"/>
                    </a:cubicBezTo>
                    <a:cubicBezTo>
                      <a:pt x="-17981" y="144599"/>
                      <a:pt x="8465" y="-41629"/>
                      <a:pt x="92970" y="8296"/>
                    </a:cubicBezTo>
                    <a:cubicBezTo>
                      <a:pt x="148899" y="-41947"/>
                      <a:pt x="445198" y="305955"/>
                      <a:pt x="545520" y="438067"/>
                    </a:cubicBezTo>
                    <a:cubicBezTo>
                      <a:pt x="645842" y="570179"/>
                      <a:pt x="698869" y="774738"/>
                      <a:pt x="642940" y="824980"/>
                    </a:cubicBezTo>
                    <a:cubicBezTo>
                      <a:pt x="263646" y="1096863"/>
                      <a:pt x="461157" y="833425"/>
                      <a:pt x="219641" y="833425"/>
                    </a:cubicBez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rot="21145175">
                <a:off x="3899849" y="4020206"/>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rot="454825" flipH="1">
                <a:off x="4284188" y="4023110"/>
                <a:ext cx="143379" cy="356872"/>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rot="20700000">
                <a:off x="3943968" y="4279326"/>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rot="720000" flipH="1">
                <a:off x="4239957" y="4279563"/>
                <a:ext cx="143379" cy="356872"/>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3" name="Group 122"/>
          <p:cNvGrpSpPr/>
          <p:nvPr/>
        </p:nvGrpSpPr>
        <p:grpSpPr>
          <a:xfrm>
            <a:off x="7532456" y="4202546"/>
            <a:ext cx="1747051" cy="3590204"/>
            <a:chOff x="9730706" y="1773385"/>
            <a:chExt cx="1747050" cy="3590204"/>
          </a:xfrm>
          <a:effectLst>
            <a:outerShdw blurRad="50800" dist="38100" dir="2700000" algn="tl" rotWithShape="0">
              <a:prstClr val="black">
                <a:alpha val="40000"/>
              </a:prstClr>
            </a:outerShdw>
          </a:effectLst>
        </p:grpSpPr>
        <p:grpSp>
          <p:nvGrpSpPr>
            <p:cNvPr id="124" name="Group 123"/>
            <p:cNvGrpSpPr/>
            <p:nvPr/>
          </p:nvGrpSpPr>
          <p:grpSpPr>
            <a:xfrm>
              <a:off x="9730706" y="1773385"/>
              <a:ext cx="1747050" cy="3590204"/>
              <a:chOff x="9646193" y="1754695"/>
              <a:chExt cx="1963600" cy="3602341"/>
            </a:xfrm>
          </p:grpSpPr>
          <p:grpSp>
            <p:nvGrpSpPr>
              <p:cNvPr id="127" name="Group 126"/>
              <p:cNvGrpSpPr/>
              <p:nvPr/>
            </p:nvGrpSpPr>
            <p:grpSpPr>
              <a:xfrm>
                <a:off x="9646193" y="1754695"/>
                <a:ext cx="1963600" cy="3602341"/>
                <a:chOff x="9646193" y="1754695"/>
                <a:chExt cx="1963600" cy="3602341"/>
              </a:xfrm>
            </p:grpSpPr>
            <p:sp>
              <p:nvSpPr>
                <p:cNvPr id="129" name="Freeform 128"/>
                <p:cNvSpPr/>
                <p:nvPr/>
              </p:nvSpPr>
              <p:spPr>
                <a:xfrm>
                  <a:off x="10011939" y="3115677"/>
                  <a:ext cx="1299944" cy="703274"/>
                </a:xfrm>
                <a:custGeom>
                  <a:avLst/>
                  <a:gdLst>
                    <a:gd name="connsiteX0" fmla="*/ 148171 w 1005436"/>
                    <a:gd name="connsiteY0" fmla="*/ 0 h 592682"/>
                    <a:gd name="connsiteX1" fmla="*/ 483199 w 1005436"/>
                    <a:gd name="connsiteY1" fmla="*/ 144622 h 592682"/>
                    <a:gd name="connsiteX2" fmla="*/ 859139 w 1005436"/>
                    <a:gd name="connsiteY2" fmla="*/ 7494 h 592682"/>
                    <a:gd name="connsiteX3" fmla="*/ 1005436 w 1005436"/>
                    <a:gd name="connsiteY3" fmla="*/ 592682 h 592682"/>
                    <a:gd name="connsiteX4" fmla="*/ 0 w 1005436"/>
                    <a:gd name="connsiteY4" fmla="*/ 592682 h 592682"/>
                    <a:gd name="connsiteX0" fmla="*/ 155515 w 1005436"/>
                    <a:gd name="connsiteY0" fmla="*/ 62119 h 585188"/>
                    <a:gd name="connsiteX1" fmla="*/ 483199 w 1005436"/>
                    <a:gd name="connsiteY1" fmla="*/ 137128 h 585188"/>
                    <a:gd name="connsiteX2" fmla="*/ 859139 w 1005436"/>
                    <a:gd name="connsiteY2" fmla="*/ 0 h 585188"/>
                    <a:gd name="connsiteX3" fmla="*/ 1005436 w 1005436"/>
                    <a:gd name="connsiteY3" fmla="*/ 585188 h 585188"/>
                    <a:gd name="connsiteX4" fmla="*/ 0 w 1005436"/>
                    <a:gd name="connsiteY4" fmla="*/ 585188 h 585188"/>
                    <a:gd name="connsiteX5" fmla="*/ 155515 w 1005436"/>
                    <a:gd name="connsiteY5" fmla="*/ 62119 h 585188"/>
                    <a:gd name="connsiteX0" fmla="*/ 155515 w 1005436"/>
                    <a:gd name="connsiteY0" fmla="*/ 62119 h 585188"/>
                    <a:gd name="connsiteX1" fmla="*/ 483199 w 1005436"/>
                    <a:gd name="connsiteY1" fmla="*/ 220664 h 585188"/>
                    <a:gd name="connsiteX2" fmla="*/ 859139 w 1005436"/>
                    <a:gd name="connsiteY2" fmla="*/ 0 h 585188"/>
                    <a:gd name="connsiteX3" fmla="*/ 1005436 w 1005436"/>
                    <a:gd name="connsiteY3" fmla="*/ 585188 h 585188"/>
                    <a:gd name="connsiteX4" fmla="*/ 0 w 1005436"/>
                    <a:gd name="connsiteY4" fmla="*/ 585188 h 585188"/>
                    <a:gd name="connsiteX5" fmla="*/ 155515 w 1005436"/>
                    <a:gd name="connsiteY5" fmla="*/ 62119 h 585188"/>
                    <a:gd name="connsiteX0" fmla="*/ 184895 w 1005436"/>
                    <a:gd name="connsiteY0" fmla="*/ 20351 h 585188"/>
                    <a:gd name="connsiteX1" fmla="*/ 483199 w 1005436"/>
                    <a:gd name="connsiteY1" fmla="*/ 220664 h 585188"/>
                    <a:gd name="connsiteX2" fmla="*/ 859139 w 1005436"/>
                    <a:gd name="connsiteY2" fmla="*/ 0 h 585188"/>
                    <a:gd name="connsiteX3" fmla="*/ 1005436 w 1005436"/>
                    <a:gd name="connsiteY3" fmla="*/ 585188 h 585188"/>
                    <a:gd name="connsiteX4" fmla="*/ 0 w 1005436"/>
                    <a:gd name="connsiteY4" fmla="*/ 585188 h 585188"/>
                    <a:gd name="connsiteX5" fmla="*/ 184895 w 1005436"/>
                    <a:gd name="connsiteY5" fmla="*/ 20351 h 585188"/>
                    <a:gd name="connsiteX0" fmla="*/ 184895 w 1005436"/>
                    <a:gd name="connsiteY0" fmla="*/ 13390 h 578227"/>
                    <a:gd name="connsiteX1" fmla="*/ 483199 w 1005436"/>
                    <a:gd name="connsiteY1" fmla="*/ 213703 h 578227"/>
                    <a:gd name="connsiteX2" fmla="*/ 771001 w 1005436"/>
                    <a:gd name="connsiteY2" fmla="*/ 0 h 578227"/>
                    <a:gd name="connsiteX3" fmla="*/ 1005436 w 1005436"/>
                    <a:gd name="connsiteY3" fmla="*/ 578227 h 578227"/>
                    <a:gd name="connsiteX4" fmla="*/ 0 w 1005436"/>
                    <a:gd name="connsiteY4" fmla="*/ 578227 h 578227"/>
                    <a:gd name="connsiteX5" fmla="*/ 184895 w 1005436"/>
                    <a:gd name="connsiteY5" fmla="*/ 13390 h 5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436" h="578227">
                      <a:moveTo>
                        <a:pt x="184895" y="13390"/>
                      </a:moveTo>
                      <a:lnTo>
                        <a:pt x="483199" y="213703"/>
                      </a:lnTo>
                      <a:lnTo>
                        <a:pt x="771001" y="0"/>
                      </a:lnTo>
                      <a:lnTo>
                        <a:pt x="1005436" y="578227"/>
                      </a:lnTo>
                      <a:lnTo>
                        <a:pt x="0" y="578227"/>
                      </a:lnTo>
                      <a:cubicBezTo>
                        <a:pt x="49390" y="380666"/>
                        <a:pt x="135505" y="210951"/>
                        <a:pt x="184895" y="13390"/>
                      </a:cubicBezTo>
                      <a:close/>
                    </a:path>
                  </a:pathLst>
                </a:cu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129"/>
                <p:cNvSpPr/>
                <p:nvPr/>
              </p:nvSpPr>
              <p:spPr>
                <a:xfrm>
                  <a:off x="9646193" y="3113583"/>
                  <a:ext cx="1963600" cy="2242704"/>
                </a:xfrm>
                <a:custGeom>
                  <a:avLst/>
                  <a:gdLst>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5 w 2258291"/>
                    <a:gd name="connsiteY9" fmla="*/ 200387 h 1602149"/>
                    <a:gd name="connsiteX10" fmla="*/ 1653265 w 2258291"/>
                    <a:gd name="connsiteY10" fmla="*/ 29956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29146 w 2258291"/>
                    <a:gd name="connsiteY9" fmla="*/ 249089 h 1602149"/>
                    <a:gd name="connsiteX10" fmla="*/ 1653265 w 2258291"/>
                    <a:gd name="connsiteY10" fmla="*/ 29956 h 1602149"/>
                    <a:gd name="connsiteX11" fmla="*/ 1684748 w 2258291"/>
                    <a:gd name="connsiteY11" fmla="*/ 0 h 1602149"/>
                    <a:gd name="connsiteX0" fmla="*/ 1684748 w 2258291"/>
                    <a:gd name="connsiteY0" fmla="*/ 0 h 1602149"/>
                    <a:gd name="connsiteX1" fmla="*/ 1760909 w 2258291"/>
                    <a:gd name="connsiteY1" fmla="*/ 7678 h 1602149"/>
                    <a:gd name="connsiteX2" fmla="*/ 2258291 w 2258291"/>
                    <a:gd name="connsiteY2" fmla="*/ 617944 h 1602149"/>
                    <a:gd name="connsiteX3" fmla="*/ 2258291 w 2258291"/>
                    <a:gd name="connsiteY3" fmla="*/ 1602149 h 1602149"/>
                    <a:gd name="connsiteX4" fmla="*/ 0 w 2258291"/>
                    <a:gd name="connsiteY4" fmla="*/ 1602149 h 1602149"/>
                    <a:gd name="connsiteX5" fmla="*/ 0 w 2258291"/>
                    <a:gd name="connsiteY5" fmla="*/ 617944 h 1602149"/>
                    <a:gd name="connsiteX6" fmla="*/ 497382 w 2258291"/>
                    <a:gd name="connsiteY6" fmla="*/ 7678 h 1602149"/>
                    <a:gd name="connsiteX7" fmla="*/ 573542 w 2258291"/>
                    <a:gd name="connsiteY7" fmla="*/ 0 h 1602149"/>
                    <a:gd name="connsiteX8" fmla="*/ 605025 w 2258291"/>
                    <a:gd name="connsiteY8" fmla="*/ 29956 h 1602149"/>
                    <a:gd name="connsiteX9" fmla="*/ 1160728 w 2258291"/>
                    <a:gd name="connsiteY9" fmla="*/ 457810 h 1602149"/>
                    <a:gd name="connsiteX10" fmla="*/ 1653265 w 2258291"/>
                    <a:gd name="connsiteY10" fmla="*/ 29956 h 1602149"/>
                    <a:gd name="connsiteX11" fmla="*/ 1684748 w 2258291"/>
                    <a:gd name="connsiteY11" fmla="*/ 0 h 1602149"/>
                    <a:gd name="connsiteX0" fmla="*/ 1684767 w 2258310"/>
                    <a:gd name="connsiteY0" fmla="*/ 0 h 1602149"/>
                    <a:gd name="connsiteX1" fmla="*/ 1760928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84767 w 2258310"/>
                    <a:gd name="connsiteY11" fmla="*/ 0 h 1602149"/>
                    <a:gd name="connsiteX0" fmla="*/ 1695295 w 2258310"/>
                    <a:gd name="connsiteY0" fmla="*/ 20872 h 1602149"/>
                    <a:gd name="connsiteX1" fmla="*/ 1760928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95295 w 2258310"/>
                    <a:gd name="connsiteY11" fmla="*/ 20872 h 1602149"/>
                    <a:gd name="connsiteX0" fmla="*/ 1695295 w 2258310"/>
                    <a:gd name="connsiteY0" fmla="*/ 20872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95295 w 2258310"/>
                    <a:gd name="connsiteY11" fmla="*/ 20872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57810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573561 w 2258310"/>
                    <a:gd name="connsiteY7" fmla="*/ 0 h 1602149"/>
                    <a:gd name="connsiteX8" fmla="*/ 605044 w 2258310"/>
                    <a:gd name="connsiteY8" fmla="*/ 29956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05044 w 2258310"/>
                    <a:gd name="connsiteY8" fmla="*/ 29956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87331 w 2258310"/>
                    <a:gd name="connsiteY8" fmla="*/ 54062 h 1602149"/>
                    <a:gd name="connsiteX9" fmla="*/ 1160747 w 2258310"/>
                    <a:gd name="connsiteY9" fmla="*/ 400513 h 1602149"/>
                    <a:gd name="connsiteX10" fmla="*/ 1653284 w 2258310"/>
                    <a:gd name="connsiteY10" fmla="*/ 29956 h 1602149"/>
                    <a:gd name="connsiteX11" fmla="*/ 1684767 w 2258310"/>
                    <a:gd name="connsiteY11" fmla="*/ 0 h 1602149"/>
                    <a:gd name="connsiteX0" fmla="*/ 1684767 w 2258310"/>
                    <a:gd name="connsiteY0" fmla="*/ 0 h 1602149"/>
                    <a:gd name="connsiteX1" fmla="*/ 1971485 w 2258310"/>
                    <a:gd name="connsiteY1" fmla="*/ 7678 h 1602149"/>
                    <a:gd name="connsiteX2" fmla="*/ 2258310 w 2258310"/>
                    <a:gd name="connsiteY2" fmla="*/ 617944 h 1602149"/>
                    <a:gd name="connsiteX3" fmla="*/ 2258310 w 2258310"/>
                    <a:gd name="connsiteY3" fmla="*/ 1602149 h 1602149"/>
                    <a:gd name="connsiteX4" fmla="*/ 19 w 2258310"/>
                    <a:gd name="connsiteY4" fmla="*/ 1602149 h 1602149"/>
                    <a:gd name="connsiteX5" fmla="*/ 19 w 2258310"/>
                    <a:gd name="connsiteY5" fmla="*/ 617944 h 1602149"/>
                    <a:gd name="connsiteX6" fmla="*/ 276317 w 2258310"/>
                    <a:gd name="connsiteY6" fmla="*/ 21593 h 1602149"/>
                    <a:gd name="connsiteX7" fmla="*/ 664989 w 2258310"/>
                    <a:gd name="connsiteY7" fmla="*/ 18079 h 1602149"/>
                    <a:gd name="connsiteX8" fmla="*/ 687331 w 2258310"/>
                    <a:gd name="connsiteY8" fmla="*/ 54062 h 1602149"/>
                    <a:gd name="connsiteX9" fmla="*/ 1160747 w 2258310"/>
                    <a:gd name="connsiteY9" fmla="*/ 400513 h 1602149"/>
                    <a:gd name="connsiteX10" fmla="*/ 1561854 w 2258310"/>
                    <a:gd name="connsiteY10" fmla="*/ 42009 h 1602149"/>
                    <a:gd name="connsiteX11" fmla="*/ 1684767 w 2258310"/>
                    <a:gd name="connsiteY11" fmla="*/ 0 h 1602149"/>
                    <a:gd name="connsiteX0" fmla="*/ 1529337 w 2258310"/>
                    <a:gd name="connsiteY0" fmla="*/ 10402 h 1594471"/>
                    <a:gd name="connsiteX1" fmla="*/ 1971485 w 2258310"/>
                    <a:gd name="connsiteY1" fmla="*/ 0 h 1594471"/>
                    <a:gd name="connsiteX2" fmla="*/ 2258310 w 2258310"/>
                    <a:gd name="connsiteY2" fmla="*/ 610266 h 1594471"/>
                    <a:gd name="connsiteX3" fmla="*/ 2258310 w 2258310"/>
                    <a:gd name="connsiteY3" fmla="*/ 1594471 h 1594471"/>
                    <a:gd name="connsiteX4" fmla="*/ 19 w 2258310"/>
                    <a:gd name="connsiteY4" fmla="*/ 1594471 h 1594471"/>
                    <a:gd name="connsiteX5" fmla="*/ 19 w 2258310"/>
                    <a:gd name="connsiteY5" fmla="*/ 610266 h 1594471"/>
                    <a:gd name="connsiteX6" fmla="*/ 276317 w 2258310"/>
                    <a:gd name="connsiteY6" fmla="*/ 13915 h 1594471"/>
                    <a:gd name="connsiteX7" fmla="*/ 664989 w 2258310"/>
                    <a:gd name="connsiteY7" fmla="*/ 10401 h 1594471"/>
                    <a:gd name="connsiteX8" fmla="*/ 687331 w 2258310"/>
                    <a:gd name="connsiteY8" fmla="*/ 46384 h 1594471"/>
                    <a:gd name="connsiteX9" fmla="*/ 1160747 w 2258310"/>
                    <a:gd name="connsiteY9" fmla="*/ 392835 h 1594471"/>
                    <a:gd name="connsiteX10" fmla="*/ 1561854 w 2258310"/>
                    <a:gd name="connsiteY10" fmla="*/ 34331 h 1594471"/>
                    <a:gd name="connsiteX11" fmla="*/ 1529337 w 2258310"/>
                    <a:gd name="connsiteY11" fmla="*/ 10402 h 1594471"/>
                    <a:gd name="connsiteX0" fmla="*/ 1529337 w 2258310"/>
                    <a:gd name="connsiteY0" fmla="*/ 12255 h 1596324"/>
                    <a:gd name="connsiteX1" fmla="*/ 1971485 w 2258310"/>
                    <a:gd name="connsiteY1" fmla="*/ 1853 h 1596324"/>
                    <a:gd name="connsiteX2" fmla="*/ 2258310 w 2258310"/>
                    <a:gd name="connsiteY2" fmla="*/ 612119 h 1596324"/>
                    <a:gd name="connsiteX3" fmla="*/ 2258310 w 2258310"/>
                    <a:gd name="connsiteY3" fmla="*/ 1596324 h 1596324"/>
                    <a:gd name="connsiteX4" fmla="*/ 19 w 2258310"/>
                    <a:gd name="connsiteY4" fmla="*/ 1596324 h 1596324"/>
                    <a:gd name="connsiteX5" fmla="*/ 19 w 2258310"/>
                    <a:gd name="connsiteY5" fmla="*/ 612119 h 1596324"/>
                    <a:gd name="connsiteX6" fmla="*/ 276317 w 2258310"/>
                    <a:gd name="connsiteY6" fmla="*/ 15768 h 1596324"/>
                    <a:gd name="connsiteX7" fmla="*/ 664989 w 2258310"/>
                    <a:gd name="connsiteY7" fmla="*/ 12254 h 1596324"/>
                    <a:gd name="connsiteX8" fmla="*/ 687331 w 2258310"/>
                    <a:gd name="connsiteY8" fmla="*/ 48237 h 1596324"/>
                    <a:gd name="connsiteX9" fmla="*/ 1160747 w 2258310"/>
                    <a:gd name="connsiteY9" fmla="*/ 394688 h 1596324"/>
                    <a:gd name="connsiteX10" fmla="*/ 1561854 w 2258310"/>
                    <a:gd name="connsiteY10" fmla="*/ 36184 h 1596324"/>
                    <a:gd name="connsiteX11" fmla="*/ 1529337 w 2258310"/>
                    <a:gd name="connsiteY11" fmla="*/ 12255 h 1596324"/>
                    <a:gd name="connsiteX0" fmla="*/ 1538481 w 2258310"/>
                    <a:gd name="connsiteY0" fmla="*/ 202 h 1596324"/>
                    <a:gd name="connsiteX1" fmla="*/ 1971485 w 2258310"/>
                    <a:gd name="connsiteY1" fmla="*/ 1853 h 1596324"/>
                    <a:gd name="connsiteX2" fmla="*/ 2258310 w 2258310"/>
                    <a:gd name="connsiteY2" fmla="*/ 612119 h 1596324"/>
                    <a:gd name="connsiteX3" fmla="*/ 2258310 w 2258310"/>
                    <a:gd name="connsiteY3" fmla="*/ 1596324 h 1596324"/>
                    <a:gd name="connsiteX4" fmla="*/ 19 w 2258310"/>
                    <a:gd name="connsiteY4" fmla="*/ 1596324 h 1596324"/>
                    <a:gd name="connsiteX5" fmla="*/ 19 w 2258310"/>
                    <a:gd name="connsiteY5" fmla="*/ 612119 h 1596324"/>
                    <a:gd name="connsiteX6" fmla="*/ 276317 w 2258310"/>
                    <a:gd name="connsiteY6" fmla="*/ 15768 h 1596324"/>
                    <a:gd name="connsiteX7" fmla="*/ 664989 w 2258310"/>
                    <a:gd name="connsiteY7" fmla="*/ 12254 h 1596324"/>
                    <a:gd name="connsiteX8" fmla="*/ 687331 w 2258310"/>
                    <a:gd name="connsiteY8" fmla="*/ 48237 h 1596324"/>
                    <a:gd name="connsiteX9" fmla="*/ 1160747 w 2258310"/>
                    <a:gd name="connsiteY9" fmla="*/ 394688 h 1596324"/>
                    <a:gd name="connsiteX10" fmla="*/ 1561854 w 2258310"/>
                    <a:gd name="connsiteY10" fmla="*/ 36184 h 1596324"/>
                    <a:gd name="connsiteX11" fmla="*/ 1538481 w 2258310"/>
                    <a:gd name="connsiteY11" fmla="*/ 202 h 159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310" h="1596324">
                      <a:moveTo>
                        <a:pt x="1538481" y="202"/>
                      </a:moveTo>
                      <a:lnTo>
                        <a:pt x="1971485" y="1853"/>
                      </a:lnTo>
                      <a:cubicBezTo>
                        <a:pt x="2255340" y="59938"/>
                        <a:pt x="2258310" y="311093"/>
                        <a:pt x="2258310" y="612119"/>
                      </a:cubicBezTo>
                      <a:lnTo>
                        <a:pt x="2258310" y="1596324"/>
                      </a:lnTo>
                      <a:lnTo>
                        <a:pt x="19" y="1596324"/>
                      </a:lnTo>
                      <a:lnTo>
                        <a:pt x="19" y="612119"/>
                      </a:lnTo>
                      <a:cubicBezTo>
                        <a:pt x="19" y="311093"/>
                        <a:pt x="-7538" y="73853"/>
                        <a:pt x="276317" y="15768"/>
                      </a:cubicBezTo>
                      <a:cubicBezTo>
                        <a:pt x="405874" y="14597"/>
                        <a:pt x="645146" y="-16708"/>
                        <a:pt x="664989" y="12254"/>
                      </a:cubicBezTo>
                      <a:lnTo>
                        <a:pt x="687331" y="48237"/>
                      </a:lnTo>
                      <a:cubicBezTo>
                        <a:pt x="821465" y="153538"/>
                        <a:pt x="1014993" y="396697"/>
                        <a:pt x="1160747" y="394688"/>
                      </a:cubicBezTo>
                      <a:cubicBezTo>
                        <a:pt x="1306501" y="392679"/>
                        <a:pt x="1427720" y="141485"/>
                        <a:pt x="1561854" y="36184"/>
                      </a:cubicBezTo>
                      <a:lnTo>
                        <a:pt x="1538481" y="202"/>
                      </a:ln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lowchart: Off-page Connector 49"/>
                <p:cNvSpPr/>
                <p:nvPr/>
              </p:nvSpPr>
              <p:spPr>
                <a:xfrm>
                  <a:off x="10131737" y="2017932"/>
                  <a:ext cx="931615" cy="118570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523"/>
                    <a:gd name="connsiteX1" fmla="*/ 10000 w 10000"/>
                    <a:gd name="connsiteY1" fmla="*/ 0 h 9523"/>
                    <a:gd name="connsiteX2" fmla="*/ 10000 w 10000"/>
                    <a:gd name="connsiteY2" fmla="*/ 8000 h 9523"/>
                    <a:gd name="connsiteX3" fmla="*/ 4858 w 10000"/>
                    <a:gd name="connsiteY3" fmla="*/ 9523 h 9523"/>
                    <a:gd name="connsiteX4" fmla="*/ 0 w 10000"/>
                    <a:gd name="connsiteY4" fmla="*/ 8000 h 9523"/>
                    <a:gd name="connsiteX5" fmla="*/ 0 w 10000"/>
                    <a:gd name="connsiteY5" fmla="*/ 0 h 9523"/>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0 w 10000"/>
                    <a:gd name="connsiteY4" fmla="*/ 8401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567 w 10000"/>
                    <a:gd name="connsiteY4" fmla="*/ 8544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25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688 h 10000"/>
                    <a:gd name="connsiteX3" fmla="*/ 4858 w 10000"/>
                    <a:gd name="connsiteY3" fmla="*/ 10000 h 10000"/>
                    <a:gd name="connsiteX4" fmla="*/ 780 w 10000"/>
                    <a:gd name="connsiteY4" fmla="*/ 8616 h 10000"/>
                    <a:gd name="connsiteX5" fmla="*/ 0 w 10000"/>
                    <a:gd name="connsiteY5" fmla="*/ 0 h 10000"/>
                    <a:gd name="connsiteX0" fmla="*/ 0 w 10000"/>
                    <a:gd name="connsiteY0" fmla="*/ 0 h 10000"/>
                    <a:gd name="connsiteX1" fmla="*/ 10000 w 10000"/>
                    <a:gd name="connsiteY1" fmla="*/ 0 h 10000"/>
                    <a:gd name="connsiteX2" fmla="*/ 9433 w 10000"/>
                    <a:gd name="connsiteY2" fmla="*/ 8688 h 10000"/>
                    <a:gd name="connsiteX3" fmla="*/ 4858 w 10000"/>
                    <a:gd name="connsiteY3" fmla="*/ 10000 h 10000"/>
                    <a:gd name="connsiteX4" fmla="*/ 780 w 10000"/>
                    <a:gd name="connsiteY4" fmla="*/ 8616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cubicBezTo>
                        <a:pt x="9811" y="2896"/>
                        <a:pt x="10189" y="5792"/>
                        <a:pt x="9433" y="8688"/>
                      </a:cubicBezTo>
                      <a:lnTo>
                        <a:pt x="4858" y="10000"/>
                      </a:lnTo>
                      <a:lnTo>
                        <a:pt x="780" y="8616"/>
                      </a:lnTo>
                      <a:cubicBezTo>
                        <a:pt x="95" y="5672"/>
                        <a:pt x="260" y="2872"/>
                        <a:pt x="0" y="0"/>
                      </a:cubicBezTo>
                      <a:close/>
                    </a:path>
                  </a:pathLst>
                </a:cu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Snip Same Side Corner Rectangle 131"/>
                <p:cNvSpPr/>
                <p:nvPr/>
              </p:nvSpPr>
              <p:spPr>
                <a:xfrm rot="10800000">
                  <a:off x="11028201" y="3946412"/>
                  <a:ext cx="366471" cy="350914"/>
                </a:xfrm>
                <a:prstGeom prst="snip2SameRect">
                  <a:avLst>
                    <a:gd name="adj1" fmla="val 37858"/>
                    <a:gd name="adj2" fmla="val 0"/>
                  </a:avLst>
                </a:prstGeom>
                <a:blipFill dpi="0" rotWithShape="1">
                  <a:blip r:embed="rId17" cstate="print">
                    <a:extLst>
                      <a:ext uri="{28A0092B-C50C-407E-A947-70E740481C1C}">
                        <a14:useLocalDpi xmlns:a14="http://schemas.microsoft.com/office/drawing/2010/main" val="0"/>
                      </a:ext>
                    </a:extLst>
                  </a:blip>
                  <a:srcRect/>
                  <a:stretch>
                    <a:fillRect/>
                  </a:stretch>
                </a:blipFill>
                <a:ln w="12700">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21540000" flipH="1">
                  <a:off x="10615016" y="3609098"/>
                  <a:ext cx="70438" cy="1747938"/>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w="12700">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133"/>
                <p:cNvSpPr/>
                <p:nvPr/>
              </p:nvSpPr>
              <p:spPr>
                <a:xfrm rot="11545934">
                  <a:off x="9968920" y="1754695"/>
                  <a:ext cx="1191719" cy="840053"/>
                </a:xfrm>
                <a:custGeom>
                  <a:avLst/>
                  <a:gdLst>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7148 w 1579754"/>
                    <a:gd name="connsiteY9" fmla="*/ 506703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65667 w 1579754"/>
                    <a:gd name="connsiteY0" fmla="*/ 750607 h 755815"/>
                    <a:gd name="connsiteX1" fmla="*/ 603194 w 1579754"/>
                    <a:gd name="connsiteY1" fmla="*/ 671983 h 755815"/>
                    <a:gd name="connsiteX2" fmla="*/ 213301 w 1579754"/>
                    <a:gd name="connsiteY2" fmla="*/ 594300 h 755815"/>
                    <a:gd name="connsiteX3" fmla="*/ 41874 w 1579754"/>
                    <a:gd name="connsiteY3" fmla="*/ 507854 h 755815"/>
                    <a:gd name="connsiteX4" fmla="*/ 78504 w 1579754"/>
                    <a:gd name="connsiteY4" fmla="*/ 391166 h 755815"/>
                    <a:gd name="connsiteX5" fmla="*/ 1153 w 1579754"/>
                    <a:gd name="connsiteY5" fmla="*/ 271447 h 755815"/>
                    <a:gd name="connsiteX6" fmla="*/ 90504 w 1579754"/>
                    <a:gd name="connsiteY6" fmla="*/ 176185 h 755815"/>
                    <a:gd name="connsiteX7" fmla="*/ 110065 w 1579754"/>
                    <a:gd name="connsiteY7" fmla="*/ 171985 h 755815"/>
                    <a:gd name="connsiteX8" fmla="*/ 112384 w 1579754"/>
                    <a:gd name="connsiteY8" fmla="*/ 177114 h 755815"/>
                    <a:gd name="connsiteX9" fmla="*/ 805693 w 1579754"/>
                    <a:gd name="connsiteY9" fmla="*/ 356680 h 755815"/>
                    <a:gd name="connsiteX10" fmla="*/ 1435099 w 1579754"/>
                    <a:gd name="connsiteY10" fmla="*/ 62852 h 755815"/>
                    <a:gd name="connsiteX11" fmla="*/ 1451294 w 1579754"/>
                    <a:gd name="connsiteY11" fmla="*/ 0 h 755815"/>
                    <a:gd name="connsiteX12" fmla="*/ 1499854 w 1579754"/>
                    <a:gd name="connsiteY12" fmla="*/ 31138 h 755815"/>
                    <a:gd name="connsiteX13" fmla="*/ 1534540 w 1579754"/>
                    <a:gd name="connsiteY13" fmla="*/ 79268 h 755815"/>
                    <a:gd name="connsiteX14" fmla="*/ 1528550 w 1579754"/>
                    <a:gd name="connsiteY14" fmla="*/ 184551 h 755815"/>
                    <a:gd name="connsiteX15" fmla="*/ 1572303 w 1579754"/>
                    <a:gd name="connsiteY15" fmla="*/ 345527 h 755815"/>
                    <a:gd name="connsiteX16" fmla="*/ 1367349 w 1579754"/>
                    <a:gd name="connsiteY16" fmla="*/ 486437 h 755815"/>
                    <a:gd name="connsiteX17" fmla="*/ 1293980 w 1579754"/>
                    <a:gd name="connsiteY17" fmla="*/ 607179 h 755815"/>
                    <a:gd name="connsiteX18" fmla="*/ 1044179 w 1579754"/>
                    <a:gd name="connsiteY18" fmla="*/ 621798 h 755815"/>
                    <a:gd name="connsiteX19" fmla="*/ 865667 w 1579754"/>
                    <a:gd name="connsiteY19" fmla="*/ 750607 h 755815"/>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805693 w 1579754"/>
                    <a:gd name="connsiteY9" fmla="*/ 356680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67218 h 704206"/>
                    <a:gd name="connsiteX1" fmla="*/ 603194 w 1579754"/>
                    <a:gd name="connsiteY1" fmla="*/ 671983 h 704206"/>
                    <a:gd name="connsiteX2" fmla="*/ 213301 w 1579754"/>
                    <a:gd name="connsiteY2" fmla="*/ 594300 h 704206"/>
                    <a:gd name="connsiteX3" fmla="*/ 41874 w 1579754"/>
                    <a:gd name="connsiteY3" fmla="*/ 507854 h 704206"/>
                    <a:gd name="connsiteX4" fmla="*/ 78504 w 1579754"/>
                    <a:gd name="connsiteY4" fmla="*/ 391166 h 704206"/>
                    <a:gd name="connsiteX5" fmla="*/ 1153 w 1579754"/>
                    <a:gd name="connsiteY5" fmla="*/ 271447 h 704206"/>
                    <a:gd name="connsiteX6" fmla="*/ 90504 w 1579754"/>
                    <a:gd name="connsiteY6" fmla="*/ 176185 h 704206"/>
                    <a:gd name="connsiteX7" fmla="*/ 110065 w 1579754"/>
                    <a:gd name="connsiteY7" fmla="*/ 171985 h 704206"/>
                    <a:gd name="connsiteX8" fmla="*/ 112384 w 1579754"/>
                    <a:gd name="connsiteY8" fmla="*/ 177114 h 704206"/>
                    <a:gd name="connsiteX9" fmla="*/ 794279 w 1579754"/>
                    <a:gd name="connsiteY9" fmla="*/ 212646 h 704206"/>
                    <a:gd name="connsiteX10" fmla="*/ 1435099 w 1579754"/>
                    <a:gd name="connsiteY10" fmla="*/ 62852 h 704206"/>
                    <a:gd name="connsiteX11" fmla="*/ 1451294 w 1579754"/>
                    <a:gd name="connsiteY11" fmla="*/ 0 h 704206"/>
                    <a:gd name="connsiteX12" fmla="*/ 1499854 w 1579754"/>
                    <a:gd name="connsiteY12" fmla="*/ 31138 h 704206"/>
                    <a:gd name="connsiteX13" fmla="*/ 1534540 w 1579754"/>
                    <a:gd name="connsiteY13" fmla="*/ 79268 h 704206"/>
                    <a:gd name="connsiteX14" fmla="*/ 1528550 w 1579754"/>
                    <a:gd name="connsiteY14" fmla="*/ 184551 h 704206"/>
                    <a:gd name="connsiteX15" fmla="*/ 1572303 w 1579754"/>
                    <a:gd name="connsiteY15" fmla="*/ 345527 h 704206"/>
                    <a:gd name="connsiteX16" fmla="*/ 1367349 w 1579754"/>
                    <a:gd name="connsiteY16" fmla="*/ 486437 h 704206"/>
                    <a:gd name="connsiteX17" fmla="*/ 1293980 w 1579754"/>
                    <a:gd name="connsiteY17" fmla="*/ 607179 h 704206"/>
                    <a:gd name="connsiteX18" fmla="*/ 1044179 w 1579754"/>
                    <a:gd name="connsiteY18" fmla="*/ 621798 h 704206"/>
                    <a:gd name="connsiteX19" fmla="*/ 859058 w 1579754"/>
                    <a:gd name="connsiteY19" fmla="*/ 667218 h 704206"/>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112384 w 1579754"/>
                    <a:gd name="connsiteY8" fmla="*/ 199042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689146 h 726134"/>
                    <a:gd name="connsiteX1" fmla="*/ 603194 w 1579754"/>
                    <a:gd name="connsiteY1" fmla="*/ 693911 h 726134"/>
                    <a:gd name="connsiteX2" fmla="*/ 213301 w 1579754"/>
                    <a:gd name="connsiteY2" fmla="*/ 616228 h 726134"/>
                    <a:gd name="connsiteX3" fmla="*/ 41874 w 1579754"/>
                    <a:gd name="connsiteY3" fmla="*/ 529782 h 726134"/>
                    <a:gd name="connsiteX4" fmla="*/ 78504 w 1579754"/>
                    <a:gd name="connsiteY4" fmla="*/ 413094 h 726134"/>
                    <a:gd name="connsiteX5" fmla="*/ 1153 w 1579754"/>
                    <a:gd name="connsiteY5" fmla="*/ 293375 h 726134"/>
                    <a:gd name="connsiteX6" fmla="*/ 90504 w 1579754"/>
                    <a:gd name="connsiteY6" fmla="*/ 198113 h 726134"/>
                    <a:gd name="connsiteX7" fmla="*/ 110065 w 1579754"/>
                    <a:gd name="connsiteY7" fmla="*/ 193913 h 726134"/>
                    <a:gd name="connsiteX8" fmla="*/ 85786 w 1579754"/>
                    <a:gd name="connsiteY8" fmla="*/ 116566 h 726134"/>
                    <a:gd name="connsiteX9" fmla="*/ 794279 w 1579754"/>
                    <a:gd name="connsiteY9" fmla="*/ 234574 h 726134"/>
                    <a:gd name="connsiteX10" fmla="*/ 1435099 w 1579754"/>
                    <a:gd name="connsiteY10" fmla="*/ 84780 h 726134"/>
                    <a:gd name="connsiteX11" fmla="*/ 1451294 w 1579754"/>
                    <a:gd name="connsiteY11" fmla="*/ 21928 h 726134"/>
                    <a:gd name="connsiteX12" fmla="*/ 1495651 w 1579754"/>
                    <a:gd name="connsiteY12" fmla="*/ 0 h 726134"/>
                    <a:gd name="connsiteX13" fmla="*/ 1534540 w 1579754"/>
                    <a:gd name="connsiteY13" fmla="*/ 101196 h 726134"/>
                    <a:gd name="connsiteX14" fmla="*/ 1528550 w 1579754"/>
                    <a:gd name="connsiteY14" fmla="*/ 206479 h 726134"/>
                    <a:gd name="connsiteX15" fmla="*/ 1572303 w 1579754"/>
                    <a:gd name="connsiteY15" fmla="*/ 367455 h 726134"/>
                    <a:gd name="connsiteX16" fmla="*/ 1367349 w 1579754"/>
                    <a:gd name="connsiteY16" fmla="*/ 508365 h 726134"/>
                    <a:gd name="connsiteX17" fmla="*/ 1293980 w 1579754"/>
                    <a:gd name="connsiteY17" fmla="*/ 629107 h 726134"/>
                    <a:gd name="connsiteX18" fmla="*/ 1044179 w 1579754"/>
                    <a:gd name="connsiteY18" fmla="*/ 643726 h 726134"/>
                    <a:gd name="connsiteX19" fmla="*/ 859058 w 1579754"/>
                    <a:gd name="connsiteY19" fmla="*/ 689146 h 726134"/>
                    <a:gd name="connsiteX0" fmla="*/ 859058 w 1579754"/>
                    <a:gd name="connsiteY0" fmla="*/ 702485 h 739473"/>
                    <a:gd name="connsiteX1" fmla="*/ 603194 w 1579754"/>
                    <a:gd name="connsiteY1" fmla="*/ 707250 h 739473"/>
                    <a:gd name="connsiteX2" fmla="*/ 213301 w 1579754"/>
                    <a:gd name="connsiteY2" fmla="*/ 629567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79754"/>
                    <a:gd name="connsiteY0" fmla="*/ 702485 h 739473"/>
                    <a:gd name="connsiteX1" fmla="*/ 603194 w 1579754"/>
                    <a:gd name="connsiteY1" fmla="*/ 707250 h 739473"/>
                    <a:gd name="connsiteX2" fmla="*/ 240257 w 1579754"/>
                    <a:gd name="connsiteY2" fmla="*/ 594529 h 739473"/>
                    <a:gd name="connsiteX3" fmla="*/ 41874 w 1579754"/>
                    <a:gd name="connsiteY3" fmla="*/ 543121 h 739473"/>
                    <a:gd name="connsiteX4" fmla="*/ 78504 w 1579754"/>
                    <a:gd name="connsiteY4" fmla="*/ 426433 h 739473"/>
                    <a:gd name="connsiteX5" fmla="*/ 1153 w 1579754"/>
                    <a:gd name="connsiteY5" fmla="*/ 306714 h 739473"/>
                    <a:gd name="connsiteX6" fmla="*/ 90504 w 1579754"/>
                    <a:gd name="connsiteY6" fmla="*/ 211452 h 739473"/>
                    <a:gd name="connsiteX7" fmla="*/ 110065 w 1579754"/>
                    <a:gd name="connsiteY7" fmla="*/ 207252 h 739473"/>
                    <a:gd name="connsiteX8" fmla="*/ 85786 w 1579754"/>
                    <a:gd name="connsiteY8" fmla="*/ 129905 h 739473"/>
                    <a:gd name="connsiteX9" fmla="*/ 794279 w 1579754"/>
                    <a:gd name="connsiteY9" fmla="*/ 247913 h 739473"/>
                    <a:gd name="connsiteX10" fmla="*/ 1435099 w 1579754"/>
                    <a:gd name="connsiteY10" fmla="*/ 98119 h 739473"/>
                    <a:gd name="connsiteX11" fmla="*/ 1451294 w 1579754"/>
                    <a:gd name="connsiteY11" fmla="*/ 35267 h 739473"/>
                    <a:gd name="connsiteX12" fmla="*/ 1454468 w 1579754"/>
                    <a:gd name="connsiteY12" fmla="*/ 0 h 739473"/>
                    <a:gd name="connsiteX13" fmla="*/ 1534540 w 1579754"/>
                    <a:gd name="connsiteY13" fmla="*/ 114535 h 739473"/>
                    <a:gd name="connsiteX14" fmla="*/ 1528550 w 1579754"/>
                    <a:gd name="connsiteY14" fmla="*/ 219818 h 739473"/>
                    <a:gd name="connsiteX15" fmla="*/ 1572303 w 1579754"/>
                    <a:gd name="connsiteY15" fmla="*/ 380794 h 739473"/>
                    <a:gd name="connsiteX16" fmla="*/ 1367349 w 1579754"/>
                    <a:gd name="connsiteY16" fmla="*/ 521704 h 739473"/>
                    <a:gd name="connsiteX17" fmla="*/ 1293980 w 1579754"/>
                    <a:gd name="connsiteY17" fmla="*/ 642446 h 739473"/>
                    <a:gd name="connsiteX18" fmla="*/ 1044179 w 1579754"/>
                    <a:gd name="connsiteY18" fmla="*/ 657065 h 739473"/>
                    <a:gd name="connsiteX19" fmla="*/ 859058 w 1579754"/>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41874 w 1548680"/>
                    <a:gd name="connsiteY3" fmla="*/ 543121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94279 w 1548680"/>
                    <a:gd name="connsiteY9" fmla="*/ 247913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48680"/>
                    <a:gd name="connsiteY0" fmla="*/ 702485 h 739473"/>
                    <a:gd name="connsiteX1" fmla="*/ 603194 w 1548680"/>
                    <a:gd name="connsiteY1" fmla="*/ 707250 h 739473"/>
                    <a:gd name="connsiteX2" fmla="*/ 240257 w 1548680"/>
                    <a:gd name="connsiteY2" fmla="*/ 594529 h 739473"/>
                    <a:gd name="connsiteX3" fmla="*/ 88366 w 1548680"/>
                    <a:gd name="connsiteY3" fmla="*/ 507075 h 739473"/>
                    <a:gd name="connsiteX4" fmla="*/ 78504 w 1548680"/>
                    <a:gd name="connsiteY4" fmla="*/ 426433 h 739473"/>
                    <a:gd name="connsiteX5" fmla="*/ 1153 w 1548680"/>
                    <a:gd name="connsiteY5" fmla="*/ 306714 h 739473"/>
                    <a:gd name="connsiteX6" fmla="*/ 90504 w 1548680"/>
                    <a:gd name="connsiteY6" fmla="*/ 211452 h 739473"/>
                    <a:gd name="connsiteX7" fmla="*/ 110065 w 1548680"/>
                    <a:gd name="connsiteY7" fmla="*/ 207252 h 739473"/>
                    <a:gd name="connsiteX8" fmla="*/ 85786 w 1548680"/>
                    <a:gd name="connsiteY8" fmla="*/ 129905 h 739473"/>
                    <a:gd name="connsiteX9" fmla="*/ 768873 w 1548680"/>
                    <a:gd name="connsiteY9" fmla="*/ 165102 h 739473"/>
                    <a:gd name="connsiteX10" fmla="*/ 1435099 w 1548680"/>
                    <a:gd name="connsiteY10" fmla="*/ 98119 h 739473"/>
                    <a:gd name="connsiteX11" fmla="*/ 1451294 w 1548680"/>
                    <a:gd name="connsiteY11" fmla="*/ 35267 h 739473"/>
                    <a:gd name="connsiteX12" fmla="*/ 1454468 w 1548680"/>
                    <a:gd name="connsiteY12" fmla="*/ 0 h 739473"/>
                    <a:gd name="connsiteX13" fmla="*/ 1534540 w 1548680"/>
                    <a:gd name="connsiteY13" fmla="*/ 114535 h 739473"/>
                    <a:gd name="connsiteX14" fmla="*/ 1528550 w 1548680"/>
                    <a:gd name="connsiteY14" fmla="*/ 219818 h 739473"/>
                    <a:gd name="connsiteX15" fmla="*/ 1511346 w 1548680"/>
                    <a:gd name="connsiteY15" fmla="*/ 350290 h 739473"/>
                    <a:gd name="connsiteX16" fmla="*/ 1367349 w 1548680"/>
                    <a:gd name="connsiteY16" fmla="*/ 521704 h 739473"/>
                    <a:gd name="connsiteX17" fmla="*/ 1293980 w 1548680"/>
                    <a:gd name="connsiteY17" fmla="*/ 642446 h 739473"/>
                    <a:gd name="connsiteX18" fmla="*/ 1044179 w 1548680"/>
                    <a:gd name="connsiteY18" fmla="*/ 657065 h 739473"/>
                    <a:gd name="connsiteX19" fmla="*/ 859058 w 1548680"/>
                    <a:gd name="connsiteY19" fmla="*/ 702485 h 739473"/>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435099 w 1558626"/>
                    <a:gd name="connsiteY10" fmla="*/ 17748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451294 w 1558626"/>
                    <a:gd name="connsiteY11" fmla="*/ 114632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58626"/>
                    <a:gd name="connsiteY0" fmla="*/ 781850 h 818838"/>
                    <a:gd name="connsiteX1" fmla="*/ 603194 w 1558626"/>
                    <a:gd name="connsiteY1" fmla="*/ 786615 h 818838"/>
                    <a:gd name="connsiteX2" fmla="*/ 240257 w 1558626"/>
                    <a:gd name="connsiteY2" fmla="*/ 673894 h 818838"/>
                    <a:gd name="connsiteX3" fmla="*/ 88366 w 1558626"/>
                    <a:gd name="connsiteY3" fmla="*/ 586440 h 818838"/>
                    <a:gd name="connsiteX4" fmla="*/ 78504 w 1558626"/>
                    <a:gd name="connsiteY4" fmla="*/ 505798 h 818838"/>
                    <a:gd name="connsiteX5" fmla="*/ 1153 w 1558626"/>
                    <a:gd name="connsiteY5" fmla="*/ 386079 h 818838"/>
                    <a:gd name="connsiteX6" fmla="*/ 90504 w 1558626"/>
                    <a:gd name="connsiteY6" fmla="*/ 290817 h 818838"/>
                    <a:gd name="connsiteX7" fmla="*/ 110065 w 1558626"/>
                    <a:gd name="connsiteY7" fmla="*/ 286617 h 818838"/>
                    <a:gd name="connsiteX8" fmla="*/ 85786 w 1558626"/>
                    <a:gd name="connsiteY8" fmla="*/ 209270 h 818838"/>
                    <a:gd name="connsiteX9" fmla="*/ 768873 w 1558626"/>
                    <a:gd name="connsiteY9" fmla="*/ 244467 h 818838"/>
                    <a:gd name="connsiteX10" fmla="*/ 1257948 w 1558626"/>
                    <a:gd name="connsiteY10" fmla="*/ 134644 h 818838"/>
                    <a:gd name="connsiteX11" fmla="*/ 1263977 w 1558626"/>
                    <a:gd name="connsiteY11" fmla="*/ 73018 h 818838"/>
                    <a:gd name="connsiteX12" fmla="*/ 1241295 w 1558626"/>
                    <a:gd name="connsiteY12" fmla="*/ 0 h 818838"/>
                    <a:gd name="connsiteX13" fmla="*/ 1534540 w 1558626"/>
                    <a:gd name="connsiteY13" fmla="*/ 193900 h 818838"/>
                    <a:gd name="connsiteX14" fmla="*/ 1528550 w 1558626"/>
                    <a:gd name="connsiteY14" fmla="*/ 299183 h 818838"/>
                    <a:gd name="connsiteX15" fmla="*/ 1511346 w 1558626"/>
                    <a:gd name="connsiteY15" fmla="*/ 429655 h 818838"/>
                    <a:gd name="connsiteX16" fmla="*/ 1367349 w 1558626"/>
                    <a:gd name="connsiteY16" fmla="*/ 601069 h 818838"/>
                    <a:gd name="connsiteX17" fmla="*/ 1293980 w 1558626"/>
                    <a:gd name="connsiteY17" fmla="*/ 721811 h 818838"/>
                    <a:gd name="connsiteX18" fmla="*/ 1044179 w 1558626"/>
                    <a:gd name="connsiteY18" fmla="*/ 736430 h 818838"/>
                    <a:gd name="connsiteX19" fmla="*/ 859058 w 1558626"/>
                    <a:gd name="connsiteY19" fmla="*/ 781850 h 818838"/>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1044179 w 1561032"/>
                    <a:gd name="connsiteY18" fmla="*/ 738316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293980 w 1561032"/>
                    <a:gd name="connsiteY17" fmla="*/ 723697 h 820724"/>
                    <a:gd name="connsiteX18" fmla="*/ 863033 w 1561032"/>
                    <a:gd name="connsiteY18" fmla="*/ 526623 h 820724"/>
                    <a:gd name="connsiteX19" fmla="*/ 859058 w 1561032"/>
                    <a:gd name="connsiteY19" fmla="*/ 783736 h 820724"/>
                    <a:gd name="connsiteX0" fmla="*/ 859058 w 1561032"/>
                    <a:gd name="connsiteY0" fmla="*/ 783736 h 820724"/>
                    <a:gd name="connsiteX1" fmla="*/ 603194 w 1561032"/>
                    <a:gd name="connsiteY1" fmla="*/ 788501 h 820724"/>
                    <a:gd name="connsiteX2" fmla="*/ 240257 w 1561032"/>
                    <a:gd name="connsiteY2" fmla="*/ 675780 h 820724"/>
                    <a:gd name="connsiteX3" fmla="*/ 88366 w 1561032"/>
                    <a:gd name="connsiteY3" fmla="*/ 588326 h 820724"/>
                    <a:gd name="connsiteX4" fmla="*/ 78504 w 1561032"/>
                    <a:gd name="connsiteY4" fmla="*/ 507684 h 820724"/>
                    <a:gd name="connsiteX5" fmla="*/ 1153 w 1561032"/>
                    <a:gd name="connsiteY5" fmla="*/ 387965 h 820724"/>
                    <a:gd name="connsiteX6" fmla="*/ 90504 w 1561032"/>
                    <a:gd name="connsiteY6" fmla="*/ 292703 h 820724"/>
                    <a:gd name="connsiteX7" fmla="*/ 110065 w 1561032"/>
                    <a:gd name="connsiteY7" fmla="*/ 288503 h 820724"/>
                    <a:gd name="connsiteX8" fmla="*/ 85786 w 1561032"/>
                    <a:gd name="connsiteY8" fmla="*/ 211156 h 820724"/>
                    <a:gd name="connsiteX9" fmla="*/ 768873 w 1561032"/>
                    <a:gd name="connsiteY9" fmla="*/ 246353 h 820724"/>
                    <a:gd name="connsiteX10" fmla="*/ 1257948 w 1561032"/>
                    <a:gd name="connsiteY10" fmla="*/ 136530 h 820724"/>
                    <a:gd name="connsiteX11" fmla="*/ 1263977 w 1561032"/>
                    <a:gd name="connsiteY11" fmla="*/ 74904 h 820724"/>
                    <a:gd name="connsiteX12" fmla="*/ 1208554 w 1561032"/>
                    <a:gd name="connsiteY12" fmla="*/ 0 h 820724"/>
                    <a:gd name="connsiteX13" fmla="*/ 1534540 w 1561032"/>
                    <a:gd name="connsiteY13" fmla="*/ 195786 h 820724"/>
                    <a:gd name="connsiteX14" fmla="*/ 1528550 w 1561032"/>
                    <a:gd name="connsiteY14" fmla="*/ 301069 h 820724"/>
                    <a:gd name="connsiteX15" fmla="*/ 1511346 w 1561032"/>
                    <a:gd name="connsiteY15" fmla="*/ 431541 h 820724"/>
                    <a:gd name="connsiteX16" fmla="*/ 1367349 w 1561032"/>
                    <a:gd name="connsiteY16" fmla="*/ 602955 h 820724"/>
                    <a:gd name="connsiteX17" fmla="*/ 1190883 w 1561032"/>
                    <a:gd name="connsiteY17" fmla="*/ 467543 h 820724"/>
                    <a:gd name="connsiteX18" fmla="*/ 863033 w 1561032"/>
                    <a:gd name="connsiteY18" fmla="*/ 526623 h 820724"/>
                    <a:gd name="connsiteX19" fmla="*/ 859058 w 1561032"/>
                    <a:gd name="connsiteY19" fmla="*/ 783736 h 820724"/>
                    <a:gd name="connsiteX0" fmla="*/ 736508 w 1561032"/>
                    <a:gd name="connsiteY0" fmla="*/ 611681 h 811978"/>
                    <a:gd name="connsiteX1" fmla="*/ 603194 w 1561032"/>
                    <a:gd name="connsiteY1" fmla="*/ 788501 h 811978"/>
                    <a:gd name="connsiteX2" fmla="*/ 240257 w 1561032"/>
                    <a:gd name="connsiteY2" fmla="*/ 675780 h 811978"/>
                    <a:gd name="connsiteX3" fmla="*/ 88366 w 1561032"/>
                    <a:gd name="connsiteY3" fmla="*/ 588326 h 811978"/>
                    <a:gd name="connsiteX4" fmla="*/ 78504 w 1561032"/>
                    <a:gd name="connsiteY4" fmla="*/ 507684 h 811978"/>
                    <a:gd name="connsiteX5" fmla="*/ 1153 w 1561032"/>
                    <a:gd name="connsiteY5" fmla="*/ 387965 h 811978"/>
                    <a:gd name="connsiteX6" fmla="*/ 90504 w 1561032"/>
                    <a:gd name="connsiteY6" fmla="*/ 292703 h 811978"/>
                    <a:gd name="connsiteX7" fmla="*/ 110065 w 1561032"/>
                    <a:gd name="connsiteY7" fmla="*/ 288503 h 811978"/>
                    <a:gd name="connsiteX8" fmla="*/ 85786 w 1561032"/>
                    <a:gd name="connsiteY8" fmla="*/ 211156 h 811978"/>
                    <a:gd name="connsiteX9" fmla="*/ 768873 w 1561032"/>
                    <a:gd name="connsiteY9" fmla="*/ 246353 h 811978"/>
                    <a:gd name="connsiteX10" fmla="*/ 1257948 w 1561032"/>
                    <a:gd name="connsiteY10" fmla="*/ 136530 h 811978"/>
                    <a:gd name="connsiteX11" fmla="*/ 1263977 w 1561032"/>
                    <a:gd name="connsiteY11" fmla="*/ 74904 h 811978"/>
                    <a:gd name="connsiteX12" fmla="*/ 1208554 w 1561032"/>
                    <a:gd name="connsiteY12" fmla="*/ 0 h 811978"/>
                    <a:gd name="connsiteX13" fmla="*/ 1534540 w 1561032"/>
                    <a:gd name="connsiteY13" fmla="*/ 195786 h 811978"/>
                    <a:gd name="connsiteX14" fmla="*/ 1528550 w 1561032"/>
                    <a:gd name="connsiteY14" fmla="*/ 301069 h 811978"/>
                    <a:gd name="connsiteX15" fmla="*/ 1511346 w 1561032"/>
                    <a:gd name="connsiteY15" fmla="*/ 431541 h 811978"/>
                    <a:gd name="connsiteX16" fmla="*/ 1367349 w 1561032"/>
                    <a:gd name="connsiteY16" fmla="*/ 602955 h 811978"/>
                    <a:gd name="connsiteX17" fmla="*/ 1190883 w 1561032"/>
                    <a:gd name="connsiteY17" fmla="*/ 467543 h 811978"/>
                    <a:gd name="connsiteX18" fmla="*/ 863033 w 1561032"/>
                    <a:gd name="connsiteY18" fmla="*/ 526623 h 811978"/>
                    <a:gd name="connsiteX19" fmla="*/ 736508 w 1561032"/>
                    <a:gd name="connsiteY19" fmla="*/ 611681 h 811978"/>
                    <a:gd name="connsiteX0" fmla="*/ 736508 w 1561032"/>
                    <a:gd name="connsiteY0" fmla="*/ 611681 h 711659"/>
                    <a:gd name="connsiteX1" fmla="*/ 513546 w 1561032"/>
                    <a:gd name="connsiteY1" fmla="*/ 565759 h 711659"/>
                    <a:gd name="connsiteX2" fmla="*/ 240257 w 1561032"/>
                    <a:gd name="connsiteY2" fmla="*/ 675780 h 711659"/>
                    <a:gd name="connsiteX3" fmla="*/ 88366 w 1561032"/>
                    <a:gd name="connsiteY3" fmla="*/ 588326 h 711659"/>
                    <a:gd name="connsiteX4" fmla="*/ 78504 w 1561032"/>
                    <a:gd name="connsiteY4" fmla="*/ 507684 h 711659"/>
                    <a:gd name="connsiteX5" fmla="*/ 1153 w 1561032"/>
                    <a:gd name="connsiteY5" fmla="*/ 387965 h 711659"/>
                    <a:gd name="connsiteX6" fmla="*/ 90504 w 1561032"/>
                    <a:gd name="connsiteY6" fmla="*/ 292703 h 711659"/>
                    <a:gd name="connsiteX7" fmla="*/ 110065 w 1561032"/>
                    <a:gd name="connsiteY7" fmla="*/ 288503 h 711659"/>
                    <a:gd name="connsiteX8" fmla="*/ 85786 w 1561032"/>
                    <a:gd name="connsiteY8" fmla="*/ 211156 h 711659"/>
                    <a:gd name="connsiteX9" fmla="*/ 768873 w 1561032"/>
                    <a:gd name="connsiteY9" fmla="*/ 246353 h 711659"/>
                    <a:gd name="connsiteX10" fmla="*/ 1257948 w 1561032"/>
                    <a:gd name="connsiteY10" fmla="*/ 136530 h 711659"/>
                    <a:gd name="connsiteX11" fmla="*/ 1263977 w 1561032"/>
                    <a:gd name="connsiteY11" fmla="*/ 74904 h 711659"/>
                    <a:gd name="connsiteX12" fmla="*/ 1208554 w 1561032"/>
                    <a:gd name="connsiteY12" fmla="*/ 0 h 711659"/>
                    <a:gd name="connsiteX13" fmla="*/ 1534540 w 1561032"/>
                    <a:gd name="connsiteY13" fmla="*/ 195786 h 711659"/>
                    <a:gd name="connsiteX14" fmla="*/ 1528550 w 1561032"/>
                    <a:gd name="connsiteY14" fmla="*/ 301069 h 711659"/>
                    <a:gd name="connsiteX15" fmla="*/ 1511346 w 1561032"/>
                    <a:gd name="connsiteY15" fmla="*/ 431541 h 711659"/>
                    <a:gd name="connsiteX16" fmla="*/ 1367349 w 1561032"/>
                    <a:gd name="connsiteY16" fmla="*/ 602955 h 711659"/>
                    <a:gd name="connsiteX17" fmla="*/ 1190883 w 1561032"/>
                    <a:gd name="connsiteY17" fmla="*/ 467543 h 711659"/>
                    <a:gd name="connsiteX18" fmla="*/ 863033 w 1561032"/>
                    <a:gd name="connsiteY18" fmla="*/ 526623 h 711659"/>
                    <a:gd name="connsiteX19" fmla="*/ 736508 w 1561032"/>
                    <a:gd name="connsiteY19" fmla="*/ 611681 h 711659"/>
                    <a:gd name="connsiteX0" fmla="*/ 736508 w 1561032"/>
                    <a:gd name="connsiteY0" fmla="*/ 611681 h 622596"/>
                    <a:gd name="connsiteX1" fmla="*/ 513546 w 1561032"/>
                    <a:gd name="connsiteY1" fmla="*/ 565759 h 622596"/>
                    <a:gd name="connsiteX2" fmla="*/ 271242 w 1561032"/>
                    <a:gd name="connsiteY2" fmla="*/ 514381 h 622596"/>
                    <a:gd name="connsiteX3" fmla="*/ 88366 w 1561032"/>
                    <a:gd name="connsiteY3" fmla="*/ 588326 h 622596"/>
                    <a:gd name="connsiteX4" fmla="*/ 78504 w 1561032"/>
                    <a:gd name="connsiteY4" fmla="*/ 507684 h 622596"/>
                    <a:gd name="connsiteX5" fmla="*/ 1153 w 1561032"/>
                    <a:gd name="connsiteY5" fmla="*/ 387965 h 622596"/>
                    <a:gd name="connsiteX6" fmla="*/ 90504 w 1561032"/>
                    <a:gd name="connsiteY6" fmla="*/ 292703 h 622596"/>
                    <a:gd name="connsiteX7" fmla="*/ 110065 w 1561032"/>
                    <a:gd name="connsiteY7" fmla="*/ 288503 h 622596"/>
                    <a:gd name="connsiteX8" fmla="*/ 85786 w 1561032"/>
                    <a:gd name="connsiteY8" fmla="*/ 211156 h 622596"/>
                    <a:gd name="connsiteX9" fmla="*/ 768873 w 1561032"/>
                    <a:gd name="connsiteY9" fmla="*/ 246353 h 622596"/>
                    <a:gd name="connsiteX10" fmla="*/ 1257948 w 1561032"/>
                    <a:gd name="connsiteY10" fmla="*/ 136530 h 622596"/>
                    <a:gd name="connsiteX11" fmla="*/ 1263977 w 1561032"/>
                    <a:gd name="connsiteY11" fmla="*/ 74904 h 622596"/>
                    <a:gd name="connsiteX12" fmla="*/ 1208554 w 1561032"/>
                    <a:gd name="connsiteY12" fmla="*/ 0 h 622596"/>
                    <a:gd name="connsiteX13" fmla="*/ 1534540 w 1561032"/>
                    <a:gd name="connsiteY13" fmla="*/ 195786 h 622596"/>
                    <a:gd name="connsiteX14" fmla="*/ 1528550 w 1561032"/>
                    <a:gd name="connsiteY14" fmla="*/ 301069 h 622596"/>
                    <a:gd name="connsiteX15" fmla="*/ 1511346 w 1561032"/>
                    <a:gd name="connsiteY15" fmla="*/ 431541 h 622596"/>
                    <a:gd name="connsiteX16" fmla="*/ 1367349 w 1561032"/>
                    <a:gd name="connsiteY16" fmla="*/ 602955 h 622596"/>
                    <a:gd name="connsiteX17" fmla="*/ 1190883 w 1561032"/>
                    <a:gd name="connsiteY17" fmla="*/ 467543 h 622596"/>
                    <a:gd name="connsiteX18" fmla="*/ 863033 w 1561032"/>
                    <a:gd name="connsiteY18" fmla="*/ 526623 h 622596"/>
                    <a:gd name="connsiteX19" fmla="*/ 736508 w 1561032"/>
                    <a:gd name="connsiteY19" fmla="*/ 611681 h 622596"/>
                    <a:gd name="connsiteX0" fmla="*/ 736508 w 1561032"/>
                    <a:gd name="connsiteY0" fmla="*/ 611681 h 633571"/>
                    <a:gd name="connsiteX1" fmla="*/ 513546 w 1561032"/>
                    <a:gd name="connsiteY1" fmla="*/ 565759 h 633571"/>
                    <a:gd name="connsiteX2" fmla="*/ 273321 w 1561032"/>
                    <a:gd name="connsiteY2" fmla="*/ 572522 h 633571"/>
                    <a:gd name="connsiteX3" fmla="*/ 88366 w 1561032"/>
                    <a:gd name="connsiteY3" fmla="*/ 588326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36508 w 1561032"/>
                    <a:gd name="connsiteY0" fmla="*/ 611681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36508 w 1561032"/>
                    <a:gd name="connsiteY19" fmla="*/ 611681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511346 w 1561032"/>
                    <a:gd name="connsiteY15" fmla="*/ 431541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367349 w 1561032"/>
                    <a:gd name="connsiteY16" fmla="*/ 602955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33571"/>
                    <a:gd name="connsiteX1" fmla="*/ 513546 w 1561032"/>
                    <a:gd name="connsiteY1" fmla="*/ 565759 h 633571"/>
                    <a:gd name="connsiteX2" fmla="*/ 273321 w 1561032"/>
                    <a:gd name="connsiteY2" fmla="*/ 572522 h 633571"/>
                    <a:gd name="connsiteX3" fmla="*/ 129192 w 1561032"/>
                    <a:gd name="connsiteY3" fmla="*/ 530842 h 633571"/>
                    <a:gd name="connsiteX4" fmla="*/ 78504 w 1561032"/>
                    <a:gd name="connsiteY4" fmla="*/ 507684 h 633571"/>
                    <a:gd name="connsiteX5" fmla="*/ 1153 w 1561032"/>
                    <a:gd name="connsiteY5" fmla="*/ 387965 h 633571"/>
                    <a:gd name="connsiteX6" fmla="*/ 90504 w 1561032"/>
                    <a:gd name="connsiteY6" fmla="*/ 292703 h 633571"/>
                    <a:gd name="connsiteX7" fmla="*/ 110065 w 1561032"/>
                    <a:gd name="connsiteY7" fmla="*/ 288503 h 633571"/>
                    <a:gd name="connsiteX8" fmla="*/ 85786 w 1561032"/>
                    <a:gd name="connsiteY8" fmla="*/ 211156 h 633571"/>
                    <a:gd name="connsiteX9" fmla="*/ 768873 w 1561032"/>
                    <a:gd name="connsiteY9" fmla="*/ 246353 h 633571"/>
                    <a:gd name="connsiteX10" fmla="*/ 1257948 w 1561032"/>
                    <a:gd name="connsiteY10" fmla="*/ 136530 h 633571"/>
                    <a:gd name="connsiteX11" fmla="*/ 1263977 w 1561032"/>
                    <a:gd name="connsiteY11" fmla="*/ 74904 h 633571"/>
                    <a:gd name="connsiteX12" fmla="*/ 1208554 w 1561032"/>
                    <a:gd name="connsiteY12" fmla="*/ 0 h 633571"/>
                    <a:gd name="connsiteX13" fmla="*/ 1534540 w 1561032"/>
                    <a:gd name="connsiteY13" fmla="*/ 195786 h 633571"/>
                    <a:gd name="connsiteX14" fmla="*/ 1528550 w 1561032"/>
                    <a:gd name="connsiteY14" fmla="*/ 301069 h 633571"/>
                    <a:gd name="connsiteX15" fmla="*/ 1467561 w 1561032"/>
                    <a:gd name="connsiteY15" fmla="*/ 349240 h 633571"/>
                    <a:gd name="connsiteX16" fmla="*/ 1252723 w 1561032"/>
                    <a:gd name="connsiteY16" fmla="*/ 424103 h 633571"/>
                    <a:gd name="connsiteX17" fmla="*/ 1190883 w 1561032"/>
                    <a:gd name="connsiteY17" fmla="*/ 467543 h 633571"/>
                    <a:gd name="connsiteX18" fmla="*/ 863033 w 1561032"/>
                    <a:gd name="connsiteY18" fmla="*/ 526623 h 633571"/>
                    <a:gd name="connsiteX19" fmla="*/ 726504 w 1561032"/>
                    <a:gd name="connsiteY19" fmla="*/ 560335 h 633571"/>
                    <a:gd name="connsiteX0" fmla="*/ 726504 w 1561032"/>
                    <a:gd name="connsiteY0" fmla="*/ 560335 h 618145"/>
                    <a:gd name="connsiteX1" fmla="*/ 513546 w 1561032"/>
                    <a:gd name="connsiteY1" fmla="*/ 565759 h 618145"/>
                    <a:gd name="connsiteX2" fmla="*/ 377796 w 1561032"/>
                    <a:gd name="connsiteY2" fmla="*/ 618117 h 618145"/>
                    <a:gd name="connsiteX3" fmla="*/ 273321 w 1561032"/>
                    <a:gd name="connsiteY3" fmla="*/ 572522 h 618145"/>
                    <a:gd name="connsiteX4" fmla="*/ 129192 w 1561032"/>
                    <a:gd name="connsiteY4" fmla="*/ 530842 h 618145"/>
                    <a:gd name="connsiteX5" fmla="*/ 78504 w 1561032"/>
                    <a:gd name="connsiteY5" fmla="*/ 507684 h 618145"/>
                    <a:gd name="connsiteX6" fmla="*/ 1153 w 1561032"/>
                    <a:gd name="connsiteY6" fmla="*/ 387965 h 618145"/>
                    <a:gd name="connsiteX7" fmla="*/ 90504 w 1561032"/>
                    <a:gd name="connsiteY7" fmla="*/ 292703 h 618145"/>
                    <a:gd name="connsiteX8" fmla="*/ 110065 w 1561032"/>
                    <a:gd name="connsiteY8" fmla="*/ 288503 h 618145"/>
                    <a:gd name="connsiteX9" fmla="*/ 85786 w 1561032"/>
                    <a:gd name="connsiteY9" fmla="*/ 211156 h 618145"/>
                    <a:gd name="connsiteX10" fmla="*/ 768873 w 1561032"/>
                    <a:gd name="connsiteY10" fmla="*/ 246353 h 618145"/>
                    <a:gd name="connsiteX11" fmla="*/ 1257948 w 1561032"/>
                    <a:gd name="connsiteY11" fmla="*/ 136530 h 618145"/>
                    <a:gd name="connsiteX12" fmla="*/ 1263977 w 1561032"/>
                    <a:gd name="connsiteY12" fmla="*/ 74904 h 618145"/>
                    <a:gd name="connsiteX13" fmla="*/ 1208554 w 1561032"/>
                    <a:gd name="connsiteY13" fmla="*/ 0 h 618145"/>
                    <a:gd name="connsiteX14" fmla="*/ 1534540 w 1561032"/>
                    <a:gd name="connsiteY14" fmla="*/ 195786 h 618145"/>
                    <a:gd name="connsiteX15" fmla="*/ 1528550 w 1561032"/>
                    <a:gd name="connsiteY15" fmla="*/ 301069 h 618145"/>
                    <a:gd name="connsiteX16" fmla="*/ 1467561 w 1561032"/>
                    <a:gd name="connsiteY16" fmla="*/ 349240 h 618145"/>
                    <a:gd name="connsiteX17" fmla="*/ 1252723 w 1561032"/>
                    <a:gd name="connsiteY17" fmla="*/ 424103 h 618145"/>
                    <a:gd name="connsiteX18" fmla="*/ 1190883 w 1561032"/>
                    <a:gd name="connsiteY18" fmla="*/ 467543 h 618145"/>
                    <a:gd name="connsiteX19" fmla="*/ 863033 w 1561032"/>
                    <a:gd name="connsiteY19" fmla="*/ 526623 h 618145"/>
                    <a:gd name="connsiteX20" fmla="*/ 726504 w 1561032"/>
                    <a:gd name="connsiteY20" fmla="*/ 560335 h 618145"/>
                    <a:gd name="connsiteX0" fmla="*/ 726504 w 1561032"/>
                    <a:gd name="connsiteY0" fmla="*/ 560335 h 597785"/>
                    <a:gd name="connsiteX1" fmla="*/ 513546 w 1561032"/>
                    <a:gd name="connsiteY1" fmla="*/ 565759 h 597785"/>
                    <a:gd name="connsiteX2" fmla="*/ 345724 w 1561032"/>
                    <a:gd name="connsiteY2" fmla="*/ 540996 h 597785"/>
                    <a:gd name="connsiteX3" fmla="*/ 273321 w 1561032"/>
                    <a:gd name="connsiteY3" fmla="*/ 572522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726504 w 1561032"/>
                    <a:gd name="connsiteY0" fmla="*/ 560335 h 597785"/>
                    <a:gd name="connsiteX1" fmla="*/ 513546 w 1561032"/>
                    <a:gd name="connsiteY1" fmla="*/ 565759 h 597785"/>
                    <a:gd name="connsiteX2" fmla="*/ 345724 w 1561032"/>
                    <a:gd name="connsiteY2" fmla="*/ 540996 h 597785"/>
                    <a:gd name="connsiteX3" fmla="*/ 245015 w 1561032"/>
                    <a:gd name="connsiteY3" fmla="*/ 523260 h 597785"/>
                    <a:gd name="connsiteX4" fmla="*/ 129192 w 1561032"/>
                    <a:gd name="connsiteY4" fmla="*/ 530842 h 597785"/>
                    <a:gd name="connsiteX5" fmla="*/ 78504 w 1561032"/>
                    <a:gd name="connsiteY5" fmla="*/ 507684 h 597785"/>
                    <a:gd name="connsiteX6" fmla="*/ 1153 w 1561032"/>
                    <a:gd name="connsiteY6" fmla="*/ 387965 h 597785"/>
                    <a:gd name="connsiteX7" fmla="*/ 90504 w 1561032"/>
                    <a:gd name="connsiteY7" fmla="*/ 292703 h 597785"/>
                    <a:gd name="connsiteX8" fmla="*/ 110065 w 1561032"/>
                    <a:gd name="connsiteY8" fmla="*/ 288503 h 597785"/>
                    <a:gd name="connsiteX9" fmla="*/ 85786 w 1561032"/>
                    <a:gd name="connsiteY9" fmla="*/ 211156 h 597785"/>
                    <a:gd name="connsiteX10" fmla="*/ 768873 w 1561032"/>
                    <a:gd name="connsiteY10" fmla="*/ 246353 h 597785"/>
                    <a:gd name="connsiteX11" fmla="*/ 1257948 w 1561032"/>
                    <a:gd name="connsiteY11" fmla="*/ 136530 h 597785"/>
                    <a:gd name="connsiteX12" fmla="*/ 1263977 w 1561032"/>
                    <a:gd name="connsiteY12" fmla="*/ 74904 h 597785"/>
                    <a:gd name="connsiteX13" fmla="*/ 1208554 w 1561032"/>
                    <a:gd name="connsiteY13" fmla="*/ 0 h 597785"/>
                    <a:gd name="connsiteX14" fmla="*/ 1534540 w 1561032"/>
                    <a:gd name="connsiteY14" fmla="*/ 195786 h 597785"/>
                    <a:gd name="connsiteX15" fmla="*/ 1528550 w 1561032"/>
                    <a:gd name="connsiteY15" fmla="*/ 301069 h 597785"/>
                    <a:gd name="connsiteX16" fmla="*/ 1467561 w 1561032"/>
                    <a:gd name="connsiteY16" fmla="*/ 349240 h 597785"/>
                    <a:gd name="connsiteX17" fmla="*/ 1252723 w 1561032"/>
                    <a:gd name="connsiteY17" fmla="*/ 424103 h 597785"/>
                    <a:gd name="connsiteX18" fmla="*/ 1190883 w 1561032"/>
                    <a:gd name="connsiteY18" fmla="*/ 467543 h 597785"/>
                    <a:gd name="connsiteX19" fmla="*/ 863033 w 1561032"/>
                    <a:gd name="connsiteY19" fmla="*/ 526623 h 597785"/>
                    <a:gd name="connsiteX20" fmla="*/ 726504 w 1561032"/>
                    <a:gd name="connsiteY20" fmla="*/ 560335 h 597785"/>
                    <a:gd name="connsiteX0" fmla="*/ 696820 w 1561032"/>
                    <a:gd name="connsiteY0" fmla="*/ 529973 h 590630"/>
                    <a:gd name="connsiteX1" fmla="*/ 513546 w 1561032"/>
                    <a:gd name="connsiteY1" fmla="*/ 565759 h 590630"/>
                    <a:gd name="connsiteX2" fmla="*/ 345724 w 1561032"/>
                    <a:gd name="connsiteY2" fmla="*/ 540996 h 590630"/>
                    <a:gd name="connsiteX3" fmla="*/ 245015 w 1561032"/>
                    <a:gd name="connsiteY3" fmla="*/ 523260 h 590630"/>
                    <a:gd name="connsiteX4" fmla="*/ 129192 w 1561032"/>
                    <a:gd name="connsiteY4" fmla="*/ 530842 h 590630"/>
                    <a:gd name="connsiteX5" fmla="*/ 78504 w 1561032"/>
                    <a:gd name="connsiteY5" fmla="*/ 507684 h 590630"/>
                    <a:gd name="connsiteX6" fmla="*/ 1153 w 1561032"/>
                    <a:gd name="connsiteY6" fmla="*/ 387965 h 590630"/>
                    <a:gd name="connsiteX7" fmla="*/ 90504 w 1561032"/>
                    <a:gd name="connsiteY7" fmla="*/ 292703 h 590630"/>
                    <a:gd name="connsiteX8" fmla="*/ 110065 w 1561032"/>
                    <a:gd name="connsiteY8" fmla="*/ 288503 h 590630"/>
                    <a:gd name="connsiteX9" fmla="*/ 85786 w 1561032"/>
                    <a:gd name="connsiteY9" fmla="*/ 211156 h 590630"/>
                    <a:gd name="connsiteX10" fmla="*/ 768873 w 1561032"/>
                    <a:gd name="connsiteY10" fmla="*/ 246353 h 590630"/>
                    <a:gd name="connsiteX11" fmla="*/ 1257948 w 1561032"/>
                    <a:gd name="connsiteY11" fmla="*/ 136530 h 590630"/>
                    <a:gd name="connsiteX12" fmla="*/ 1263977 w 1561032"/>
                    <a:gd name="connsiteY12" fmla="*/ 74904 h 590630"/>
                    <a:gd name="connsiteX13" fmla="*/ 1208554 w 1561032"/>
                    <a:gd name="connsiteY13" fmla="*/ 0 h 590630"/>
                    <a:gd name="connsiteX14" fmla="*/ 1534540 w 1561032"/>
                    <a:gd name="connsiteY14" fmla="*/ 195786 h 590630"/>
                    <a:gd name="connsiteX15" fmla="*/ 1528550 w 1561032"/>
                    <a:gd name="connsiteY15" fmla="*/ 301069 h 590630"/>
                    <a:gd name="connsiteX16" fmla="*/ 1467561 w 1561032"/>
                    <a:gd name="connsiteY16" fmla="*/ 349240 h 590630"/>
                    <a:gd name="connsiteX17" fmla="*/ 1252723 w 1561032"/>
                    <a:gd name="connsiteY17" fmla="*/ 424103 h 590630"/>
                    <a:gd name="connsiteX18" fmla="*/ 1190883 w 1561032"/>
                    <a:gd name="connsiteY18" fmla="*/ 467543 h 590630"/>
                    <a:gd name="connsiteX19" fmla="*/ 863033 w 1561032"/>
                    <a:gd name="connsiteY19" fmla="*/ 526623 h 590630"/>
                    <a:gd name="connsiteX20" fmla="*/ 696820 w 1561032"/>
                    <a:gd name="connsiteY20" fmla="*/ 529973 h 590630"/>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110065 w 1561032"/>
                    <a:gd name="connsiteY8" fmla="*/ 288503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6820 w 1561032"/>
                    <a:gd name="connsiteY0" fmla="*/ 529973 h 552689"/>
                    <a:gd name="connsiteX1" fmla="*/ 484045 w 1561032"/>
                    <a:gd name="connsiteY1" fmla="*/ 493117 h 552689"/>
                    <a:gd name="connsiteX2" fmla="*/ 345724 w 1561032"/>
                    <a:gd name="connsiteY2" fmla="*/ 540996 h 552689"/>
                    <a:gd name="connsiteX3" fmla="*/ 245015 w 1561032"/>
                    <a:gd name="connsiteY3" fmla="*/ 523260 h 552689"/>
                    <a:gd name="connsiteX4" fmla="*/ 129192 w 1561032"/>
                    <a:gd name="connsiteY4" fmla="*/ 530842 h 552689"/>
                    <a:gd name="connsiteX5" fmla="*/ 78504 w 1561032"/>
                    <a:gd name="connsiteY5" fmla="*/ 507684 h 552689"/>
                    <a:gd name="connsiteX6" fmla="*/ 1153 w 1561032"/>
                    <a:gd name="connsiteY6" fmla="*/ 387965 h 552689"/>
                    <a:gd name="connsiteX7" fmla="*/ 90504 w 1561032"/>
                    <a:gd name="connsiteY7" fmla="*/ 292703 h 552689"/>
                    <a:gd name="connsiteX8" fmla="*/ 22576 w 1561032"/>
                    <a:gd name="connsiteY8" fmla="*/ 136237 h 552689"/>
                    <a:gd name="connsiteX9" fmla="*/ 85786 w 1561032"/>
                    <a:gd name="connsiteY9" fmla="*/ 211156 h 552689"/>
                    <a:gd name="connsiteX10" fmla="*/ 768873 w 1561032"/>
                    <a:gd name="connsiteY10" fmla="*/ 246353 h 552689"/>
                    <a:gd name="connsiteX11" fmla="*/ 1257948 w 1561032"/>
                    <a:gd name="connsiteY11" fmla="*/ 136530 h 552689"/>
                    <a:gd name="connsiteX12" fmla="*/ 1263977 w 1561032"/>
                    <a:gd name="connsiteY12" fmla="*/ 74904 h 552689"/>
                    <a:gd name="connsiteX13" fmla="*/ 1208554 w 1561032"/>
                    <a:gd name="connsiteY13" fmla="*/ 0 h 552689"/>
                    <a:gd name="connsiteX14" fmla="*/ 1534540 w 1561032"/>
                    <a:gd name="connsiteY14" fmla="*/ 195786 h 552689"/>
                    <a:gd name="connsiteX15" fmla="*/ 1528550 w 1561032"/>
                    <a:gd name="connsiteY15" fmla="*/ 301069 h 552689"/>
                    <a:gd name="connsiteX16" fmla="*/ 1467561 w 1561032"/>
                    <a:gd name="connsiteY16" fmla="*/ 349240 h 552689"/>
                    <a:gd name="connsiteX17" fmla="*/ 1252723 w 1561032"/>
                    <a:gd name="connsiteY17" fmla="*/ 424103 h 552689"/>
                    <a:gd name="connsiteX18" fmla="*/ 1190883 w 1561032"/>
                    <a:gd name="connsiteY18" fmla="*/ 467543 h 552689"/>
                    <a:gd name="connsiteX19" fmla="*/ 863033 w 1561032"/>
                    <a:gd name="connsiteY19" fmla="*/ 526623 h 552689"/>
                    <a:gd name="connsiteX20" fmla="*/ 696820 w 1561032"/>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24588 w 1563044"/>
                    <a:gd name="connsiteY8" fmla="*/ 136237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87798 w 1563044"/>
                    <a:gd name="connsiteY9" fmla="*/ 211156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259960 w 1563044"/>
                    <a:gd name="connsiteY11" fmla="*/ 136530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65989 w 1563044"/>
                    <a:gd name="connsiteY12" fmla="*/ 74904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210580 w 1563044"/>
                    <a:gd name="connsiteY12" fmla="*/ 66398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91448 w 1563044"/>
                    <a:gd name="connsiteY11" fmla="*/ 143447 h 552689"/>
                    <a:gd name="connsiteX12" fmla="*/ 1167271 w 1563044"/>
                    <a:gd name="connsiteY12" fmla="*/ 19069 h 552689"/>
                    <a:gd name="connsiteX13" fmla="*/ 1210566 w 1563044"/>
                    <a:gd name="connsiteY13" fmla="*/ 0 h 552689"/>
                    <a:gd name="connsiteX14" fmla="*/ 1536552 w 1563044"/>
                    <a:gd name="connsiteY14" fmla="*/ 195786 h 552689"/>
                    <a:gd name="connsiteX15" fmla="*/ 1530562 w 1563044"/>
                    <a:gd name="connsiteY15" fmla="*/ 301069 h 552689"/>
                    <a:gd name="connsiteX16" fmla="*/ 1469573 w 1563044"/>
                    <a:gd name="connsiteY16" fmla="*/ 349240 h 552689"/>
                    <a:gd name="connsiteX17" fmla="*/ 1254735 w 1563044"/>
                    <a:gd name="connsiteY17" fmla="*/ 424103 h 552689"/>
                    <a:gd name="connsiteX18" fmla="*/ 1192895 w 1563044"/>
                    <a:gd name="connsiteY18" fmla="*/ 467543 h 552689"/>
                    <a:gd name="connsiteX19" fmla="*/ 865045 w 1563044"/>
                    <a:gd name="connsiteY19" fmla="*/ 526623 h 552689"/>
                    <a:gd name="connsiteX20" fmla="*/ 698832 w 1563044"/>
                    <a:gd name="connsiteY20"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088083 w 1563044"/>
                    <a:gd name="connsiteY11" fmla="*/ 262822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86057 w 1563044"/>
                    <a:gd name="connsiteY1" fmla="*/ 493117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92895 w 1563044"/>
                    <a:gd name="connsiteY19" fmla="*/ 467543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54735 w 1563044"/>
                    <a:gd name="connsiteY18" fmla="*/ 424103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770885 w 1563044"/>
                    <a:gd name="connsiteY10" fmla="*/ 246353 h 552689"/>
                    <a:gd name="connsiteX11" fmla="*/ 1109815 w 1563044"/>
                    <a:gd name="connsiteY11" fmla="*/ 265328 h 552689"/>
                    <a:gd name="connsiteX12" fmla="*/ 1191448 w 1563044"/>
                    <a:gd name="connsiteY12" fmla="*/ 143447 h 552689"/>
                    <a:gd name="connsiteX13" fmla="*/ 1167271 w 1563044"/>
                    <a:gd name="connsiteY13" fmla="*/ 19069 h 552689"/>
                    <a:gd name="connsiteX14" fmla="*/ 1210566 w 1563044"/>
                    <a:gd name="connsiteY14" fmla="*/ 0 h 552689"/>
                    <a:gd name="connsiteX15" fmla="*/ 1536552 w 1563044"/>
                    <a:gd name="connsiteY15" fmla="*/ 195786 h 552689"/>
                    <a:gd name="connsiteX16" fmla="*/ 1530562 w 1563044"/>
                    <a:gd name="connsiteY16" fmla="*/ 301069 h 552689"/>
                    <a:gd name="connsiteX17" fmla="*/ 1469573 w 1563044"/>
                    <a:gd name="connsiteY17" fmla="*/ 349240 h 552689"/>
                    <a:gd name="connsiteX18" fmla="*/ 1222213 w 1563044"/>
                    <a:gd name="connsiteY18" fmla="*/ 399185 h 552689"/>
                    <a:gd name="connsiteX19" fmla="*/ 1132169 w 1563044"/>
                    <a:gd name="connsiteY19" fmla="*/ 426672 h 552689"/>
                    <a:gd name="connsiteX20" fmla="*/ 865045 w 1563044"/>
                    <a:gd name="connsiteY20" fmla="*/ 526623 h 552689"/>
                    <a:gd name="connsiteX21" fmla="*/ 698832 w 1563044"/>
                    <a:gd name="connsiteY21"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48718 w 1563044"/>
                    <a:gd name="connsiteY10" fmla="*/ 304569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32169 w 1563044"/>
                    <a:gd name="connsiteY20" fmla="*/ 426672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469573 w 1563044"/>
                    <a:gd name="connsiteY18" fmla="*/ 34924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22213 w 1563044"/>
                    <a:gd name="connsiteY19" fmla="*/ 399185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63044"/>
                    <a:gd name="connsiteY0" fmla="*/ 529973 h 552689"/>
                    <a:gd name="connsiteX1" fmla="*/ 491374 w 1563044"/>
                    <a:gd name="connsiteY1" fmla="*/ 525482 h 552689"/>
                    <a:gd name="connsiteX2" fmla="*/ 347736 w 1563044"/>
                    <a:gd name="connsiteY2" fmla="*/ 540996 h 552689"/>
                    <a:gd name="connsiteX3" fmla="*/ 247027 w 1563044"/>
                    <a:gd name="connsiteY3" fmla="*/ 523260 h 552689"/>
                    <a:gd name="connsiteX4" fmla="*/ 131204 w 1563044"/>
                    <a:gd name="connsiteY4" fmla="*/ 530842 h 552689"/>
                    <a:gd name="connsiteX5" fmla="*/ 80516 w 1563044"/>
                    <a:gd name="connsiteY5" fmla="*/ 507684 h 552689"/>
                    <a:gd name="connsiteX6" fmla="*/ 3165 w 1563044"/>
                    <a:gd name="connsiteY6" fmla="*/ 387965 h 552689"/>
                    <a:gd name="connsiteX7" fmla="*/ 43254 w 1563044"/>
                    <a:gd name="connsiteY7" fmla="*/ 292174 h 552689"/>
                    <a:gd name="connsiteX8" fmla="*/ 59608 w 1563044"/>
                    <a:gd name="connsiteY8" fmla="*/ 133275 h 552689"/>
                    <a:gd name="connsiteX9" fmla="*/ 146522 w 1563044"/>
                    <a:gd name="connsiteY9" fmla="*/ 205227 h 552689"/>
                    <a:gd name="connsiteX10" fmla="*/ 334770 w 1563044"/>
                    <a:gd name="connsiteY10" fmla="*/ 254275 h 552689"/>
                    <a:gd name="connsiteX11" fmla="*/ 770885 w 1563044"/>
                    <a:gd name="connsiteY11" fmla="*/ 246353 h 552689"/>
                    <a:gd name="connsiteX12" fmla="*/ 1109815 w 1563044"/>
                    <a:gd name="connsiteY12" fmla="*/ 265328 h 552689"/>
                    <a:gd name="connsiteX13" fmla="*/ 1191448 w 1563044"/>
                    <a:gd name="connsiteY13" fmla="*/ 143447 h 552689"/>
                    <a:gd name="connsiteX14" fmla="*/ 1167271 w 1563044"/>
                    <a:gd name="connsiteY14" fmla="*/ 19069 h 552689"/>
                    <a:gd name="connsiteX15" fmla="*/ 1210566 w 1563044"/>
                    <a:gd name="connsiteY15" fmla="*/ 0 h 552689"/>
                    <a:gd name="connsiteX16" fmla="*/ 1536552 w 1563044"/>
                    <a:gd name="connsiteY16" fmla="*/ 195786 h 552689"/>
                    <a:gd name="connsiteX17" fmla="*/ 1530562 w 1563044"/>
                    <a:gd name="connsiteY17" fmla="*/ 301069 h 552689"/>
                    <a:gd name="connsiteX18" fmla="*/ 1396051 w 1563044"/>
                    <a:gd name="connsiteY18" fmla="*/ 377930 h 552689"/>
                    <a:gd name="connsiteX19" fmla="*/ 1230160 w 1563044"/>
                    <a:gd name="connsiteY19" fmla="*/ 414713 h 552689"/>
                    <a:gd name="connsiteX20" fmla="*/ 1148065 w 1563044"/>
                    <a:gd name="connsiteY20" fmla="*/ 457727 h 552689"/>
                    <a:gd name="connsiteX21" fmla="*/ 865045 w 1563044"/>
                    <a:gd name="connsiteY21" fmla="*/ 526623 h 552689"/>
                    <a:gd name="connsiteX22" fmla="*/ 698832 w 1563044"/>
                    <a:gd name="connsiteY22" fmla="*/ 529973 h 552689"/>
                    <a:gd name="connsiteX0" fmla="*/ 698832 w 1540242"/>
                    <a:gd name="connsiteY0" fmla="*/ 529973 h 552689"/>
                    <a:gd name="connsiteX1" fmla="*/ 491374 w 1540242"/>
                    <a:gd name="connsiteY1" fmla="*/ 525482 h 552689"/>
                    <a:gd name="connsiteX2" fmla="*/ 347736 w 1540242"/>
                    <a:gd name="connsiteY2" fmla="*/ 540996 h 552689"/>
                    <a:gd name="connsiteX3" fmla="*/ 247027 w 1540242"/>
                    <a:gd name="connsiteY3" fmla="*/ 523260 h 552689"/>
                    <a:gd name="connsiteX4" fmla="*/ 131204 w 1540242"/>
                    <a:gd name="connsiteY4" fmla="*/ 530842 h 552689"/>
                    <a:gd name="connsiteX5" fmla="*/ 80516 w 1540242"/>
                    <a:gd name="connsiteY5" fmla="*/ 507684 h 552689"/>
                    <a:gd name="connsiteX6" fmla="*/ 3165 w 1540242"/>
                    <a:gd name="connsiteY6" fmla="*/ 387965 h 552689"/>
                    <a:gd name="connsiteX7" fmla="*/ 43254 w 1540242"/>
                    <a:gd name="connsiteY7" fmla="*/ 292174 h 552689"/>
                    <a:gd name="connsiteX8" fmla="*/ 59608 w 1540242"/>
                    <a:gd name="connsiteY8" fmla="*/ 133275 h 552689"/>
                    <a:gd name="connsiteX9" fmla="*/ 146522 w 1540242"/>
                    <a:gd name="connsiteY9" fmla="*/ 205227 h 552689"/>
                    <a:gd name="connsiteX10" fmla="*/ 334770 w 1540242"/>
                    <a:gd name="connsiteY10" fmla="*/ 254275 h 552689"/>
                    <a:gd name="connsiteX11" fmla="*/ 770885 w 1540242"/>
                    <a:gd name="connsiteY11" fmla="*/ 246353 h 552689"/>
                    <a:gd name="connsiteX12" fmla="*/ 1109815 w 1540242"/>
                    <a:gd name="connsiteY12" fmla="*/ 265328 h 552689"/>
                    <a:gd name="connsiteX13" fmla="*/ 1191448 w 1540242"/>
                    <a:gd name="connsiteY13" fmla="*/ 143447 h 552689"/>
                    <a:gd name="connsiteX14" fmla="*/ 1167271 w 1540242"/>
                    <a:gd name="connsiteY14" fmla="*/ 19069 h 552689"/>
                    <a:gd name="connsiteX15" fmla="*/ 1210566 w 1540242"/>
                    <a:gd name="connsiteY15" fmla="*/ 0 h 552689"/>
                    <a:gd name="connsiteX16" fmla="*/ 1425414 w 1540242"/>
                    <a:gd name="connsiteY16" fmla="*/ 189527 h 552689"/>
                    <a:gd name="connsiteX17" fmla="*/ 1530562 w 1540242"/>
                    <a:gd name="connsiteY17" fmla="*/ 301069 h 552689"/>
                    <a:gd name="connsiteX18" fmla="*/ 1396051 w 1540242"/>
                    <a:gd name="connsiteY18" fmla="*/ 377930 h 552689"/>
                    <a:gd name="connsiteX19" fmla="*/ 1230160 w 1540242"/>
                    <a:gd name="connsiteY19" fmla="*/ 414713 h 552689"/>
                    <a:gd name="connsiteX20" fmla="*/ 1148065 w 1540242"/>
                    <a:gd name="connsiteY20" fmla="*/ 457727 h 552689"/>
                    <a:gd name="connsiteX21" fmla="*/ 865045 w 1540242"/>
                    <a:gd name="connsiteY21" fmla="*/ 526623 h 552689"/>
                    <a:gd name="connsiteX22" fmla="*/ 698832 w 1540242"/>
                    <a:gd name="connsiteY22" fmla="*/ 529973 h 552689"/>
                    <a:gd name="connsiteX0" fmla="*/ 698832 w 1481995"/>
                    <a:gd name="connsiteY0" fmla="*/ 529973 h 552689"/>
                    <a:gd name="connsiteX1" fmla="*/ 491374 w 1481995"/>
                    <a:gd name="connsiteY1" fmla="*/ 525482 h 552689"/>
                    <a:gd name="connsiteX2" fmla="*/ 347736 w 1481995"/>
                    <a:gd name="connsiteY2" fmla="*/ 540996 h 552689"/>
                    <a:gd name="connsiteX3" fmla="*/ 247027 w 1481995"/>
                    <a:gd name="connsiteY3" fmla="*/ 523260 h 552689"/>
                    <a:gd name="connsiteX4" fmla="*/ 131204 w 1481995"/>
                    <a:gd name="connsiteY4" fmla="*/ 530842 h 552689"/>
                    <a:gd name="connsiteX5" fmla="*/ 80516 w 1481995"/>
                    <a:gd name="connsiteY5" fmla="*/ 507684 h 552689"/>
                    <a:gd name="connsiteX6" fmla="*/ 3165 w 1481995"/>
                    <a:gd name="connsiteY6" fmla="*/ 387965 h 552689"/>
                    <a:gd name="connsiteX7" fmla="*/ 43254 w 1481995"/>
                    <a:gd name="connsiteY7" fmla="*/ 292174 h 552689"/>
                    <a:gd name="connsiteX8" fmla="*/ 59608 w 1481995"/>
                    <a:gd name="connsiteY8" fmla="*/ 133275 h 552689"/>
                    <a:gd name="connsiteX9" fmla="*/ 146522 w 1481995"/>
                    <a:gd name="connsiteY9" fmla="*/ 205227 h 552689"/>
                    <a:gd name="connsiteX10" fmla="*/ 334770 w 1481995"/>
                    <a:gd name="connsiteY10" fmla="*/ 254275 h 552689"/>
                    <a:gd name="connsiteX11" fmla="*/ 770885 w 1481995"/>
                    <a:gd name="connsiteY11" fmla="*/ 246353 h 552689"/>
                    <a:gd name="connsiteX12" fmla="*/ 1109815 w 1481995"/>
                    <a:gd name="connsiteY12" fmla="*/ 265328 h 552689"/>
                    <a:gd name="connsiteX13" fmla="*/ 1191448 w 1481995"/>
                    <a:gd name="connsiteY13" fmla="*/ 143447 h 552689"/>
                    <a:gd name="connsiteX14" fmla="*/ 1167271 w 1481995"/>
                    <a:gd name="connsiteY14" fmla="*/ 19069 h 552689"/>
                    <a:gd name="connsiteX15" fmla="*/ 1210566 w 1481995"/>
                    <a:gd name="connsiteY15" fmla="*/ 0 h 552689"/>
                    <a:gd name="connsiteX16" fmla="*/ 1425414 w 1481995"/>
                    <a:gd name="connsiteY16" fmla="*/ 189527 h 552689"/>
                    <a:gd name="connsiteX17" fmla="*/ 1467914 w 1481995"/>
                    <a:gd name="connsiteY17" fmla="*/ 285283 h 552689"/>
                    <a:gd name="connsiteX18" fmla="*/ 1396051 w 1481995"/>
                    <a:gd name="connsiteY18" fmla="*/ 377930 h 552689"/>
                    <a:gd name="connsiteX19" fmla="*/ 1230160 w 1481995"/>
                    <a:gd name="connsiteY19" fmla="*/ 414713 h 552689"/>
                    <a:gd name="connsiteX20" fmla="*/ 1148065 w 1481995"/>
                    <a:gd name="connsiteY20" fmla="*/ 457727 h 552689"/>
                    <a:gd name="connsiteX21" fmla="*/ 865045 w 1481995"/>
                    <a:gd name="connsiteY21" fmla="*/ 526623 h 552689"/>
                    <a:gd name="connsiteX22" fmla="*/ 698832 w 1481995"/>
                    <a:gd name="connsiteY22" fmla="*/ 529973 h 552689"/>
                    <a:gd name="connsiteX0" fmla="*/ 698832 w 1481995"/>
                    <a:gd name="connsiteY0" fmla="*/ 525016 h 547732"/>
                    <a:gd name="connsiteX1" fmla="*/ 491374 w 1481995"/>
                    <a:gd name="connsiteY1" fmla="*/ 520525 h 547732"/>
                    <a:gd name="connsiteX2" fmla="*/ 347736 w 1481995"/>
                    <a:gd name="connsiteY2" fmla="*/ 536039 h 547732"/>
                    <a:gd name="connsiteX3" fmla="*/ 247027 w 1481995"/>
                    <a:gd name="connsiteY3" fmla="*/ 518303 h 547732"/>
                    <a:gd name="connsiteX4" fmla="*/ 131204 w 1481995"/>
                    <a:gd name="connsiteY4" fmla="*/ 525885 h 547732"/>
                    <a:gd name="connsiteX5" fmla="*/ 80516 w 1481995"/>
                    <a:gd name="connsiteY5" fmla="*/ 502727 h 547732"/>
                    <a:gd name="connsiteX6" fmla="*/ 3165 w 1481995"/>
                    <a:gd name="connsiteY6" fmla="*/ 383008 h 547732"/>
                    <a:gd name="connsiteX7" fmla="*/ 43254 w 1481995"/>
                    <a:gd name="connsiteY7" fmla="*/ 287217 h 547732"/>
                    <a:gd name="connsiteX8" fmla="*/ 59608 w 1481995"/>
                    <a:gd name="connsiteY8" fmla="*/ 128318 h 547732"/>
                    <a:gd name="connsiteX9" fmla="*/ 146522 w 1481995"/>
                    <a:gd name="connsiteY9" fmla="*/ 200270 h 547732"/>
                    <a:gd name="connsiteX10" fmla="*/ 334770 w 1481995"/>
                    <a:gd name="connsiteY10" fmla="*/ 249318 h 547732"/>
                    <a:gd name="connsiteX11" fmla="*/ 770885 w 1481995"/>
                    <a:gd name="connsiteY11" fmla="*/ 241396 h 547732"/>
                    <a:gd name="connsiteX12" fmla="*/ 1109815 w 1481995"/>
                    <a:gd name="connsiteY12" fmla="*/ 260371 h 547732"/>
                    <a:gd name="connsiteX13" fmla="*/ 1191448 w 1481995"/>
                    <a:gd name="connsiteY13" fmla="*/ 138490 h 547732"/>
                    <a:gd name="connsiteX14" fmla="*/ 1167271 w 1481995"/>
                    <a:gd name="connsiteY14" fmla="*/ 14112 h 547732"/>
                    <a:gd name="connsiteX15" fmla="*/ 1159022 w 1481995"/>
                    <a:gd name="connsiteY15" fmla="*/ 0 h 547732"/>
                    <a:gd name="connsiteX16" fmla="*/ 1425414 w 1481995"/>
                    <a:gd name="connsiteY16" fmla="*/ 184570 h 547732"/>
                    <a:gd name="connsiteX17" fmla="*/ 1467914 w 1481995"/>
                    <a:gd name="connsiteY17" fmla="*/ 280326 h 547732"/>
                    <a:gd name="connsiteX18" fmla="*/ 1396051 w 1481995"/>
                    <a:gd name="connsiteY18" fmla="*/ 372973 h 547732"/>
                    <a:gd name="connsiteX19" fmla="*/ 1230160 w 1481995"/>
                    <a:gd name="connsiteY19" fmla="*/ 409756 h 547732"/>
                    <a:gd name="connsiteX20" fmla="*/ 1148065 w 1481995"/>
                    <a:gd name="connsiteY20" fmla="*/ 452770 h 547732"/>
                    <a:gd name="connsiteX21" fmla="*/ 865045 w 1481995"/>
                    <a:gd name="connsiteY21" fmla="*/ 521666 h 547732"/>
                    <a:gd name="connsiteX22" fmla="*/ 698832 w 1481995"/>
                    <a:gd name="connsiteY22" fmla="*/ 525016 h 54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995" h="547732">
                      <a:moveTo>
                        <a:pt x="698832" y="525016"/>
                      </a:moveTo>
                      <a:cubicBezTo>
                        <a:pt x="598474" y="543424"/>
                        <a:pt x="572279" y="541935"/>
                        <a:pt x="491374" y="520525"/>
                      </a:cubicBezTo>
                      <a:cubicBezTo>
                        <a:pt x="433256" y="530155"/>
                        <a:pt x="387773" y="534912"/>
                        <a:pt x="347736" y="536039"/>
                      </a:cubicBezTo>
                      <a:cubicBezTo>
                        <a:pt x="307699" y="537166"/>
                        <a:pt x="288461" y="532849"/>
                        <a:pt x="247027" y="518303"/>
                      </a:cubicBezTo>
                      <a:cubicBezTo>
                        <a:pt x="169823" y="525203"/>
                        <a:pt x="158956" y="528481"/>
                        <a:pt x="131204" y="525885"/>
                      </a:cubicBezTo>
                      <a:cubicBezTo>
                        <a:pt x="103452" y="523289"/>
                        <a:pt x="42060" y="533972"/>
                        <a:pt x="80516" y="502727"/>
                      </a:cubicBezTo>
                      <a:cubicBezTo>
                        <a:pt x="25954" y="478218"/>
                        <a:pt x="9375" y="418926"/>
                        <a:pt x="3165" y="383008"/>
                      </a:cubicBezTo>
                      <a:cubicBezTo>
                        <a:pt x="-3045" y="347090"/>
                        <a:pt x="-4751" y="304742"/>
                        <a:pt x="43254" y="287217"/>
                      </a:cubicBezTo>
                      <a:lnTo>
                        <a:pt x="59608" y="128318"/>
                      </a:lnTo>
                      <a:lnTo>
                        <a:pt x="146522" y="200270"/>
                      </a:lnTo>
                      <a:cubicBezTo>
                        <a:pt x="194707" y="228819"/>
                        <a:pt x="230710" y="242464"/>
                        <a:pt x="334770" y="249318"/>
                      </a:cubicBezTo>
                      <a:cubicBezTo>
                        <a:pt x="438830" y="256172"/>
                        <a:pt x="641711" y="239554"/>
                        <a:pt x="770885" y="241396"/>
                      </a:cubicBezTo>
                      <a:cubicBezTo>
                        <a:pt x="900059" y="243238"/>
                        <a:pt x="1039721" y="277522"/>
                        <a:pt x="1109815" y="260371"/>
                      </a:cubicBezTo>
                      <a:cubicBezTo>
                        <a:pt x="1179909" y="243220"/>
                        <a:pt x="1178250" y="179115"/>
                        <a:pt x="1191448" y="138490"/>
                      </a:cubicBezTo>
                      <a:lnTo>
                        <a:pt x="1167271" y="14112"/>
                      </a:lnTo>
                      <a:cubicBezTo>
                        <a:pt x="1168329" y="2356"/>
                        <a:pt x="1157964" y="11756"/>
                        <a:pt x="1159022" y="0"/>
                      </a:cubicBezTo>
                      <a:cubicBezTo>
                        <a:pt x="1174179" y="14058"/>
                        <a:pt x="1373932" y="137849"/>
                        <a:pt x="1425414" y="184570"/>
                      </a:cubicBezTo>
                      <a:cubicBezTo>
                        <a:pt x="1476896" y="231291"/>
                        <a:pt x="1486650" y="246972"/>
                        <a:pt x="1467914" y="280326"/>
                      </a:cubicBezTo>
                      <a:cubicBezTo>
                        <a:pt x="1513967" y="326068"/>
                        <a:pt x="1435677" y="351401"/>
                        <a:pt x="1396051" y="372973"/>
                      </a:cubicBezTo>
                      <a:cubicBezTo>
                        <a:pt x="1356425" y="394545"/>
                        <a:pt x="1329642" y="398904"/>
                        <a:pt x="1230160" y="409756"/>
                      </a:cubicBezTo>
                      <a:cubicBezTo>
                        <a:pt x="1229685" y="456173"/>
                        <a:pt x="1194190" y="422467"/>
                        <a:pt x="1148065" y="452770"/>
                      </a:cubicBezTo>
                      <a:cubicBezTo>
                        <a:pt x="1077982" y="498819"/>
                        <a:pt x="943528" y="559013"/>
                        <a:pt x="865045" y="521666"/>
                      </a:cubicBezTo>
                      <a:cubicBezTo>
                        <a:pt x="839663" y="585815"/>
                        <a:pt x="783998" y="509394"/>
                        <a:pt x="698832" y="525016"/>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p:cNvSpPr/>
                <p:nvPr/>
              </p:nvSpPr>
              <p:spPr>
                <a:xfrm rot="19928854" flipH="1">
                  <a:off x="10226862" y="3083095"/>
                  <a:ext cx="301539" cy="619354"/>
                </a:xfrm>
                <a:prstGeom prst="trapezoid">
                  <a:avLst>
                    <a:gd name="adj" fmla="val 46925"/>
                  </a:avLst>
                </a:prstGeom>
                <a:blipFill dpi="0" rotWithShape="1">
                  <a:blip r:embed="rId19" cstate="print">
                    <a:extLst>
                      <a:ext uri="{28A0092B-C50C-407E-A947-70E740481C1C}">
                        <a14:useLocalDpi xmlns:a14="http://schemas.microsoft.com/office/drawing/2010/main" val="0"/>
                      </a:ext>
                    </a:extLst>
                  </a:blip>
                  <a:srcRect/>
                  <a:stretch>
                    <a:fillRect/>
                  </a:stretch>
                </a:blipFill>
                <a:ln w="3175">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rapezoid 135"/>
                <p:cNvSpPr/>
                <p:nvPr/>
              </p:nvSpPr>
              <p:spPr>
                <a:xfrm rot="1687473">
                  <a:off x="10708322" y="3084075"/>
                  <a:ext cx="301539" cy="619354"/>
                </a:xfrm>
                <a:prstGeom prst="trapezoid">
                  <a:avLst>
                    <a:gd name="adj" fmla="val 45964"/>
                  </a:avLst>
                </a:prstGeom>
                <a:blipFill dpi="0" rotWithShape="1">
                  <a:blip r:embed="rId19" cstate="print">
                    <a:extLst>
                      <a:ext uri="{28A0092B-C50C-407E-A947-70E740481C1C}">
                        <a14:useLocalDpi xmlns:a14="http://schemas.microsoft.com/office/drawing/2010/main" val="0"/>
                      </a:ext>
                    </a:extLst>
                  </a:blip>
                  <a:srcRect/>
                  <a:stretch>
                    <a:fillRect/>
                  </a:stretch>
                </a:blipFill>
                <a:ln w="3175">
                  <a:solidFill>
                    <a:srgbClr val="B86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ight Triangle 283"/>
                <p:cNvSpPr/>
                <p:nvPr/>
              </p:nvSpPr>
              <p:spPr>
                <a:xfrm rot="12159832">
                  <a:off x="10925451" y="2126657"/>
                  <a:ext cx="205513" cy="293415"/>
                </a:xfrm>
                <a:custGeom>
                  <a:avLst/>
                  <a:gdLst>
                    <a:gd name="connsiteX0" fmla="*/ 0 w 406253"/>
                    <a:gd name="connsiteY0" fmla="*/ 481219 h 481219"/>
                    <a:gd name="connsiteX1" fmla="*/ 0 w 406253"/>
                    <a:gd name="connsiteY1" fmla="*/ 0 h 481219"/>
                    <a:gd name="connsiteX2" fmla="*/ 406253 w 406253"/>
                    <a:gd name="connsiteY2" fmla="*/ 481219 h 481219"/>
                    <a:gd name="connsiteX3" fmla="*/ 0 w 406253"/>
                    <a:gd name="connsiteY3" fmla="*/ 481219 h 481219"/>
                    <a:gd name="connsiteX0" fmla="*/ 33532 w 439785"/>
                    <a:gd name="connsiteY0" fmla="*/ 478740 h 478740"/>
                    <a:gd name="connsiteX1" fmla="*/ 0 w 439785"/>
                    <a:gd name="connsiteY1" fmla="*/ 0 h 478740"/>
                    <a:gd name="connsiteX2" fmla="*/ 439785 w 439785"/>
                    <a:gd name="connsiteY2" fmla="*/ 478740 h 478740"/>
                    <a:gd name="connsiteX3" fmla="*/ 33532 w 439785"/>
                    <a:gd name="connsiteY3" fmla="*/ 478740 h 478740"/>
                    <a:gd name="connsiteX0" fmla="*/ 33532 w 365177"/>
                    <a:gd name="connsiteY0" fmla="*/ 478740 h 478740"/>
                    <a:gd name="connsiteX1" fmla="*/ 0 w 365177"/>
                    <a:gd name="connsiteY1" fmla="*/ 0 h 478740"/>
                    <a:gd name="connsiteX2" fmla="*/ 365177 w 365177"/>
                    <a:gd name="connsiteY2" fmla="*/ 244881 h 478740"/>
                    <a:gd name="connsiteX3" fmla="*/ 33532 w 365177"/>
                    <a:gd name="connsiteY3" fmla="*/ 478740 h 478740"/>
                    <a:gd name="connsiteX0" fmla="*/ 0 w 370242"/>
                    <a:gd name="connsiteY0" fmla="*/ 275933 h 275933"/>
                    <a:gd name="connsiteX1" fmla="*/ 5065 w 370242"/>
                    <a:gd name="connsiteY1" fmla="*/ 0 h 275933"/>
                    <a:gd name="connsiteX2" fmla="*/ 370242 w 370242"/>
                    <a:gd name="connsiteY2" fmla="*/ 244881 h 275933"/>
                    <a:gd name="connsiteX3" fmla="*/ 0 w 370242"/>
                    <a:gd name="connsiteY3" fmla="*/ 275933 h 275933"/>
                    <a:gd name="connsiteX0" fmla="*/ 0 w 370242"/>
                    <a:gd name="connsiteY0" fmla="*/ 275933 h 289601"/>
                    <a:gd name="connsiteX1" fmla="*/ 5065 w 370242"/>
                    <a:gd name="connsiteY1" fmla="*/ 0 h 289601"/>
                    <a:gd name="connsiteX2" fmla="*/ 370242 w 370242"/>
                    <a:gd name="connsiteY2" fmla="*/ 244881 h 289601"/>
                    <a:gd name="connsiteX3" fmla="*/ 0 w 370242"/>
                    <a:gd name="connsiteY3" fmla="*/ 275933 h 289601"/>
                    <a:gd name="connsiteX0" fmla="*/ 0 w 209915"/>
                    <a:gd name="connsiteY0" fmla="*/ 275933 h 286639"/>
                    <a:gd name="connsiteX1" fmla="*/ 5065 w 209915"/>
                    <a:gd name="connsiteY1" fmla="*/ 0 h 286639"/>
                    <a:gd name="connsiteX2" fmla="*/ 209915 w 209915"/>
                    <a:gd name="connsiteY2" fmla="*/ 219649 h 286639"/>
                    <a:gd name="connsiteX3" fmla="*/ 0 w 209915"/>
                    <a:gd name="connsiteY3" fmla="*/ 275933 h 286639"/>
                    <a:gd name="connsiteX0" fmla="*/ 0 w 209915"/>
                    <a:gd name="connsiteY0" fmla="*/ 275933 h 286639"/>
                    <a:gd name="connsiteX1" fmla="*/ 5065 w 209915"/>
                    <a:gd name="connsiteY1" fmla="*/ 0 h 286639"/>
                    <a:gd name="connsiteX2" fmla="*/ 122205 w 209915"/>
                    <a:gd name="connsiteY2" fmla="*/ 125666 h 286639"/>
                    <a:gd name="connsiteX3" fmla="*/ 209915 w 209915"/>
                    <a:gd name="connsiteY3" fmla="*/ 219649 h 286639"/>
                    <a:gd name="connsiteX4" fmla="*/ 0 w 209915"/>
                    <a:gd name="connsiteY4" fmla="*/ 275933 h 286639"/>
                    <a:gd name="connsiteX0" fmla="*/ 0 w 209915"/>
                    <a:gd name="connsiteY0" fmla="*/ 275933 h 290651"/>
                    <a:gd name="connsiteX1" fmla="*/ 5065 w 209915"/>
                    <a:gd name="connsiteY1" fmla="*/ 0 h 290651"/>
                    <a:gd name="connsiteX2" fmla="*/ 122205 w 209915"/>
                    <a:gd name="connsiteY2" fmla="*/ 125666 h 290651"/>
                    <a:gd name="connsiteX3" fmla="*/ 209915 w 209915"/>
                    <a:gd name="connsiteY3" fmla="*/ 219649 h 290651"/>
                    <a:gd name="connsiteX4" fmla="*/ 102244 w 209915"/>
                    <a:gd name="connsiteY4" fmla="*/ 249409 h 290651"/>
                    <a:gd name="connsiteX5" fmla="*/ 0 w 209915"/>
                    <a:gd name="connsiteY5" fmla="*/ 275933 h 290651"/>
                    <a:gd name="connsiteX0" fmla="*/ 5344 w 215259"/>
                    <a:gd name="connsiteY0" fmla="*/ 275933 h 290651"/>
                    <a:gd name="connsiteX1" fmla="*/ 14009 w 215259"/>
                    <a:gd name="connsiteY1" fmla="*/ 149199 h 290651"/>
                    <a:gd name="connsiteX2" fmla="*/ 10409 w 215259"/>
                    <a:gd name="connsiteY2" fmla="*/ 0 h 290651"/>
                    <a:gd name="connsiteX3" fmla="*/ 127549 w 215259"/>
                    <a:gd name="connsiteY3" fmla="*/ 125666 h 290651"/>
                    <a:gd name="connsiteX4" fmla="*/ 215259 w 215259"/>
                    <a:gd name="connsiteY4" fmla="*/ 219649 h 290651"/>
                    <a:gd name="connsiteX5" fmla="*/ 107588 w 215259"/>
                    <a:gd name="connsiteY5" fmla="*/ 249409 h 290651"/>
                    <a:gd name="connsiteX6" fmla="*/ 5344 w 215259"/>
                    <a:gd name="connsiteY6" fmla="*/ 275933 h 290651"/>
                    <a:gd name="connsiteX0" fmla="*/ 21567 w 212266"/>
                    <a:gd name="connsiteY0" fmla="*/ 283828 h 297358"/>
                    <a:gd name="connsiteX1" fmla="*/ 11016 w 212266"/>
                    <a:gd name="connsiteY1" fmla="*/ 149199 h 297358"/>
                    <a:gd name="connsiteX2" fmla="*/ 7416 w 212266"/>
                    <a:gd name="connsiteY2" fmla="*/ 0 h 297358"/>
                    <a:gd name="connsiteX3" fmla="*/ 124556 w 212266"/>
                    <a:gd name="connsiteY3" fmla="*/ 125666 h 297358"/>
                    <a:gd name="connsiteX4" fmla="*/ 212266 w 212266"/>
                    <a:gd name="connsiteY4" fmla="*/ 219649 h 297358"/>
                    <a:gd name="connsiteX5" fmla="*/ 104595 w 212266"/>
                    <a:gd name="connsiteY5" fmla="*/ 249409 h 297358"/>
                    <a:gd name="connsiteX6" fmla="*/ 21567 w 212266"/>
                    <a:gd name="connsiteY6" fmla="*/ 283828 h 297358"/>
                    <a:gd name="connsiteX0" fmla="*/ 18887 w 209586"/>
                    <a:gd name="connsiteY0" fmla="*/ 283828 h 297358"/>
                    <a:gd name="connsiteX1" fmla="*/ 28929 w 209586"/>
                    <a:gd name="connsiteY1" fmla="*/ 112743 h 297358"/>
                    <a:gd name="connsiteX2" fmla="*/ 4736 w 209586"/>
                    <a:gd name="connsiteY2" fmla="*/ 0 h 297358"/>
                    <a:gd name="connsiteX3" fmla="*/ 121876 w 209586"/>
                    <a:gd name="connsiteY3" fmla="*/ 125666 h 297358"/>
                    <a:gd name="connsiteX4" fmla="*/ 209586 w 209586"/>
                    <a:gd name="connsiteY4" fmla="*/ 219649 h 297358"/>
                    <a:gd name="connsiteX5" fmla="*/ 101915 w 209586"/>
                    <a:gd name="connsiteY5" fmla="*/ 249409 h 297358"/>
                    <a:gd name="connsiteX6" fmla="*/ 18887 w 209586"/>
                    <a:gd name="connsiteY6" fmla="*/ 283828 h 297358"/>
                    <a:gd name="connsiteX0" fmla="*/ 19952 w 210651"/>
                    <a:gd name="connsiteY0" fmla="*/ 283828 h 297358"/>
                    <a:gd name="connsiteX1" fmla="*/ 19531 w 210651"/>
                    <a:gd name="connsiteY1" fmla="*/ 97215 h 297358"/>
                    <a:gd name="connsiteX2" fmla="*/ 5801 w 210651"/>
                    <a:gd name="connsiteY2" fmla="*/ 0 h 297358"/>
                    <a:gd name="connsiteX3" fmla="*/ 122941 w 210651"/>
                    <a:gd name="connsiteY3" fmla="*/ 125666 h 297358"/>
                    <a:gd name="connsiteX4" fmla="*/ 210651 w 210651"/>
                    <a:gd name="connsiteY4" fmla="*/ 219649 h 297358"/>
                    <a:gd name="connsiteX5" fmla="*/ 102980 w 210651"/>
                    <a:gd name="connsiteY5" fmla="*/ 249409 h 297358"/>
                    <a:gd name="connsiteX6" fmla="*/ 19952 w 210651"/>
                    <a:gd name="connsiteY6" fmla="*/ 283828 h 297358"/>
                    <a:gd name="connsiteX0" fmla="*/ 19952 w 205513"/>
                    <a:gd name="connsiteY0" fmla="*/ 283828 h 297358"/>
                    <a:gd name="connsiteX1" fmla="*/ 19531 w 205513"/>
                    <a:gd name="connsiteY1" fmla="*/ 97215 h 297358"/>
                    <a:gd name="connsiteX2" fmla="*/ 5801 w 205513"/>
                    <a:gd name="connsiteY2" fmla="*/ 0 h 297358"/>
                    <a:gd name="connsiteX3" fmla="*/ 122941 w 205513"/>
                    <a:gd name="connsiteY3" fmla="*/ 125666 h 297358"/>
                    <a:gd name="connsiteX4" fmla="*/ 205513 w 205513"/>
                    <a:gd name="connsiteY4" fmla="*/ 150162 h 297358"/>
                    <a:gd name="connsiteX5" fmla="*/ 102980 w 205513"/>
                    <a:gd name="connsiteY5" fmla="*/ 249409 h 297358"/>
                    <a:gd name="connsiteX6" fmla="*/ 19952 w 205513"/>
                    <a:gd name="connsiteY6" fmla="*/ 283828 h 297358"/>
                    <a:gd name="connsiteX0" fmla="*/ 19952 w 205513"/>
                    <a:gd name="connsiteY0" fmla="*/ 283828 h 291380"/>
                    <a:gd name="connsiteX1" fmla="*/ 19531 w 205513"/>
                    <a:gd name="connsiteY1" fmla="*/ 97215 h 291380"/>
                    <a:gd name="connsiteX2" fmla="*/ 5801 w 205513"/>
                    <a:gd name="connsiteY2" fmla="*/ 0 h 291380"/>
                    <a:gd name="connsiteX3" fmla="*/ 122941 w 205513"/>
                    <a:gd name="connsiteY3" fmla="*/ 125666 h 291380"/>
                    <a:gd name="connsiteX4" fmla="*/ 205513 w 205513"/>
                    <a:gd name="connsiteY4" fmla="*/ 150162 h 291380"/>
                    <a:gd name="connsiteX5" fmla="*/ 67045 w 205513"/>
                    <a:gd name="connsiteY5" fmla="*/ 172884 h 291380"/>
                    <a:gd name="connsiteX6" fmla="*/ 19952 w 205513"/>
                    <a:gd name="connsiteY6" fmla="*/ 283828 h 291380"/>
                    <a:gd name="connsiteX0" fmla="*/ 19952 w 205513"/>
                    <a:gd name="connsiteY0" fmla="*/ 283828 h 293415"/>
                    <a:gd name="connsiteX1" fmla="*/ 19531 w 205513"/>
                    <a:gd name="connsiteY1" fmla="*/ 97215 h 293415"/>
                    <a:gd name="connsiteX2" fmla="*/ 5801 w 205513"/>
                    <a:gd name="connsiteY2" fmla="*/ 0 h 293415"/>
                    <a:gd name="connsiteX3" fmla="*/ 122941 w 205513"/>
                    <a:gd name="connsiteY3" fmla="*/ 125666 h 293415"/>
                    <a:gd name="connsiteX4" fmla="*/ 205513 w 205513"/>
                    <a:gd name="connsiteY4" fmla="*/ 150162 h 293415"/>
                    <a:gd name="connsiteX5" fmla="*/ 67045 w 205513"/>
                    <a:gd name="connsiteY5" fmla="*/ 172884 h 293415"/>
                    <a:gd name="connsiteX6" fmla="*/ 19952 w 205513"/>
                    <a:gd name="connsiteY6" fmla="*/ 283828 h 29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13" h="293415">
                      <a:moveTo>
                        <a:pt x="19952" y="283828"/>
                      </a:moveTo>
                      <a:cubicBezTo>
                        <a:pt x="4356" y="267126"/>
                        <a:pt x="18687" y="143204"/>
                        <a:pt x="19531" y="97215"/>
                      </a:cubicBezTo>
                      <a:cubicBezTo>
                        <a:pt x="20375" y="51226"/>
                        <a:pt x="-13122" y="3922"/>
                        <a:pt x="5801" y="0"/>
                      </a:cubicBezTo>
                      <a:lnTo>
                        <a:pt x="122941" y="125666"/>
                      </a:lnTo>
                      <a:lnTo>
                        <a:pt x="205513" y="150162"/>
                      </a:lnTo>
                      <a:cubicBezTo>
                        <a:pt x="202186" y="170786"/>
                        <a:pt x="102031" y="163503"/>
                        <a:pt x="67045" y="172884"/>
                      </a:cubicBezTo>
                      <a:cubicBezTo>
                        <a:pt x="24462" y="221252"/>
                        <a:pt x="36149" y="325396"/>
                        <a:pt x="19952" y="28382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283"/>
                <p:cNvSpPr/>
                <p:nvPr/>
              </p:nvSpPr>
              <p:spPr>
                <a:xfrm rot="9440168" flipH="1">
                  <a:off x="10077801" y="2156593"/>
                  <a:ext cx="146885" cy="287779"/>
                </a:xfrm>
                <a:custGeom>
                  <a:avLst/>
                  <a:gdLst>
                    <a:gd name="connsiteX0" fmla="*/ 0 w 406253"/>
                    <a:gd name="connsiteY0" fmla="*/ 481219 h 481219"/>
                    <a:gd name="connsiteX1" fmla="*/ 0 w 406253"/>
                    <a:gd name="connsiteY1" fmla="*/ 0 h 481219"/>
                    <a:gd name="connsiteX2" fmla="*/ 406253 w 406253"/>
                    <a:gd name="connsiteY2" fmla="*/ 481219 h 481219"/>
                    <a:gd name="connsiteX3" fmla="*/ 0 w 406253"/>
                    <a:gd name="connsiteY3" fmla="*/ 481219 h 481219"/>
                    <a:gd name="connsiteX0" fmla="*/ 33532 w 439785"/>
                    <a:gd name="connsiteY0" fmla="*/ 478740 h 478740"/>
                    <a:gd name="connsiteX1" fmla="*/ 0 w 439785"/>
                    <a:gd name="connsiteY1" fmla="*/ 0 h 478740"/>
                    <a:gd name="connsiteX2" fmla="*/ 439785 w 439785"/>
                    <a:gd name="connsiteY2" fmla="*/ 478740 h 478740"/>
                    <a:gd name="connsiteX3" fmla="*/ 33532 w 439785"/>
                    <a:gd name="connsiteY3" fmla="*/ 478740 h 478740"/>
                    <a:gd name="connsiteX0" fmla="*/ 33532 w 365177"/>
                    <a:gd name="connsiteY0" fmla="*/ 478740 h 478740"/>
                    <a:gd name="connsiteX1" fmla="*/ 0 w 365177"/>
                    <a:gd name="connsiteY1" fmla="*/ 0 h 478740"/>
                    <a:gd name="connsiteX2" fmla="*/ 365177 w 365177"/>
                    <a:gd name="connsiteY2" fmla="*/ 244881 h 478740"/>
                    <a:gd name="connsiteX3" fmla="*/ 33532 w 365177"/>
                    <a:gd name="connsiteY3" fmla="*/ 478740 h 478740"/>
                    <a:gd name="connsiteX0" fmla="*/ 0 w 370242"/>
                    <a:gd name="connsiteY0" fmla="*/ 275933 h 275933"/>
                    <a:gd name="connsiteX1" fmla="*/ 5065 w 370242"/>
                    <a:gd name="connsiteY1" fmla="*/ 0 h 275933"/>
                    <a:gd name="connsiteX2" fmla="*/ 370242 w 370242"/>
                    <a:gd name="connsiteY2" fmla="*/ 244881 h 275933"/>
                    <a:gd name="connsiteX3" fmla="*/ 0 w 370242"/>
                    <a:gd name="connsiteY3" fmla="*/ 275933 h 275933"/>
                    <a:gd name="connsiteX0" fmla="*/ 0 w 370242"/>
                    <a:gd name="connsiteY0" fmla="*/ 275933 h 289601"/>
                    <a:gd name="connsiteX1" fmla="*/ 5065 w 370242"/>
                    <a:gd name="connsiteY1" fmla="*/ 0 h 289601"/>
                    <a:gd name="connsiteX2" fmla="*/ 370242 w 370242"/>
                    <a:gd name="connsiteY2" fmla="*/ 244881 h 289601"/>
                    <a:gd name="connsiteX3" fmla="*/ 0 w 370242"/>
                    <a:gd name="connsiteY3" fmla="*/ 275933 h 289601"/>
                    <a:gd name="connsiteX0" fmla="*/ 0 w 209915"/>
                    <a:gd name="connsiteY0" fmla="*/ 275933 h 286639"/>
                    <a:gd name="connsiteX1" fmla="*/ 5065 w 209915"/>
                    <a:gd name="connsiteY1" fmla="*/ 0 h 286639"/>
                    <a:gd name="connsiteX2" fmla="*/ 209915 w 209915"/>
                    <a:gd name="connsiteY2" fmla="*/ 219649 h 286639"/>
                    <a:gd name="connsiteX3" fmla="*/ 0 w 209915"/>
                    <a:gd name="connsiteY3" fmla="*/ 275933 h 286639"/>
                    <a:gd name="connsiteX0" fmla="*/ 0 w 209915"/>
                    <a:gd name="connsiteY0" fmla="*/ 275933 h 286639"/>
                    <a:gd name="connsiteX1" fmla="*/ 5065 w 209915"/>
                    <a:gd name="connsiteY1" fmla="*/ 0 h 286639"/>
                    <a:gd name="connsiteX2" fmla="*/ 122205 w 209915"/>
                    <a:gd name="connsiteY2" fmla="*/ 125666 h 286639"/>
                    <a:gd name="connsiteX3" fmla="*/ 209915 w 209915"/>
                    <a:gd name="connsiteY3" fmla="*/ 219649 h 286639"/>
                    <a:gd name="connsiteX4" fmla="*/ 0 w 209915"/>
                    <a:gd name="connsiteY4" fmla="*/ 275933 h 286639"/>
                    <a:gd name="connsiteX0" fmla="*/ 0 w 209915"/>
                    <a:gd name="connsiteY0" fmla="*/ 275933 h 290651"/>
                    <a:gd name="connsiteX1" fmla="*/ 5065 w 209915"/>
                    <a:gd name="connsiteY1" fmla="*/ 0 h 290651"/>
                    <a:gd name="connsiteX2" fmla="*/ 122205 w 209915"/>
                    <a:gd name="connsiteY2" fmla="*/ 125666 h 290651"/>
                    <a:gd name="connsiteX3" fmla="*/ 209915 w 209915"/>
                    <a:gd name="connsiteY3" fmla="*/ 219649 h 290651"/>
                    <a:gd name="connsiteX4" fmla="*/ 102244 w 209915"/>
                    <a:gd name="connsiteY4" fmla="*/ 249409 h 290651"/>
                    <a:gd name="connsiteX5" fmla="*/ 0 w 209915"/>
                    <a:gd name="connsiteY5" fmla="*/ 275933 h 290651"/>
                    <a:gd name="connsiteX0" fmla="*/ 5344 w 215259"/>
                    <a:gd name="connsiteY0" fmla="*/ 275933 h 290651"/>
                    <a:gd name="connsiteX1" fmla="*/ 14009 w 215259"/>
                    <a:gd name="connsiteY1" fmla="*/ 149199 h 290651"/>
                    <a:gd name="connsiteX2" fmla="*/ 10409 w 215259"/>
                    <a:gd name="connsiteY2" fmla="*/ 0 h 290651"/>
                    <a:gd name="connsiteX3" fmla="*/ 127549 w 215259"/>
                    <a:gd name="connsiteY3" fmla="*/ 125666 h 290651"/>
                    <a:gd name="connsiteX4" fmla="*/ 215259 w 215259"/>
                    <a:gd name="connsiteY4" fmla="*/ 219649 h 290651"/>
                    <a:gd name="connsiteX5" fmla="*/ 107588 w 215259"/>
                    <a:gd name="connsiteY5" fmla="*/ 249409 h 290651"/>
                    <a:gd name="connsiteX6" fmla="*/ 5344 w 215259"/>
                    <a:gd name="connsiteY6" fmla="*/ 275933 h 290651"/>
                    <a:gd name="connsiteX0" fmla="*/ 21567 w 212266"/>
                    <a:gd name="connsiteY0" fmla="*/ 283828 h 297358"/>
                    <a:gd name="connsiteX1" fmla="*/ 11016 w 212266"/>
                    <a:gd name="connsiteY1" fmla="*/ 149199 h 297358"/>
                    <a:gd name="connsiteX2" fmla="*/ 7416 w 212266"/>
                    <a:gd name="connsiteY2" fmla="*/ 0 h 297358"/>
                    <a:gd name="connsiteX3" fmla="*/ 124556 w 212266"/>
                    <a:gd name="connsiteY3" fmla="*/ 125666 h 297358"/>
                    <a:gd name="connsiteX4" fmla="*/ 212266 w 212266"/>
                    <a:gd name="connsiteY4" fmla="*/ 219649 h 297358"/>
                    <a:gd name="connsiteX5" fmla="*/ 104595 w 212266"/>
                    <a:gd name="connsiteY5" fmla="*/ 249409 h 297358"/>
                    <a:gd name="connsiteX6" fmla="*/ 21567 w 212266"/>
                    <a:gd name="connsiteY6" fmla="*/ 283828 h 297358"/>
                    <a:gd name="connsiteX0" fmla="*/ 18887 w 209586"/>
                    <a:gd name="connsiteY0" fmla="*/ 283828 h 297358"/>
                    <a:gd name="connsiteX1" fmla="*/ 28929 w 209586"/>
                    <a:gd name="connsiteY1" fmla="*/ 112743 h 297358"/>
                    <a:gd name="connsiteX2" fmla="*/ 4736 w 209586"/>
                    <a:gd name="connsiteY2" fmla="*/ 0 h 297358"/>
                    <a:gd name="connsiteX3" fmla="*/ 121876 w 209586"/>
                    <a:gd name="connsiteY3" fmla="*/ 125666 h 297358"/>
                    <a:gd name="connsiteX4" fmla="*/ 209586 w 209586"/>
                    <a:gd name="connsiteY4" fmla="*/ 219649 h 297358"/>
                    <a:gd name="connsiteX5" fmla="*/ 101915 w 209586"/>
                    <a:gd name="connsiteY5" fmla="*/ 249409 h 297358"/>
                    <a:gd name="connsiteX6" fmla="*/ 18887 w 209586"/>
                    <a:gd name="connsiteY6" fmla="*/ 283828 h 297358"/>
                    <a:gd name="connsiteX0" fmla="*/ 19952 w 210651"/>
                    <a:gd name="connsiteY0" fmla="*/ 283828 h 297358"/>
                    <a:gd name="connsiteX1" fmla="*/ 19531 w 210651"/>
                    <a:gd name="connsiteY1" fmla="*/ 97215 h 297358"/>
                    <a:gd name="connsiteX2" fmla="*/ 5801 w 210651"/>
                    <a:gd name="connsiteY2" fmla="*/ 0 h 297358"/>
                    <a:gd name="connsiteX3" fmla="*/ 122941 w 210651"/>
                    <a:gd name="connsiteY3" fmla="*/ 125666 h 297358"/>
                    <a:gd name="connsiteX4" fmla="*/ 210651 w 210651"/>
                    <a:gd name="connsiteY4" fmla="*/ 219649 h 297358"/>
                    <a:gd name="connsiteX5" fmla="*/ 102980 w 210651"/>
                    <a:gd name="connsiteY5" fmla="*/ 249409 h 297358"/>
                    <a:gd name="connsiteX6" fmla="*/ 19952 w 210651"/>
                    <a:gd name="connsiteY6" fmla="*/ 283828 h 297358"/>
                    <a:gd name="connsiteX0" fmla="*/ 19952 w 205513"/>
                    <a:gd name="connsiteY0" fmla="*/ 283828 h 297358"/>
                    <a:gd name="connsiteX1" fmla="*/ 19531 w 205513"/>
                    <a:gd name="connsiteY1" fmla="*/ 97215 h 297358"/>
                    <a:gd name="connsiteX2" fmla="*/ 5801 w 205513"/>
                    <a:gd name="connsiteY2" fmla="*/ 0 h 297358"/>
                    <a:gd name="connsiteX3" fmla="*/ 122941 w 205513"/>
                    <a:gd name="connsiteY3" fmla="*/ 125666 h 297358"/>
                    <a:gd name="connsiteX4" fmla="*/ 205513 w 205513"/>
                    <a:gd name="connsiteY4" fmla="*/ 150162 h 297358"/>
                    <a:gd name="connsiteX5" fmla="*/ 102980 w 205513"/>
                    <a:gd name="connsiteY5" fmla="*/ 249409 h 297358"/>
                    <a:gd name="connsiteX6" fmla="*/ 19952 w 205513"/>
                    <a:gd name="connsiteY6" fmla="*/ 283828 h 297358"/>
                    <a:gd name="connsiteX0" fmla="*/ 19952 w 205513"/>
                    <a:gd name="connsiteY0" fmla="*/ 283828 h 291380"/>
                    <a:gd name="connsiteX1" fmla="*/ 19531 w 205513"/>
                    <a:gd name="connsiteY1" fmla="*/ 97215 h 291380"/>
                    <a:gd name="connsiteX2" fmla="*/ 5801 w 205513"/>
                    <a:gd name="connsiteY2" fmla="*/ 0 h 291380"/>
                    <a:gd name="connsiteX3" fmla="*/ 122941 w 205513"/>
                    <a:gd name="connsiteY3" fmla="*/ 125666 h 291380"/>
                    <a:gd name="connsiteX4" fmla="*/ 205513 w 205513"/>
                    <a:gd name="connsiteY4" fmla="*/ 150162 h 291380"/>
                    <a:gd name="connsiteX5" fmla="*/ 67045 w 205513"/>
                    <a:gd name="connsiteY5" fmla="*/ 172884 h 291380"/>
                    <a:gd name="connsiteX6" fmla="*/ 19952 w 205513"/>
                    <a:gd name="connsiteY6" fmla="*/ 283828 h 291380"/>
                    <a:gd name="connsiteX0" fmla="*/ 19952 w 205513"/>
                    <a:gd name="connsiteY0" fmla="*/ 283828 h 293415"/>
                    <a:gd name="connsiteX1" fmla="*/ 19531 w 205513"/>
                    <a:gd name="connsiteY1" fmla="*/ 97215 h 293415"/>
                    <a:gd name="connsiteX2" fmla="*/ 5801 w 205513"/>
                    <a:gd name="connsiteY2" fmla="*/ 0 h 293415"/>
                    <a:gd name="connsiteX3" fmla="*/ 122941 w 205513"/>
                    <a:gd name="connsiteY3" fmla="*/ 125666 h 293415"/>
                    <a:gd name="connsiteX4" fmla="*/ 205513 w 205513"/>
                    <a:gd name="connsiteY4" fmla="*/ 150162 h 293415"/>
                    <a:gd name="connsiteX5" fmla="*/ 67045 w 205513"/>
                    <a:gd name="connsiteY5" fmla="*/ 172884 h 293415"/>
                    <a:gd name="connsiteX6" fmla="*/ 19952 w 205513"/>
                    <a:gd name="connsiteY6" fmla="*/ 283828 h 293415"/>
                    <a:gd name="connsiteX0" fmla="*/ 19952 w 180686"/>
                    <a:gd name="connsiteY0" fmla="*/ 283828 h 293415"/>
                    <a:gd name="connsiteX1" fmla="*/ 19531 w 180686"/>
                    <a:gd name="connsiteY1" fmla="*/ 97215 h 293415"/>
                    <a:gd name="connsiteX2" fmla="*/ 5801 w 180686"/>
                    <a:gd name="connsiteY2" fmla="*/ 0 h 293415"/>
                    <a:gd name="connsiteX3" fmla="*/ 122941 w 180686"/>
                    <a:gd name="connsiteY3" fmla="*/ 125666 h 293415"/>
                    <a:gd name="connsiteX4" fmla="*/ 180686 w 180686"/>
                    <a:gd name="connsiteY4" fmla="*/ 205516 h 293415"/>
                    <a:gd name="connsiteX5" fmla="*/ 67045 w 180686"/>
                    <a:gd name="connsiteY5" fmla="*/ 172884 h 293415"/>
                    <a:gd name="connsiteX6" fmla="*/ 19952 w 180686"/>
                    <a:gd name="connsiteY6" fmla="*/ 283828 h 293415"/>
                    <a:gd name="connsiteX0" fmla="*/ 19952 w 180686"/>
                    <a:gd name="connsiteY0" fmla="*/ 283828 h 293415"/>
                    <a:gd name="connsiteX1" fmla="*/ 19531 w 180686"/>
                    <a:gd name="connsiteY1" fmla="*/ 97215 h 293415"/>
                    <a:gd name="connsiteX2" fmla="*/ 5801 w 180686"/>
                    <a:gd name="connsiteY2" fmla="*/ 0 h 293415"/>
                    <a:gd name="connsiteX3" fmla="*/ 94494 w 180686"/>
                    <a:gd name="connsiteY3" fmla="*/ 103196 h 293415"/>
                    <a:gd name="connsiteX4" fmla="*/ 180686 w 180686"/>
                    <a:gd name="connsiteY4" fmla="*/ 205516 h 293415"/>
                    <a:gd name="connsiteX5" fmla="*/ 67045 w 180686"/>
                    <a:gd name="connsiteY5" fmla="*/ 172884 h 293415"/>
                    <a:gd name="connsiteX6" fmla="*/ 19952 w 180686"/>
                    <a:gd name="connsiteY6" fmla="*/ 283828 h 293415"/>
                    <a:gd name="connsiteX0" fmla="*/ 19952 w 180686"/>
                    <a:gd name="connsiteY0" fmla="*/ 283828 h 297604"/>
                    <a:gd name="connsiteX1" fmla="*/ 19531 w 180686"/>
                    <a:gd name="connsiteY1" fmla="*/ 97215 h 297604"/>
                    <a:gd name="connsiteX2" fmla="*/ 5801 w 180686"/>
                    <a:gd name="connsiteY2" fmla="*/ 0 h 297604"/>
                    <a:gd name="connsiteX3" fmla="*/ 94494 w 180686"/>
                    <a:gd name="connsiteY3" fmla="*/ 103196 h 297604"/>
                    <a:gd name="connsiteX4" fmla="*/ 180686 w 180686"/>
                    <a:gd name="connsiteY4" fmla="*/ 205516 h 297604"/>
                    <a:gd name="connsiteX5" fmla="*/ 63850 w 180686"/>
                    <a:gd name="connsiteY5" fmla="*/ 215796 h 297604"/>
                    <a:gd name="connsiteX6" fmla="*/ 19952 w 180686"/>
                    <a:gd name="connsiteY6" fmla="*/ 283828 h 297604"/>
                    <a:gd name="connsiteX0" fmla="*/ 7240 w 167974"/>
                    <a:gd name="connsiteY0" fmla="*/ 287690 h 301466"/>
                    <a:gd name="connsiteX1" fmla="*/ 6819 w 167974"/>
                    <a:gd name="connsiteY1" fmla="*/ 101077 h 301466"/>
                    <a:gd name="connsiteX2" fmla="*/ 14083 w 167974"/>
                    <a:gd name="connsiteY2" fmla="*/ 0 h 301466"/>
                    <a:gd name="connsiteX3" fmla="*/ 81782 w 167974"/>
                    <a:gd name="connsiteY3" fmla="*/ 107058 h 301466"/>
                    <a:gd name="connsiteX4" fmla="*/ 167974 w 167974"/>
                    <a:gd name="connsiteY4" fmla="*/ 209378 h 301466"/>
                    <a:gd name="connsiteX5" fmla="*/ 51138 w 167974"/>
                    <a:gd name="connsiteY5" fmla="*/ 219658 h 301466"/>
                    <a:gd name="connsiteX6" fmla="*/ 7240 w 167974"/>
                    <a:gd name="connsiteY6" fmla="*/ 28769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74" h="301466">
                      <a:moveTo>
                        <a:pt x="7240" y="287690"/>
                      </a:moveTo>
                      <a:cubicBezTo>
                        <a:pt x="-8356" y="270988"/>
                        <a:pt x="5975" y="147066"/>
                        <a:pt x="6819" y="101077"/>
                      </a:cubicBezTo>
                      <a:cubicBezTo>
                        <a:pt x="7663" y="55088"/>
                        <a:pt x="-4840" y="3922"/>
                        <a:pt x="14083" y="0"/>
                      </a:cubicBezTo>
                      <a:lnTo>
                        <a:pt x="81782" y="107058"/>
                      </a:lnTo>
                      <a:lnTo>
                        <a:pt x="167974" y="209378"/>
                      </a:lnTo>
                      <a:cubicBezTo>
                        <a:pt x="164647" y="230002"/>
                        <a:pt x="86124" y="210277"/>
                        <a:pt x="51138" y="219658"/>
                      </a:cubicBezTo>
                      <a:cubicBezTo>
                        <a:pt x="8555" y="268026"/>
                        <a:pt x="23437" y="329258"/>
                        <a:pt x="7240" y="28769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p:cNvGrpSpPr/>
                <p:nvPr/>
              </p:nvGrpSpPr>
              <p:grpSpPr>
                <a:xfrm>
                  <a:off x="10157752" y="2452031"/>
                  <a:ext cx="890186" cy="233103"/>
                  <a:chOff x="1172931" y="743310"/>
                  <a:chExt cx="526898" cy="167021"/>
                </a:xfrm>
              </p:grpSpPr>
              <p:cxnSp>
                <p:nvCxnSpPr>
                  <p:cNvPr id="140" name="Straight Connector 139"/>
                  <p:cNvCxnSpPr/>
                  <p:nvPr/>
                </p:nvCxnSpPr>
                <p:spPr>
                  <a:xfrm>
                    <a:off x="1172931" y="743310"/>
                    <a:ext cx="81185" cy="13723"/>
                  </a:xfrm>
                  <a:prstGeom prst="line">
                    <a:avLst/>
                  </a:prstGeom>
                  <a:ln w="12700"/>
                </p:spPr>
                <p:style>
                  <a:lnRef idx="1">
                    <a:schemeClr val="dk1"/>
                  </a:lnRef>
                  <a:fillRef idx="0">
                    <a:schemeClr val="dk1"/>
                  </a:fillRef>
                  <a:effectRef idx="0">
                    <a:schemeClr val="dk1"/>
                  </a:effectRef>
                  <a:fontRef idx="minor">
                    <a:schemeClr val="tx1"/>
                  </a:fontRef>
                </p:style>
              </p:cxnSp>
              <p:sp>
                <p:nvSpPr>
                  <p:cNvPr id="141" name="Round Same Side Corner Rectangle 140"/>
                  <p:cNvSpPr/>
                  <p:nvPr/>
                </p:nvSpPr>
                <p:spPr>
                  <a:xfrm flipV="1">
                    <a:off x="1252525" y="753526"/>
                    <a:ext cx="146132" cy="156805"/>
                  </a:xfrm>
                  <a:prstGeom prst="round2SameRect">
                    <a:avLst>
                      <a:gd name="adj1" fmla="val 3351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42" name="Round Same Side Corner Rectangle 141"/>
                  <p:cNvSpPr/>
                  <p:nvPr/>
                </p:nvSpPr>
                <p:spPr>
                  <a:xfrm flipV="1">
                    <a:off x="1466364" y="750146"/>
                    <a:ext cx="145975" cy="156805"/>
                  </a:xfrm>
                  <a:prstGeom prst="round2SameRect">
                    <a:avLst>
                      <a:gd name="adj1" fmla="val 3688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Connector 142"/>
                  <p:cNvCxnSpPr/>
                  <p:nvPr/>
                </p:nvCxnSpPr>
                <p:spPr>
                  <a:xfrm flipH="1">
                    <a:off x="1618644" y="743310"/>
                    <a:ext cx="81185" cy="13723"/>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28" name="Right Bracket 127"/>
              <p:cNvSpPr/>
              <p:nvPr/>
            </p:nvSpPr>
            <p:spPr>
              <a:xfrm rot="16200000">
                <a:off x="10573657" y="2458805"/>
                <a:ext cx="45720" cy="91440"/>
              </a:xfrm>
              <a:prstGeom prst="rightBracket">
                <a:avLst>
                  <a:gd name="adj" fmla="val 4186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5" name="Oval 124"/>
            <p:cNvSpPr/>
            <p:nvPr/>
          </p:nvSpPr>
          <p:spPr>
            <a:xfrm>
              <a:off x="10096782" y="2479515"/>
              <a:ext cx="141593" cy="244732"/>
            </a:xfrm>
            <a:prstGeom prst="ellipse">
              <a:avLst/>
            </a:pr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10926806" y="2468371"/>
              <a:ext cx="141593" cy="244732"/>
            </a:xfrm>
            <a:prstGeom prst="ellipse">
              <a:avLst/>
            </a:prstGeom>
            <a:solidFill>
              <a:srgbClr val="71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TextBox 151"/>
          <p:cNvSpPr txBox="1"/>
          <p:nvPr/>
        </p:nvSpPr>
        <p:spPr>
          <a:xfrm>
            <a:off x="3191747" y="3415461"/>
            <a:ext cx="2665256" cy="523220"/>
          </a:xfrm>
          <a:prstGeom prst="rect">
            <a:avLst/>
          </a:prstGeom>
          <a:noFill/>
        </p:spPr>
        <p:txBody>
          <a:bodyPr wrap="square" rtlCol="0">
            <a:spAutoFit/>
          </a:bodyPr>
          <a:lstStyle/>
          <a:p>
            <a:pPr algn="ctr"/>
            <a:r>
              <a:rPr lang="en-US" sz="2800" dirty="0" smtClean="0">
                <a:solidFill>
                  <a:schemeClr val="accent1">
                    <a:lumMod val="50000"/>
                  </a:schemeClr>
                </a:solidFill>
                <a:latin typeface="Bernard MT Condensed" panose="02050806060905020404" pitchFamily="18" charset="0"/>
              </a:rPr>
              <a:t>The End?</a:t>
            </a:r>
            <a:endParaRPr lang="en-US" sz="2800" dirty="0">
              <a:solidFill>
                <a:schemeClr val="accent1">
                  <a:lumMod val="50000"/>
                </a:schemeClr>
              </a:solidFill>
              <a:latin typeface="Bernard MT Condensed" panose="02050806060905020404" pitchFamily="18" charset="0"/>
            </a:endParaRPr>
          </a:p>
        </p:txBody>
      </p:sp>
      <p:sp>
        <p:nvSpPr>
          <p:cNvPr id="153" name="TextBox 152"/>
          <p:cNvSpPr txBox="1"/>
          <p:nvPr/>
        </p:nvSpPr>
        <p:spPr>
          <a:xfrm>
            <a:off x="189762" y="2647035"/>
            <a:ext cx="8783245" cy="830997"/>
          </a:xfrm>
          <a:prstGeom prst="rect">
            <a:avLst/>
          </a:prstGeom>
          <a:noFill/>
        </p:spPr>
        <p:txBody>
          <a:bodyPr wrap="square" rtlCol="0">
            <a:spAutoFit/>
          </a:bodyPr>
          <a:lstStyle/>
          <a:p>
            <a:pPr algn="ctr"/>
            <a:r>
              <a:rPr lang="en-US" sz="4800" dirty="0" smtClean="0">
                <a:solidFill>
                  <a:schemeClr val="accent1">
                    <a:lumMod val="50000"/>
                  </a:schemeClr>
                </a:solidFill>
                <a:latin typeface="Bernard MT Condensed" panose="02050806060905020404" pitchFamily="18" charset="0"/>
              </a:rPr>
              <a:t>We’re all in this together.</a:t>
            </a:r>
            <a:endParaRPr lang="en-US" sz="4800" dirty="0">
              <a:solidFill>
                <a:schemeClr val="accent1">
                  <a:lumMod val="50000"/>
                </a:schemeClr>
              </a:solidFill>
              <a:latin typeface="Bernard MT Condensed" panose="02050806060905020404" pitchFamily="18" charset="0"/>
            </a:endParaRPr>
          </a:p>
        </p:txBody>
      </p:sp>
      <p:sp>
        <p:nvSpPr>
          <p:cNvPr id="2" name="Arc 1"/>
          <p:cNvSpPr/>
          <p:nvPr/>
        </p:nvSpPr>
        <p:spPr>
          <a:xfrm rot="8569608">
            <a:off x="2119498" y="5262382"/>
            <a:ext cx="418260" cy="271784"/>
          </a:xfrm>
          <a:prstGeom prst="arc">
            <a:avLst>
              <a:gd name="adj1" fmla="val 16878579"/>
              <a:gd name="adj2" fmla="val 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4" name="Arc 143"/>
          <p:cNvSpPr/>
          <p:nvPr/>
        </p:nvSpPr>
        <p:spPr>
          <a:xfrm rot="8251187">
            <a:off x="566987" y="4904423"/>
            <a:ext cx="339167" cy="249058"/>
          </a:xfrm>
          <a:prstGeom prst="arc">
            <a:avLst>
              <a:gd name="adj1" fmla="val 16878579"/>
              <a:gd name="adj2" fmla="val 0"/>
            </a:avLst>
          </a:prstGeom>
          <a:ln w="28575">
            <a:solidFill>
              <a:srgbClr val="DA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5" name="Arc 144"/>
          <p:cNvSpPr/>
          <p:nvPr/>
        </p:nvSpPr>
        <p:spPr>
          <a:xfrm rot="8695387">
            <a:off x="3648127" y="4903958"/>
            <a:ext cx="461055" cy="309624"/>
          </a:xfrm>
          <a:prstGeom prst="arc">
            <a:avLst>
              <a:gd name="adj1" fmla="val 16878579"/>
              <a:gd name="adj2" fmla="val 0"/>
            </a:avLst>
          </a:prstGeom>
          <a:ln w="28575">
            <a:solidFill>
              <a:srgbClr val="FF3B3B"/>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7" name="Arc 146"/>
          <p:cNvSpPr/>
          <p:nvPr/>
        </p:nvSpPr>
        <p:spPr>
          <a:xfrm rot="8251187">
            <a:off x="5180732" y="5248528"/>
            <a:ext cx="345341" cy="247650"/>
          </a:xfrm>
          <a:prstGeom prst="arc">
            <a:avLst>
              <a:gd name="adj1" fmla="val 16878579"/>
              <a:gd name="adj2" fmla="val 0"/>
            </a:avLst>
          </a:prstGeom>
          <a:ln w="3175">
            <a:solidFill>
              <a:srgbClr val="FF0066"/>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8" name="Arc 147"/>
          <p:cNvSpPr/>
          <p:nvPr/>
        </p:nvSpPr>
        <p:spPr>
          <a:xfrm rot="8251187">
            <a:off x="6628532" y="5448553"/>
            <a:ext cx="345341" cy="247650"/>
          </a:xfrm>
          <a:prstGeom prst="arc">
            <a:avLst>
              <a:gd name="adj1" fmla="val 16878579"/>
              <a:gd name="adj2" fmla="val 0"/>
            </a:avLst>
          </a:prstGeom>
          <a:ln>
            <a:solidFill>
              <a:srgbClr val="D60093"/>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50" name="Arc 149"/>
          <p:cNvSpPr/>
          <p:nvPr/>
        </p:nvSpPr>
        <p:spPr>
          <a:xfrm rot="8251187">
            <a:off x="8239817" y="5048217"/>
            <a:ext cx="438693" cy="348475"/>
          </a:xfrm>
          <a:prstGeom prst="arc">
            <a:avLst>
              <a:gd name="adj1" fmla="val 16878579"/>
              <a:gd name="adj2" fmla="val 0"/>
            </a:avLst>
          </a:prstGeom>
          <a:ln w="9525">
            <a:solidFill>
              <a:srgbClr val="DA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pic>
        <p:nvPicPr>
          <p:cNvPr id="174" name="Picture 1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22951" y="5559550"/>
            <a:ext cx="253156" cy="361333"/>
          </a:xfrm>
          <a:prstGeom prst="rect">
            <a:avLst/>
          </a:prstGeom>
          <a:effectLst>
            <a:outerShdw blurRad="50800" dist="38100" algn="l" rotWithShape="0">
              <a:prstClr val="black">
                <a:alpha val="40000"/>
              </a:prstClr>
            </a:outerShdw>
          </a:effectLst>
        </p:spPr>
      </p:pic>
      <p:pic>
        <p:nvPicPr>
          <p:cNvPr id="176" name="Picture 1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82390" y="2167336"/>
            <a:ext cx="253156" cy="36133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19222897"/>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2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40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grpId="0" nodeType="withEffect">
                                  <p:stCondLst>
                                    <p:cond delay="60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80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150"/>
                                        </p:tgtEl>
                                        <p:attrNameLst>
                                          <p:attrName>style.visibility</p:attrName>
                                        </p:attrNameLst>
                                      </p:cBhvr>
                                      <p:to>
                                        <p:strVal val="visible"/>
                                      </p:to>
                                    </p:set>
                                  </p:childTnLst>
                                </p:cTn>
                              </p:par>
                            </p:childTnLst>
                          </p:cTn>
                        </p:par>
                        <p:par>
                          <p:cTn id="17" fill="hold">
                            <p:stCondLst>
                              <p:cond delay="1000"/>
                            </p:stCondLst>
                            <p:childTnLst>
                              <p:par>
                                <p:cTn id="18" presetID="42" presetClass="path" presetSubtype="0" accel="50000" decel="50000" fill="hold" nodeType="afterEffect">
                                  <p:stCondLst>
                                    <p:cond delay="1500"/>
                                  </p:stCondLst>
                                  <p:childTnLst>
                                    <p:animMotion origin="layout" path="M -8.33333E-7 2.96296E-6 L -0.19045 -0.49537 " pathEditMode="relative" rAng="0" ptsTypes="AA">
                                      <p:cBhvr>
                                        <p:cTn id="19" dur="1000" fill="hold"/>
                                        <p:tgtEl>
                                          <p:spTgt spid="174"/>
                                        </p:tgtEl>
                                        <p:attrNameLst>
                                          <p:attrName>ppt_x</p:attrName>
                                          <p:attrName>ppt_y</p:attrName>
                                        </p:attrNameLst>
                                      </p:cBhvr>
                                      <p:rCtr x="-9531" y="-24769"/>
                                    </p:animMotion>
                                  </p:childTnLst>
                                </p:cTn>
                              </p:par>
                            </p:childTnLst>
                          </p:cTn>
                        </p:par>
                        <p:par>
                          <p:cTn id="20" fill="hold">
                            <p:stCondLst>
                              <p:cond delay="3500"/>
                            </p:stCondLst>
                            <p:childTnLst>
                              <p:par>
                                <p:cTn id="21" presetID="38" presetClass="entr" presetSubtype="0" accel="50000" fill="hold" grpId="0" nodeType="afterEffect">
                                  <p:stCondLst>
                                    <p:cond delay="0"/>
                                  </p:stCondLst>
                                  <p:iterate type="lt">
                                    <p:tmPct val="10000"/>
                                  </p:iterate>
                                  <p:childTnLst>
                                    <p:set>
                                      <p:cBhvr>
                                        <p:cTn id="22" dur="1" fill="hold">
                                          <p:stCondLst>
                                            <p:cond delay="0"/>
                                          </p:stCondLst>
                                        </p:cTn>
                                        <p:tgtEl>
                                          <p:spTgt spid="152"/>
                                        </p:tgtEl>
                                        <p:attrNameLst>
                                          <p:attrName>style.visibility</p:attrName>
                                        </p:attrNameLst>
                                      </p:cBhvr>
                                      <p:to>
                                        <p:strVal val="visible"/>
                                      </p:to>
                                    </p:set>
                                    <p:set>
                                      <p:cBhvr>
                                        <p:cTn id="23" dur="455" fill="hold">
                                          <p:stCondLst>
                                            <p:cond delay="0"/>
                                          </p:stCondLst>
                                        </p:cTn>
                                        <p:tgtEl>
                                          <p:spTgt spid="152"/>
                                        </p:tgtEl>
                                        <p:attrNameLst>
                                          <p:attrName>style.rotation</p:attrName>
                                        </p:attrNameLst>
                                      </p:cBhvr>
                                      <p:to>
                                        <p:strVal val="-45.0"/>
                                      </p:to>
                                    </p:set>
                                    <p:anim calcmode="lin" valueType="num">
                                      <p:cBhvr>
                                        <p:cTn id="24" dur="455" fill="hold">
                                          <p:stCondLst>
                                            <p:cond delay="455"/>
                                          </p:stCondLst>
                                        </p:cTn>
                                        <p:tgtEl>
                                          <p:spTgt spid="152"/>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152"/>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152"/>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152"/>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5100"/>
                            </p:stCondLst>
                            <p:childTnLst>
                              <p:par>
                                <p:cTn id="29" presetID="1" presetClass="entr" presetSubtype="0"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74"/>
                                        </p:tgtEl>
                                        <p:attrNameLst>
                                          <p:attrName>style.visibility</p:attrName>
                                        </p:attrNameLst>
                                      </p:cBhvr>
                                      <p:to>
                                        <p:strVal val="hidden"/>
                                      </p:to>
                                    </p:set>
                                  </p:childTnLst>
                                </p:cTn>
                              </p:par>
                            </p:childTnLst>
                          </p:cTn>
                        </p:par>
                        <p:par>
                          <p:cTn id="33" fill="hold">
                            <p:stCondLst>
                              <p:cond delay="5100"/>
                            </p:stCondLst>
                            <p:childTnLst>
                              <p:par>
                                <p:cTn id="34" presetID="6" presetClass="emph" presetSubtype="0" fill="hold" nodeType="afterEffect">
                                  <p:stCondLst>
                                    <p:cond delay="0"/>
                                  </p:stCondLst>
                                  <p:childTnLst>
                                    <p:animScale>
                                      <p:cBhvr>
                                        <p:cTn id="35" dur="2000" fill="hold"/>
                                        <p:tgtEl>
                                          <p:spTgt spid="176"/>
                                        </p:tgtEl>
                                      </p:cBhvr>
                                      <p:by x="150000" y="150000"/>
                                    </p:animScale>
                                  </p:childTnLst>
                                </p:cTn>
                              </p:par>
                              <p:par>
                                <p:cTn id="36" presetID="42" presetClass="path" presetSubtype="0" accel="50000" decel="50000" fill="hold" nodeType="withEffect">
                                  <p:stCondLst>
                                    <p:cond delay="1000"/>
                                  </p:stCondLst>
                                  <p:childTnLst>
                                    <p:animMotion origin="layout" path="M -2.5E-6 -2.96296E-6 L -0.34635 -0.43472 " pathEditMode="relative" rAng="0" ptsTypes="AA">
                                      <p:cBhvr>
                                        <p:cTn id="37" dur="500" fill="hold"/>
                                        <p:tgtEl>
                                          <p:spTgt spid="176"/>
                                        </p:tgtEl>
                                        <p:attrNameLst>
                                          <p:attrName>ppt_x</p:attrName>
                                          <p:attrName>ppt_y</p:attrName>
                                        </p:attrNameLst>
                                      </p:cBhvr>
                                      <p:rCtr x="-17205" y="-2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2" grpId="0" animBg="1"/>
      <p:bldP spid="144" grpId="0" animBg="1"/>
      <p:bldP spid="145" grpId="0" animBg="1"/>
      <p:bldP spid="147" grpId="0" animBg="1"/>
      <p:bldP spid="148" grpId="0" animBg="1"/>
      <p:bldP spid="1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2056564" y="1786678"/>
            <a:ext cx="2033898" cy="11901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Franklin Gothic Demi" panose="020B0703020102020204" pitchFamily="34" charset="0"/>
                <a:cs typeface="Arial" panose="020B0604020202020204" pitchFamily="34" charset="0"/>
              </a:rPr>
              <a:t>Learners are in CONTROL.</a:t>
            </a:r>
            <a:endParaRPr lang="en-US" b="1" dirty="0">
              <a:solidFill>
                <a:schemeClr val="bg1"/>
              </a:solidFill>
              <a:latin typeface="Franklin Gothic Demi" panose="020B0703020102020204" pitchFamily="34" charset="0"/>
              <a:cs typeface="Arial" panose="020B0604020202020204" pitchFamily="34" charset="0"/>
            </a:endParaRPr>
          </a:p>
        </p:txBody>
      </p:sp>
      <p:sp>
        <p:nvSpPr>
          <p:cNvPr id="6" name="Rounded Rectangle 5"/>
          <p:cNvSpPr/>
          <p:nvPr/>
        </p:nvSpPr>
        <p:spPr>
          <a:xfrm>
            <a:off x="2056564" y="3190145"/>
            <a:ext cx="2033898" cy="11901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Franklin Gothic Demi" panose="020B0703020102020204" pitchFamily="34" charset="0"/>
                <a:cs typeface="Arial" panose="020B0604020202020204" pitchFamily="34" charset="0"/>
              </a:rPr>
              <a:t>Learners are </a:t>
            </a:r>
          </a:p>
          <a:p>
            <a:pPr algn="ctr"/>
            <a:r>
              <a:rPr lang="en-US" b="1" dirty="0" smtClean="0">
                <a:solidFill>
                  <a:schemeClr val="bg1"/>
                </a:solidFill>
                <a:latin typeface="Franklin Gothic Demi" panose="020B0703020102020204" pitchFamily="34" charset="0"/>
                <a:cs typeface="Arial" panose="020B0604020202020204" pitchFamily="34" charset="0"/>
              </a:rPr>
              <a:t>ENGAGED.</a:t>
            </a:r>
            <a:endParaRPr lang="en-US" b="1" dirty="0">
              <a:solidFill>
                <a:schemeClr val="bg1"/>
              </a:solidFill>
              <a:latin typeface="Franklin Gothic Demi" panose="020B0703020102020204" pitchFamily="34" charset="0"/>
              <a:cs typeface="Arial" panose="020B0604020202020204" pitchFamily="34" charset="0"/>
            </a:endParaRPr>
          </a:p>
        </p:txBody>
      </p:sp>
      <p:sp>
        <p:nvSpPr>
          <p:cNvPr id="7" name="Rounded Rectangle 6"/>
          <p:cNvSpPr/>
          <p:nvPr/>
        </p:nvSpPr>
        <p:spPr>
          <a:xfrm>
            <a:off x="2056564" y="4585223"/>
            <a:ext cx="2033898" cy="11901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Franklin Gothic Demi" panose="020B0703020102020204" pitchFamily="34" charset="0"/>
                <a:cs typeface="Arial" panose="020B0604020202020204" pitchFamily="34" charset="0"/>
              </a:rPr>
              <a:t>Learning STICKS.</a:t>
            </a:r>
          </a:p>
        </p:txBody>
      </p:sp>
      <p:sp>
        <p:nvSpPr>
          <p:cNvPr id="9" name="Oval 8"/>
          <p:cNvSpPr/>
          <p:nvPr/>
        </p:nvSpPr>
        <p:spPr>
          <a:xfrm>
            <a:off x="2846225" y="2871186"/>
            <a:ext cx="369116" cy="394283"/>
          </a:xfrm>
          <a:prstGeom prst="ellipse">
            <a:avLst/>
          </a:prstGeom>
          <a:solidFill>
            <a:srgbClr val="C00000"/>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846225" y="4283219"/>
            <a:ext cx="369116" cy="394283"/>
          </a:xfrm>
          <a:prstGeom prst="ellipse">
            <a:avLst/>
          </a:prstGeom>
          <a:solidFill>
            <a:srgbClr val="C00000"/>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026259" y="1786678"/>
            <a:ext cx="2033898" cy="1190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latin typeface="Franklin Gothic Demi" panose="020B0703020102020204" pitchFamily="34" charset="0"/>
                <a:cs typeface="Arial" panose="020B0604020202020204" pitchFamily="34" charset="0"/>
              </a:rPr>
              <a:t>LESS time </a:t>
            </a:r>
          </a:p>
          <a:p>
            <a:pPr algn="ctr"/>
            <a:r>
              <a:rPr lang="en-US" b="1" dirty="0" smtClean="0">
                <a:solidFill>
                  <a:schemeClr val="bg1">
                    <a:lumMod val="50000"/>
                  </a:schemeClr>
                </a:solidFill>
                <a:latin typeface="Franklin Gothic Demi" panose="020B0703020102020204" pitchFamily="34" charset="0"/>
                <a:cs typeface="Arial" panose="020B0604020202020204" pitchFamily="34" charset="0"/>
              </a:rPr>
              <a:t>is spent on </a:t>
            </a:r>
          </a:p>
          <a:p>
            <a:pPr algn="ctr"/>
            <a:r>
              <a:rPr lang="en-US" b="1" dirty="0" smtClean="0">
                <a:solidFill>
                  <a:schemeClr val="bg1">
                    <a:lumMod val="50000"/>
                  </a:schemeClr>
                </a:solidFill>
                <a:latin typeface="Franklin Gothic Demi" panose="020B0703020102020204" pitchFamily="34" charset="0"/>
                <a:cs typeface="Arial" panose="020B0604020202020204" pitchFamily="34" charset="0"/>
              </a:rPr>
              <a:t>re-training.</a:t>
            </a:r>
            <a:endParaRPr lang="en-US" b="1" dirty="0">
              <a:solidFill>
                <a:schemeClr val="bg1">
                  <a:lumMod val="50000"/>
                </a:schemeClr>
              </a:solidFill>
              <a:latin typeface="Franklin Gothic Demi" panose="020B0703020102020204" pitchFamily="34" charset="0"/>
              <a:cs typeface="Arial" panose="020B0604020202020204" pitchFamily="34" charset="0"/>
            </a:endParaRPr>
          </a:p>
        </p:txBody>
      </p:sp>
      <p:sp>
        <p:nvSpPr>
          <p:cNvPr id="14" name="Rounded Rectangle 13"/>
          <p:cNvSpPr/>
          <p:nvPr/>
        </p:nvSpPr>
        <p:spPr>
          <a:xfrm>
            <a:off x="5061135" y="4585234"/>
            <a:ext cx="2033898" cy="1190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ctr"/>
          <a:lstStyle/>
          <a:p>
            <a:pPr algn="ctr"/>
            <a:r>
              <a:rPr lang="en-US" sz="1600" b="1" spc="-60" dirty="0" smtClean="0">
                <a:solidFill>
                  <a:schemeClr val="bg1">
                    <a:lumMod val="50000"/>
                  </a:schemeClr>
                </a:solidFill>
                <a:latin typeface="Franklin Gothic Demi" panose="020B0703020102020204" pitchFamily="34" charset="0"/>
                <a:cs typeface="Arial" panose="020B0604020202020204" pitchFamily="34" charset="0"/>
              </a:rPr>
              <a:t>Readily available </a:t>
            </a:r>
            <a:r>
              <a:rPr lang="en-US" sz="1600" b="1" spc="-40" dirty="0" smtClean="0">
                <a:solidFill>
                  <a:schemeClr val="bg1">
                    <a:lumMod val="50000"/>
                  </a:schemeClr>
                </a:solidFill>
                <a:latin typeface="Franklin Gothic Demi" panose="020B0703020102020204" pitchFamily="34" charset="0"/>
                <a:cs typeface="Arial" panose="020B0604020202020204" pitchFamily="34" charset="0"/>
              </a:rPr>
              <a:t>TECHNOLOGY </a:t>
            </a:r>
          </a:p>
          <a:p>
            <a:pPr algn="ctr"/>
            <a:r>
              <a:rPr lang="en-US" sz="1600" b="1" spc="-40" dirty="0" smtClean="0">
                <a:solidFill>
                  <a:schemeClr val="bg1">
                    <a:lumMod val="50000"/>
                  </a:schemeClr>
                </a:solidFill>
                <a:latin typeface="Franklin Gothic Demi" panose="020B0703020102020204" pitchFamily="34" charset="0"/>
                <a:cs typeface="Arial" panose="020B0604020202020204" pitchFamily="34" charset="0"/>
              </a:rPr>
              <a:t>incurs</a:t>
            </a:r>
            <a:endParaRPr lang="en-US" sz="1600" b="1" spc="-60" dirty="0" smtClean="0">
              <a:solidFill>
                <a:schemeClr val="bg1">
                  <a:lumMod val="50000"/>
                </a:schemeClr>
              </a:solidFill>
              <a:latin typeface="Franklin Gothic Demi" panose="020B0703020102020204" pitchFamily="34" charset="0"/>
              <a:cs typeface="Arial" panose="020B0604020202020204" pitchFamily="34" charset="0"/>
            </a:endParaRPr>
          </a:p>
          <a:p>
            <a:pPr algn="ctr"/>
            <a:r>
              <a:rPr lang="en-US" sz="1600" b="1" spc="-40" dirty="0" smtClean="0">
                <a:solidFill>
                  <a:schemeClr val="bg1">
                    <a:lumMod val="50000"/>
                  </a:schemeClr>
                </a:solidFill>
                <a:latin typeface="Franklin Gothic Demi" panose="020B0703020102020204" pitchFamily="34" charset="0"/>
                <a:cs typeface="Arial" panose="020B0604020202020204" pitchFamily="34" charset="0"/>
              </a:rPr>
              <a:t>ZERO COST.</a:t>
            </a:r>
            <a:endParaRPr lang="en-US" sz="1600" b="1" spc="-40" dirty="0">
              <a:solidFill>
                <a:schemeClr val="bg1">
                  <a:lumMod val="50000"/>
                </a:schemeClr>
              </a:solidFill>
              <a:latin typeface="Franklin Gothic Demi" panose="020B0703020102020204" pitchFamily="34" charset="0"/>
              <a:cs typeface="Arial" panose="020B0604020202020204" pitchFamily="34" charset="0"/>
            </a:endParaRPr>
          </a:p>
        </p:txBody>
      </p:sp>
      <p:sp>
        <p:nvSpPr>
          <p:cNvPr id="15" name="Rounded Rectangle 14"/>
          <p:cNvSpPr/>
          <p:nvPr/>
        </p:nvSpPr>
        <p:spPr>
          <a:xfrm>
            <a:off x="5061135" y="3190145"/>
            <a:ext cx="2033898" cy="1190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latin typeface="Franklin Gothic Demi" panose="020B0703020102020204" pitchFamily="34" charset="0"/>
                <a:cs typeface="Arial" panose="020B0604020202020204" pitchFamily="34" charset="0"/>
              </a:rPr>
              <a:t>Lessons are TIMELESS.</a:t>
            </a:r>
            <a:endParaRPr lang="en-US" b="1" dirty="0">
              <a:solidFill>
                <a:schemeClr val="bg1">
                  <a:lumMod val="50000"/>
                </a:schemeClr>
              </a:solidFill>
              <a:latin typeface="Franklin Gothic Demi" panose="020B0703020102020204" pitchFamily="34" charset="0"/>
              <a:cs typeface="Arial" panose="020B0604020202020204" pitchFamily="34" charset="0"/>
            </a:endParaRPr>
          </a:p>
        </p:txBody>
      </p:sp>
      <p:sp>
        <p:nvSpPr>
          <p:cNvPr id="16" name="Oval 15"/>
          <p:cNvSpPr/>
          <p:nvPr/>
        </p:nvSpPr>
        <p:spPr>
          <a:xfrm>
            <a:off x="5851517" y="2871186"/>
            <a:ext cx="369116" cy="394283"/>
          </a:xfrm>
          <a:prstGeom prst="ellipse">
            <a:avLst/>
          </a:prstGeom>
          <a:solidFill>
            <a:srgbClr val="C00000"/>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852837" y="4283219"/>
            <a:ext cx="369116" cy="394283"/>
          </a:xfrm>
          <a:prstGeom prst="ellipse">
            <a:avLst/>
          </a:prstGeom>
          <a:solidFill>
            <a:srgbClr val="C00000"/>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037" y="240598"/>
            <a:ext cx="1040536" cy="1356956"/>
          </a:xfrm>
          <a:prstGeom prst="rect">
            <a:avLst/>
          </a:prstGeom>
        </p:spPr>
      </p:pic>
    </p:spTree>
    <p:extLst>
      <p:ext uri="{BB962C8B-B14F-4D97-AF65-F5344CB8AC3E}">
        <p14:creationId xmlns:p14="http://schemas.microsoft.com/office/powerpoint/2010/main" val="634632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3394" y="4311920"/>
            <a:ext cx="2165685" cy="555625"/>
          </a:xfrm>
        </p:spPr>
        <p:txBody>
          <a:bodyPr>
            <a:noAutofit/>
          </a:bodyPr>
          <a:lstStyle/>
          <a:p>
            <a:pPr marL="0" indent="0">
              <a:buNone/>
            </a:pPr>
            <a:r>
              <a:rPr lang="en-US" dirty="0" smtClean="0">
                <a:solidFill>
                  <a:schemeClr val="bg1"/>
                </a:solidFill>
                <a:latin typeface="Franklin Gothic Heavy" panose="020B0903020102020204" pitchFamily="34" charset="0"/>
              </a:rPr>
              <a:t>Questions?</a:t>
            </a:r>
            <a:endParaRPr lang="en-US" dirty="0">
              <a:solidFill>
                <a:schemeClr val="bg1"/>
              </a:solidFill>
              <a:latin typeface="Franklin Gothic Heavy" panose="020B0903020102020204" pitchFamily="34" charset="0"/>
            </a:endParaRPr>
          </a:p>
        </p:txBody>
      </p:sp>
      <p:sp>
        <p:nvSpPr>
          <p:cNvPr id="5" name="Content Placeholder 2"/>
          <p:cNvSpPr txBox="1">
            <a:spLocks/>
          </p:cNvSpPr>
          <p:nvPr/>
        </p:nvSpPr>
        <p:spPr>
          <a:xfrm>
            <a:off x="2328812" y="3048016"/>
            <a:ext cx="4514851" cy="555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latin typeface="Franklin Gothic Heavy" panose="020B0903020102020204" pitchFamily="34" charset="0"/>
              </a:rPr>
              <a:t>Thanks for your attention. </a:t>
            </a:r>
            <a:endParaRPr lang="en-US" dirty="0">
              <a:solidFill>
                <a:schemeClr val="bg1"/>
              </a:solidFill>
              <a:latin typeface="Franklin Gothic Heavy" panose="020B09030201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037" y="240598"/>
            <a:ext cx="1040536" cy="1356956"/>
          </a:xfrm>
          <a:prstGeom prst="rect">
            <a:avLst/>
          </a:prstGeom>
        </p:spPr>
      </p:pic>
    </p:spTree>
    <p:extLst>
      <p:ext uri="{BB962C8B-B14F-4D97-AF65-F5344CB8AC3E}">
        <p14:creationId xmlns:p14="http://schemas.microsoft.com/office/powerpoint/2010/main" val="221062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737188" y="3810705"/>
            <a:ext cx="674154" cy="1970823"/>
            <a:chOff x="1588882" y="2107246"/>
            <a:chExt cx="854219" cy="2285469"/>
          </a:xfrm>
          <a:solidFill>
            <a:schemeClr val="accent5"/>
          </a:solidFill>
        </p:grpSpPr>
        <p:sp>
          <p:nvSpPr>
            <p:cNvPr id="25"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725207" y="3810705"/>
            <a:ext cx="674154" cy="1970823"/>
            <a:chOff x="1588882" y="2107246"/>
            <a:chExt cx="854219" cy="2285469"/>
          </a:xfrm>
          <a:solidFill>
            <a:schemeClr val="accent5"/>
          </a:solidFill>
        </p:grpSpPr>
        <p:sp>
          <p:nvSpPr>
            <p:cNvPr id="33"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2713226" y="3810705"/>
            <a:ext cx="674154" cy="1970823"/>
            <a:chOff x="1588882" y="2107246"/>
            <a:chExt cx="854219" cy="2285469"/>
          </a:xfrm>
          <a:solidFill>
            <a:schemeClr val="accent5"/>
          </a:solidFill>
        </p:grpSpPr>
        <p:sp>
          <p:nvSpPr>
            <p:cNvPr id="40"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4689264" y="3810705"/>
            <a:ext cx="674154" cy="1970823"/>
            <a:chOff x="1588882" y="2107246"/>
            <a:chExt cx="854219" cy="2285469"/>
          </a:xfrm>
          <a:solidFill>
            <a:schemeClr val="bg2">
              <a:lumMod val="90000"/>
            </a:schemeClr>
          </a:solidFill>
        </p:grpSpPr>
        <p:sp>
          <p:nvSpPr>
            <p:cNvPr id="47"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5677283" y="3810705"/>
            <a:ext cx="674154" cy="1970823"/>
            <a:chOff x="1588882" y="2107246"/>
            <a:chExt cx="854219" cy="2285469"/>
          </a:xfrm>
          <a:solidFill>
            <a:schemeClr val="bg2">
              <a:lumMod val="90000"/>
            </a:schemeClr>
          </a:solidFill>
        </p:grpSpPr>
        <p:sp>
          <p:nvSpPr>
            <p:cNvPr id="54"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p:nvGrpSpPr>
        <p:grpSpPr>
          <a:xfrm>
            <a:off x="6665302" y="3810705"/>
            <a:ext cx="674154" cy="1970823"/>
            <a:chOff x="1588882" y="2107246"/>
            <a:chExt cx="854219" cy="2285469"/>
          </a:xfrm>
          <a:solidFill>
            <a:schemeClr val="bg2">
              <a:lumMod val="90000"/>
            </a:schemeClr>
          </a:solidFill>
        </p:grpSpPr>
        <p:sp>
          <p:nvSpPr>
            <p:cNvPr id="61"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p:cNvGrpSpPr/>
          <p:nvPr/>
        </p:nvGrpSpPr>
        <p:grpSpPr>
          <a:xfrm>
            <a:off x="7653324" y="3810705"/>
            <a:ext cx="674154" cy="1970823"/>
            <a:chOff x="1588882" y="2107246"/>
            <a:chExt cx="854219" cy="2285469"/>
          </a:xfrm>
          <a:solidFill>
            <a:schemeClr val="bg2">
              <a:lumMod val="90000"/>
            </a:schemeClr>
          </a:solidFill>
        </p:grpSpPr>
        <p:sp>
          <p:nvSpPr>
            <p:cNvPr id="68"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694420" y="3810705"/>
            <a:ext cx="680978" cy="1970823"/>
            <a:chOff x="1580235" y="2107246"/>
            <a:chExt cx="862866" cy="2285469"/>
          </a:xfrm>
          <a:solidFill>
            <a:schemeClr val="bg2">
              <a:lumMod val="90000"/>
            </a:schemeClr>
          </a:solidFill>
        </p:grpSpPr>
        <p:sp>
          <p:nvSpPr>
            <p:cNvPr id="75"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lumMod val="60000"/>
                    <a:lumOff val="40000"/>
                  </a:schemeClr>
                </a:solidFill>
              </a:endParaRPr>
            </a:p>
          </p:txBody>
        </p:sp>
        <p:sp>
          <p:nvSpPr>
            <p:cNvPr id="76"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77" name="Rounded Rectangle 76"/>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78" name="Rounded Rectangle 77"/>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79" name="Rounded Rectangle 78"/>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80" name="Rounded Rectangle 79"/>
            <p:cNvSpPr/>
            <p:nvPr/>
          </p:nvSpPr>
          <p:spPr>
            <a:xfrm rot="1420804" flipH="1">
              <a:off x="1580235"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grpSp>
      <p:grpSp>
        <p:nvGrpSpPr>
          <p:cNvPr id="81" name="Group 80"/>
          <p:cNvGrpSpPr/>
          <p:nvPr/>
        </p:nvGrpSpPr>
        <p:grpSpPr>
          <a:xfrm>
            <a:off x="732636" y="3806153"/>
            <a:ext cx="674154" cy="1970823"/>
            <a:chOff x="1588882" y="2107246"/>
            <a:chExt cx="854219" cy="2285469"/>
          </a:xfrm>
          <a:solidFill>
            <a:schemeClr val="accent4"/>
          </a:solidFill>
        </p:grpSpPr>
        <p:sp>
          <p:nvSpPr>
            <p:cNvPr id="82" name="Flowchart: Stored Data 28"/>
            <p:cNvSpPr/>
            <p:nvPr/>
          </p:nvSpPr>
          <p:spPr>
            <a:xfrm rot="16200000">
              <a:off x="1555281" y="2738262"/>
              <a:ext cx="898841" cy="573703"/>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2056934"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1720655" y="3806153"/>
            <a:ext cx="674154" cy="1970823"/>
            <a:chOff x="1588882" y="2107246"/>
            <a:chExt cx="854219" cy="2285469"/>
          </a:xfrm>
          <a:solidFill>
            <a:schemeClr val="accent4"/>
          </a:solidFill>
        </p:grpSpPr>
        <p:sp>
          <p:nvSpPr>
            <p:cNvPr id="89"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Oval 20"/>
            <p:cNvSpPr/>
            <p:nvPr/>
          </p:nvSpPr>
          <p:spPr>
            <a:xfrm>
              <a:off x="1783289" y="2107246"/>
              <a:ext cx="479811" cy="4498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1722622"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p:nvPr/>
        </p:nvGrpSpPr>
        <p:grpSpPr>
          <a:xfrm>
            <a:off x="2708674" y="3806153"/>
            <a:ext cx="674154" cy="1970823"/>
            <a:chOff x="1588882" y="2107246"/>
            <a:chExt cx="854219" cy="2285469"/>
          </a:xfrm>
          <a:solidFill>
            <a:schemeClr val="accent4"/>
          </a:solidFill>
        </p:grpSpPr>
        <p:sp>
          <p:nvSpPr>
            <p:cNvPr id="96" name="Flowchart: Stored Data 28"/>
            <p:cNvSpPr/>
            <p:nvPr/>
          </p:nvSpPr>
          <p:spPr>
            <a:xfrm rot="16200000">
              <a:off x="1563928" y="2738262"/>
              <a:ext cx="898841" cy="573702"/>
            </a:xfrm>
            <a:prstGeom prst="roundRect">
              <a:avLst>
                <a:gd name="adj" fmla="val 29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Oval 20"/>
            <p:cNvSpPr/>
            <p:nvPr/>
          </p:nvSpPr>
          <p:spPr>
            <a:xfrm>
              <a:off x="1783289" y="2107246"/>
              <a:ext cx="479811" cy="4498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a:off x="2065581" y="3203259"/>
              <a:ext cx="234618"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p:cNvSpPr/>
            <p:nvPr/>
          </p:nvSpPr>
          <p:spPr>
            <a:xfrm>
              <a:off x="1731268"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p:nvPr/>
          </p:nvSpPr>
          <p:spPr>
            <a:xfrm rot="20179196">
              <a:off x="2276634" y="253996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rot="1420804" flipH="1">
              <a:off x="1588882"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p:cNvGrpSpPr/>
          <p:nvPr/>
        </p:nvGrpSpPr>
        <p:grpSpPr>
          <a:xfrm>
            <a:off x="3689869" y="3806153"/>
            <a:ext cx="538920" cy="1970823"/>
            <a:chOff x="1580235" y="2107246"/>
            <a:chExt cx="682864" cy="2285469"/>
          </a:xfrm>
          <a:solidFill>
            <a:schemeClr val="accent4"/>
          </a:solidFill>
        </p:grpSpPr>
        <p:sp>
          <p:nvSpPr>
            <p:cNvPr id="117" name="Flowchart: Stored Data 28"/>
            <p:cNvSpPr/>
            <p:nvPr/>
          </p:nvSpPr>
          <p:spPr>
            <a:xfrm rot="16200000">
              <a:off x="1449505" y="2852686"/>
              <a:ext cx="898841" cy="344854"/>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Oval 20"/>
            <p:cNvSpPr/>
            <p:nvPr/>
          </p:nvSpPr>
          <p:spPr>
            <a:xfrm rot="2014984">
              <a:off x="1783288" y="2107246"/>
              <a:ext cx="479811" cy="449810"/>
            </a:xfrm>
            <a:prstGeom prst="chord">
              <a:avLst>
                <a:gd name="adj1" fmla="val 2700000"/>
                <a:gd name="adj2" fmla="val 148467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ounded Rectangle 119"/>
            <p:cNvSpPr/>
            <p:nvPr/>
          </p:nvSpPr>
          <p:spPr>
            <a:xfrm>
              <a:off x="1731269" y="3203259"/>
              <a:ext cx="242079" cy="11894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ounded Rectangle 121"/>
            <p:cNvSpPr/>
            <p:nvPr/>
          </p:nvSpPr>
          <p:spPr>
            <a:xfrm rot="1420804" flipH="1">
              <a:off x="1580235" y="2541741"/>
              <a:ext cx="166467" cy="8483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4" name="TextBox 123"/>
          <p:cNvSpPr txBox="1"/>
          <p:nvPr/>
        </p:nvSpPr>
        <p:spPr>
          <a:xfrm>
            <a:off x="4143594" y="1504757"/>
            <a:ext cx="3299632" cy="369332"/>
          </a:xfrm>
          <a:prstGeom prst="rect">
            <a:avLst/>
          </a:prstGeom>
          <a:noFill/>
        </p:spPr>
        <p:txBody>
          <a:bodyPr wrap="square" rtlCol="0">
            <a:spAutoFit/>
          </a:bodyPr>
          <a:lstStyle/>
          <a:p>
            <a:r>
              <a:rPr lang="en-US" b="1" dirty="0" smtClean="0">
                <a:solidFill>
                  <a:schemeClr val="bg1"/>
                </a:solidFill>
                <a:latin typeface="Franklin Gothic Demi" panose="020B0703020102020204" pitchFamily="34" charset="0"/>
                <a:cs typeface="Arial" panose="020B0604020202020204" pitchFamily="34" charset="0"/>
              </a:rPr>
              <a:t>of all DLIELC OPI testers are</a:t>
            </a:r>
            <a:endParaRPr lang="en-US" dirty="0">
              <a:solidFill>
                <a:schemeClr val="bg1"/>
              </a:solidFill>
              <a:latin typeface="Franklin Gothic Demi" panose="020B0703020102020204" pitchFamily="34" charset="0"/>
            </a:endParaRPr>
          </a:p>
        </p:txBody>
      </p:sp>
      <p:sp>
        <p:nvSpPr>
          <p:cNvPr id="125" name="TextBox 124"/>
          <p:cNvSpPr txBox="1"/>
          <p:nvPr/>
        </p:nvSpPr>
        <p:spPr>
          <a:xfrm>
            <a:off x="3099598" y="1143507"/>
            <a:ext cx="873657" cy="369332"/>
          </a:xfrm>
          <a:prstGeom prst="rect">
            <a:avLst/>
          </a:prstGeom>
          <a:noFill/>
        </p:spPr>
        <p:txBody>
          <a:bodyPr wrap="square" rtlCol="0">
            <a:spAutoFit/>
          </a:bodyPr>
          <a:lstStyle/>
          <a:p>
            <a:r>
              <a:rPr lang="en-US" b="1" dirty="0" smtClean="0">
                <a:solidFill>
                  <a:schemeClr val="bg1"/>
                </a:solidFill>
                <a:latin typeface="Franklin Gothic Demi" panose="020B0703020102020204" pitchFamily="34" charset="0"/>
                <a:cs typeface="Arial" panose="020B0604020202020204" pitchFamily="34" charset="0"/>
              </a:rPr>
              <a:t>nearly</a:t>
            </a:r>
            <a:endParaRPr lang="en-US" dirty="0">
              <a:solidFill>
                <a:schemeClr val="bg1"/>
              </a:solidFill>
              <a:latin typeface="Franklin Gothic Demi" panose="020B0703020102020204" pitchFamily="34" charset="0"/>
            </a:endParaRPr>
          </a:p>
        </p:txBody>
      </p:sp>
      <p:sp>
        <p:nvSpPr>
          <p:cNvPr id="126" name="Rectangle 125"/>
          <p:cNvSpPr/>
          <p:nvPr/>
        </p:nvSpPr>
        <p:spPr>
          <a:xfrm>
            <a:off x="3752093" y="636845"/>
            <a:ext cx="2679741" cy="1108374"/>
          </a:xfrm>
          <a:prstGeom prst="rect">
            <a:avLst/>
          </a:prstGeom>
        </p:spPr>
        <p:txBody>
          <a:bodyPr wrap="square">
            <a:noAutofit/>
          </a:bodyPr>
          <a:lstStyle/>
          <a:p>
            <a:r>
              <a:rPr lang="en-US" sz="6000" b="1" dirty="0" smtClean="0">
                <a:solidFill>
                  <a:srgbClr val="C0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50%</a:t>
            </a:r>
            <a:endParaRPr lang="en-US" sz="6000" b="1" dirty="0" smtClean="0">
              <a:solidFill>
                <a:srgbClr val="C00000"/>
              </a:solidFill>
              <a:latin typeface="Arial Black" panose="020B0A04020102020204" pitchFamily="34" charset="0"/>
              <a:cs typeface="Arial" panose="020B0604020202020204" pitchFamily="34" charset="0"/>
            </a:endParaRPr>
          </a:p>
          <a:p>
            <a:endParaRPr lang="en-US" sz="8800" dirty="0">
              <a:solidFill>
                <a:schemeClr val="accent4"/>
              </a:solidFill>
              <a:latin typeface="Arial" panose="020B0604020202020204" pitchFamily="34" charset="0"/>
              <a:cs typeface="Arial" panose="020B0604020202020204" pitchFamily="34" charset="0"/>
            </a:endParaRPr>
          </a:p>
          <a:p>
            <a:r>
              <a:rPr lang="en-US" sz="8800" dirty="0" smtClean="0">
                <a:solidFill>
                  <a:schemeClr val="accent4"/>
                </a:solidFill>
              </a:rPr>
              <a:t> </a:t>
            </a:r>
            <a:endParaRPr lang="en-US" sz="8800" dirty="0">
              <a:solidFill>
                <a:schemeClr val="accent4"/>
              </a:solidFill>
            </a:endParaRPr>
          </a:p>
        </p:txBody>
      </p:sp>
      <p:sp>
        <p:nvSpPr>
          <p:cNvPr id="127" name="TextBox 126"/>
          <p:cNvSpPr txBox="1"/>
          <p:nvPr/>
        </p:nvSpPr>
        <p:spPr>
          <a:xfrm>
            <a:off x="811180" y="737454"/>
            <a:ext cx="1530796" cy="369332"/>
          </a:xfrm>
          <a:prstGeom prst="rect">
            <a:avLst/>
          </a:prstGeom>
          <a:noFill/>
        </p:spPr>
        <p:txBody>
          <a:bodyPr wrap="square" rtlCol="0">
            <a:spAutoFit/>
          </a:bodyPr>
          <a:lstStyle/>
          <a:p>
            <a:r>
              <a:rPr lang="en-US" b="1" dirty="0" smtClean="0">
                <a:solidFill>
                  <a:schemeClr val="bg1"/>
                </a:solidFill>
                <a:latin typeface="Franklin Gothic Demi" panose="020B0703020102020204" pitchFamily="34" charset="0"/>
                <a:cs typeface="Arial" panose="020B0604020202020204" pitchFamily="34" charset="0"/>
              </a:rPr>
              <a:t>In </a:t>
            </a:r>
            <a:r>
              <a:rPr lang="en-US" b="1" dirty="0">
                <a:solidFill>
                  <a:schemeClr val="bg1"/>
                </a:solidFill>
                <a:latin typeface="Franklin Gothic Demi" panose="020B0703020102020204" pitchFamily="34" charset="0"/>
                <a:cs typeface="Arial" panose="020B0604020202020204" pitchFamily="34" charset="0"/>
              </a:rPr>
              <a:t>the year</a:t>
            </a:r>
            <a:endParaRPr lang="en-US" dirty="0">
              <a:solidFill>
                <a:schemeClr val="bg1"/>
              </a:solidFill>
              <a:latin typeface="Franklin Gothic Demi" panose="020B0703020102020204" pitchFamily="34" charset="0"/>
            </a:endParaRPr>
          </a:p>
        </p:txBody>
      </p:sp>
      <p:sp>
        <p:nvSpPr>
          <p:cNvPr id="128" name="Rectangle 127"/>
          <p:cNvSpPr/>
          <p:nvPr/>
        </p:nvSpPr>
        <p:spPr>
          <a:xfrm>
            <a:off x="1978659" y="-82958"/>
            <a:ext cx="1733806" cy="1168691"/>
          </a:xfrm>
          <a:prstGeom prst="rect">
            <a:avLst/>
          </a:prstGeom>
        </p:spPr>
        <p:txBody>
          <a:bodyPr wrap="square">
            <a:noAutofit/>
          </a:bodyPr>
          <a:lstStyle/>
          <a:p>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2018</a:t>
            </a:r>
            <a:endParaRPr lang="en-US" sz="2400" b="1" dirty="0" smtClean="0">
              <a:solidFill>
                <a:schemeClr val="bg1"/>
              </a:solidFill>
              <a:latin typeface="Arial Black" panose="020B0A04020102020204" pitchFamily="34" charset="0"/>
              <a:cs typeface="Arial" panose="020B0604020202020204" pitchFamily="34" charset="0"/>
            </a:endParaRPr>
          </a:p>
          <a:p>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dirty="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rPr>
              <a:t> </a:t>
            </a:r>
            <a:endParaRPr lang="en-US" sz="2000" dirty="0">
              <a:solidFill>
                <a:schemeClr val="bg1"/>
              </a:solidFill>
            </a:endParaRPr>
          </a:p>
        </p:txBody>
      </p:sp>
      <p:sp>
        <p:nvSpPr>
          <p:cNvPr id="102" name="TextBox 101"/>
          <p:cNvSpPr txBox="1"/>
          <p:nvPr/>
        </p:nvSpPr>
        <p:spPr>
          <a:xfrm>
            <a:off x="919541" y="6190005"/>
            <a:ext cx="2837776" cy="461665"/>
          </a:xfrm>
          <a:prstGeom prst="rect">
            <a:avLst/>
          </a:prstGeom>
          <a:noFill/>
        </p:spPr>
        <p:txBody>
          <a:bodyPr wrap="square" rtlCol="0">
            <a:spAutoFit/>
          </a:bodyPr>
          <a:lstStyle/>
          <a:p>
            <a:r>
              <a:rPr lang="en-US" sz="1200" i="1" dirty="0" smtClean="0">
                <a:solidFill>
                  <a:schemeClr val="bg1">
                    <a:lumMod val="75000"/>
                  </a:schemeClr>
                </a:solidFill>
              </a:rPr>
              <a:t>Statistics are borrowed from an NIIT (USA), Inc  presentation at Slideshare.net.</a:t>
            </a:r>
            <a:endParaRPr lang="en-US" sz="1200" i="1" dirty="0">
              <a:solidFill>
                <a:schemeClr val="bg1">
                  <a:lumMod val="75000"/>
                </a:schemeClr>
              </a:solidFill>
            </a:endParaRPr>
          </a:p>
        </p:txBody>
      </p:sp>
      <p:sp>
        <p:nvSpPr>
          <p:cNvPr id="123" name="Rectangle 122"/>
          <p:cNvSpPr/>
          <p:nvPr/>
        </p:nvSpPr>
        <p:spPr>
          <a:xfrm>
            <a:off x="7077019" y="796641"/>
            <a:ext cx="852161" cy="8148384"/>
          </a:xfrm>
          <a:prstGeom prst="rect">
            <a:avLst/>
          </a:prstGeom>
        </p:spPr>
        <p:txBody>
          <a:bodyPr wrap="square">
            <a:noAutofit/>
          </a:bodyPr>
          <a:lstStyle/>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M</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I</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L</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L</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E</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N</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N</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I</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A</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L</a:t>
            </a:r>
          </a:p>
          <a:p>
            <a:pPr algn="ctr">
              <a:lnSpc>
                <a:spcPts val="3700"/>
              </a:lnSpc>
            </a:pPr>
            <a:r>
              <a:rPr lang="en-US" sz="4000" b="1" dirty="0" smtClean="0">
                <a:solidFill>
                  <a:srgbClr val="C00000"/>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S</a:t>
            </a:r>
            <a:endParaRPr lang="en-US" sz="4000" b="1" dirty="0" smtClean="0">
              <a:solidFill>
                <a:srgbClr val="C00000"/>
              </a:solidFill>
              <a:latin typeface="Franklin Gothic Demi" panose="020B0703020102020204" pitchFamily="34" charset="0"/>
              <a:cs typeface="Arial" panose="020B0604020202020204" pitchFamily="34" charset="0"/>
            </a:endParaRPr>
          </a:p>
          <a:p>
            <a:pPr algn="ctr">
              <a:lnSpc>
                <a:spcPts val="3000"/>
              </a:lnSpc>
            </a:pPr>
            <a:endParaRPr lang="en-US" sz="3200" dirty="0">
              <a:solidFill>
                <a:srgbClr val="C00000"/>
              </a:solidFill>
              <a:latin typeface="Franklin Gothic Demi" panose="020B0703020102020204" pitchFamily="34" charset="0"/>
              <a:cs typeface="Arial" panose="020B0604020202020204" pitchFamily="34" charset="0"/>
            </a:endParaRPr>
          </a:p>
          <a:p>
            <a:pPr algn="ctr">
              <a:lnSpc>
                <a:spcPts val="3000"/>
              </a:lnSpc>
            </a:pPr>
            <a:r>
              <a:rPr lang="en-US" sz="3200" dirty="0" smtClean="0">
                <a:solidFill>
                  <a:srgbClr val="C00000"/>
                </a:solidFill>
                <a:latin typeface="Franklin Gothic Demi" panose="020B0703020102020204" pitchFamily="34" charset="0"/>
              </a:rPr>
              <a:t> </a:t>
            </a:r>
            <a:endParaRPr lang="en-US" sz="3200" dirty="0">
              <a:solidFill>
                <a:srgbClr val="C00000"/>
              </a:solidFill>
              <a:latin typeface="Franklin Gothic Demi" panose="020B0703020102020204" pitchFamily="34" charset="0"/>
            </a:endParaRPr>
          </a:p>
        </p:txBody>
      </p:sp>
    </p:spTree>
    <p:extLst>
      <p:ext uri="{BB962C8B-B14F-4D97-AF65-F5344CB8AC3E}">
        <p14:creationId xmlns:p14="http://schemas.microsoft.com/office/powerpoint/2010/main" val="21869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8">
                                            <p:txEl>
                                              <p:pRg st="1" end="1"/>
                                            </p:txEl>
                                          </p:spTgt>
                                        </p:tgtEl>
                                        <p:attrNameLst>
                                          <p:attrName>style.visibility</p:attrName>
                                        </p:attrNameLst>
                                      </p:cBhvr>
                                      <p:to>
                                        <p:strVal val="visible"/>
                                      </p:to>
                                    </p:set>
                                    <p:anim calcmode="lin" valueType="num">
                                      <p:cBhvr>
                                        <p:cTn id="7" dur="500" fill="hold"/>
                                        <p:tgtEl>
                                          <p:spTgt spid="12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8">
                                            <p:txEl>
                                              <p:pRg st="1" end="1"/>
                                            </p:txEl>
                                          </p:spTgt>
                                        </p:tgtEl>
                                      </p:cBhvr>
                                    </p:animEffect>
                                  </p:childTnLst>
                                </p:cTn>
                              </p:par>
                              <p:par>
                                <p:cTn id="10" presetID="1" presetClass="entr" presetSubtype="0" fill="hold" grpId="0" nodeType="withEffect">
                                  <p:stCondLst>
                                    <p:cond delay="1000"/>
                                  </p:stCondLst>
                                  <p:iterate type="lt">
                                    <p:tmAbs val="100"/>
                                  </p:iterate>
                                  <p:childTnLst>
                                    <p:set>
                                      <p:cBhvr>
                                        <p:cTn id="11"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3508425" y="1199423"/>
            <a:ext cx="4092187" cy="4715045"/>
          </a:xfrm>
          <a:prstGeom prst="rect">
            <a:avLst/>
          </a:prstGeom>
        </p:spPr>
        <p:txBody>
          <a:bodyPr wrap="square">
            <a:noAutofit/>
          </a:bodyPr>
          <a:lstStyle/>
          <a:p>
            <a:pPr marL="171450" indent="-171450">
              <a:lnSpc>
                <a:spcPct val="115000"/>
              </a:lnSpc>
              <a:buFont typeface="Wingdings" panose="05000000000000000000" pitchFamily="2" charset="2"/>
              <a:buChar char="q"/>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Articulate E-Learning Software </a:t>
            </a:r>
          </a:p>
          <a:p>
            <a:pPr indent="169863">
              <a:lnSpc>
                <a:spcPct val="115000"/>
              </a:lnSpc>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&amp; Authoring Apps</a:t>
            </a:r>
          </a:p>
          <a:p>
            <a:pPr marL="169863">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hlinkClick r:id="rId2"/>
              </a:rPr>
              <a:t>https://articulate.com/</a:t>
            </a: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69863">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Software with numerous templates,</a:t>
            </a:r>
          </a:p>
          <a:p>
            <a:pPr marL="169863">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graphics, and photos for easy</a:t>
            </a:r>
          </a:p>
          <a:p>
            <a:pPr marL="169863">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micro-lesson development.</a:t>
            </a:r>
          </a:p>
          <a:p>
            <a:pPr marL="174625" indent="-174625" defTabSz="174625">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defTabSz="174625">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defTabSz="174625">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defTabSz="174625">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1450" indent="-171450" defTabSz="174625">
              <a:lnSpc>
                <a:spcPct val="115000"/>
              </a:lnSpc>
              <a:buFont typeface="Wingdings" panose="05000000000000000000" pitchFamily="2" charset="2"/>
              <a:buChar char="q"/>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1450" indent="-171450" defTabSz="174625">
              <a:lnSpc>
                <a:spcPct val="115000"/>
              </a:lnSpc>
              <a:buFont typeface="Wingdings" panose="05000000000000000000" pitchFamily="2" charset="2"/>
              <a:buChar char="q"/>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1450" indent="-171450" defTabSz="174625">
              <a:lnSpc>
                <a:spcPct val="115000"/>
              </a:lnSpc>
              <a:buFont typeface="Wingdings" panose="05000000000000000000" pitchFamily="2" charset="2"/>
              <a:buChar char="q"/>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1450" indent="-171450" defTabSz="174625">
              <a:lnSpc>
                <a:spcPct val="115000"/>
              </a:lnSpc>
              <a:buFont typeface="Wingdings" panose="05000000000000000000" pitchFamily="2" charset="2"/>
              <a:buChar char="q"/>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Adobe Captivate: </a:t>
            </a:r>
          </a:p>
          <a:p>
            <a:pPr defTabSz="174625">
              <a:lnSpc>
                <a:spcPct val="115000"/>
              </a:lnSpc>
            </a:pPr>
            <a:r>
              <a:rPr lang="en-US" sz="1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Smart E-Learning Authoring</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hlinkClick r:id="rId3"/>
              </a:rPr>
              <a:t>https://www.adobe.com/products/captivate/</a:t>
            </a: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defTabSz="174625">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Comprehensive and customizable software suite 	for easy micro-lesson development.</a:t>
            </a:r>
          </a:p>
          <a:p>
            <a:pPr defTabSz="174625">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4625" indent="-174625" defTabSz="174625">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4625" indent="-174625" defTabSz="174625">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p>
          <a:p>
            <a:pPr>
              <a:lnSpc>
                <a:spcPct val="115000"/>
              </a:lnSpc>
            </a:pPr>
            <a:endPar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505" y="2604083"/>
            <a:ext cx="1596925" cy="1190104"/>
          </a:xfrm>
          <a:prstGeom prst="rect">
            <a:avLst/>
          </a:prstGeom>
          <a:effectLst>
            <a:outerShdw blurRad="50800" dist="38100" dir="2700000" algn="tl" rotWithShape="0">
              <a:prstClr val="black">
                <a:alpha val="55000"/>
              </a:prstClr>
            </a:outerShdw>
          </a:effectLst>
        </p:spPr>
      </p:pic>
      <p:pic>
        <p:nvPicPr>
          <p:cNvPr id="10" name="Picture 9"/>
          <p:cNvPicPr>
            <a:picLocks noChangeAspect="1"/>
          </p:cNvPicPr>
          <p:nvPr/>
        </p:nvPicPr>
        <p:blipFill>
          <a:blip r:embed="rId5"/>
          <a:stretch>
            <a:fillRect/>
          </a:stretch>
        </p:blipFill>
        <p:spPr>
          <a:xfrm>
            <a:off x="6518832" y="1519336"/>
            <a:ext cx="1516638" cy="1130271"/>
          </a:xfrm>
          <a:prstGeom prst="rect">
            <a:avLst/>
          </a:prstGeom>
          <a:effectLst>
            <a:outerShdw blurRad="50800" dist="38100" dir="2700000" algn="tl" rotWithShape="0">
              <a:prstClr val="black">
                <a:alpha val="55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663" y="5261106"/>
            <a:ext cx="741062" cy="956981"/>
          </a:xfrm>
          <a:prstGeom prst="rect">
            <a:avLst/>
          </a:prstGeom>
          <a:effectLst/>
        </p:spPr>
      </p:pic>
      <p:sp>
        <p:nvSpPr>
          <p:cNvPr id="4" name="Content Placeholder 2"/>
          <p:cNvSpPr txBox="1">
            <a:spLocks/>
          </p:cNvSpPr>
          <p:nvPr/>
        </p:nvSpPr>
        <p:spPr>
          <a:xfrm>
            <a:off x="471352" y="414183"/>
            <a:ext cx="8195733" cy="555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Font typeface="Arial" panose="020B0604020202020204" pitchFamily="34" charset="0"/>
              <a:buNone/>
            </a:pPr>
            <a:r>
              <a:rPr lang="en-US"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M</a:t>
            </a:r>
            <a:r>
              <a:rPr lang="en-US" sz="1800"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ICROLEARNING </a:t>
            </a:r>
            <a:r>
              <a:rPr lang="en-US"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&amp;</a:t>
            </a:r>
            <a:r>
              <a:rPr lang="en-US" sz="2400"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 </a:t>
            </a:r>
          </a:p>
          <a:p>
            <a:pPr marL="0" indent="0">
              <a:lnSpc>
                <a:spcPts val="2200"/>
              </a:lnSpc>
              <a:spcBef>
                <a:spcPts val="0"/>
              </a:spcBef>
              <a:buFont typeface="Arial" panose="020B0604020202020204" pitchFamily="34" charset="0"/>
              <a:buNone/>
            </a:pPr>
            <a:r>
              <a:rPr lang="en-US" smtClean="0">
                <a:solidFill>
                  <a:schemeClr val="bg1"/>
                </a:solidFill>
                <a:effectLst>
                  <a:outerShdw blurRad="38100" dist="38100" dir="2700000" algn="tl">
                    <a:srgbClr val="000000">
                      <a:alpha val="43137"/>
                    </a:srgbClr>
                  </a:outerShdw>
                </a:effectLst>
                <a:latin typeface="Franklin Gothic Heavy" panose="020B0903020102020204" pitchFamily="34" charset="0"/>
              </a:rPr>
              <a:t>M</a:t>
            </a:r>
            <a:r>
              <a:rPr lang="en-US" sz="1800" smtClean="0">
                <a:solidFill>
                  <a:schemeClr val="bg1"/>
                </a:solidFill>
                <a:effectLst>
                  <a:outerShdw blurRad="38100" dist="38100" dir="2700000" algn="tl">
                    <a:srgbClr val="000000">
                      <a:alpha val="43137"/>
                    </a:srgbClr>
                  </a:outerShdw>
                </a:effectLst>
                <a:latin typeface="Franklin Gothic Heavy" panose="020B0903020102020204" pitchFamily="34" charset="0"/>
              </a:rPr>
              <a:t>ICROLESSON </a:t>
            </a:r>
            <a:r>
              <a:rPr lang="en-US"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D</a:t>
            </a:r>
            <a:r>
              <a:rPr lang="en-US" sz="1800"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EVELOPMENT </a:t>
            </a:r>
            <a:r>
              <a:rPr lang="en-US"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R</a:t>
            </a:r>
            <a:r>
              <a:rPr lang="en-US" sz="1800" dirty="0" smtClean="0">
                <a:solidFill>
                  <a:schemeClr val="bg1"/>
                </a:solidFill>
                <a:effectLst>
                  <a:outerShdw blurRad="38100" dist="38100" dir="2700000" algn="tl">
                    <a:srgbClr val="000000">
                      <a:alpha val="43137"/>
                    </a:srgbClr>
                  </a:outerShdw>
                </a:effectLst>
                <a:latin typeface="Franklin Gothic Heavy" panose="020B0903020102020204" pitchFamily="34" charset="0"/>
              </a:rPr>
              <a:t>ESOURCES</a:t>
            </a:r>
            <a:endParaRPr lang="en-US" sz="1800" dirty="0">
              <a:solidFill>
                <a:schemeClr val="bg1"/>
              </a:solidFill>
              <a:latin typeface="Franklin Gothic Heavy" panose="020B0903020102020204" pitchFamily="34" charset="0"/>
            </a:endParaRPr>
          </a:p>
        </p:txBody>
      </p:sp>
      <p:sp>
        <p:nvSpPr>
          <p:cNvPr id="5" name="Rectangle 4"/>
          <p:cNvSpPr/>
          <p:nvPr/>
        </p:nvSpPr>
        <p:spPr>
          <a:xfrm>
            <a:off x="471352" y="1191741"/>
            <a:ext cx="3322946" cy="4032190"/>
          </a:xfrm>
          <a:prstGeom prst="rect">
            <a:avLst/>
          </a:prstGeom>
          <a:effectLst/>
        </p:spPr>
        <p:txBody>
          <a:bodyPr wrap="square">
            <a:noAutofit/>
          </a:bodyPr>
          <a:lstStyle/>
          <a:p>
            <a:pPr marL="171450" indent="-171450">
              <a:lnSpc>
                <a:spcPct val="115000"/>
              </a:lnSpc>
              <a:buFont typeface="Wingdings" panose="05000000000000000000" pitchFamily="2" charset="2"/>
              <a:buChar char="q"/>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Vignettes Learning  </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hlinkClick r:id="rId7"/>
              </a:rPr>
              <a:t>http://www.vignetteslearning.com</a:t>
            </a: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4625" indent="-174625" defTabSz="174625">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i="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Dr Ray Jimenez, Chief Learning Architect </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(This is the company I </a:t>
            </a:r>
          </a:p>
          <a:p>
            <a:pPr marL="174625" indent="-174625" defTabSz="174625">
              <a:lnSpc>
                <a:spcPct val="115000"/>
              </a:lnSpc>
            </a:pPr>
            <a:r>
              <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used for my training in micro-lesson development.)</a:t>
            </a:r>
          </a:p>
          <a:p>
            <a:pPr marL="174625" indent="-174625" defTabSz="174625">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69863" indent="-169863" defTabSz="174625">
              <a:lnSpc>
                <a:spcPct val="115000"/>
              </a:lnSpc>
              <a:spcBef>
                <a:spcPts val="900"/>
              </a:spcBef>
              <a:buFont typeface="Wingdings" panose="05000000000000000000" pitchFamily="2" charset="2"/>
              <a:buChar char="q"/>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The Craig Weiss Group</a:t>
            </a:r>
          </a:p>
          <a:p>
            <a:pPr defTabSz="174625">
              <a:lnSpc>
                <a:spcPct val="115000"/>
              </a:lnSpc>
            </a:pPr>
            <a:r>
              <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hlinkClick r:id="rId8"/>
              </a:rPr>
              <a:t>http://www.elearninglearning.com</a:t>
            </a:r>
            <a:endPar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defTabSz="174625">
              <a:lnSpc>
                <a:spcPct val="115000"/>
              </a:lnSpc>
            </a:pPr>
            <a:r>
              <a:rPr lang="en-US" sz="1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i="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Build Gr8 Micro-Learning Course”</a:t>
            </a:r>
          </a:p>
          <a:p>
            <a:pPr marL="169863" defTabSz="174625">
              <a:lnSpc>
                <a:spcPct val="115000"/>
              </a:lnSpc>
            </a:pPr>
            <a:r>
              <a:rPr lang="en-US" sz="1200" i="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by Craig Weiss</a:t>
            </a:r>
          </a:p>
          <a:p>
            <a:pPr defTabSz="174625">
              <a:lnSpc>
                <a:spcPct val="115000"/>
              </a:lnSpc>
            </a:pPr>
            <a:endParaRPr lang="en-US" sz="1200" i="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71450" indent="-171450" defTabSz="174625">
              <a:lnSpc>
                <a:spcPct val="115000"/>
              </a:lnSpc>
              <a:spcBef>
                <a:spcPts val="900"/>
              </a:spcBef>
              <a:buFont typeface="Wingdings" panose="05000000000000000000" pitchFamily="2" charset="2"/>
              <a:buChar char="q"/>
            </a:pPr>
            <a:r>
              <a:rPr lang="en-US" sz="1200" b="1"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Corporate E-Learning</a:t>
            </a:r>
            <a:endParaRPr lang="en-US" sz="1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169863" defTabSz="174625">
              <a:lnSpc>
                <a:spcPct val="115000"/>
              </a:lnSpc>
            </a:pPr>
            <a:r>
              <a:rPr lang="en-US" sz="1200" dirty="0" smtClean="0">
                <a:solidFill>
                  <a:schemeClr val="bg1"/>
                </a:solidFill>
                <a:latin typeface="Bookman Old Style" panose="02050604050505020204" pitchFamily="18" charset="0"/>
                <a:hlinkClick r:id="rId9"/>
              </a:rPr>
              <a:t>https://elearningindustry.com</a:t>
            </a:r>
            <a:r>
              <a:rPr lang="en-US" sz="1200" dirty="0" smtClean="0">
                <a:solidFill>
                  <a:schemeClr val="bg1"/>
                </a:solidFill>
                <a:latin typeface="Bookman Old Style" panose="02050604050505020204" pitchFamily="18" charset="0"/>
              </a:rPr>
              <a:t>	</a:t>
            </a:r>
          </a:p>
          <a:p>
            <a:pPr marL="169863" defTabSz="174625">
              <a:lnSpc>
                <a:spcPct val="115000"/>
              </a:lnSpc>
            </a:pPr>
            <a:r>
              <a:rPr lang="en-US" sz="1200" i="1" dirty="0" smtClean="0">
                <a:solidFill>
                  <a:schemeClr val="bg1"/>
                </a:solidFill>
                <a:latin typeface="Bookman Old Style" panose="02050604050505020204" pitchFamily="18" charset="0"/>
              </a:rPr>
              <a:t>“Micro </a:t>
            </a:r>
            <a:r>
              <a:rPr lang="en-US" sz="1200" i="1" dirty="0">
                <a:solidFill>
                  <a:schemeClr val="bg1"/>
                </a:solidFill>
                <a:latin typeface="Bookman Old Style" panose="02050604050505020204" pitchFamily="18" charset="0"/>
              </a:rPr>
              <a:t>Learning: The Future Of </a:t>
            </a:r>
            <a:endParaRPr lang="en-US" sz="1200" i="1" dirty="0" smtClean="0">
              <a:solidFill>
                <a:schemeClr val="bg1"/>
              </a:solidFill>
              <a:latin typeface="Bookman Old Style" panose="02050604050505020204" pitchFamily="18" charset="0"/>
            </a:endParaRPr>
          </a:p>
          <a:p>
            <a:pPr marL="169863" defTabSz="174625">
              <a:lnSpc>
                <a:spcPct val="115000"/>
              </a:lnSpc>
            </a:pPr>
            <a:r>
              <a:rPr lang="en-US" sz="1200" i="1" dirty="0" smtClean="0">
                <a:solidFill>
                  <a:schemeClr val="bg1"/>
                </a:solidFill>
                <a:latin typeface="Bookman Old Style" panose="02050604050505020204" pitchFamily="18" charset="0"/>
              </a:rPr>
              <a:t>Training </a:t>
            </a:r>
            <a:r>
              <a:rPr lang="en-US" sz="1200" i="1" dirty="0">
                <a:solidFill>
                  <a:schemeClr val="bg1"/>
                </a:solidFill>
                <a:latin typeface="Bookman Old Style" panose="02050604050505020204" pitchFamily="18" charset="0"/>
              </a:rPr>
              <a:t>In The </a:t>
            </a:r>
            <a:r>
              <a:rPr lang="en-US" sz="1200" i="1" dirty="0" smtClean="0">
                <a:solidFill>
                  <a:schemeClr val="bg1"/>
                </a:solidFill>
                <a:latin typeface="Bookman Old Style" panose="02050604050505020204" pitchFamily="18" charset="0"/>
              </a:rPr>
              <a:t>Workplace”</a:t>
            </a:r>
            <a:r>
              <a:rPr lang="en-US" sz="1200" i="1" dirty="0">
                <a:solidFill>
                  <a:schemeClr val="bg1"/>
                </a:solidFill>
                <a:latin typeface="Bookman Old Style" panose="02050604050505020204" pitchFamily="18" charset="0"/>
              </a:rPr>
              <a:t> </a:t>
            </a:r>
            <a:endParaRPr lang="en-US" sz="1200" i="1" dirty="0" smtClean="0">
              <a:solidFill>
                <a:schemeClr val="bg1"/>
              </a:solidFill>
              <a:latin typeface="Bookman Old Style" panose="02050604050505020204" pitchFamily="18" charset="0"/>
            </a:endParaRPr>
          </a:p>
          <a:p>
            <a:pPr marL="169863" defTabSz="174625">
              <a:lnSpc>
                <a:spcPct val="115000"/>
              </a:lnSpc>
            </a:pPr>
            <a:r>
              <a:rPr lang="en-US" sz="1200" i="1" dirty="0" smtClean="0">
                <a:solidFill>
                  <a:schemeClr val="bg1"/>
                </a:solidFill>
                <a:latin typeface="Bookman Old Style" panose="02050604050505020204" pitchFamily="18" charset="0"/>
              </a:rPr>
              <a:t>by Laura Callisen</a:t>
            </a:r>
          </a:p>
          <a:p>
            <a:pPr defTabSz="174625">
              <a:lnSpc>
                <a:spcPct val="115000"/>
              </a:lnSpc>
            </a:pPr>
            <a:endParaRPr lang="en-US" sz="1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pPr>
            <a:endPar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1824" y="433307"/>
            <a:ext cx="1547606" cy="1153349"/>
          </a:xfrm>
          <a:prstGeom prst="rect">
            <a:avLst/>
          </a:prstGeom>
          <a:effectLst>
            <a:outerShdw blurRad="50800" dist="38100" dir="2700000" algn="tl" rotWithShape="0">
              <a:prstClr val="black">
                <a:alpha val="55000"/>
              </a:prstClr>
            </a:outerShdw>
          </a:effectLst>
        </p:spPr>
      </p:pic>
      <p:sp>
        <p:nvSpPr>
          <p:cNvPr id="2" name="TextBox 1"/>
          <p:cNvSpPr txBox="1"/>
          <p:nvPr/>
        </p:nvSpPr>
        <p:spPr>
          <a:xfrm>
            <a:off x="525583" y="6250950"/>
            <a:ext cx="2029660" cy="338554"/>
          </a:xfrm>
          <a:prstGeom prst="rect">
            <a:avLst/>
          </a:prstGeom>
          <a:noFill/>
        </p:spPr>
        <p:txBody>
          <a:bodyPr wrap="square" rtlCol="0">
            <a:spAutoFit/>
          </a:bodyPr>
          <a:lstStyle/>
          <a:p>
            <a:r>
              <a:rPr lang="en-US" sz="1600" dirty="0" smtClean="0">
                <a:solidFill>
                  <a:schemeClr val="bg1"/>
                </a:solidFill>
                <a:latin typeface="Arial Black" panose="020B0A04020102020204" pitchFamily="34" charset="0"/>
              </a:rPr>
              <a:t>BILC 2018</a:t>
            </a:r>
            <a:endParaRPr lang="en-US" sz="1600" dirty="0">
              <a:solidFill>
                <a:schemeClr val="bg1"/>
              </a:solidFill>
              <a:latin typeface="Arial Black" panose="020B0A04020102020204" pitchFamily="34" charset="0"/>
            </a:endParaRPr>
          </a:p>
        </p:txBody>
      </p:sp>
      <p:sp>
        <p:nvSpPr>
          <p:cNvPr id="11" name="TextBox 10"/>
          <p:cNvSpPr txBox="1"/>
          <p:nvPr/>
        </p:nvSpPr>
        <p:spPr>
          <a:xfrm>
            <a:off x="4411133" y="2649607"/>
            <a:ext cx="2420238" cy="871008"/>
          </a:xfrm>
          <a:prstGeom prst="rect">
            <a:avLst/>
          </a:prstGeom>
          <a:noFill/>
        </p:spPr>
        <p:txBody>
          <a:bodyPr wrap="square" rtlCol="0">
            <a:spAutoFit/>
          </a:bodyPr>
          <a:lstStyle/>
          <a:p>
            <a:pPr marL="169863" algn="r">
              <a:lnSpc>
                <a:spcPct val="115000"/>
              </a:lnSpc>
            </a:pPr>
            <a:r>
              <a:rPr lang="en-US" sz="1100"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Sample </a:t>
            </a:r>
            <a:r>
              <a:rPr lang="en-US" sz="1100" i="1" dirty="0" smtClean="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pages from </a:t>
            </a:r>
          </a:p>
          <a:p>
            <a:pPr marL="169863" algn="r">
              <a:lnSpc>
                <a:spcPct val="115000"/>
              </a:lnSpc>
            </a:pPr>
            <a:r>
              <a:rPr lang="en-US" sz="1100" i="1" dirty="0" smtClean="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micro-lessons created </a:t>
            </a:r>
          </a:p>
          <a:p>
            <a:pPr marL="169863" algn="r">
              <a:lnSpc>
                <a:spcPct val="115000"/>
              </a:lnSpc>
            </a:pPr>
            <a:r>
              <a:rPr lang="en-US" sz="1100" i="1" dirty="0" smtClean="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with Articulate </a:t>
            </a:r>
          </a:p>
          <a:p>
            <a:pPr marL="169863" algn="r">
              <a:lnSpc>
                <a:spcPct val="115000"/>
              </a:lnSpc>
            </a:pPr>
            <a:r>
              <a:rPr lang="en-US" sz="1100" i="1" dirty="0" smtClean="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E-Learning Software </a:t>
            </a:r>
            <a:endParaRPr lang="en-US" sz="1100"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8330" y="5317614"/>
            <a:ext cx="1449501" cy="941382"/>
          </a:xfrm>
          <a:prstGeom prst="rect">
            <a:avLst/>
          </a:prstGeom>
          <a:effectLst>
            <a:outerShdw blurRad="50800" dist="38100" dir="2700000" algn="tl" rotWithShape="0">
              <a:prstClr val="black">
                <a:alpha val="55000"/>
              </a:prst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79596" y="5334548"/>
            <a:ext cx="1479834" cy="959099"/>
          </a:xfrm>
          <a:prstGeom prst="rect">
            <a:avLst/>
          </a:prstGeom>
          <a:effectLst>
            <a:outerShdw blurRad="50800" dist="38100" dir="2700000" algn="tl" rotWithShape="0">
              <a:prstClr val="black">
                <a:alpha val="55000"/>
              </a:prstClr>
            </a:outerShdw>
          </a:effectLst>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3709" y="5317614"/>
            <a:ext cx="1479485" cy="960068"/>
          </a:xfrm>
          <a:prstGeom prst="rect">
            <a:avLst/>
          </a:prstGeom>
          <a:effectLst>
            <a:outerShdw blurRad="50800" dist="38100" dir="2700000" algn="tl" rotWithShape="0">
              <a:prstClr val="black">
                <a:alpha val="55000"/>
              </a:prstClr>
            </a:outerShdw>
          </a:effectLst>
        </p:spPr>
      </p:pic>
      <p:sp>
        <p:nvSpPr>
          <p:cNvPr id="15" name="TextBox 14"/>
          <p:cNvSpPr txBox="1"/>
          <p:nvPr/>
        </p:nvSpPr>
        <p:spPr>
          <a:xfrm>
            <a:off x="4315504" y="6317410"/>
            <a:ext cx="4083570" cy="270010"/>
          </a:xfrm>
          <a:prstGeom prst="rect">
            <a:avLst/>
          </a:prstGeom>
          <a:noFill/>
        </p:spPr>
        <p:txBody>
          <a:bodyPr wrap="square" rtlCol="0">
            <a:spAutoFit/>
          </a:bodyPr>
          <a:lstStyle/>
          <a:p>
            <a:pPr marL="169863">
              <a:lnSpc>
                <a:spcPct val="115000"/>
              </a:lnSpc>
            </a:pPr>
            <a:r>
              <a:rPr lang="en-US" sz="1100"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Sample </a:t>
            </a:r>
            <a:r>
              <a:rPr lang="en-US" sz="1100" i="1" dirty="0" smtClean="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pages from micro-lessons created with Adobe Captivate</a:t>
            </a:r>
            <a:endParaRPr lang="en-US" sz="1100"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grpSp>
        <p:nvGrpSpPr>
          <p:cNvPr id="18" name="Group 17"/>
          <p:cNvGrpSpPr/>
          <p:nvPr/>
        </p:nvGrpSpPr>
        <p:grpSpPr>
          <a:xfrm>
            <a:off x="1516414" y="5673275"/>
            <a:ext cx="1592180" cy="914144"/>
            <a:chOff x="1305007" y="5287619"/>
            <a:chExt cx="2564221" cy="1472239"/>
          </a:xfrm>
        </p:grpSpPr>
        <p:pic>
          <p:nvPicPr>
            <p:cNvPr id="16" name="Picture 15"/>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4608" y1="62198" x2="32596" y2="88204"/>
                          <a14:foregroundMark x1="28974" y1="66220" x2="29980" y2="79088"/>
                          <a14:foregroundMark x1="35614" y1="66220" x2="37022" y2="76408"/>
                          <a14:foregroundMark x1="42656" y1="58981" x2="46479" y2="62466"/>
                          <a14:foregroundMark x1="40845" y1="57641" x2="48491" y2="63003"/>
                          <a14:foregroundMark x1="48893" y1="55764" x2="57545" y2="57373"/>
                          <a14:foregroundMark x1="45272" y1="46649" x2="54125" y2="46649"/>
                          <a14:foregroundMark x1="31992" y1="43700" x2="31992" y2="43700"/>
                          <a14:foregroundMark x1="56539" y1="50402" x2="63380" y2="48794"/>
                          <a14:foregroundMark x1="60362" y1="52815" x2="56338" y2="51206"/>
                          <a14:foregroundMark x1="51710" y1="39678" x2="59557" y2="34584"/>
                          <a14:foregroundMark x1="51710" y1="31903" x2="56338" y2="23861"/>
                          <a14:foregroundMark x1="23340" y1="59517" x2="18913" y2="65416"/>
                          <a14:foregroundMark x1="20121" y1="52011" x2="14889" y2="55764"/>
                          <a14:foregroundMark x1="11871" y1="51743" x2="5835" y2="57105"/>
                          <a14:foregroundMark x1="14286" y1="43432" x2="7042" y2="45308"/>
                          <a14:foregroundMark x1="9256" y1="30831" x2="14085" y2="38338"/>
                          <a14:foregroundMark x1="20121" y1="32708" x2="24748" y2="36193"/>
                          <a14:foregroundMark x1="18109" y1="20107" x2="21932" y2="24665"/>
                          <a14:foregroundMark x1="25553" y1="12601" x2="27565" y2="20912"/>
                          <a14:foregroundMark x1="34205" y1="24933" x2="33199" y2="31903"/>
                          <a14:foregroundMark x1="46680" y1="30831" x2="42254" y2="35389"/>
                          <a14:foregroundMark x1="48491" y1="15818" x2="45070" y2="22520"/>
                          <a14:foregroundMark x1="39034" y1="12064" x2="40845" y2="19571"/>
                          <a14:backgroundMark x1="6640" y1="45308" x2="6640" y2="45308"/>
                        </a14:backgroundRemoval>
                      </a14:imgEffect>
                    </a14:imgLayer>
                  </a14:imgProps>
                </a:ext>
                <a:ext uri="{28A0092B-C50C-407E-A947-70E740481C1C}">
                  <a14:useLocalDpi xmlns:a14="http://schemas.microsoft.com/office/drawing/2010/main" val="0"/>
                </a:ext>
              </a:extLst>
            </a:blip>
            <a:stretch>
              <a:fillRect/>
            </a:stretch>
          </p:blipFill>
          <p:spPr>
            <a:xfrm>
              <a:off x="1305007" y="5287619"/>
              <a:ext cx="1883903" cy="1413875"/>
            </a:xfrm>
            <a:prstGeom prst="rect">
              <a:avLst/>
            </a:prstGeom>
          </p:spPr>
        </p:pic>
        <p:sp>
          <p:nvSpPr>
            <p:cNvPr id="17" name="TextBox 16"/>
            <p:cNvSpPr txBox="1"/>
            <p:nvPr/>
          </p:nvSpPr>
          <p:spPr>
            <a:xfrm>
              <a:off x="1955521" y="6165045"/>
              <a:ext cx="1913707" cy="594813"/>
            </a:xfrm>
            <a:prstGeom prst="rect">
              <a:avLst/>
            </a:prstGeom>
            <a:noFill/>
          </p:spPr>
          <p:txBody>
            <a:bodyPr wrap="square" rtlCol="0">
              <a:spAutoFit/>
            </a:bodyPr>
            <a:lstStyle/>
            <a:p>
              <a:r>
                <a:rPr lang="en-US" sz="900" b="1" dirty="0" smtClean="0">
                  <a:solidFill>
                    <a:schemeClr val="accent6"/>
                  </a:solidFill>
                  <a:latin typeface="Arial Narrow" panose="020B0606020202030204" pitchFamily="34" charset="0"/>
                </a:rPr>
                <a:t>Professional </a:t>
              </a:r>
            </a:p>
            <a:p>
              <a:r>
                <a:rPr lang="en-US" sz="900" b="1" dirty="0" smtClean="0">
                  <a:solidFill>
                    <a:schemeClr val="accent6"/>
                  </a:solidFill>
                  <a:latin typeface="Arial Narrow" panose="020B0606020202030204" pitchFamily="34" charset="0"/>
                </a:rPr>
                <a:t>Development</a:t>
              </a:r>
              <a:endParaRPr lang="en-US" sz="900" b="1" dirty="0">
                <a:solidFill>
                  <a:schemeClr val="accent6"/>
                </a:solidFill>
                <a:latin typeface="Arial Narrow" panose="020B0606020202030204" pitchFamily="34" charset="0"/>
              </a:endParaRPr>
            </a:p>
          </p:txBody>
        </p:sp>
      </p:grpSp>
    </p:spTree>
    <p:extLst>
      <p:ext uri="{BB962C8B-B14F-4D97-AF65-F5344CB8AC3E}">
        <p14:creationId xmlns:p14="http://schemas.microsoft.com/office/powerpoint/2010/main" val="3595936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03" y="407124"/>
            <a:ext cx="4898869" cy="488950"/>
          </a:xfrm>
        </p:spPr>
        <p:txBody>
          <a:bodyPr>
            <a:noAutofit/>
          </a:bodyPr>
          <a:lstStyle/>
          <a:p>
            <a:pPr marL="0" indent="0">
              <a:buNone/>
            </a:pPr>
            <a:r>
              <a:rPr lang="en-US" sz="3600" dirty="0" smtClean="0">
                <a:solidFill>
                  <a:schemeClr val="accent4"/>
                </a:solidFill>
                <a:effectLst>
                  <a:outerShdw blurRad="50800" dist="38100" dir="2700000" algn="tl" rotWithShape="0">
                    <a:prstClr val="black">
                      <a:alpha val="60000"/>
                    </a:prstClr>
                  </a:outerShdw>
                </a:effectLst>
                <a:latin typeface="Bernard MT Condensed" panose="02050806060905020404" pitchFamily="18" charset="0"/>
              </a:rPr>
              <a:t>OPI Test Security at DLIELC</a:t>
            </a:r>
            <a:endParaRPr lang="en-US" sz="3600" dirty="0">
              <a:solidFill>
                <a:schemeClr val="accent4"/>
              </a:solidFill>
              <a:effectLst>
                <a:outerShdw blurRad="50800" dist="38100" dir="2700000" algn="tl" rotWithShape="0">
                  <a:prstClr val="black">
                    <a:alpha val="60000"/>
                  </a:prstClr>
                </a:outerShdw>
              </a:effectLst>
              <a:latin typeface="Bernard MT Condensed" panose="02050806060905020404" pitchFamily="18" charset="0"/>
            </a:endParaRPr>
          </a:p>
        </p:txBody>
      </p:sp>
      <p:grpSp>
        <p:nvGrpSpPr>
          <p:cNvPr id="10" name="Group 9"/>
          <p:cNvGrpSpPr/>
          <p:nvPr/>
        </p:nvGrpSpPr>
        <p:grpSpPr>
          <a:xfrm>
            <a:off x="2030505" y="4365647"/>
            <a:ext cx="5634100" cy="2589658"/>
            <a:chOff x="503041" y="4255931"/>
            <a:chExt cx="5634100" cy="2589658"/>
          </a:xfrm>
        </p:grpSpPr>
        <p:sp>
          <p:nvSpPr>
            <p:cNvPr id="6" name="TextBox 5"/>
            <p:cNvSpPr txBox="1"/>
            <p:nvPr/>
          </p:nvSpPr>
          <p:spPr>
            <a:xfrm>
              <a:off x="503041" y="4526054"/>
              <a:ext cx="5378828" cy="1836313"/>
            </a:xfrm>
            <a:prstGeom prst="rect">
              <a:avLst/>
            </a:prstGeom>
            <a:noFill/>
            <a:ln w="38100">
              <a:solidFill>
                <a:schemeClr val="accent4"/>
              </a:solidFill>
            </a:ln>
            <a:effectLst>
              <a:outerShdw blurRad="50800" dist="38100" dir="2700000" algn="tl" rotWithShape="0">
                <a:prstClr val="black">
                  <a:alpha val="40000"/>
                </a:prstClr>
              </a:outerShdw>
            </a:effectLst>
          </p:spPr>
          <p:txBody>
            <a:bodyPr wrap="square" rtlCol="0">
              <a:noAutofit/>
            </a:bodyPr>
            <a:lstStyle/>
            <a:p>
              <a:endParaRPr lang="en-US" dirty="0"/>
            </a:p>
          </p:txBody>
        </p:sp>
        <p:sp>
          <p:nvSpPr>
            <p:cNvPr id="2" name="Rectangle 1"/>
            <p:cNvSpPr/>
            <p:nvPr/>
          </p:nvSpPr>
          <p:spPr>
            <a:xfrm>
              <a:off x="503041" y="4562607"/>
              <a:ext cx="3677573" cy="1826654"/>
            </a:xfrm>
            <a:prstGeom prst="rect">
              <a:avLst/>
            </a:prstGeom>
          </p:spPr>
          <p:txBody>
            <a:bodyPr wrap="square">
              <a:spAutoFit/>
            </a:bodyPr>
            <a:lstStyle/>
            <a:p>
              <a:pPr>
                <a:lnSpc>
                  <a:spcPct val="115000"/>
                </a:lnSpc>
              </a:pP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 In order to </a:t>
              </a:r>
              <a:r>
                <a:rPr lang="en-US" sz="1400" dirty="0">
                  <a:latin typeface="Bernard MT Condensed" panose="02050806060905020404" pitchFamily="18" charset="0"/>
                  <a:ea typeface="Times New Roman" panose="02020603050405020304" pitchFamily="18" charset="0"/>
                  <a:cs typeface="Arial" panose="020B0604020202020204" pitchFamily="34" charset="0"/>
                </a:rPr>
                <a:t>minimize overexposure of </a:t>
              </a: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questions, </a:t>
              </a:r>
              <a:endParaRPr lang="en-US" sz="1400" dirty="0">
                <a:latin typeface="Bernard MT Condensed" panose="02050806060905020404" pitchFamily="18" charset="0"/>
                <a:ea typeface="Times New Roman" panose="02020603050405020304" pitchFamily="18" charset="0"/>
                <a:cs typeface="Arial" panose="020B0604020202020204" pitchFamily="34" charset="0"/>
              </a:endParaRPr>
            </a:p>
            <a:p>
              <a:pPr>
                <a:lnSpc>
                  <a:spcPct val="115000"/>
                </a:lnSpc>
              </a:pP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 each DLIELC certified </a:t>
              </a:r>
              <a:r>
                <a:rPr lang="en-US" sz="1400" dirty="0">
                  <a:latin typeface="Bernard MT Condensed" panose="02050806060905020404" pitchFamily="18" charset="0"/>
                  <a:ea typeface="Times New Roman" panose="02020603050405020304" pitchFamily="18" charset="0"/>
                  <a:cs typeface="Arial" panose="020B0604020202020204" pitchFamily="34" charset="0"/>
                </a:rPr>
                <a:t>tester </a:t>
              </a: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must maintain </a:t>
              </a:r>
              <a:r>
                <a:rPr lang="en-US" sz="1400" dirty="0">
                  <a:latin typeface="Bernard MT Condensed" panose="02050806060905020404" pitchFamily="18" charset="0"/>
                  <a:ea typeface="Times New Roman" panose="02020603050405020304" pitchFamily="18" charset="0"/>
                  <a:cs typeface="Arial" panose="020B0604020202020204" pitchFamily="34" charset="0"/>
                </a:rPr>
                <a:t>a </a:t>
              </a: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     substantial bank </a:t>
              </a:r>
              <a:r>
                <a:rPr lang="en-US" sz="1400" dirty="0">
                  <a:latin typeface="Bernard MT Condensed" panose="02050806060905020404" pitchFamily="18" charset="0"/>
                  <a:ea typeface="Times New Roman" panose="02020603050405020304" pitchFamily="18" charset="0"/>
                  <a:cs typeface="Arial" panose="020B0604020202020204" pitchFamily="34" charset="0"/>
                </a:rPr>
                <a:t>of </a:t>
              </a: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individually developed and vetted Level </a:t>
              </a:r>
              <a:r>
                <a:rPr lang="en-US" sz="1400" dirty="0">
                  <a:latin typeface="Bernard MT Condensed" panose="02050806060905020404" pitchFamily="18" charset="0"/>
                  <a:ea typeface="Times New Roman" panose="02020603050405020304" pitchFamily="18" charset="0"/>
                  <a:cs typeface="Arial" panose="020B0604020202020204" pitchFamily="34" charset="0"/>
                </a:rPr>
                <a:t>3 </a:t>
              </a: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comprehension checks.</a:t>
              </a:r>
            </a:p>
            <a:p>
              <a:pPr>
                <a:lnSpc>
                  <a:spcPct val="115000"/>
                </a:lnSpc>
              </a:pPr>
              <a:endParaRPr lang="en-US" sz="1400" dirty="0">
                <a:latin typeface="Bernard MT Condensed" panose="02050806060905020404" pitchFamily="18" charset="0"/>
                <a:ea typeface="Times New Roman" panose="02020603050405020304" pitchFamily="18" charset="0"/>
                <a:cs typeface="Arial" panose="020B0604020202020204" pitchFamily="34" charset="0"/>
              </a:endParaRPr>
            </a:p>
            <a:p>
              <a:pPr>
                <a:lnSpc>
                  <a:spcPct val="115000"/>
                </a:lnSpc>
              </a:pPr>
              <a:r>
                <a:rPr lang="en-US" sz="1400" dirty="0" smtClean="0">
                  <a:latin typeface="Bernard MT Condensed" panose="02050806060905020404" pitchFamily="18" charset="0"/>
                  <a:ea typeface="Times New Roman" panose="02020603050405020304" pitchFamily="18" charset="0"/>
                  <a:cs typeface="Arial" panose="020B0604020202020204" pitchFamily="34" charset="0"/>
                </a:rPr>
                <a:t>Keeping </a:t>
              </a:r>
              <a:r>
                <a:rPr lang="en-US" sz="1400" dirty="0">
                  <a:latin typeface="Bernard MT Condensed" panose="02050806060905020404" pitchFamily="18" charset="0"/>
                  <a:ea typeface="Times New Roman" panose="02020603050405020304" pitchFamily="18" charset="0"/>
                  <a:cs typeface="Arial" panose="020B0604020202020204" pitchFamily="34" charset="0"/>
                </a:rPr>
                <a:t>ALL OPI materials under lock and key further assists in preventing test compromise.</a:t>
              </a:r>
            </a:p>
          </p:txBody>
        </p:sp>
        <p:pic>
          <p:nvPicPr>
            <p:cNvPr id="5" name="Picture 4"/>
            <p:cNvPicPr>
              <a:picLocks noChangeAspect="1"/>
            </p:cNvPicPr>
            <p:nvPr/>
          </p:nvPicPr>
          <p:blipFill>
            <a:blip r:embed="rId2"/>
            <a:stretch>
              <a:fillRect/>
            </a:stretch>
          </p:blipFill>
          <p:spPr>
            <a:xfrm>
              <a:off x="3527291" y="4255931"/>
              <a:ext cx="2609850" cy="2589658"/>
            </a:xfrm>
            <a:prstGeom prst="rect">
              <a:avLst/>
            </a:prstGeom>
            <a:effectLst>
              <a:outerShdw blurRad="50800" dist="38100" dir="2700000" algn="tl" rotWithShape="0">
                <a:prstClr val="black">
                  <a:alpha val="40000"/>
                </a:prstClr>
              </a:outerShdw>
            </a:effectLst>
          </p:spPr>
        </p:pic>
      </p:grpSp>
      <p:sp>
        <p:nvSpPr>
          <p:cNvPr id="7" name="Rectangle 6"/>
          <p:cNvSpPr/>
          <p:nvPr/>
        </p:nvSpPr>
        <p:spPr>
          <a:xfrm>
            <a:off x="886603" y="1009021"/>
            <a:ext cx="3243773" cy="3046988"/>
          </a:xfrm>
          <a:prstGeom prst="rect">
            <a:avLst/>
          </a:prstGeom>
        </p:spPr>
        <p:txBody>
          <a:bodyPr wrap="square">
            <a:spAutoFit/>
          </a:bodyPr>
          <a:lstStyle/>
          <a:p>
            <a:pPr defTabSz="228600"/>
            <a:r>
              <a:rPr lang="en-US" sz="1200" dirty="0" smtClean="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	Being a DLIELC OPI rater is a great responsibility.  Conducting OPIs is a mission-critical task, affecting a wide range of individuals and their countries alike. While one of the advantages of the OPI is that it is less likely to be compromised than other types of tests, compromise is still possible.</a:t>
            </a:r>
          </a:p>
          <a:p>
            <a:pPr defTabSz="228600"/>
            <a:r>
              <a:rPr lang="en-US" sz="1200" dirty="0" smtClean="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	It is up to the entire corps of OPI raters to prevent questions from being overexposed and to prevent candidates from being able to pass test content on to friends and colleagues. </a:t>
            </a:r>
          </a:p>
          <a:p>
            <a:pPr defTabSz="114300">
              <a:tabLst>
                <a:tab pos="228600" algn="l"/>
              </a:tabLst>
            </a:pPr>
            <a:r>
              <a:rPr lang="en-US" sz="1200" dirty="0" smtClean="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	In order to ensure that the test remains valid and reliable, raters should</a:t>
            </a:r>
          </a:p>
          <a:p>
            <a:pPr defTabSz="114300">
              <a:tabLst>
                <a:tab pos="228600" algn="l"/>
              </a:tabLst>
            </a:pPr>
            <a:r>
              <a:rPr lang="en-US" sz="1200" dirty="0" smtClean="0">
                <a:solidFill>
                  <a:schemeClr val="bg1">
                    <a:lumMod val="8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never share materials with one another.</a:t>
            </a:r>
            <a:endParaRPr lang="en-US" sz="1200" dirty="0">
              <a:solidFill>
                <a:schemeClr val="bg1">
                  <a:lumMod val="85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8" name="Left Arrow 7">
            <a:hlinkClick r:id="rId3" action="ppaction://hlinksldjump"/>
          </p:cNvPr>
          <p:cNvSpPr/>
          <p:nvPr/>
        </p:nvSpPr>
        <p:spPr>
          <a:xfrm>
            <a:off x="914945" y="5832228"/>
            <a:ext cx="860288" cy="666749"/>
          </a:xfrm>
          <a:prstGeom prst="leftArrow">
            <a:avLst/>
          </a:prstGeom>
          <a:solidFill>
            <a:srgbClr val="66FFFF"/>
          </a:solidFill>
          <a:ln>
            <a:solidFill>
              <a:srgbClr val="3D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3D9999"/>
                </a:solidFill>
              </a:rPr>
              <a:t>Back to lesson </a:t>
            </a:r>
          </a:p>
        </p:txBody>
      </p:sp>
      <p:sp>
        <p:nvSpPr>
          <p:cNvPr id="9" name="Rectangle 8"/>
          <p:cNvSpPr/>
          <p:nvPr/>
        </p:nvSpPr>
        <p:spPr>
          <a:xfrm>
            <a:off x="4445492" y="1009021"/>
            <a:ext cx="3246120" cy="3044952"/>
          </a:xfrm>
          <a:prstGeom prst="rect">
            <a:avLst/>
          </a:prstGeom>
        </p:spPr>
        <p:txBody>
          <a:bodyPr wrap="square">
            <a:spAutoFit/>
          </a:bodyPr>
          <a:lstStyle/>
          <a:p>
            <a:pPr defTabSz="228600"/>
            <a:r>
              <a:rPr lang="en-US" sz="1200" dirty="0" smtClean="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  	While one may believe that that doing so demonstrates teamwork, this practice serves only to compromise questions and diminish test reliability. 	Nor should a rater utilize test materials outside of testing situations for any reason.  </a:t>
            </a:r>
          </a:p>
          <a:p>
            <a:pPr defTabSz="228600"/>
            <a:r>
              <a:rPr lang="en-US" sz="1200" dirty="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smtClean="0">
                <a:solidFill>
                  <a:schemeClr val="bg1">
                    <a:lumMod val="85000"/>
                  </a:schemeClr>
                </a:solidFill>
                <a:latin typeface="Bookman Old Style" panose="02050604050505020204" pitchFamily="18" charset="0"/>
                <a:ea typeface="Times New Roman" panose="02020603050405020304" pitchFamily="18" charset="0"/>
                <a:cs typeface="Times New Roman" panose="02020603050405020304" pitchFamily="18" charset="0"/>
              </a:rPr>
              <a:t>Instructors are often required to provide supplementary language training to students who will be taking an OPI.  Those who are raters should never use their test materials for that purpose.  If necessary, they should create alternate materials to assist students in practicing  the language skills required in an OPI. </a:t>
            </a:r>
            <a:endParaRPr lang="en-US" sz="1200" dirty="0">
              <a:solidFill>
                <a:schemeClr val="bg1">
                  <a:lumMod val="85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12"/>
          <p:cNvSpPr/>
          <p:nvPr/>
        </p:nvSpPr>
        <p:spPr>
          <a:xfrm>
            <a:off x="402036" y="596917"/>
            <a:ext cx="8614251" cy="707886"/>
          </a:xfrm>
          <a:prstGeom prst="rect">
            <a:avLst/>
          </a:prstGeom>
        </p:spPr>
        <p:txBody>
          <a:bodyPr wrap="square">
            <a:spAutoFit/>
          </a:bodyPr>
          <a:lstStyle/>
          <a:p>
            <a:r>
              <a:rPr lang="en-US" sz="2400" b="1" dirty="0" smtClean="0">
                <a:solidFill>
                  <a:schemeClr val="bg1"/>
                </a:solidFill>
                <a:latin typeface="Franklin Gothic Demi" panose="020B0703020102020204" pitchFamily="34" charset="0"/>
                <a:cs typeface="Arial" panose="020B0604020202020204" pitchFamily="34" charset="0"/>
              </a:rPr>
              <a:t>The average millennial’s</a:t>
            </a:r>
            <a:r>
              <a:rPr lang="en-US" sz="1200" b="1" dirty="0" smtClean="0">
                <a:solidFill>
                  <a:schemeClr val="bg1"/>
                </a:solidFill>
                <a:latin typeface="Franklin Gothic Demi" panose="020B0703020102020204" pitchFamily="34" charset="0"/>
                <a:cs typeface="Arial" panose="020B0604020202020204" pitchFamily="34" charset="0"/>
              </a:rPr>
              <a:t> </a:t>
            </a:r>
            <a:r>
              <a:rPr lang="en-US" sz="4000" b="1" dirty="0" smtClean="0">
                <a:solidFill>
                  <a:schemeClr val="accent4"/>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attention</a:t>
            </a:r>
            <a:r>
              <a:rPr lang="en-US" sz="2000" b="1" dirty="0" smtClean="0">
                <a:solidFill>
                  <a:schemeClr val="accent2"/>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 </a:t>
            </a:r>
            <a:r>
              <a:rPr lang="en-US" sz="2400" b="1" dirty="0">
                <a:solidFill>
                  <a:schemeClr val="accent4"/>
                </a:solidFill>
                <a:latin typeface="Franklin Gothic Demi" panose="020B0703020102020204" pitchFamily="34" charset="0"/>
                <a:cs typeface="Arial" panose="020B0604020202020204" pitchFamily="34" charset="0"/>
              </a:rPr>
              <a:t>span</a:t>
            </a:r>
            <a:r>
              <a:rPr lang="en-US" sz="2400" b="1" dirty="0">
                <a:solidFill>
                  <a:schemeClr val="bg1"/>
                </a:solidFill>
                <a:latin typeface="Franklin Gothic Demi" panose="020B0703020102020204" pitchFamily="34" charset="0"/>
                <a:cs typeface="Arial" panose="020B0604020202020204" pitchFamily="34" charset="0"/>
              </a:rPr>
              <a:t> </a:t>
            </a:r>
            <a:r>
              <a:rPr lang="en-US" sz="2400" b="1" dirty="0" smtClean="0">
                <a:solidFill>
                  <a:schemeClr val="bg1"/>
                </a:solidFill>
                <a:latin typeface="Franklin Gothic Demi" panose="020B0703020102020204" pitchFamily="34" charset="0"/>
                <a:cs typeface="Arial" panose="020B0604020202020204" pitchFamily="34" charset="0"/>
              </a:rPr>
              <a:t>is </a:t>
            </a:r>
            <a:r>
              <a:rPr lang="en-US" sz="4000" b="1" dirty="0">
                <a:solidFill>
                  <a:schemeClr val="accent4"/>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90</a:t>
            </a:r>
            <a:r>
              <a:rPr lang="en-US" sz="2000" b="1" dirty="0">
                <a:solidFill>
                  <a:schemeClr val="accent4"/>
                </a:solidFill>
                <a:effectLst>
                  <a:outerShdw blurRad="38100" dist="38100" dir="2700000" algn="tl" rotWithShape="0">
                    <a:srgbClr val="000000">
                      <a:alpha val="43137"/>
                    </a:srgbClr>
                  </a:outerShdw>
                </a:effectLst>
                <a:latin typeface="Franklin Gothic Demi" panose="020B0703020102020204" pitchFamily="34" charset="0"/>
                <a:cs typeface="Arial" panose="020B0604020202020204" pitchFamily="34" charset="0"/>
              </a:rPr>
              <a:t> </a:t>
            </a:r>
            <a:r>
              <a:rPr lang="en-US" sz="2400" b="1" dirty="0">
                <a:solidFill>
                  <a:schemeClr val="accent4"/>
                </a:solidFill>
                <a:latin typeface="Franklin Gothic Demi" panose="020B0703020102020204" pitchFamily="34" charset="0"/>
                <a:cs typeface="Arial" panose="020B0604020202020204" pitchFamily="34" charset="0"/>
              </a:rPr>
              <a:t>seconds. </a:t>
            </a:r>
          </a:p>
        </p:txBody>
      </p:sp>
      <p:sp>
        <p:nvSpPr>
          <p:cNvPr id="3" name="TextBox 2"/>
          <p:cNvSpPr txBox="1"/>
          <p:nvPr/>
        </p:nvSpPr>
        <p:spPr>
          <a:xfrm>
            <a:off x="7204976" y="1552779"/>
            <a:ext cx="1076632" cy="1015663"/>
          </a:xfrm>
          <a:prstGeom prst="rect">
            <a:avLst/>
          </a:prstGeom>
          <a:noFill/>
        </p:spPr>
        <p:txBody>
          <a:bodyPr wrap="square" rtlCol="0">
            <a:spAutoFit/>
          </a:bodyPr>
          <a:lstStyle/>
          <a:p>
            <a:r>
              <a:rPr lang="en-US" sz="6000" dirty="0" smtClean="0">
                <a:solidFill>
                  <a:srgbClr val="0066FF"/>
                </a:solidFill>
                <a:effectLst>
                  <a:outerShdw blurRad="38100" dist="38100" dir="2700000" algn="tl">
                    <a:srgbClr val="000000">
                      <a:alpha val="43137"/>
                    </a:srgbClr>
                  </a:outerShdw>
                </a:effectLst>
                <a:latin typeface="Bauhaus 93" panose="04030905020B02020C02" pitchFamily="82" charset="0"/>
              </a:rPr>
              <a:t>90</a:t>
            </a:r>
            <a:endParaRPr lang="en-US" sz="6000" dirty="0">
              <a:solidFill>
                <a:srgbClr val="0066FF"/>
              </a:solidFill>
              <a:effectLst>
                <a:outerShdw blurRad="38100" dist="38100" dir="2700000" algn="tl">
                  <a:srgbClr val="000000">
                    <a:alpha val="43137"/>
                  </a:srgbClr>
                </a:outerShdw>
              </a:effectLst>
              <a:latin typeface="Bauhaus 93" panose="04030905020B02020C02" pitchFamily="82" charset="0"/>
            </a:endParaRPr>
          </a:p>
        </p:txBody>
      </p:sp>
      <p:sp>
        <p:nvSpPr>
          <p:cNvPr id="29" name="TextBox 28"/>
          <p:cNvSpPr txBox="1"/>
          <p:nvPr/>
        </p:nvSpPr>
        <p:spPr>
          <a:xfrm>
            <a:off x="7657824" y="4526660"/>
            <a:ext cx="956427" cy="1682512"/>
          </a:xfrm>
          <a:prstGeom prst="rect">
            <a:avLst/>
          </a:prstGeom>
          <a:noFill/>
        </p:spPr>
        <p:txBody>
          <a:bodyPr wrap="square" rtlCol="0">
            <a:spAutoFit/>
          </a:bodyPr>
          <a:lstStyle/>
          <a:p>
            <a:pPr>
              <a:lnSpc>
                <a:spcPts val="6000"/>
              </a:lnSpc>
            </a:pPr>
            <a:r>
              <a:rPr lang="en-US" sz="6600" dirty="0" smtClean="0">
                <a:solidFill>
                  <a:srgbClr val="7030A0"/>
                </a:solidFill>
                <a:effectLst>
                  <a:outerShdw blurRad="38100" dist="38100" dir="2700000" algn="tl">
                    <a:srgbClr val="000000">
                      <a:alpha val="43137"/>
                    </a:srgbClr>
                  </a:outerShdw>
                </a:effectLst>
                <a:latin typeface="Arial Black" panose="020B0A04020102020204" pitchFamily="34" charset="0"/>
              </a:rPr>
              <a:t>9</a:t>
            </a:r>
          </a:p>
          <a:p>
            <a:pPr>
              <a:lnSpc>
                <a:spcPts val="6400"/>
              </a:lnSpc>
            </a:pPr>
            <a:r>
              <a:rPr lang="en-US" sz="6600" dirty="0" smtClean="0">
                <a:solidFill>
                  <a:srgbClr val="7030A0"/>
                </a:solidFill>
                <a:effectLst>
                  <a:outerShdw blurRad="38100" dist="38100" dir="2700000" algn="tl">
                    <a:srgbClr val="000000">
                      <a:alpha val="43137"/>
                    </a:srgbClr>
                  </a:outerShdw>
                </a:effectLst>
                <a:latin typeface="Arial Black" panose="020B0A04020102020204" pitchFamily="34" charset="0"/>
              </a:rPr>
              <a:t>0</a:t>
            </a:r>
            <a:endParaRPr lang="en-US" sz="66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30" name="TextBox 29"/>
          <p:cNvSpPr txBox="1"/>
          <p:nvPr/>
        </p:nvSpPr>
        <p:spPr>
          <a:xfrm>
            <a:off x="808179" y="4141744"/>
            <a:ext cx="2385890" cy="1446550"/>
          </a:xfrm>
          <a:prstGeom prst="rect">
            <a:avLst/>
          </a:prstGeom>
          <a:noFill/>
        </p:spPr>
        <p:txBody>
          <a:bodyPr wrap="square" rtlCol="0">
            <a:spAutoFit/>
          </a:bodyPr>
          <a:lstStyle/>
          <a:p>
            <a:r>
              <a:rPr lang="en-US" sz="8800" dirty="0" smtClean="0">
                <a:solidFill>
                  <a:srgbClr val="FF99FF"/>
                </a:solidFill>
                <a:effectLst>
                  <a:outerShdw blurRad="38100" dist="38100" dir="2700000" algn="tl">
                    <a:srgbClr val="000000">
                      <a:alpha val="43137"/>
                    </a:srgbClr>
                  </a:outerShdw>
                </a:effectLst>
                <a:latin typeface="Goudy Stout" panose="0202090407030B020401" pitchFamily="18" charset="0"/>
              </a:rPr>
              <a:t>90</a:t>
            </a:r>
            <a:endParaRPr lang="en-US" sz="8800" dirty="0">
              <a:solidFill>
                <a:srgbClr val="FF99FF"/>
              </a:solidFill>
              <a:effectLst>
                <a:outerShdw blurRad="38100" dist="38100" dir="2700000" algn="tl">
                  <a:srgbClr val="000000">
                    <a:alpha val="43137"/>
                  </a:srgbClr>
                </a:outerShdw>
              </a:effectLst>
              <a:latin typeface="Goudy Stout" panose="0202090407030B020401" pitchFamily="18" charset="0"/>
            </a:endParaRPr>
          </a:p>
        </p:txBody>
      </p:sp>
      <p:sp>
        <p:nvSpPr>
          <p:cNvPr id="31" name="TextBox 30"/>
          <p:cNvSpPr txBox="1"/>
          <p:nvPr/>
        </p:nvSpPr>
        <p:spPr>
          <a:xfrm>
            <a:off x="808179" y="1647079"/>
            <a:ext cx="2410875" cy="830997"/>
          </a:xfrm>
          <a:prstGeom prst="rect">
            <a:avLst/>
          </a:prstGeom>
          <a:noFill/>
        </p:spPr>
        <p:txBody>
          <a:bodyPr wrap="square" rtlCol="0">
            <a:spAutoFit/>
          </a:bodyPr>
          <a:lstStyle/>
          <a:p>
            <a:r>
              <a:rPr lang="en-US" sz="4800" dirty="0" smtClean="0">
                <a:solidFill>
                  <a:srgbClr val="FF5050"/>
                </a:solidFill>
                <a:effectLst>
                  <a:outerShdw blurRad="38100" dist="38100" dir="2700000" algn="tl">
                    <a:srgbClr val="000000">
                      <a:alpha val="43137"/>
                    </a:srgbClr>
                  </a:outerShdw>
                </a:effectLst>
                <a:latin typeface="Magneto" panose="04030805050802020D02" pitchFamily="82" charset="0"/>
              </a:rPr>
              <a:t>ninety</a:t>
            </a:r>
            <a:endParaRPr lang="en-US" sz="4800" dirty="0">
              <a:solidFill>
                <a:srgbClr val="FF5050"/>
              </a:solidFill>
              <a:effectLst>
                <a:outerShdw blurRad="38100" dist="38100" dir="2700000" algn="tl">
                  <a:srgbClr val="000000">
                    <a:alpha val="43137"/>
                  </a:srgbClr>
                </a:outerShdw>
              </a:effectLst>
              <a:latin typeface="Magneto" panose="04030805050802020D02" pitchFamily="82" charset="0"/>
            </a:endParaRPr>
          </a:p>
        </p:txBody>
      </p:sp>
      <p:sp>
        <p:nvSpPr>
          <p:cNvPr id="33" name="TextBox 32"/>
          <p:cNvSpPr txBox="1"/>
          <p:nvPr/>
        </p:nvSpPr>
        <p:spPr>
          <a:xfrm>
            <a:off x="5613654" y="4972327"/>
            <a:ext cx="2385890" cy="1446550"/>
          </a:xfrm>
          <a:prstGeom prst="rect">
            <a:avLst/>
          </a:prstGeom>
          <a:noFill/>
        </p:spPr>
        <p:txBody>
          <a:bodyPr wrap="square" rtlCol="0">
            <a:spAutoFit/>
          </a:bodyPr>
          <a:lstStyle/>
          <a:p>
            <a:r>
              <a:rPr lang="en-US" sz="8800" b="1" dirty="0" smtClean="0">
                <a:solidFill>
                  <a:srgbClr val="43FF7E"/>
                </a:solidFill>
                <a:effectLst>
                  <a:outerShdw blurRad="38100" dist="38100" dir="2700000" algn="tl">
                    <a:srgbClr val="000000">
                      <a:alpha val="43137"/>
                    </a:srgbClr>
                  </a:outerShdw>
                </a:effectLst>
                <a:latin typeface="Perpetua Titling MT" panose="02020502060505020804" pitchFamily="18" charset="0"/>
              </a:rPr>
              <a:t>90</a:t>
            </a:r>
            <a:endParaRPr lang="en-US" sz="8800" b="1" dirty="0">
              <a:solidFill>
                <a:srgbClr val="43FF7E"/>
              </a:solidFill>
              <a:effectLst>
                <a:outerShdw blurRad="38100" dist="38100" dir="2700000" algn="tl">
                  <a:srgbClr val="000000">
                    <a:alpha val="43137"/>
                  </a:srgbClr>
                </a:outerShdw>
              </a:effectLst>
              <a:latin typeface="Perpetua Titling MT" panose="02020502060505020804" pitchFamily="18" charset="0"/>
            </a:endParaRPr>
          </a:p>
        </p:txBody>
      </p:sp>
      <p:sp>
        <p:nvSpPr>
          <p:cNvPr id="34" name="TextBox 33"/>
          <p:cNvSpPr txBox="1"/>
          <p:nvPr/>
        </p:nvSpPr>
        <p:spPr>
          <a:xfrm>
            <a:off x="879169" y="5569958"/>
            <a:ext cx="3965225" cy="830997"/>
          </a:xfrm>
          <a:prstGeom prst="rect">
            <a:avLst/>
          </a:prstGeom>
          <a:noFill/>
        </p:spPr>
        <p:txBody>
          <a:bodyPr wrap="square" rtlCol="0">
            <a:spAutoFit/>
          </a:bodyPr>
          <a:lstStyle/>
          <a:p>
            <a:r>
              <a:rPr lang="en-US" sz="4800" dirty="0" smtClean="0">
                <a:solidFill>
                  <a:srgbClr val="00B0F0"/>
                </a:solidFill>
                <a:effectLst>
                  <a:outerShdw blurRad="38100" dist="38100" dir="2700000" algn="tl">
                    <a:srgbClr val="000000">
                      <a:alpha val="43137"/>
                    </a:srgbClr>
                  </a:outerShdw>
                </a:effectLst>
                <a:latin typeface="Engravers MT" panose="02090707080505020304" pitchFamily="18" charset="0"/>
              </a:rPr>
              <a:t>ninety</a:t>
            </a:r>
            <a:endParaRPr lang="en-US" sz="4800" dirty="0">
              <a:solidFill>
                <a:srgbClr val="00B0F0"/>
              </a:solidFill>
              <a:effectLst>
                <a:outerShdw blurRad="38100" dist="38100" dir="2700000" algn="tl">
                  <a:srgbClr val="000000">
                    <a:alpha val="43137"/>
                  </a:srgbClr>
                </a:outerShdw>
              </a:effectLst>
              <a:latin typeface="Engravers MT" panose="02090707080505020304" pitchFamily="18" charset="0"/>
            </a:endParaRPr>
          </a:p>
        </p:txBody>
      </p:sp>
      <p:sp>
        <p:nvSpPr>
          <p:cNvPr id="43" name="TextBox 42"/>
          <p:cNvSpPr txBox="1"/>
          <p:nvPr/>
        </p:nvSpPr>
        <p:spPr>
          <a:xfrm>
            <a:off x="6543948" y="3112149"/>
            <a:ext cx="3373944" cy="830997"/>
          </a:xfrm>
          <a:prstGeom prst="rect">
            <a:avLst/>
          </a:prstGeom>
          <a:noFill/>
        </p:spPr>
        <p:txBody>
          <a:bodyPr wrap="square" rtlCol="0">
            <a:spAutoFit/>
          </a:bodyPr>
          <a:lstStyle/>
          <a:p>
            <a:r>
              <a:rPr lang="en-US" sz="4800" b="1" dirty="0" smtClean="0">
                <a:solidFill>
                  <a:schemeClr val="bg1">
                    <a:lumMod val="75000"/>
                  </a:schemeClr>
                </a:solidFill>
                <a:effectLst>
                  <a:outerShdw blurRad="38100" dist="38100" dir="2700000" algn="tl">
                    <a:srgbClr val="000000">
                      <a:alpha val="43137"/>
                    </a:srgbClr>
                  </a:outerShdw>
                </a:effectLst>
                <a:latin typeface="Agency FB" panose="020B0503020202020204" pitchFamily="34" charset="0"/>
              </a:rPr>
              <a:t>Nine-zero</a:t>
            </a:r>
            <a:endParaRPr lang="en-US" sz="4800" b="1" dirty="0">
              <a:solidFill>
                <a:schemeClr val="bg1">
                  <a:lumMod val="75000"/>
                </a:schemeClr>
              </a:solidFill>
              <a:effectLst>
                <a:outerShdw blurRad="38100" dist="38100" dir="2700000" algn="tl">
                  <a:srgbClr val="000000">
                    <a:alpha val="43137"/>
                  </a:srgbClr>
                </a:outerShdw>
              </a:effectLst>
              <a:latin typeface="Agency FB" panose="020B0503020202020204" pitchFamily="34" charset="0"/>
            </a:endParaRPr>
          </a:p>
        </p:txBody>
      </p:sp>
      <p:sp>
        <p:nvSpPr>
          <p:cNvPr id="53" name="Freeform 52"/>
          <p:cNvSpPr/>
          <p:nvPr/>
        </p:nvSpPr>
        <p:spPr>
          <a:xfrm>
            <a:off x="4278702" y="1699231"/>
            <a:ext cx="628190" cy="573525"/>
          </a:xfrm>
          <a:custGeom>
            <a:avLst/>
            <a:gdLst>
              <a:gd name="connsiteX0" fmla="*/ 314095 w 628190"/>
              <a:gd name="connsiteY0" fmla="*/ 0 h 573525"/>
              <a:gd name="connsiteX1" fmla="*/ 628190 w 628190"/>
              <a:gd name="connsiteY1" fmla="*/ 293427 h 573525"/>
              <a:gd name="connsiteX2" fmla="*/ 436355 w 628190"/>
              <a:gd name="connsiteY2" fmla="*/ 563795 h 573525"/>
              <a:gd name="connsiteX3" fmla="*/ 402804 w 628190"/>
              <a:gd name="connsiteY3" fmla="*/ 573525 h 573525"/>
              <a:gd name="connsiteX4" fmla="*/ 402804 w 628190"/>
              <a:gd name="connsiteY4" fmla="*/ 347075 h 573525"/>
              <a:gd name="connsiteX5" fmla="*/ 225384 w 628190"/>
              <a:gd name="connsiteY5" fmla="*/ 347075 h 573525"/>
              <a:gd name="connsiteX6" fmla="*/ 225384 w 628190"/>
              <a:gd name="connsiteY6" fmla="*/ 573524 h 573525"/>
              <a:gd name="connsiteX7" fmla="*/ 191835 w 628190"/>
              <a:gd name="connsiteY7" fmla="*/ 563795 h 573525"/>
              <a:gd name="connsiteX8" fmla="*/ 0 w 628190"/>
              <a:gd name="connsiteY8" fmla="*/ 293427 h 573525"/>
              <a:gd name="connsiteX9" fmla="*/ 314095 w 628190"/>
              <a:gd name="connsiteY9" fmla="*/ 0 h 57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190" h="573525">
                <a:moveTo>
                  <a:pt x="314095" y="0"/>
                </a:moveTo>
                <a:cubicBezTo>
                  <a:pt x="487565" y="0"/>
                  <a:pt x="628190" y="131372"/>
                  <a:pt x="628190" y="293427"/>
                </a:cubicBezTo>
                <a:cubicBezTo>
                  <a:pt x="628190" y="414968"/>
                  <a:pt x="549089" y="519250"/>
                  <a:pt x="436355" y="563795"/>
                </a:cubicBezTo>
                <a:lnTo>
                  <a:pt x="402804" y="573525"/>
                </a:lnTo>
                <a:lnTo>
                  <a:pt x="402804" y="347075"/>
                </a:lnTo>
                <a:lnTo>
                  <a:pt x="225384" y="347075"/>
                </a:lnTo>
                <a:lnTo>
                  <a:pt x="225384" y="573524"/>
                </a:lnTo>
                <a:lnTo>
                  <a:pt x="191835" y="563795"/>
                </a:lnTo>
                <a:cubicBezTo>
                  <a:pt x="79102" y="519250"/>
                  <a:pt x="0" y="414968"/>
                  <a:pt x="0" y="293427"/>
                </a:cubicBezTo>
                <a:cubicBezTo>
                  <a:pt x="0" y="131372"/>
                  <a:pt x="140625" y="0"/>
                  <a:pt x="314095" y="0"/>
                </a:cubicBezTo>
                <a:close/>
              </a:path>
            </a:pathLst>
          </a:custGeom>
          <a:no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4476433" y="2059477"/>
            <a:ext cx="232729" cy="365760"/>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1819484">
            <a:off x="5344013" y="2437740"/>
            <a:ext cx="174256" cy="200681"/>
          </a:xfrm>
          <a:prstGeom prst="rect">
            <a:avLst/>
          </a:prstGeom>
          <a:solidFill>
            <a:schemeClr val="bg2">
              <a:lumMod val="50000"/>
            </a:schemeClr>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180828" y="2454858"/>
            <a:ext cx="2835479" cy="2776756"/>
          </a:xfrm>
          <a:prstGeom prst="ellipse">
            <a:avLst/>
          </a:prstGeom>
          <a:solidFill>
            <a:schemeClr val="bg1"/>
          </a:solidFill>
          <a:ln w="219075" cmpd="thickThin">
            <a:solidFill>
              <a:schemeClr val="tx1">
                <a:lumMod val="65000"/>
                <a:lumOff val="3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p:cNvCxnSpPr/>
          <p:nvPr/>
        </p:nvCxnSpPr>
        <p:spPr>
          <a:xfrm flipV="1">
            <a:off x="4638963" y="2906591"/>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sp>
        <p:nvSpPr>
          <p:cNvPr id="58" name="Flowchart: Stored Data 57"/>
          <p:cNvSpPr/>
          <p:nvPr/>
        </p:nvSpPr>
        <p:spPr>
          <a:xfrm rot="7260000">
            <a:off x="5370681" y="2363418"/>
            <a:ext cx="210312" cy="182880"/>
          </a:xfrm>
          <a:prstGeom prst="flowChartOnlineStorage">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Stored Data 12"/>
          <p:cNvSpPr/>
          <p:nvPr/>
        </p:nvSpPr>
        <p:spPr>
          <a:xfrm rot="5400000">
            <a:off x="4475610" y="1928107"/>
            <a:ext cx="245917" cy="26517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9704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444 h 10000"/>
              <a:gd name="connsiteX2" fmla="*/ 8333 w 10000"/>
              <a:gd name="connsiteY2" fmla="*/ 5000 h 10000"/>
              <a:gd name="connsiteX3" fmla="*/ 10000 w 10000"/>
              <a:gd name="connsiteY3" fmla="*/ 9704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444 h 10000"/>
              <a:gd name="connsiteX2" fmla="*/ 8333 w 10000"/>
              <a:gd name="connsiteY2" fmla="*/ 5000 h 10000"/>
              <a:gd name="connsiteX3" fmla="*/ 10000 w 10000"/>
              <a:gd name="connsiteY3" fmla="*/ 9556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9852"/>
              <a:gd name="connsiteX1" fmla="*/ 10000 w 10000"/>
              <a:gd name="connsiteY1" fmla="*/ 444 h 9852"/>
              <a:gd name="connsiteX2" fmla="*/ 8333 w 10000"/>
              <a:gd name="connsiteY2" fmla="*/ 5000 h 9852"/>
              <a:gd name="connsiteX3" fmla="*/ 10000 w 10000"/>
              <a:gd name="connsiteY3" fmla="*/ 9556 h 9852"/>
              <a:gd name="connsiteX4" fmla="*/ 1667 w 10000"/>
              <a:gd name="connsiteY4" fmla="*/ 9852 h 9852"/>
              <a:gd name="connsiteX5" fmla="*/ 0 w 10000"/>
              <a:gd name="connsiteY5" fmla="*/ 5000 h 9852"/>
              <a:gd name="connsiteX6" fmla="*/ 1667 w 10000"/>
              <a:gd name="connsiteY6" fmla="*/ 0 h 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52">
                <a:moveTo>
                  <a:pt x="1667" y="0"/>
                </a:moveTo>
                <a:lnTo>
                  <a:pt x="10000" y="444"/>
                </a:lnTo>
                <a:cubicBezTo>
                  <a:pt x="9079" y="444"/>
                  <a:pt x="8333" y="3481"/>
                  <a:pt x="8333" y="5000"/>
                </a:cubicBezTo>
                <a:cubicBezTo>
                  <a:pt x="8333" y="6519"/>
                  <a:pt x="9079" y="9556"/>
                  <a:pt x="10000" y="9556"/>
                </a:cubicBezTo>
                <a:cubicBezTo>
                  <a:pt x="7222" y="9556"/>
                  <a:pt x="4445" y="9852"/>
                  <a:pt x="1667" y="9852"/>
                </a:cubicBezTo>
                <a:cubicBezTo>
                  <a:pt x="746" y="9852"/>
                  <a:pt x="0" y="6642"/>
                  <a:pt x="0" y="5000"/>
                </a:cubicBezTo>
                <a:cubicBezTo>
                  <a:pt x="0" y="3358"/>
                  <a:pt x="746" y="0"/>
                  <a:pt x="1667"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60" name="Straight Connector 59"/>
          <p:cNvCxnSpPr/>
          <p:nvPr/>
        </p:nvCxnSpPr>
        <p:spPr>
          <a:xfrm flipH="1">
            <a:off x="4618839" y="2555172"/>
            <a:ext cx="1" cy="298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618839" y="4822976"/>
            <a:ext cx="1" cy="298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5757825" y="3650464"/>
            <a:ext cx="1" cy="298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436473" y="3676591"/>
            <a:ext cx="1" cy="298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3840000">
            <a:off x="5130306" y="2806842"/>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2280000">
            <a:off x="5581191" y="3216223"/>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380000">
            <a:off x="3427925" y="4391373"/>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3360000">
            <a:off x="3926996" y="4882367"/>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7740000">
            <a:off x="5197869" y="4855546"/>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9240000">
            <a:off x="5610945" y="4403755"/>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2360000">
            <a:off x="3495171" y="3193606"/>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4340000">
            <a:off x="3900355" y="2802082"/>
            <a:ext cx="12655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860000" flipV="1">
            <a:off x="4857220" y="2989567"/>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V="1">
            <a:off x="5086021" y="3364952"/>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2520000" flipV="1">
            <a:off x="4880771" y="3168344"/>
            <a:ext cx="274446" cy="866504"/>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4520000" flipH="1" flipV="1">
            <a:off x="4221613" y="3596510"/>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7020000" flipV="1">
            <a:off x="5027765" y="3585185"/>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20580000">
            <a:off x="4749183" y="3775670"/>
            <a:ext cx="274446" cy="905256"/>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840000" flipH="1">
            <a:off x="4235380" y="3785793"/>
            <a:ext cx="274446" cy="905256"/>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7260000" flipH="1">
            <a:off x="4227873" y="3140221"/>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8880000" flipH="1">
            <a:off x="4388881" y="2999252"/>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619798" y="3829888"/>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6200000" flipH="1" flipV="1">
            <a:off x="4170549" y="3383060"/>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4629261" y="2906591"/>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860000" flipV="1">
            <a:off x="4852863" y="2985205"/>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V="1">
            <a:off x="5081664" y="3360590"/>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2520000" flipV="1">
            <a:off x="4876414" y="3163982"/>
            <a:ext cx="274446" cy="866504"/>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7020000" flipV="1">
            <a:off x="5023408" y="3580823"/>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20580000">
            <a:off x="4744826" y="3736472"/>
            <a:ext cx="274446" cy="905256"/>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615441" y="3825526"/>
            <a:ext cx="0" cy="907231"/>
          </a:xfrm>
          <a:prstGeom prst="straightConnector1">
            <a:avLst/>
          </a:prstGeom>
          <a:ln w="57150">
            <a:solidFill>
              <a:schemeClr val="tx1"/>
            </a:solidFill>
            <a:headEnd type="oval"/>
            <a:tailEnd type="stealth" w="sm" len="lg"/>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986483" y="2478076"/>
            <a:ext cx="1076632" cy="1791516"/>
          </a:xfrm>
          <a:prstGeom prst="rect">
            <a:avLst/>
          </a:prstGeom>
          <a:noFill/>
        </p:spPr>
        <p:txBody>
          <a:bodyPr wrap="square" rtlCol="0">
            <a:spAutoFit/>
          </a:bodyPr>
          <a:lstStyle/>
          <a:p>
            <a:pPr>
              <a:lnSpc>
                <a:spcPts val="6200"/>
              </a:lnSpc>
            </a:pPr>
            <a:r>
              <a:rPr lang="en-US" sz="8000" dirty="0" smtClean="0">
                <a:solidFill>
                  <a:schemeClr val="accent6"/>
                </a:solidFill>
                <a:effectLst>
                  <a:outerShdw blurRad="38100" dist="38100" dir="2700000" algn="tl">
                    <a:srgbClr val="000000">
                      <a:alpha val="43137"/>
                    </a:srgbClr>
                  </a:outerShdw>
                </a:effectLst>
                <a:latin typeface="Colonna MT" panose="04020805060202030203" pitchFamily="82" charset="0"/>
              </a:rPr>
              <a:t>90</a:t>
            </a:r>
            <a:endParaRPr lang="en-US" sz="8000" dirty="0">
              <a:solidFill>
                <a:schemeClr val="accent6"/>
              </a:solidFill>
              <a:effectLst>
                <a:outerShdw blurRad="38100" dist="38100" dir="2700000" algn="tl">
                  <a:srgbClr val="000000">
                    <a:alpha val="43137"/>
                  </a:srgbClr>
                </a:outerShdw>
              </a:effectLst>
              <a:latin typeface="Colonna MT" panose="04020805060202030203" pitchFamily="82" charset="0"/>
            </a:endParaRPr>
          </a:p>
        </p:txBody>
      </p:sp>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578517" cy="697964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6195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74"/>
                                        </p:tgtEl>
                                        <p:attrNameLst>
                                          <p:attrName>style.visibility</p:attrName>
                                        </p:attrNameLst>
                                      </p:cBhvr>
                                      <p:to>
                                        <p:strVal val="visible"/>
                                      </p:to>
                                    </p:set>
                                  </p:childTnLst>
                                </p:cTn>
                              </p:par>
                            </p:childTnLst>
                          </p:cTn>
                        </p:par>
                        <p:par>
                          <p:cTn id="10" fill="hold">
                            <p:stCondLst>
                              <p:cond delay="200"/>
                            </p:stCondLst>
                            <p:childTnLst>
                              <p:par>
                                <p:cTn id="11" presetID="1" presetClass="exit" presetSubtype="0" fill="hold" nodeType="afterEffect">
                                  <p:stCondLst>
                                    <p:cond delay="0"/>
                                  </p:stCondLst>
                                  <p:childTnLst>
                                    <p:set>
                                      <p:cBhvr>
                                        <p:cTn id="12" dur="1" fill="hold">
                                          <p:stCondLst>
                                            <p:cond delay="0"/>
                                          </p:stCondLst>
                                        </p:cTn>
                                        <p:tgtEl>
                                          <p:spTgt spid="72"/>
                                        </p:tgtEl>
                                        <p:attrNameLst>
                                          <p:attrName>style.visibility</p:attrName>
                                        </p:attrNameLst>
                                      </p:cBhvr>
                                      <p:to>
                                        <p:strVal val="hidden"/>
                                      </p:to>
                                    </p:set>
                                  </p:childTnLst>
                                </p:cTn>
                              </p:par>
                            </p:childTnLst>
                          </p:cTn>
                        </p:par>
                        <p:par>
                          <p:cTn id="13" fill="hold">
                            <p:stCondLst>
                              <p:cond delay="200"/>
                            </p:stCondLst>
                            <p:childTnLst>
                              <p:par>
                                <p:cTn id="14" presetID="1" presetClass="entr" presetSubtype="0" fill="hold" nodeType="afterEffect">
                                  <p:stCondLst>
                                    <p:cond delay="200"/>
                                  </p:stCondLst>
                                  <p:childTnLst>
                                    <p:set>
                                      <p:cBhvr>
                                        <p:cTn id="15" dur="1" fill="hold">
                                          <p:stCondLst>
                                            <p:cond delay="0"/>
                                          </p:stCondLst>
                                        </p:cTn>
                                        <p:tgtEl>
                                          <p:spTgt spid="73"/>
                                        </p:tgtEl>
                                        <p:attrNameLst>
                                          <p:attrName>style.visibility</p:attrName>
                                        </p:attrNameLst>
                                      </p:cBhvr>
                                      <p:to>
                                        <p:strVal val="visible"/>
                                      </p:to>
                                    </p:set>
                                  </p:childTnLst>
                                </p:cTn>
                              </p:par>
                            </p:childTnLst>
                          </p:cTn>
                        </p:par>
                        <p:par>
                          <p:cTn id="16" fill="hold">
                            <p:stCondLst>
                              <p:cond delay="400"/>
                            </p:stCondLst>
                            <p:childTnLst>
                              <p:par>
                                <p:cTn id="17" presetID="1" presetClass="exit" presetSubtype="0" fill="hold" nodeType="afterEffect">
                                  <p:stCondLst>
                                    <p:cond delay="0"/>
                                  </p:stCondLst>
                                  <p:childTnLst>
                                    <p:set>
                                      <p:cBhvr>
                                        <p:cTn id="18" dur="1" fill="hold">
                                          <p:stCondLst>
                                            <p:cond delay="0"/>
                                          </p:stCondLst>
                                        </p:cTn>
                                        <p:tgtEl>
                                          <p:spTgt spid="74"/>
                                        </p:tgtEl>
                                        <p:attrNameLst>
                                          <p:attrName>style.visibility</p:attrName>
                                        </p:attrNameLst>
                                      </p:cBhvr>
                                      <p:to>
                                        <p:strVal val="hidden"/>
                                      </p:to>
                                    </p:set>
                                  </p:childTnLst>
                                </p:cTn>
                              </p:par>
                            </p:childTnLst>
                          </p:cTn>
                        </p:par>
                        <p:par>
                          <p:cTn id="19" fill="hold">
                            <p:stCondLst>
                              <p:cond delay="400"/>
                            </p:stCondLst>
                            <p:childTnLst>
                              <p:par>
                                <p:cTn id="20" presetID="1" presetClass="entr" presetSubtype="0" fill="hold" nodeType="afterEffect">
                                  <p:stCondLst>
                                    <p:cond delay="200"/>
                                  </p:stCondLst>
                                  <p:childTnLst>
                                    <p:set>
                                      <p:cBhvr>
                                        <p:cTn id="21" dur="1" fill="hold">
                                          <p:stCondLst>
                                            <p:cond delay="0"/>
                                          </p:stCondLst>
                                        </p:cTn>
                                        <p:tgtEl>
                                          <p:spTgt spid="76"/>
                                        </p:tgtEl>
                                        <p:attrNameLst>
                                          <p:attrName>style.visibility</p:attrName>
                                        </p:attrNameLst>
                                      </p:cBhvr>
                                      <p:to>
                                        <p:strVal val="visible"/>
                                      </p:to>
                                    </p:set>
                                  </p:childTnLst>
                                </p:cTn>
                              </p:par>
                            </p:childTnLst>
                          </p:cTn>
                        </p:par>
                        <p:par>
                          <p:cTn id="22" fill="hold">
                            <p:stCondLst>
                              <p:cond delay="600"/>
                            </p:stCondLst>
                            <p:childTnLst>
                              <p:par>
                                <p:cTn id="23" presetID="1" presetClass="exit" presetSubtype="0" fill="hold" nodeType="afterEffect">
                                  <p:stCondLst>
                                    <p:cond delay="0"/>
                                  </p:stCondLst>
                                  <p:childTnLst>
                                    <p:set>
                                      <p:cBhvr>
                                        <p:cTn id="24" dur="1" fill="hold">
                                          <p:stCondLst>
                                            <p:cond delay="0"/>
                                          </p:stCondLst>
                                        </p:cTn>
                                        <p:tgtEl>
                                          <p:spTgt spid="73"/>
                                        </p:tgtEl>
                                        <p:attrNameLst>
                                          <p:attrName>style.visibility</p:attrName>
                                        </p:attrNameLst>
                                      </p:cBhvr>
                                      <p:to>
                                        <p:strVal val="hidden"/>
                                      </p:to>
                                    </p:set>
                                  </p:childTnLst>
                                </p:cTn>
                              </p:par>
                            </p:childTnLst>
                          </p:cTn>
                        </p:par>
                        <p:par>
                          <p:cTn id="25" fill="hold">
                            <p:stCondLst>
                              <p:cond delay="600"/>
                            </p:stCondLst>
                            <p:childTnLst>
                              <p:par>
                                <p:cTn id="26" presetID="1" presetClass="entr" presetSubtype="0" fill="hold" nodeType="afterEffect">
                                  <p:stCondLst>
                                    <p:cond delay="200"/>
                                  </p:stCondLst>
                                  <p:childTnLst>
                                    <p:set>
                                      <p:cBhvr>
                                        <p:cTn id="27" dur="1" fill="hold">
                                          <p:stCondLst>
                                            <p:cond delay="0"/>
                                          </p:stCondLst>
                                        </p:cTn>
                                        <p:tgtEl>
                                          <p:spTgt spid="77"/>
                                        </p:tgtEl>
                                        <p:attrNameLst>
                                          <p:attrName>style.visibility</p:attrName>
                                        </p:attrNameLst>
                                      </p:cBhvr>
                                      <p:to>
                                        <p:strVal val="visible"/>
                                      </p:to>
                                    </p:set>
                                  </p:childTnLst>
                                </p:cTn>
                              </p:par>
                            </p:childTnLst>
                          </p:cTn>
                        </p:par>
                        <p:par>
                          <p:cTn id="28" fill="hold">
                            <p:stCondLst>
                              <p:cond delay="800"/>
                            </p:stCondLst>
                            <p:childTnLst>
                              <p:par>
                                <p:cTn id="29" presetID="1" presetClass="exit" presetSubtype="0" fill="hold" nodeType="afterEffect">
                                  <p:stCondLst>
                                    <p:cond delay="0"/>
                                  </p:stCondLst>
                                  <p:childTnLst>
                                    <p:set>
                                      <p:cBhvr>
                                        <p:cTn id="30" dur="1" fill="hold">
                                          <p:stCondLst>
                                            <p:cond delay="0"/>
                                          </p:stCondLst>
                                        </p:cTn>
                                        <p:tgtEl>
                                          <p:spTgt spid="76"/>
                                        </p:tgtEl>
                                        <p:attrNameLst>
                                          <p:attrName>style.visibility</p:attrName>
                                        </p:attrNameLst>
                                      </p:cBhvr>
                                      <p:to>
                                        <p:strVal val="hidden"/>
                                      </p:to>
                                    </p:set>
                                  </p:childTnLst>
                                </p:cTn>
                              </p:par>
                            </p:childTnLst>
                          </p:cTn>
                        </p:par>
                        <p:par>
                          <p:cTn id="31" fill="hold">
                            <p:stCondLst>
                              <p:cond delay="800"/>
                            </p:stCondLst>
                            <p:childTnLst>
                              <p:par>
                                <p:cTn id="32" presetID="1" presetClass="entr" presetSubtype="0" fill="hold" nodeType="afterEffect">
                                  <p:stCondLst>
                                    <p:cond delay="200"/>
                                  </p:stCondLst>
                                  <p:childTnLst>
                                    <p:set>
                                      <p:cBhvr>
                                        <p:cTn id="33" dur="1" fill="hold">
                                          <p:stCondLst>
                                            <p:cond delay="0"/>
                                          </p:stCondLst>
                                        </p:cTn>
                                        <p:tgtEl>
                                          <p:spTgt spid="81"/>
                                        </p:tgtEl>
                                        <p:attrNameLst>
                                          <p:attrName>style.visibility</p:attrName>
                                        </p:attrNameLst>
                                      </p:cBhvr>
                                      <p:to>
                                        <p:strVal val="visible"/>
                                      </p:to>
                                    </p:set>
                                  </p:childTnLst>
                                </p:cTn>
                              </p:par>
                            </p:childTnLst>
                          </p:cTn>
                        </p:par>
                        <p:par>
                          <p:cTn id="34" fill="hold">
                            <p:stCondLst>
                              <p:cond delay="1000"/>
                            </p:stCondLst>
                            <p:childTnLst>
                              <p:par>
                                <p:cTn id="35" presetID="1" presetClass="exit" presetSubtype="0" fill="hold" nodeType="afterEffect">
                                  <p:stCondLst>
                                    <p:cond delay="0"/>
                                  </p:stCondLst>
                                  <p:childTnLst>
                                    <p:set>
                                      <p:cBhvr>
                                        <p:cTn id="36" dur="1" fill="hold">
                                          <p:stCondLst>
                                            <p:cond delay="0"/>
                                          </p:stCondLst>
                                        </p:cTn>
                                        <p:tgtEl>
                                          <p:spTgt spid="77"/>
                                        </p:tgtEl>
                                        <p:attrNameLst>
                                          <p:attrName>style.visibility</p:attrName>
                                        </p:attrNameLst>
                                      </p:cBhvr>
                                      <p:to>
                                        <p:strVal val="hidden"/>
                                      </p:to>
                                    </p:set>
                                  </p:childTnLst>
                                </p:cTn>
                              </p:par>
                            </p:childTnLst>
                          </p:cTn>
                        </p:par>
                        <p:par>
                          <p:cTn id="37" fill="hold">
                            <p:stCondLst>
                              <p:cond delay="1000"/>
                            </p:stCondLst>
                            <p:childTnLst>
                              <p:par>
                                <p:cTn id="38" presetID="1" presetClass="entr" presetSubtype="0" fill="hold" nodeType="afterEffect">
                                  <p:stCondLst>
                                    <p:cond delay="200"/>
                                  </p:stCondLst>
                                  <p:childTnLst>
                                    <p:set>
                                      <p:cBhvr>
                                        <p:cTn id="39" dur="1" fill="hold">
                                          <p:stCondLst>
                                            <p:cond delay="0"/>
                                          </p:stCondLst>
                                        </p:cTn>
                                        <p:tgtEl>
                                          <p:spTgt spid="78"/>
                                        </p:tgtEl>
                                        <p:attrNameLst>
                                          <p:attrName>style.visibility</p:attrName>
                                        </p:attrNameLst>
                                      </p:cBhvr>
                                      <p:to>
                                        <p:strVal val="visible"/>
                                      </p:to>
                                    </p:set>
                                  </p:childTnLst>
                                </p:cTn>
                              </p:par>
                            </p:childTnLst>
                          </p:cTn>
                        </p:par>
                        <p:par>
                          <p:cTn id="40" fill="hold">
                            <p:stCondLst>
                              <p:cond delay="1200"/>
                            </p:stCondLst>
                            <p:childTnLst>
                              <p:par>
                                <p:cTn id="41" presetID="1" presetClass="exit" presetSubtype="0" fill="hold" nodeType="afterEffect">
                                  <p:stCondLst>
                                    <p:cond delay="0"/>
                                  </p:stCondLst>
                                  <p:childTnLst>
                                    <p:set>
                                      <p:cBhvr>
                                        <p:cTn id="42" dur="1" fill="hold">
                                          <p:stCondLst>
                                            <p:cond delay="0"/>
                                          </p:stCondLst>
                                        </p:cTn>
                                        <p:tgtEl>
                                          <p:spTgt spid="81"/>
                                        </p:tgtEl>
                                        <p:attrNameLst>
                                          <p:attrName>style.visibility</p:attrName>
                                        </p:attrNameLst>
                                      </p:cBhvr>
                                      <p:to>
                                        <p:strVal val="hidden"/>
                                      </p:to>
                                    </p:set>
                                  </p:childTnLst>
                                </p:cTn>
                              </p:par>
                            </p:childTnLst>
                          </p:cTn>
                        </p:par>
                        <p:par>
                          <p:cTn id="43" fill="hold">
                            <p:stCondLst>
                              <p:cond delay="1200"/>
                            </p:stCondLst>
                            <p:childTnLst>
                              <p:par>
                                <p:cTn id="44" presetID="1" presetClass="entr" presetSubtype="0" fill="hold" nodeType="afterEffect">
                                  <p:stCondLst>
                                    <p:cond delay="200"/>
                                  </p:stCondLst>
                                  <p:childTnLst>
                                    <p:set>
                                      <p:cBhvr>
                                        <p:cTn id="45" dur="1" fill="hold">
                                          <p:stCondLst>
                                            <p:cond delay="0"/>
                                          </p:stCondLst>
                                        </p:cTn>
                                        <p:tgtEl>
                                          <p:spTgt spid="75"/>
                                        </p:tgtEl>
                                        <p:attrNameLst>
                                          <p:attrName>style.visibility</p:attrName>
                                        </p:attrNameLst>
                                      </p:cBhvr>
                                      <p:to>
                                        <p:strVal val="visible"/>
                                      </p:to>
                                    </p:set>
                                  </p:childTnLst>
                                </p:cTn>
                              </p:par>
                            </p:childTnLst>
                          </p:cTn>
                        </p:par>
                        <p:par>
                          <p:cTn id="46" fill="hold">
                            <p:stCondLst>
                              <p:cond delay="1400"/>
                            </p:stCondLst>
                            <p:childTnLst>
                              <p:par>
                                <p:cTn id="47" presetID="1" presetClass="exit" presetSubtype="0" fill="hold" nodeType="afterEffect">
                                  <p:stCondLst>
                                    <p:cond delay="0"/>
                                  </p:stCondLst>
                                  <p:childTnLst>
                                    <p:set>
                                      <p:cBhvr>
                                        <p:cTn id="48" dur="1" fill="hold">
                                          <p:stCondLst>
                                            <p:cond delay="0"/>
                                          </p:stCondLst>
                                        </p:cTn>
                                        <p:tgtEl>
                                          <p:spTgt spid="78"/>
                                        </p:tgtEl>
                                        <p:attrNameLst>
                                          <p:attrName>style.visibility</p:attrName>
                                        </p:attrNameLst>
                                      </p:cBhvr>
                                      <p:to>
                                        <p:strVal val="hidden"/>
                                      </p:to>
                                    </p:set>
                                  </p:childTnLst>
                                </p:cTn>
                              </p:par>
                            </p:childTnLst>
                          </p:cTn>
                        </p:par>
                        <p:par>
                          <p:cTn id="49" fill="hold">
                            <p:stCondLst>
                              <p:cond delay="1400"/>
                            </p:stCondLst>
                            <p:childTnLst>
                              <p:par>
                                <p:cTn id="50" presetID="1" presetClass="entr" presetSubtype="0" fill="hold" nodeType="afterEffect">
                                  <p:stCondLst>
                                    <p:cond delay="200"/>
                                  </p:stCondLst>
                                  <p:childTnLst>
                                    <p:set>
                                      <p:cBhvr>
                                        <p:cTn id="51" dur="1" fill="hold">
                                          <p:stCondLst>
                                            <p:cond delay="0"/>
                                          </p:stCondLst>
                                        </p:cTn>
                                        <p:tgtEl>
                                          <p:spTgt spid="82"/>
                                        </p:tgtEl>
                                        <p:attrNameLst>
                                          <p:attrName>style.visibility</p:attrName>
                                        </p:attrNameLst>
                                      </p:cBhvr>
                                      <p:to>
                                        <p:strVal val="visible"/>
                                      </p:to>
                                    </p:set>
                                  </p:childTnLst>
                                </p:cTn>
                              </p:par>
                            </p:childTnLst>
                          </p:cTn>
                        </p:par>
                        <p:par>
                          <p:cTn id="52" fill="hold">
                            <p:stCondLst>
                              <p:cond delay="1600"/>
                            </p:stCondLst>
                            <p:childTnLst>
                              <p:par>
                                <p:cTn id="53" presetID="1" presetClass="exit" presetSubtype="0" fill="hold" nodeType="afterEffect">
                                  <p:stCondLst>
                                    <p:cond delay="0"/>
                                  </p:stCondLst>
                                  <p:childTnLst>
                                    <p:set>
                                      <p:cBhvr>
                                        <p:cTn id="54" dur="1" fill="hold">
                                          <p:stCondLst>
                                            <p:cond delay="0"/>
                                          </p:stCondLst>
                                        </p:cTn>
                                        <p:tgtEl>
                                          <p:spTgt spid="75"/>
                                        </p:tgtEl>
                                        <p:attrNameLst>
                                          <p:attrName>style.visibility</p:attrName>
                                        </p:attrNameLst>
                                      </p:cBhvr>
                                      <p:to>
                                        <p:strVal val="hidden"/>
                                      </p:to>
                                    </p:set>
                                  </p:childTnLst>
                                </p:cTn>
                              </p:par>
                            </p:childTnLst>
                          </p:cTn>
                        </p:par>
                        <p:par>
                          <p:cTn id="55" fill="hold">
                            <p:stCondLst>
                              <p:cond delay="1600"/>
                            </p:stCondLst>
                            <p:childTnLst>
                              <p:par>
                                <p:cTn id="56" presetID="1" presetClass="entr" presetSubtype="0" fill="hold" nodeType="afterEffect">
                                  <p:stCondLst>
                                    <p:cond delay="200"/>
                                  </p:stCondLst>
                                  <p:childTnLst>
                                    <p:set>
                                      <p:cBhvr>
                                        <p:cTn id="57" dur="1" fill="hold">
                                          <p:stCondLst>
                                            <p:cond delay="0"/>
                                          </p:stCondLst>
                                        </p:cTn>
                                        <p:tgtEl>
                                          <p:spTgt spid="79"/>
                                        </p:tgtEl>
                                        <p:attrNameLst>
                                          <p:attrName>style.visibility</p:attrName>
                                        </p:attrNameLst>
                                      </p:cBhvr>
                                      <p:to>
                                        <p:strVal val="visible"/>
                                      </p:to>
                                    </p:set>
                                  </p:childTnLst>
                                </p:cTn>
                              </p:par>
                            </p:childTnLst>
                          </p:cTn>
                        </p:par>
                        <p:par>
                          <p:cTn id="58" fill="hold">
                            <p:stCondLst>
                              <p:cond delay="1800"/>
                            </p:stCondLst>
                            <p:childTnLst>
                              <p:par>
                                <p:cTn id="59" presetID="1" presetClass="exit" presetSubtype="0" fill="hold" nodeType="afterEffect">
                                  <p:stCondLst>
                                    <p:cond delay="0"/>
                                  </p:stCondLst>
                                  <p:childTnLst>
                                    <p:set>
                                      <p:cBhvr>
                                        <p:cTn id="60" dur="1" fill="hold">
                                          <p:stCondLst>
                                            <p:cond delay="0"/>
                                          </p:stCondLst>
                                        </p:cTn>
                                        <p:tgtEl>
                                          <p:spTgt spid="82"/>
                                        </p:tgtEl>
                                        <p:attrNameLst>
                                          <p:attrName>style.visibility</p:attrName>
                                        </p:attrNameLst>
                                      </p:cBhvr>
                                      <p:to>
                                        <p:strVal val="hidden"/>
                                      </p:to>
                                    </p:set>
                                  </p:childTnLst>
                                </p:cTn>
                              </p:par>
                            </p:childTnLst>
                          </p:cTn>
                        </p:par>
                        <p:par>
                          <p:cTn id="61" fill="hold">
                            <p:stCondLst>
                              <p:cond delay="1800"/>
                            </p:stCondLst>
                            <p:childTnLst>
                              <p:par>
                                <p:cTn id="62" presetID="1" presetClass="entr" presetSubtype="0" fill="hold" nodeType="afterEffect">
                                  <p:stCondLst>
                                    <p:cond delay="200"/>
                                  </p:stCondLst>
                                  <p:childTnLst>
                                    <p:set>
                                      <p:cBhvr>
                                        <p:cTn id="63" dur="1" fill="hold">
                                          <p:stCondLst>
                                            <p:cond delay="0"/>
                                          </p:stCondLst>
                                        </p:cTn>
                                        <p:tgtEl>
                                          <p:spTgt spid="80"/>
                                        </p:tgtEl>
                                        <p:attrNameLst>
                                          <p:attrName>style.visibility</p:attrName>
                                        </p:attrNameLst>
                                      </p:cBhvr>
                                      <p:to>
                                        <p:strVal val="visible"/>
                                      </p:to>
                                    </p:set>
                                  </p:childTnLst>
                                </p:cTn>
                              </p:par>
                            </p:childTnLst>
                          </p:cTn>
                        </p:par>
                        <p:par>
                          <p:cTn id="64" fill="hold">
                            <p:stCondLst>
                              <p:cond delay="2000"/>
                            </p:stCondLst>
                            <p:childTnLst>
                              <p:par>
                                <p:cTn id="65" presetID="1" presetClass="exit" presetSubtype="0" fill="hold" nodeType="afterEffect">
                                  <p:stCondLst>
                                    <p:cond delay="0"/>
                                  </p:stCondLst>
                                  <p:childTnLst>
                                    <p:set>
                                      <p:cBhvr>
                                        <p:cTn id="66" dur="1" fill="hold">
                                          <p:stCondLst>
                                            <p:cond delay="0"/>
                                          </p:stCondLst>
                                        </p:cTn>
                                        <p:tgtEl>
                                          <p:spTgt spid="79"/>
                                        </p:tgtEl>
                                        <p:attrNameLst>
                                          <p:attrName>style.visibility</p:attrName>
                                        </p:attrNameLst>
                                      </p:cBhvr>
                                      <p:to>
                                        <p:strVal val="hidden"/>
                                      </p:to>
                                    </p:set>
                                  </p:childTnLst>
                                </p:cTn>
                              </p:par>
                            </p:childTnLst>
                          </p:cTn>
                        </p:par>
                        <p:par>
                          <p:cTn id="67" fill="hold">
                            <p:stCondLst>
                              <p:cond delay="2000"/>
                            </p:stCondLst>
                            <p:childTnLst>
                              <p:par>
                                <p:cTn id="68" presetID="1" presetClass="entr" presetSubtype="0" fill="hold" nodeType="afterEffect">
                                  <p:stCondLst>
                                    <p:cond delay="200"/>
                                  </p:stCondLst>
                                  <p:childTnLst>
                                    <p:set>
                                      <p:cBhvr>
                                        <p:cTn id="69" dur="1" fill="hold">
                                          <p:stCondLst>
                                            <p:cond delay="0"/>
                                          </p:stCondLst>
                                        </p:cTn>
                                        <p:tgtEl>
                                          <p:spTgt spid="83"/>
                                        </p:tgtEl>
                                        <p:attrNameLst>
                                          <p:attrName>style.visibility</p:attrName>
                                        </p:attrNameLst>
                                      </p:cBhvr>
                                      <p:to>
                                        <p:strVal val="visible"/>
                                      </p:to>
                                    </p:set>
                                  </p:childTnLst>
                                </p:cTn>
                              </p:par>
                              <p:par>
                                <p:cTn id="70" presetID="1" presetClass="exit" presetSubtype="0" fill="hold" nodeType="withEffect">
                                  <p:stCondLst>
                                    <p:cond delay="200"/>
                                  </p:stCondLst>
                                  <p:childTnLst>
                                    <p:set>
                                      <p:cBhvr>
                                        <p:cTn id="71" dur="1" fill="hold">
                                          <p:stCondLst>
                                            <p:cond delay="0"/>
                                          </p:stCondLst>
                                        </p:cTn>
                                        <p:tgtEl>
                                          <p:spTgt spid="80"/>
                                        </p:tgtEl>
                                        <p:attrNameLst>
                                          <p:attrName>style.visibility</p:attrName>
                                        </p:attrNameLst>
                                      </p:cBhvr>
                                      <p:to>
                                        <p:strVal val="hidden"/>
                                      </p:to>
                                    </p:set>
                                  </p:childTnLst>
                                </p:cTn>
                              </p:par>
                            </p:childTnLst>
                          </p:cTn>
                        </p:par>
                        <p:par>
                          <p:cTn id="72" fill="hold">
                            <p:stCondLst>
                              <p:cond delay="2200"/>
                            </p:stCondLst>
                            <p:childTnLst>
                              <p:par>
                                <p:cTn id="73" presetID="1" presetClass="entr" presetSubtype="0" fill="hold" nodeType="afterEffect">
                                  <p:stCondLst>
                                    <p:cond delay="20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xit" presetSubtype="0" fill="hold" nodeType="withEffect">
                                  <p:stCondLst>
                                    <p:cond delay="200"/>
                                  </p:stCondLst>
                                  <p:childTnLst>
                                    <p:set>
                                      <p:cBhvr>
                                        <p:cTn id="76" dur="1" fill="hold">
                                          <p:stCondLst>
                                            <p:cond delay="0"/>
                                          </p:stCondLst>
                                        </p:cTn>
                                        <p:tgtEl>
                                          <p:spTgt spid="83"/>
                                        </p:tgtEl>
                                        <p:attrNameLst>
                                          <p:attrName>style.visibility</p:attrName>
                                        </p:attrNameLst>
                                      </p:cBhvr>
                                      <p:to>
                                        <p:strVal val="hidden"/>
                                      </p:to>
                                    </p:set>
                                  </p:childTnLst>
                                </p:cTn>
                              </p:par>
                            </p:childTnLst>
                          </p:cTn>
                        </p:par>
                        <p:par>
                          <p:cTn id="77" fill="hold">
                            <p:stCondLst>
                              <p:cond delay="2400"/>
                            </p:stCondLst>
                            <p:childTnLst>
                              <p:par>
                                <p:cTn id="78" presetID="1" presetClass="entr" presetSubtype="0" fill="hold" nodeType="afterEffect">
                                  <p:stCondLst>
                                    <p:cond delay="200"/>
                                  </p:stCondLst>
                                  <p:childTnLst>
                                    <p:set>
                                      <p:cBhvr>
                                        <p:cTn id="79" dur="1" fill="hold">
                                          <p:stCondLst>
                                            <p:cond delay="0"/>
                                          </p:stCondLst>
                                        </p:cTn>
                                        <p:tgtEl>
                                          <p:spTgt spid="86"/>
                                        </p:tgtEl>
                                        <p:attrNameLst>
                                          <p:attrName>style.visibility</p:attrName>
                                        </p:attrNameLst>
                                      </p:cBhvr>
                                      <p:to>
                                        <p:strVal val="visible"/>
                                      </p:to>
                                    </p:set>
                                  </p:childTnLst>
                                </p:cTn>
                              </p:par>
                              <p:par>
                                <p:cTn id="80" presetID="1" presetClass="exit" presetSubtype="0" fill="hold" nodeType="withEffect">
                                  <p:stCondLst>
                                    <p:cond delay="200"/>
                                  </p:stCondLst>
                                  <p:childTnLst>
                                    <p:set>
                                      <p:cBhvr>
                                        <p:cTn id="81" dur="1" fill="hold">
                                          <p:stCondLst>
                                            <p:cond delay="0"/>
                                          </p:stCondLst>
                                        </p:cTn>
                                        <p:tgtEl>
                                          <p:spTgt spid="84"/>
                                        </p:tgtEl>
                                        <p:attrNameLst>
                                          <p:attrName>style.visibility</p:attrName>
                                        </p:attrNameLst>
                                      </p:cBhvr>
                                      <p:to>
                                        <p:strVal val="hidden"/>
                                      </p:to>
                                    </p:set>
                                  </p:childTnLst>
                                </p:cTn>
                              </p:par>
                            </p:childTnLst>
                          </p:cTn>
                        </p:par>
                        <p:par>
                          <p:cTn id="82" fill="hold">
                            <p:stCondLst>
                              <p:cond delay="2600"/>
                            </p:stCondLst>
                            <p:childTnLst>
                              <p:par>
                                <p:cTn id="83" presetID="1" presetClass="entr" presetSubtype="0" fill="hold" nodeType="afterEffect">
                                  <p:stCondLst>
                                    <p:cond delay="20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xit" presetSubtype="0" fill="hold" nodeType="withEffect">
                                  <p:stCondLst>
                                    <p:cond delay="200"/>
                                  </p:stCondLst>
                                  <p:childTnLst>
                                    <p:set>
                                      <p:cBhvr>
                                        <p:cTn id="86" dur="1" fill="hold">
                                          <p:stCondLst>
                                            <p:cond delay="0"/>
                                          </p:stCondLst>
                                        </p:cTn>
                                        <p:tgtEl>
                                          <p:spTgt spid="86"/>
                                        </p:tgtEl>
                                        <p:attrNameLst>
                                          <p:attrName>style.visibility</p:attrName>
                                        </p:attrNameLst>
                                      </p:cBhvr>
                                      <p:to>
                                        <p:strVal val="hidden"/>
                                      </p:to>
                                    </p:set>
                                  </p:childTnLst>
                                </p:cTn>
                              </p:par>
                            </p:childTnLst>
                          </p:cTn>
                        </p:par>
                        <p:par>
                          <p:cTn id="87" fill="hold">
                            <p:stCondLst>
                              <p:cond delay="2800"/>
                            </p:stCondLst>
                            <p:childTnLst>
                              <p:par>
                                <p:cTn id="88" presetID="1" presetClass="entr" presetSubtype="0" fill="hold" nodeType="afterEffect">
                                  <p:stCondLst>
                                    <p:cond delay="200"/>
                                  </p:stCondLst>
                                  <p:childTnLst>
                                    <p:set>
                                      <p:cBhvr>
                                        <p:cTn id="89" dur="1" fill="hold">
                                          <p:stCondLst>
                                            <p:cond delay="0"/>
                                          </p:stCondLst>
                                        </p:cTn>
                                        <p:tgtEl>
                                          <p:spTgt spid="87"/>
                                        </p:tgtEl>
                                        <p:attrNameLst>
                                          <p:attrName>style.visibility</p:attrName>
                                        </p:attrNameLst>
                                      </p:cBhvr>
                                      <p:to>
                                        <p:strVal val="visible"/>
                                      </p:to>
                                    </p:set>
                                  </p:childTnLst>
                                </p:cTn>
                              </p:par>
                              <p:par>
                                <p:cTn id="90" presetID="1" presetClass="exit" presetSubtype="0" fill="hold" nodeType="withEffect">
                                  <p:stCondLst>
                                    <p:cond delay="200"/>
                                  </p:stCondLst>
                                  <p:childTnLst>
                                    <p:set>
                                      <p:cBhvr>
                                        <p:cTn id="91" dur="1" fill="hold">
                                          <p:stCondLst>
                                            <p:cond delay="0"/>
                                          </p:stCondLst>
                                        </p:cTn>
                                        <p:tgtEl>
                                          <p:spTgt spid="85"/>
                                        </p:tgtEl>
                                        <p:attrNameLst>
                                          <p:attrName>style.visibility</p:attrName>
                                        </p:attrNameLst>
                                      </p:cBhvr>
                                      <p:to>
                                        <p:strVal val="hidden"/>
                                      </p:to>
                                    </p:set>
                                  </p:childTnLst>
                                </p:cTn>
                              </p:par>
                            </p:childTnLst>
                          </p:cTn>
                        </p:par>
                        <p:par>
                          <p:cTn id="92" fill="hold">
                            <p:stCondLst>
                              <p:cond delay="3000"/>
                            </p:stCondLst>
                            <p:childTnLst>
                              <p:par>
                                <p:cTn id="93" presetID="1" presetClass="entr" presetSubtype="0" fill="hold" nodeType="afterEffect">
                                  <p:stCondLst>
                                    <p:cond delay="20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xit" presetSubtype="0" fill="hold" nodeType="withEffect">
                                  <p:stCondLst>
                                    <p:cond delay="200"/>
                                  </p:stCondLst>
                                  <p:childTnLst>
                                    <p:set>
                                      <p:cBhvr>
                                        <p:cTn id="96" dur="1" fill="hold">
                                          <p:stCondLst>
                                            <p:cond delay="0"/>
                                          </p:stCondLst>
                                        </p:cTn>
                                        <p:tgtEl>
                                          <p:spTgt spid="87"/>
                                        </p:tgtEl>
                                        <p:attrNameLst>
                                          <p:attrName>style.visibility</p:attrName>
                                        </p:attrNameLst>
                                      </p:cBhvr>
                                      <p:to>
                                        <p:strVal val="hidden"/>
                                      </p:to>
                                    </p:set>
                                  </p:childTnLst>
                                </p:cTn>
                              </p:par>
                            </p:childTnLst>
                          </p:cTn>
                        </p:par>
                        <p:par>
                          <p:cTn id="97" fill="hold">
                            <p:stCondLst>
                              <p:cond delay="3200"/>
                            </p:stCondLst>
                            <p:childTnLst>
                              <p:par>
                                <p:cTn id="98" presetID="1" presetClass="entr" presetSubtype="0" fill="hold" nodeType="afterEffect">
                                  <p:stCondLst>
                                    <p:cond delay="200"/>
                                  </p:stCondLst>
                                  <p:childTnLst>
                                    <p:set>
                                      <p:cBhvr>
                                        <p:cTn id="99" dur="1" fill="hold">
                                          <p:stCondLst>
                                            <p:cond delay="0"/>
                                          </p:stCondLst>
                                        </p:cTn>
                                        <p:tgtEl>
                                          <p:spTgt spid="89"/>
                                        </p:tgtEl>
                                        <p:attrNameLst>
                                          <p:attrName>style.visibility</p:attrName>
                                        </p:attrNameLst>
                                      </p:cBhvr>
                                      <p:to>
                                        <p:strVal val="visible"/>
                                      </p:to>
                                    </p:set>
                                  </p:childTnLst>
                                </p:cTn>
                              </p:par>
                              <p:par>
                                <p:cTn id="100" presetID="1" presetClass="exit" presetSubtype="0" fill="hold" nodeType="withEffect">
                                  <p:stCondLst>
                                    <p:cond delay="200"/>
                                  </p:stCondLst>
                                  <p:childTnLst>
                                    <p:set>
                                      <p:cBhvr>
                                        <p:cTn id="101" dur="1" fill="hold">
                                          <p:stCondLst>
                                            <p:cond delay="0"/>
                                          </p:stCondLst>
                                        </p:cTn>
                                        <p:tgtEl>
                                          <p:spTgt spid="88"/>
                                        </p:tgtEl>
                                        <p:attrNameLst>
                                          <p:attrName>style.visibility</p:attrName>
                                        </p:attrNameLst>
                                      </p:cBhvr>
                                      <p:to>
                                        <p:strVal val="hidden"/>
                                      </p:to>
                                    </p:set>
                                  </p:childTnLst>
                                </p:cTn>
                              </p:par>
                            </p:childTnLst>
                          </p:cTn>
                        </p:par>
                        <p:par>
                          <p:cTn id="102" fill="hold">
                            <p:stCondLst>
                              <p:cond delay="3400"/>
                            </p:stCondLst>
                            <p:childTnLst>
                              <p:par>
                                <p:cTn id="103" presetID="10" presetClass="entr" presetSubtype="0" fill="hold" grpId="1" nodeType="afterEffect">
                                  <p:stCondLst>
                                    <p:cond delay="200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childTnLst>
                          </p:cTn>
                        </p:par>
                        <p:par>
                          <p:cTn id="106" fill="hold">
                            <p:stCondLst>
                              <p:cond delay="5900"/>
                            </p:stCondLst>
                            <p:childTnLst>
                              <p:par>
                                <p:cTn id="107" presetID="1" presetClass="entr" presetSubtype="0" fill="hold" grpId="0" nodeType="afterEffect">
                                  <p:stCondLst>
                                    <p:cond delay="3000"/>
                                  </p:stCondLst>
                                  <p:childTnLst>
                                    <p:set>
                                      <p:cBhvr>
                                        <p:cTn id="108" dur="1" fill="hold">
                                          <p:stCondLst>
                                            <p:cond delay="0"/>
                                          </p:stCondLst>
                                        </p:cTn>
                                        <p:tgtEl>
                                          <p:spTgt spid="90"/>
                                        </p:tgtEl>
                                        <p:attrNameLst>
                                          <p:attrName>style.visibility</p:attrName>
                                        </p:attrNameLst>
                                      </p:cBhvr>
                                      <p:to>
                                        <p:strVal val="visible"/>
                                      </p:to>
                                    </p:set>
                                  </p:childTnLst>
                                </p:cTn>
                              </p:par>
                            </p:childTnLst>
                          </p:cTn>
                        </p:par>
                        <p:par>
                          <p:cTn id="109" fill="hold">
                            <p:stCondLst>
                              <p:cond delay="8900"/>
                            </p:stCondLst>
                            <p:childTnLst>
                              <p:par>
                                <p:cTn id="110" presetID="1" presetClass="entr" presetSubtype="0" fill="hold" grpId="0" nodeType="afterEffect">
                                  <p:stCondLst>
                                    <p:cond delay="200"/>
                                  </p:stCondLst>
                                  <p:childTnLst>
                                    <p:set>
                                      <p:cBhvr>
                                        <p:cTn id="111" dur="1" fill="hold">
                                          <p:stCondLst>
                                            <p:cond delay="0"/>
                                          </p:stCondLst>
                                        </p:cTn>
                                        <p:tgtEl>
                                          <p:spTgt spid="3"/>
                                        </p:tgtEl>
                                        <p:attrNameLst>
                                          <p:attrName>style.visibility</p:attrName>
                                        </p:attrNameLst>
                                      </p:cBhvr>
                                      <p:to>
                                        <p:strVal val="visible"/>
                                      </p:to>
                                    </p:set>
                                  </p:childTnLst>
                                </p:cTn>
                              </p:par>
                            </p:childTnLst>
                          </p:cTn>
                        </p:par>
                        <p:par>
                          <p:cTn id="112" fill="hold">
                            <p:stCondLst>
                              <p:cond delay="9100"/>
                            </p:stCondLst>
                            <p:childTnLst>
                              <p:par>
                                <p:cTn id="113" presetID="1" presetClass="entr" presetSubtype="0" fill="hold" grpId="0" nodeType="afterEffect">
                                  <p:stCondLst>
                                    <p:cond delay="200"/>
                                  </p:stCondLst>
                                  <p:childTnLst>
                                    <p:set>
                                      <p:cBhvr>
                                        <p:cTn id="114" dur="1" fill="hold">
                                          <p:stCondLst>
                                            <p:cond delay="0"/>
                                          </p:stCondLst>
                                        </p:cTn>
                                        <p:tgtEl>
                                          <p:spTgt spid="29"/>
                                        </p:tgtEl>
                                        <p:attrNameLst>
                                          <p:attrName>style.visibility</p:attrName>
                                        </p:attrNameLst>
                                      </p:cBhvr>
                                      <p:to>
                                        <p:strVal val="visible"/>
                                      </p:to>
                                    </p:set>
                                  </p:childTnLst>
                                </p:cTn>
                              </p:par>
                            </p:childTnLst>
                          </p:cTn>
                        </p:par>
                        <p:par>
                          <p:cTn id="115" fill="hold">
                            <p:stCondLst>
                              <p:cond delay="9300"/>
                            </p:stCondLst>
                            <p:childTnLst>
                              <p:par>
                                <p:cTn id="116" presetID="1" presetClass="entr" presetSubtype="0" fill="hold" grpId="0" nodeType="afterEffect">
                                  <p:stCondLst>
                                    <p:cond delay="200"/>
                                  </p:stCondLst>
                                  <p:childTnLst>
                                    <p:set>
                                      <p:cBhvr>
                                        <p:cTn id="117" dur="1" fill="hold">
                                          <p:stCondLst>
                                            <p:cond delay="0"/>
                                          </p:stCondLst>
                                        </p:cTn>
                                        <p:tgtEl>
                                          <p:spTgt spid="33"/>
                                        </p:tgtEl>
                                        <p:attrNameLst>
                                          <p:attrName>style.visibility</p:attrName>
                                        </p:attrNameLst>
                                      </p:cBhvr>
                                      <p:to>
                                        <p:strVal val="visible"/>
                                      </p:to>
                                    </p:set>
                                  </p:childTnLst>
                                </p:cTn>
                              </p:par>
                            </p:childTnLst>
                          </p:cTn>
                        </p:par>
                        <p:par>
                          <p:cTn id="118" fill="hold">
                            <p:stCondLst>
                              <p:cond delay="9500"/>
                            </p:stCondLst>
                            <p:childTnLst>
                              <p:par>
                                <p:cTn id="119" presetID="1" presetClass="entr" presetSubtype="0" fill="hold" grpId="0" nodeType="afterEffect">
                                  <p:stCondLst>
                                    <p:cond delay="200"/>
                                  </p:stCondLst>
                                  <p:childTnLst>
                                    <p:set>
                                      <p:cBhvr>
                                        <p:cTn id="120" dur="1" fill="hold">
                                          <p:stCondLst>
                                            <p:cond delay="0"/>
                                          </p:stCondLst>
                                        </p:cTn>
                                        <p:tgtEl>
                                          <p:spTgt spid="31"/>
                                        </p:tgtEl>
                                        <p:attrNameLst>
                                          <p:attrName>style.visibility</p:attrName>
                                        </p:attrNameLst>
                                      </p:cBhvr>
                                      <p:to>
                                        <p:strVal val="visible"/>
                                      </p:to>
                                    </p:set>
                                  </p:childTnLst>
                                </p:cTn>
                              </p:par>
                            </p:childTnLst>
                          </p:cTn>
                        </p:par>
                        <p:par>
                          <p:cTn id="121" fill="hold">
                            <p:stCondLst>
                              <p:cond delay="9700"/>
                            </p:stCondLst>
                            <p:childTnLst>
                              <p:par>
                                <p:cTn id="122" presetID="1" presetClass="entr" presetSubtype="0" fill="hold" grpId="0" nodeType="afterEffect">
                                  <p:stCondLst>
                                    <p:cond delay="200"/>
                                  </p:stCondLst>
                                  <p:childTnLst>
                                    <p:set>
                                      <p:cBhvr>
                                        <p:cTn id="123" dur="1" fill="hold">
                                          <p:stCondLst>
                                            <p:cond delay="0"/>
                                          </p:stCondLst>
                                        </p:cTn>
                                        <p:tgtEl>
                                          <p:spTgt spid="34"/>
                                        </p:tgtEl>
                                        <p:attrNameLst>
                                          <p:attrName>style.visibility</p:attrName>
                                        </p:attrNameLst>
                                      </p:cBhvr>
                                      <p:to>
                                        <p:strVal val="visible"/>
                                      </p:to>
                                    </p:set>
                                  </p:childTnLst>
                                </p:cTn>
                              </p:par>
                            </p:childTnLst>
                          </p:cTn>
                        </p:par>
                        <p:par>
                          <p:cTn id="124" fill="hold">
                            <p:stCondLst>
                              <p:cond delay="9900"/>
                            </p:stCondLst>
                            <p:childTnLst>
                              <p:par>
                                <p:cTn id="125" presetID="1" presetClass="entr" presetSubtype="0" fill="hold" grpId="0" nodeType="afterEffect">
                                  <p:stCondLst>
                                    <p:cond delay="200"/>
                                  </p:stCondLst>
                                  <p:childTnLst>
                                    <p:set>
                                      <p:cBhvr>
                                        <p:cTn id="126" dur="1" fill="hold">
                                          <p:stCondLst>
                                            <p:cond delay="0"/>
                                          </p:stCondLst>
                                        </p:cTn>
                                        <p:tgtEl>
                                          <p:spTgt spid="30"/>
                                        </p:tgtEl>
                                        <p:attrNameLst>
                                          <p:attrName>style.visibility</p:attrName>
                                        </p:attrNameLst>
                                      </p:cBhvr>
                                      <p:to>
                                        <p:strVal val="visible"/>
                                      </p:to>
                                    </p:set>
                                  </p:childTnLst>
                                </p:cTn>
                              </p:par>
                            </p:childTnLst>
                          </p:cTn>
                        </p:par>
                        <p:par>
                          <p:cTn id="127" fill="hold">
                            <p:stCondLst>
                              <p:cond delay="10100"/>
                            </p:stCondLst>
                            <p:childTnLst>
                              <p:par>
                                <p:cTn id="128" presetID="1" presetClass="entr" presetSubtype="0" fill="hold" grpId="0" nodeType="afterEffect">
                                  <p:stCondLst>
                                    <p:cond delay="200"/>
                                  </p:stCondLst>
                                  <p:childTnLst>
                                    <p:set>
                                      <p:cBhvr>
                                        <p:cTn id="129" dur="1" fill="hold">
                                          <p:stCondLst>
                                            <p:cond delay="0"/>
                                          </p:stCondLst>
                                        </p:cTn>
                                        <p:tgtEl>
                                          <p:spTgt spid="43"/>
                                        </p:tgtEl>
                                        <p:attrNameLst>
                                          <p:attrName>style.visibility</p:attrName>
                                        </p:attrNameLst>
                                      </p:cBhvr>
                                      <p:to>
                                        <p:strVal val="visible"/>
                                      </p:to>
                                    </p:set>
                                  </p:childTnLst>
                                </p:cTn>
                              </p:par>
                            </p:childTnLst>
                          </p:cTn>
                        </p:par>
                        <p:par>
                          <p:cTn id="130" fill="hold">
                            <p:stCondLst>
                              <p:cond delay="10300"/>
                            </p:stCondLst>
                            <p:childTnLst>
                              <p:par>
                                <p:cTn id="131" presetID="10" presetClass="entr" presetSubtype="0" fill="hold" nodeType="afterEffect">
                                  <p:stCondLst>
                                    <p:cond delay="200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3" grpId="0"/>
      <p:bldP spid="29" grpId="0"/>
      <p:bldP spid="30" grpId="0"/>
      <p:bldP spid="31" grpId="0"/>
      <p:bldP spid="33" grpId="0"/>
      <p:bldP spid="34" grpId="0"/>
      <p:bldP spid="43"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578517" cy="6979640"/>
          </a:xfrm>
          <a:prstGeom prst="rect">
            <a:avLst/>
          </a:prstGeom>
          <a:effectLst>
            <a:outerShdw blurRad="50800" dist="38100" dir="16200000" rotWithShape="0">
              <a:prstClr val="black">
                <a:alpha val="40000"/>
              </a:prstClr>
            </a:outerShdw>
          </a:effectLst>
        </p:spPr>
      </p:pic>
      <p:sp>
        <p:nvSpPr>
          <p:cNvPr id="6" name="Trapezoid 5"/>
          <p:cNvSpPr/>
          <p:nvPr/>
        </p:nvSpPr>
        <p:spPr>
          <a:xfrm rot="5400000">
            <a:off x="-1319" y="1824526"/>
            <a:ext cx="5568696" cy="3264408"/>
          </a:xfrm>
          <a:prstGeom prst="trapezoid">
            <a:avLst>
              <a:gd name="adj" fmla="val 33888"/>
            </a:avLst>
          </a:prstGeom>
          <a:solidFill>
            <a:schemeClr val="accent5">
              <a:lumMod val="50000"/>
            </a:schemeClr>
          </a:solidFill>
          <a:ln>
            <a:noFill/>
          </a:ln>
          <a:effectLst>
            <a:innerShdw blurRad="63500" dist="50800" dir="18900000">
              <a:schemeClr val="tx1">
                <a:alpha val="50000"/>
              </a:schemeClr>
            </a:innerShdw>
          </a:effectLst>
        </p:spPr>
        <p:style>
          <a:lnRef idx="0">
            <a:scrgbClr r="0" g="0" b="0"/>
          </a:lnRef>
          <a:fillRef idx="1003">
            <a:schemeClr val="dk1"/>
          </a:fillRef>
          <a:effectRef idx="0">
            <a:scrgbClr r="0" g="0" b="0"/>
          </a:effectRef>
          <a:fontRef idx="major"/>
        </p:style>
        <p:txBody>
          <a:bodyPr vert="vert270" wrap="square" lIns="91440" tIns="91440" rIns="91440" bIns="91440" anchor="ctr">
            <a:noAutofit/>
          </a:bodyPr>
          <a:lstStyle/>
          <a:p>
            <a:r>
              <a:rPr lang="en-US" sz="2000" dirty="0" smtClean="0">
                <a:solidFill>
                  <a:schemeClr val="accent4"/>
                </a:solidFill>
                <a:latin typeface="Franklin Gothic Demi" panose="020B0703020102020204" pitchFamily="34" charset="0"/>
                <a:cs typeface="Arial" panose="020B0604020202020204" pitchFamily="34" charset="0"/>
              </a:rPr>
              <a:t>Microlearning: </a:t>
            </a:r>
            <a:r>
              <a:rPr lang="en-US" sz="2000" b="1" dirty="0" smtClean="0">
                <a:solidFill>
                  <a:schemeClr val="bg1"/>
                </a:solidFill>
                <a:latin typeface="Franklin Gothic Demi" panose="020B0703020102020204" pitchFamily="34" charset="0"/>
                <a:cs typeface="Arial" panose="020B0604020202020204" pitchFamily="34" charset="0"/>
              </a:rPr>
              <a:t>a way  of </a:t>
            </a:r>
            <a:r>
              <a:rPr lang="en-US" sz="2000" b="1" dirty="0">
                <a:solidFill>
                  <a:schemeClr val="bg1"/>
                </a:solidFill>
                <a:latin typeface="Franklin Gothic Demi" panose="020B0703020102020204" pitchFamily="34" charset="0"/>
                <a:cs typeface="Arial" panose="020B0604020202020204" pitchFamily="34" charset="0"/>
              </a:rPr>
              <a:t>teaching </a:t>
            </a:r>
            <a:r>
              <a:rPr lang="en-US" sz="2000" b="1" dirty="0" smtClean="0">
                <a:solidFill>
                  <a:schemeClr val="bg1"/>
                </a:solidFill>
                <a:latin typeface="Franklin Gothic Demi" panose="020B0703020102020204" pitchFamily="34" charset="0"/>
                <a:cs typeface="Arial" panose="020B0604020202020204" pitchFamily="34" charset="0"/>
              </a:rPr>
              <a:t>&amp; delivering </a:t>
            </a:r>
            <a:r>
              <a:rPr lang="en-US" sz="2000" b="1" dirty="0">
                <a:solidFill>
                  <a:schemeClr val="bg1"/>
                </a:solidFill>
                <a:latin typeface="Franklin Gothic Demi" panose="020B0703020102020204" pitchFamily="34" charset="0"/>
                <a:cs typeface="Arial" panose="020B0604020202020204" pitchFamily="34" charset="0"/>
              </a:rPr>
              <a:t>content to learners in </a:t>
            </a:r>
            <a:r>
              <a:rPr lang="en-US" sz="2000" b="1" dirty="0">
                <a:solidFill>
                  <a:schemeClr val="accent4"/>
                </a:solidFill>
                <a:latin typeface="Franklin Gothic Demi" panose="020B0703020102020204" pitchFamily="34" charset="0"/>
                <a:cs typeface="Arial" panose="020B0604020202020204" pitchFamily="34" charset="0"/>
              </a:rPr>
              <a:t>small</a:t>
            </a:r>
            <a:r>
              <a:rPr lang="en-US" sz="2000" b="1" dirty="0">
                <a:solidFill>
                  <a:schemeClr val="bg1"/>
                </a:solidFill>
                <a:latin typeface="Franklin Gothic Demi" panose="020B0703020102020204" pitchFamily="34" charset="0"/>
                <a:cs typeface="Arial" panose="020B0604020202020204" pitchFamily="34" charset="0"/>
              </a:rPr>
              <a:t>, very </a:t>
            </a:r>
            <a:r>
              <a:rPr lang="en-US" sz="2000" b="1" dirty="0">
                <a:solidFill>
                  <a:schemeClr val="accent4"/>
                </a:solidFill>
                <a:latin typeface="Franklin Gothic Demi" panose="020B0703020102020204" pitchFamily="34" charset="0"/>
                <a:cs typeface="Arial" panose="020B0604020202020204" pitchFamily="34" charset="0"/>
              </a:rPr>
              <a:t>specific bursts</a:t>
            </a:r>
            <a:r>
              <a:rPr lang="en-US" sz="2000" b="1" dirty="0">
                <a:solidFill>
                  <a:schemeClr val="bg1"/>
                </a:solidFill>
                <a:latin typeface="Franklin Gothic Demi" panose="020B0703020102020204" pitchFamily="34" charset="0"/>
                <a:cs typeface="Arial" panose="020B0604020202020204" pitchFamily="34" charset="0"/>
              </a:rPr>
              <a:t>. The </a:t>
            </a:r>
            <a:r>
              <a:rPr lang="en-US" sz="2000" b="1" dirty="0">
                <a:solidFill>
                  <a:schemeClr val="accent4"/>
                </a:solidFill>
                <a:latin typeface="Franklin Gothic Demi" panose="020B0703020102020204" pitchFamily="34" charset="0"/>
                <a:cs typeface="Arial" panose="020B0604020202020204" pitchFamily="34" charset="0"/>
              </a:rPr>
              <a:t>learners</a:t>
            </a:r>
            <a:r>
              <a:rPr lang="en-US" sz="2000" b="1" dirty="0">
                <a:solidFill>
                  <a:schemeClr val="bg1"/>
                </a:solidFill>
                <a:latin typeface="Franklin Gothic Demi" panose="020B0703020102020204" pitchFamily="34" charset="0"/>
                <a:cs typeface="Arial" panose="020B0604020202020204" pitchFamily="34" charset="0"/>
              </a:rPr>
              <a:t> are in </a:t>
            </a:r>
            <a:r>
              <a:rPr lang="en-US" sz="2000" b="1" dirty="0">
                <a:solidFill>
                  <a:schemeClr val="accent4"/>
                </a:solidFill>
                <a:latin typeface="Franklin Gothic Demi" panose="020B0703020102020204" pitchFamily="34" charset="0"/>
                <a:cs typeface="Arial" panose="020B0604020202020204" pitchFamily="34" charset="0"/>
              </a:rPr>
              <a:t>control </a:t>
            </a:r>
            <a:r>
              <a:rPr lang="en-US" sz="2000" b="1" dirty="0">
                <a:solidFill>
                  <a:schemeClr val="bg1"/>
                </a:solidFill>
                <a:latin typeface="Franklin Gothic Demi" panose="020B0703020102020204" pitchFamily="34" charset="0"/>
                <a:cs typeface="Arial" panose="020B0604020202020204" pitchFamily="34" charset="0"/>
              </a:rPr>
              <a:t>of what </a:t>
            </a:r>
            <a:r>
              <a:rPr lang="en-US" sz="2000" b="1" dirty="0" smtClean="0">
                <a:solidFill>
                  <a:schemeClr val="bg1"/>
                </a:solidFill>
                <a:latin typeface="Franklin Gothic Demi" panose="020B0703020102020204" pitchFamily="34" charset="0"/>
                <a:cs typeface="Arial" panose="020B0604020202020204" pitchFamily="34" charset="0"/>
              </a:rPr>
              <a:t>&amp; when they’re learning.</a:t>
            </a:r>
          </a:p>
          <a:p>
            <a:endParaRPr lang="en-US" sz="2000" b="1" dirty="0">
              <a:solidFill>
                <a:schemeClr val="bg1"/>
              </a:solidFill>
              <a:latin typeface="Franklin Gothic Demi" panose="020B0703020102020204" pitchFamily="34" charset="0"/>
              <a:cs typeface="Arial" panose="020B0604020202020204" pitchFamily="34" charset="0"/>
            </a:endParaRPr>
          </a:p>
          <a:p>
            <a:endParaRPr lang="en-US" sz="2000" b="1" dirty="0" smtClean="0">
              <a:solidFill>
                <a:schemeClr val="bg1"/>
              </a:solidFill>
              <a:latin typeface="Franklin Gothic Demi" panose="020B0703020102020204" pitchFamily="34" charset="0"/>
              <a:cs typeface="Arial" panose="020B0604020202020204" pitchFamily="34" charset="0"/>
            </a:endParaRPr>
          </a:p>
          <a:p>
            <a:pPr>
              <a:lnSpc>
                <a:spcPts val="1400"/>
              </a:lnSpc>
            </a:pPr>
            <a:r>
              <a:rPr lang="en-US" sz="1300" i="1" dirty="0" smtClean="0">
                <a:solidFill>
                  <a:schemeClr val="bg1"/>
                </a:solidFill>
              </a:rPr>
              <a:t>                    E-Learning Industry Website</a:t>
            </a:r>
            <a:endParaRPr lang="en-US" sz="1300" dirty="0">
              <a:solidFill>
                <a:schemeClr val="bg1"/>
              </a:solidFill>
            </a:endParaRPr>
          </a:p>
        </p:txBody>
      </p:sp>
      <p:sp>
        <p:nvSpPr>
          <p:cNvPr id="7" name="Flowchart: Manual Operation 6"/>
          <p:cNvSpPr/>
          <p:nvPr/>
        </p:nvSpPr>
        <p:spPr>
          <a:xfrm rot="5400000">
            <a:off x="3621335" y="1822549"/>
            <a:ext cx="5569496" cy="3267561"/>
          </a:xfrm>
          <a:prstGeom prst="flowChartManualOperation">
            <a:avLst/>
          </a:prstGeom>
          <a:solidFill>
            <a:schemeClr val="accent5">
              <a:lumMod val="50000"/>
            </a:schemeClr>
          </a:solidFill>
          <a:ln>
            <a:noFill/>
          </a:ln>
          <a:effectLst>
            <a:innerShdw blurRad="63500" dist="50800" dir="18900000">
              <a:schemeClr val="tx1">
                <a:alpha val="50000"/>
              </a:schemeClr>
            </a:innerShdw>
          </a:effectLst>
        </p:spPr>
        <p:style>
          <a:lnRef idx="0">
            <a:scrgbClr r="0" g="0" b="0"/>
          </a:lnRef>
          <a:fillRef idx="1003">
            <a:schemeClr val="dk1"/>
          </a:fillRef>
          <a:effectRef idx="0">
            <a:scrgbClr r="0" g="0" b="0"/>
          </a:effectRef>
          <a:fontRef idx="major"/>
        </p:style>
        <p:txBody>
          <a:bodyPr vert="vert270" wrap="square" anchor="ctr">
            <a:spAutoFit/>
          </a:bodyPr>
          <a:lstStyle/>
          <a:p>
            <a:r>
              <a:rPr lang="en-US" sz="2000" dirty="0" smtClean="0">
                <a:solidFill>
                  <a:schemeClr val="bg1"/>
                </a:solidFill>
                <a:latin typeface="Franklin Gothic Demi" panose="020B0703020102020204" pitchFamily="34" charset="0"/>
              </a:rPr>
              <a:t>It </a:t>
            </a:r>
            <a:r>
              <a:rPr lang="en-US" sz="2000" dirty="0">
                <a:solidFill>
                  <a:schemeClr val="bg1"/>
                </a:solidFill>
                <a:latin typeface="Franklin Gothic Demi" panose="020B0703020102020204" pitchFamily="34" charset="0"/>
              </a:rPr>
              <a:t>is abundantly evident that </a:t>
            </a:r>
            <a:r>
              <a:rPr lang="en-US" sz="2000" dirty="0" smtClean="0">
                <a:solidFill>
                  <a:schemeClr val="accent4"/>
                </a:solidFill>
                <a:latin typeface="Franklin Gothic Demi" panose="020B0703020102020204" pitchFamily="34" charset="0"/>
              </a:rPr>
              <a:t>dismantling the </a:t>
            </a:r>
            <a:r>
              <a:rPr lang="en-US" sz="2000" dirty="0">
                <a:solidFill>
                  <a:schemeClr val="accent4"/>
                </a:solidFill>
                <a:latin typeface="Franklin Gothic Demi" panose="020B0703020102020204" pitchFamily="34" charset="0"/>
              </a:rPr>
              <a:t>digital divide </a:t>
            </a:r>
            <a:r>
              <a:rPr lang="en-US" sz="2000" dirty="0">
                <a:solidFill>
                  <a:schemeClr val="bg1"/>
                </a:solidFill>
                <a:latin typeface="Franklin Gothic Demi" panose="020B0703020102020204" pitchFamily="34" charset="0"/>
              </a:rPr>
              <a:t>is and will remain one of the most significant educational </a:t>
            </a:r>
            <a:r>
              <a:rPr lang="en-US" sz="2000" dirty="0" smtClean="0">
                <a:solidFill>
                  <a:schemeClr val="bg1"/>
                </a:solidFill>
                <a:latin typeface="Franklin Gothic Demi" panose="020B0703020102020204" pitchFamily="34" charset="0"/>
              </a:rPr>
              <a:t>challenges for </a:t>
            </a:r>
            <a:r>
              <a:rPr lang="en-US" sz="2000" dirty="0">
                <a:solidFill>
                  <a:schemeClr val="bg1"/>
                </a:solidFill>
                <a:latin typeface="Franklin Gothic Demi" panose="020B0703020102020204" pitchFamily="34" charset="0"/>
              </a:rPr>
              <a:t>the coming decades</a:t>
            </a:r>
            <a:r>
              <a:rPr lang="en-US" sz="2000" dirty="0" smtClean="0">
                <a:solidFill>
                  <a:schemeClr val="bg1"/>
                </a:solidFill>
                <a:latin typeface="Franklin Gothic Demi" panose="020B0703020102020204" pitchFamily="34" charset="0"/>
              </a:rPr>
              <a:t>. </a:t>
            </a:r>
            <a:r>
              <a:rPr lang="en-US" sz="2000" dirty="0" smtClean="0">
                <a:solidFill>
                  <a:schemeClr val="accent4"/>
                </a:solidFill>
                <a:latin typeface="Franklin Gothic Demi" panose="020B0703020102020204" pitchFamily="34" charset="0"/>
              </a:rPr>
              <a:t>Microlearning </a:t>
            </a:r>
            <a:r>
              <a:rPr lang="en-US" sz="2000" dirty="0">
                <a:solidFill>
                  <a:schemeClr val="bg1"/>
                </a:solidFill>
                <a:latin typeface="Franklin Gothic Demi" panose="020B0703020102020204" pitchFamily="34" charset="0"/>
              </a:rPr>
              <a:t>can contribute to meeting that challenge . . . .</a:t>
            </a:r>
          </a:p>
          <a:p>
            <a:pPr algn="r"/>
            <a:r>
              <a:rPr lang="en-US" sz="2000" b="1" i="1" dirty="0" smtClean="0">
                <a:solidFill>
                  <a:schemeClr val="bg1"/>
                </a:solidFill>
                <a:latin typeface="Franklin Gothic Demi" panose="020B0703020102020204" pitchFamily="34" charset="0"/>
                <a:cs typeface="Arial" panose="020B0604020202020204" pitchFamily="34" charset="0"/>
              </a:rPr>
              <a:t>		  </a:t>
            </a:r>
          </a:p>
          <a:p>
            <a:pPr lvl="0">
              <a:lnSpc>
                <a:spcPts val="1100"/>
              </a:lnSpc>
            </a:pPr>
            <a:r>
              <a:rPr lang="en-US" sz="1200" i="1" dirty="0" smtClean="0">
                <a:solidFill>
                  <a:prstClr val="white"/>
                </a:solidFill>
              </a:rPr>
              <a:t>                                                           Lynne Chisolm  </a:t>
            </a:r>
          </a:p>
          <a:p>
            <a:pPr lvl="0">
              <a:lnSpc>
                <a:spcPts val="1100"/>
              </a:lnSpc>
            </a:pPr>
            <a:r>
              <a:rPr lang="en-US" sz="1200" b="1" i="1" dirty="0" smtClean="0">
                <a:solidFill>
                  <a:schemeClr val="bg1"/>
                </a:solidFill>
                <a:latin typeface="Franklin Gothic Demi" panose="020B0703020102020204" pitchFamily="34" charset="0"/>
                <a:cs typeface="Arial" panose="020B0604020202020204" pitchFamily="34" charset="0"/>
              </a:rPr>
              <a:t> </a:t>
            </a:r>
            <a:r>
              <a:rPr lang="en-US" sz="1200" i="1" dirty="0" smtClean="0">
                <a:solidFill>
                  <a:schemeClr val="bg1"/>
                </a:solidFill>
              </a:rPr>
              <a:t>Micro-Learning in the Lifelong Learning Context</a:t>
            </a:r>
            <a:r>
              <a:rPr lang="en-US" sz="2000" i="1" dirty="0" smtClean="0">
                <a:solidFill>
                  <a:schemeClr val="bg1"/>
                </a:solidFill>
              </a:rPr>
              <a:t> </a:t>
            </a:r>
            <a:endParaRPr lang="en-US" sz="2000" i="1" dirty="0">
              <a:solidFill>
                <a:schemeClr val="bg1"/>
              </a:solidFill>
            </a:endParaRPr>
          </a:p>
        </p:txBody>
      </p:sp>
    </p:spTree>
    <p:extLst>
      <p:ext uri="{BB962C8B-B14F-4D97-AF65-F5344CB8AC3E}">
        <p14:creationId xmlns:p14="http://schemas.microsoft.com/office/powerpoint/2010/main" val="22396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576316" y="2972784"/>
            <a:ext cx="6293084" cy="1092607"/>
          </a:xfrm>
          <a:prstGeom prst="rect">
            <a:avLst/>
          </a:prstGeom>
        </p:spPr>
        <p:txBody>
          <a:bodyPr wrap="square">
            <a:spAutoFit/>
          </a:bodyPr>
          <a:lstStyle/>
          <a:p>
            <a:pPr algn="ctr">
              <a:lnSpc>
                <a:spcPts val="3400"/>
              </a:lnSpc>
              <a:spcBef>
                <a:spcPts val="1000"/>
              </a:spcBef>
            </a:pPr>
            <a:r>
              <a:rPr lang="en-US" sz="5400" b="1" dirty="0">
                <a:ln w="12700">
                  <a:solidFill>
                    <a:schemeClr val="tx2">
                      <a:lumMod val="75000"/>
                    </a:schemeClr>
                  </a:solidFill>
                  <a:prstDash val="solid"/>
                </a:ln>
                <a:solidFill>
                  <a:schemeClr val="bg1"/>
                </a:solidFill>
                <a:effectLst>
                  <a:outerShdw dist="38100" dir="2640000" algn="bl" rotWithShape="0">
                    <a:schemeClr val="tx1"/>
                  </a:outerShdw>
                </a:effectLst>
                <a:latin typeface="Franklin Gothic Heavy" panose="020B0903020102020204" pitchFamily="34" charset="0"/>
                <a:cs typeface="Arial" panose="020B0604020202020204" pitchFamily="34" charset="0"/>
              </a:rPr>
              <a:t>Features of </a:t>
            </a:r>
          </a:p>
          <a:p>
            <a:pPr lvl="0" algn="ctr">
              <a:lnSpc>
                <a:spcPts val="3400"/>
              </a:lnSpc>
              <a:spcBef>
                <a:spcPts val="1000"/>
              </a:spcBef>
            </a:pPr>
            <a:r>
              <a:rPr lang="en-US" sz="5400" b="1" dirty="0" smtClean="0">
                <a:ln w="12700">
                  <a:solidFill>
                    <a:schemeClr val="tx2">
                      <a:lumMod val="75000"/>
                    </a:schemeClr>
                  </a:solidFill>
                  <a:prstDash val="solid"/>
                </a:ln>
                <a:solidFill>
                  <a:schemeClr val="bg1"/>
                </a:solidFill>
                <a:effectLst>
                  <a:outerShdw dist="38100" dir="2640000" algn="bl" rotWithShape="0">
                    <a:schemeClr val="tx1"/>
                  </a:outerShdw>
                </a:effectLst>
                <a:latin typeface="Franklin Gothic Heavy" panose="020B0903020102020204" pitchFamily="34" charset="0"/>
                <a:cs typeface="Arial" panose="020B0604020202020204" pitchFamily="34" charset="0"/>
              </a:rPr>
              <a:t>MICROLEARNING</a:t>
            </a:r>
          </a:p>
        </p:txBody>
      </p:sp>
    </p:spTree>
    <p:extLst>
      <p:ext uri="{BB962C8B-B14F-4D97-AF65-F5344CB8AC3E}">
        <p14:creationId xmlns:p14="http://schemas.microsoft.com/office/powerpoint/2010/main" val="3942128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14:bounceEnd="44000">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14:bounceEnd="44000">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TextBox 5"/>
          <p:cNvSpPr txBox="1"/>
          <p:nvPr/>
        </p:nvSpPr>
        <p:spPr>
          <a:xfrm>
            <a:off x="5326848" y="2598118"/>
            <a:ext cx="3564830" cy="1515800"/>
          </a:xfrm>
          <a:prstGeom prst="rect">
            <a:avLst/>
          </a:prstGeom>
          <a:noFill/>
        </p:spPr>
        <p:txBody>
          <a:bodyPr wrap="square" rtlCol="0">
            <a:spAutoFit/>
          </a:bodyPr>
          <a:lstStyle/>
          <a:p>
            <a:pPr>
              <a:lnSpc>
                <a:spcPts val="3700"/>
              </a:lnSpc>
            </a:pPr>
            <a:r>
              <a:rPr lang="en-US" sz="4000" cap="small" spc="-100" dirty="0" smtClean="0">
                <a:solidFill>
                  <a:srgbClr val="007033"/>
                </a:solidFill>
                <a:effectLst>
                  <a:outerShdw blurRad="38100" dist="38100" dir="2700000" algn="tl">
                    <a:srgbClr val="000000">
                      <a:alpha val="43137"/>
                    </a:srgbClr>
                  </a:outerShdw>
                </a:effectLst>
                <a:latin typeface="Franklin Gothic Demi" panose="020B0703020102020204" pitchFamily="34" charset="0"/>
              </a:rPr>
              <a:t>F</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OCUSES</a:t>
            </a:r>
            <a:r>
              <a:rPr lang="en-US" sz="3200" cap="small" spc="-100" dirty="0" smtClean="0">
                <a:effectLst>
                  <a:outerShdw blurRad="38100" dist="38100" dir="2700000" algn="tl">
                    <a:srgbClr val="000000">
                      <a:alpha val="43137"/>
                    </a:srgbClr>
                  </a:outerShdw>
                </a:effectLst>
                <a:latin typeface="Franklin Gothic Demi" panose="020B0703020102020204" pitchFamily="34" charset="0"/>
              </a:rPr>
              <a:t> </a:t>
            </a:r>
            <a:r>
              <a:rPr lang="en-US" sz="28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on</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r>
              <a:rPr lang="en-US" sz="4000" cap="small" spc="-100" dirty="0" smtClean="0">
                <a:solidFill>
                  <a:srgbClr val="007033"/>
                </a:solidFill>
                <a:effectLst>
                  <a:outerShdw blurRad="38100" dist="38100" dir="2700000" algn="tl">
                    <a:srgbClr val="000000">
                      <a:alpha val="43137"/>
                    </a:srgbClr>
                  </a:outerShdw>
                </a:effectLst>
                <a:latin typeface="Franklin Gothic Demi" panose="020B0703020102020204" pitchFamily="34" charset="0"/>
              </a:rPr>
              <a:t>O</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NE</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p>
          <a:p>
            <a:pPr>
              <a:lnSpc>
                <a:spcPts val="3700"/>
              </a:lnSpc>
            </a:pPr>
            <a:r>
              <a:rPr lang="en-US" sz="4000" cap="small" spc="-100" dirty="0" smtClean="0">
                <a:solidFill>
                  <a:srgbClr val="007033"/>
                </a:solidFill>
                <a:effectLst>
                  <a:outerShdw blurRad="38100" dist="38100" dir="2700000" algn="tl">
                    <a:srgbClr val="000000">
                      <a:alpha val="43137"/>
                    </a:srgbClr>
                  </a:outerShdw>
                </a:effectLst>
                <a:latin typeface="Franklin Gothic Demi" panose="020B0703020102020204" pitchFamily="34" charset="0"/>
              </a:rPr>
              <a:t>L</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EARNING </a:t>
            </a:r>
            <a:r>
              <a:rPr lang="en-US" sz="4000" cap="small" spc="-100" dirty="0" smtClean="0">
                <a:solidFill>
                  <a:srgbClr val="007033"/>
                </a:solidFill>
                <a:effectLst>
                  <a:outerShdw blurRad="38100" dist="38100" dir="2700000" algn="tl">
                    <a:srgbClr val="000000">
                      <a:alpha val="43137"/>
                    </a:srgbClr>
                  </a:outerShdw>
                </a:effectLst>
                <a:latin typeface="Franklin Gothic Demi" panose="020B0703020102020204" pitchFamily="34" charset="0"/>
              </a:rPr>
              <a:t>O</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UTCOME</a:t>
            </a:r>
            <a:endParaRPr lang="en-US" sz="3200" cap="small" spc="-100"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7" name="TextBox 6"/>
          <p:cNvSpPr txBox="1"/>
          <p:nvPr/>
        </p:nvSpPr>
        <p:spPr>
          <a:xfrm>
            <a:off x="5326848" y="2598118"/>
            <a:ext cx="2871937" cy="1515800"/>
          </a:xfrm>
          <a:prstGeom prst="rect">
            <a:avLst/>
          </a:prstGeom>
          <a:noFill/>
        </p:spPr>
        <p:txBody>
          <a:bodyPr wrap="square" rtlCol="0">
            <a:spAutoFit/>
          </a:bodyPr>
          <a:lstStyle/>
          <a:p>
            <a:pPr>
              <a:lnSpc>
                <a:spcPts val="3700"/>
              </a:lnSpc>
            </a:pPr>
            <a:r>
              <a:rPr lang="en-US" sz="4000" cap="small" spc="-100"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G</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IVES</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p>
          <a:p>
            <a:pPr>
              <a:lnSpc>
                <a:spcPts val="3700"/>
              </a:lnSpc>
            </a:pPr>
            <a:r>
              <a:rPr lang="en-US" sz="4000" cap="small" spc="-100"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L</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EARNERS</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r>
              <a:rPr lang="en-US" sz="4000" cap="small" spc="-100" dirty="0" smtClean="0">
                <a:solidFill>
                  <a:srgbClr val="0070C0"/>
                </a:solidFill>
                <a:effectLst>
                  <a:outerShdw blurRad="38100" dist="38100" dir="2700000" algn="tl">
                    <a:srgbClr val="000000">
                      <a:alpha val="43137"/>
                    </a:srgbClr>
                  </a:outerShdw>
                </a:effectLst>
                <a:latin typeface="Franklin Gothic Demi" panose="020B0703020102020204" pitchFamily="34" charset="0"/>
              </a:rPr>
              <a:t>C</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ONTROL</a:t>
            </a:r>
            <a:endParaRPr lang="en-US" sz="3200" cap="small" spc="-100"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8" name="TextBox 7"/>
          <p:cNvSpPr txBox="1"/>
          <p:nvPr/>
        </p:nvSpPr>
        <p:spPr>
          <a:xfrm>
            <a:off x="5326848" y="2598118"/>
            <a:ext cx="3099184" cy="1515800"/>
          </a:xfrm>
          <a:prstGeom prst="rect">
            <a:avLst/>
          </a:prstGeom>
          <a:noFill/>
        </p:spPr>
        <p:txBody>
          <a:bodyPr wrap="square" rtlCol="0">
            <a:spAutoFit/>
          </a:bodyPr>
          <a:lstStyle/>
          <a:p>
            <a:pPr>
              <a:lnSpc>
                <a:spcPts val="3700"/>
              </a:lnSpc>
            </a:pPr>
            <a:r>
              <a:rPr lang="en-US" sz="4000" cap="small" spc="-100" dirty="0" smtClean="0">
                <a:solidFill>
                  <a:srgbClr val="C00000"/>
                </a:solidFill>
                <a:effectLst>
                  <a:outerShdw blurRad="38100" dist="38100" dir="2700000" algn="tl">
                    <a:srgbClr val="000000">
                      <a:alpha val="43137"/>
                    </a:srgbClr>
                  </a:outerShdw>
                </a:effectLst>
                <a:latin typeface="Franklin Gothic Demi" panose="020B0703020102020204" pitchFamily="34" charset="0"/>
              </a:rPr>
              <a:t>A</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LLOWS </a:t>
            </a:r>
          </a:p>
          <a:p>
            <a:pPr>
              <a:lnSpc>
                <a:spcPts val="3700"/>
              </a:lnSpc>
            </a:pPr>
            <a:r>
              <a:rPr lang="en-US" sz="4000" cap="small" spc="-80" dirty="0" smtClean="0">
                <a:solidFill>
                  <a:srgbClr val="9E0000"/>
                </a:solidFill>
                <a:effectLst>
                  <a:outerShdw blurRad="38100" dist="38100" dir="2700000" algn="tl">
                    <a:srgbClr val="000000">
                      <a:alpha val="43137"/>
                    </a:srgbClr>
                  </a:outerShdw>
                </a:effectLst>
                <a:latin typeface="Franklin Gothic Demi" panose="020B0703020102020204" pitchFamily="34" charset="0"/>
              </a:rPr>
              <a:t>L</a:t>
            </a:r>
            <a:r>
              <a:rPr lang="en-US" sz="3200" cap="small" spc="-8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EARNERS</a:t>
            </a:r>
            <a:r>
              <a:rPr lang="en-US" sz="28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p>
          <a:p>
            <a:pPr>
              <a:lnSpc>
                <a:spcPts val="3700"/>
              </a:lnSpc>
            </a:pPr>
            <a:r>
              <a:rPr lang="en-US" sz="2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TO </a:t>
            </a:r>
            <a:r>
              <a:rPr lang="en-US" sz="4000" cap="small" spc="-100" dirty="0" smtClean="0">
                <a:solidFill>
                  <a:srgbClr val="9E0000"/>
                </a:solidFill>
                <a:effectLst>
                  <a:outerShdw blurRad="38100" dist="38100" dir="2700000" algn="tl">
                    <a:srgbClr val="000000">
                      <a:alpha val="43137"/>
                    </a:srgbClr>
                  </a:outerShdw>
                </a:effectLst>
                <a:latin typeface="Franklin Gothic Demi" panose="020B0703020102020204" pitchFamily="34" charset="0"/>
              </a:rPr>
              <a:t>R</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EFLECT</a:t>
            </a:r>
            <a:endParaRPr lang="en-US" sz="3200" cap="small" spc="-100"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
        <p:nvSpPr>
          <p:cNvPr id="9" name="TextBox 8"/>
          <p:cNvSpPr txBox="1"/>
          <p:nvPr/>
        </p:nvSpPr>
        <p:spPr>
          <a:xfrm>
            <a:off x="5339201" y="2627865"/>
            <a:ext cx="2797636" cy="2464777"/>
          </a:xfrm>
          <a:prstGeom prst="rect">
            <a:avLst/>
          </a:prstGeom>
          <a:noFill/>
        </p:spPr>
        <p:txBody>
          <a:bodyPr wrap="square" rtlCol="0">
            <a:spAutoFit/>
          </a:bodyPr>
          <a:lstStyle/>
          <a:p>
            <a:pPr>
              <a:lnSpc>
                <a:spcPts val="3700"/>
              </a:lnSpc>
            </a:pPr>
            <a:r>
              <a:rPr lang="en-US" sz="4000" cap="small" spc="-100" dirty="0" smtClean="0">
                <a:solidFill>
                  <a:srgbClr val="EAB200"/>
                </a:solidFill>
                <a:effectLst>
                  <a:outerShdw blurRad="38100" dist="38100" dir="2700000" algn="tl">
                    <a:schemeClr val="tx1">
                      <a:alpha val="43000"/>
                    </a:schemeClr>
                  </a:outerShdw>
                </a:effectLst>
                <a:latin typeface="Franklin Gothic Demi" panose="020B0703020102020204" pitchFamily="34" charset="0"/>
              </a:rPr>
              <a:t>O</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FFERS</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r>
              <a:rPr lang="en-US" sz="4000" cap="small" spc="-100" dirty="0" smtClean="0">
                <a:solidFill>
                  <a:srgbClr val="EAB200"/>
                </a:solidFill>
                <a:effectLst>
                  <a:outerShdw blurRad="38100" dist="38100" dir="2700000" algn="tl">
                    <a:srgbClr val="000000">
                      <a:alpha val="43137"/>
                    </a:srgbClr>
                  </a:outerShdw>
                </a:effectLst>
                <a:latin typeface="Franklin Gothic Demi" panose="020B0703020102020204" pitchFamily="34" charset="0"/>
              </a:rPr>
              <a:t>A</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DDITIONAL</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r>
              <a:rPr lang="en-US" sz="4000" cap="small" spc="-100" dirty="0" smtClean="0">
                <a:solidFill>
                  <a:srgbClr val="EAB200"/>
                </a:solidFill>
                <a:effectLst>
                  <a:outerShdw blurRad="38100" dist="38100" dir="2700000" algn="tl">
                    <a:srgbClr val="000000">
                      <a:alpha val="43137"/>
                    </a:srgbClr>
                  </a:outerShdw>
                </a:effectLst>
                <a:latin typeface="Franklin Gothic Demi" panose="020B0703020102020204" pitchFamily="34" charset="0"/>
              </a:rPr>
              <a:t>I</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NFORMATION</a:t>
            </a:r>
          </a:p>
          <a:p>
            <a:pPr>
              <a:lnSpc>
                <a:spcPts val="3700"/>
              </a:lnSpc>
            </a:pPr>
            <a:r>
              <a:rPr lang="en-US" sz="3200" cap="small" spc="-100" dirty="0">
                <a:solidFill>
                  <a:schemeClr val="bg1"/>
                </a:solidFill>
                <a:effectLst>
                  <a:outerShdw blurRad="38100" dist="38100" dir="2700000" algn="tl">
                    <a:srgbClr val="000000">
                      <a:alpha val="43137"/>
                    </a:srgbClr>
                  </a:outerShdw>
                </a:effectLst>
                <a:latin typeface="Franklin Gothic Demi" panose="020B0703020102020204" pitchFamily="34" charset="0"/>
              </a:rPr>
              <a:t>on</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r>
              <a:rPr lang="en-US" sz="4000" cap="small" spc="-100" dirty="0" smtClean="0">
                <a:solidFill>
                  <a:srgbClr val="EAB200"/>
                </a:solidFill>
                <a:effectLst>
                  <a:outerShdw blurRad="38100" dist="38100" dir="2700000" algn="tl">
                    <a:srgbClr val="000000">
                      <a:alpha val="43137"/>
                    </a:srgbClr>
                  </a:outerShdw>
                </a:effectLst>
                <a:latin typeface="Franklin Gothic Demi" panose="020B0703020102020204" pitchFamily="34" charset="0"/>
              </a:rPr>
              <a:t>T</a:t>
            </a:r>
            <a:r>
              <a:rPr lang="en-US" sz="32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OPIC</a:t>
            </a:r>
            <a:r>
              <a:rPr lang="en-US" sz="4000" cap="small" spc="-100" dirty="0" smtClean="0">
                <a:solidFill>
                  <a:schemeClr val="bg1"/>
                </a:solidFill>
                <a:effectLst>
                  <a:outerShdw blurRad="38100" dist="38100" dir="2700000" algn="tl">
                    <a:srgbClr val="000000">
                      <a:alpha val="43137"/>
                    </a:srgbClr>
                  </a:outerShdw>
                </a:effectLst>
                <a:latin typeface="Franklin Gothic Demi" panose="020B0703020102020204" pitchFamily="34" charset="0"/>
              </a:rPr>
              <a:t> </a:t>
            </a:r>
            <a:endParaRPr lang="en-US" sz="3200" cap="small" spc="-100" dirty="0">
              <a:solidFill>
                <a:schemeClr val="bg1"/>
              </a:solidFill>
              <a:effectLst>
                <a:outerShdw blurRad="38100" dist="38100" dir="2700000" algn="tl">
                  <a:srgbClr val="000000">
                    <a:alpha val="43137"/>
                  </a:srgbClr>
                </a:outerShdw>
              </a:effectLst>
              <a:latin typeface="Franklin Gothic Demi" panose="020B0703020102020204" pitchFamily="34" charset="0"/>
            </a:endParaRPr>
          </a:p>
          <a:p>
            <a:pPr>
              <a:lnSpc>
                <a:spcPts val="3700"/>
              </a:lnSpc>
            </a:pPr>
            <a:endParaRPr lang="en-US" sz="3200" cap="small" spc="-100" dirty="0">
              <a:effectLst>
                <a:outerShdw blurRad="38100" dist="38100" dir="2700000" algn="tl">
                  <a:srgbClr val="000000">
                    <a:alpha val="43137"/>
                  </a:srgbClr>
                </a:outerShdw>
              </a:effectLst>
              <a:latin typeface="Franklin Gothic Demi" panose="020B0703020102020204" pitchFamily="34" charset="0"/>
            </a:endParaRPr>
          </a:p>
        </p:txBody>
      </p:sp>
      <p:grpSp>
        <p:nvGrpSpPr>
          <p:cNvPr id="10" name="Group 9"/>
          <p:cNvGrpSpPr/>
          <p:nvPr/>
        </p:nvGrpSpPr>
        <p:grpSpPr>
          <a:xfrm rot="8309441">
            <a:off x="794207" y="1091020"/>
            <a:ext cx="4189233" cy="4296933"/>
            <a:chOff x="3795378" y="1782773"/>
            <a:chExt cx="4572003" cy="4514079"/>
          </a:xfrm>
        </p:grpSpPr>
        <p:grpSp>
          <p:nvGrpSpPr>
            <p:cNvPr id="11" name="Group 10"/>
            <p:cNvGrpSpPr/>
            <p:nvPr/>
          </p:nvGrpSpPr>
          <p:grpSpPr>
            <a:xfrm>
              <a:off x="3795378" y="1782773"/>
              <a:ext cx="4572003" cy="4514079"/>
              <a:chOff x="2951454" y="925026"/>
              <a:chExt cx="4935121" cy="4973544"/>
            </a:xfrm>
          </p:grpSpPr>
          <p:sp>
            <p:nvSpPr>
              <p:cNvPr id="18" name="Freeform 17"/>
              <p:cNvSpPr/>
              <p:nvPr/>
            </p:nvSpPr>
            <p:spPr>
              <a:xfrm>
                <a:off x="3169941" y="1168907"/>
                <a:ext cx="4489704" cy="4489892"/>
              </a:xfrm>
              <a:custGeom>
                <a:avLst/>
                <a:gdLst>
                  <a:gd name="connsiteX0" fmla="*/ 3495444 w 4489704"/>
                  <a:gd name="connsiteY0" fmla="*/ 2298286 h 4489892"/>
                  <a:gd name="connsiteX1" fmla="*/ 3492918 w 4489704"/>
                  <a:gd name="connsiteY1" fmla="*/ 2353545 h 4489892"/>
                  <a:gd name="connsiteX2" fmla="*/ 2497382 w 4489704"/>
                  <a:gd name="connsiteY2" fmla="*/ 3432164 h 4489892"/>
                  <a:gd name="connsiteX3" fmla="*/ 2298192 w 4489704"/>
                  <a:gd name="connsiteY3" fmla="*/ 3451584 h 4489892"/>
                  <a:gd name="connsiteX4" fmla="*/ 2298192 w 4489704"/>
                  <a:gd name="connsiteY4" fmla="*/ 4305186 h 4489892"/>
                  <a:gd name="connsiteX5" fmla="*/ 2455766 w 4489704"/>
                  <a:gd name="connsiteY5" fmla="*/ 4297229 h 4489892"/>
                  <a:gd name="connsiteX6" fmla="*/ 4297041 w 4489704"/>
                  <a:gd name="connsiteY6" fmla="*/ 2455869 h 4489892"/>
                  <a:gd name="connsiteX7" fmla="*/ 4304998 w 4489704"/>
                  <a:gd name="connsiteY7" fmla="*/ 2298286 h 4489892"/>
                  <a:gd name="connsiteX8" fmla="*/ 184707 w 4489704"/>
                  <a:gd name="connsiteY8" fmla="*/ 2298286 h 4489892"/>
                  <a:gd name="connsiteX9" fmla="*/ 192663 w 4489704"/>
                  <a:gd name="connsiteY9" fmla="*/ 2455869 h 4489892"/>
                  <a:gd name="connsiteX10" fmla="*/ 2033939 w 4489704"/>
                  <a:gd name="connsiteY10" fmla="*/ 4297229 h 4489892"/>
                  <a:gd name="connsiteX11" fmla="*/ 2191512 w 4489704"/>
                  <a:gd name="connsiteY11" fmla="*/ 4305186 h 4489892"/>
                  <a:gd name="connsiteX12" fmla="*/ 2191512 w 4489704"/>
                  <a:gd name="connsiteY12" fmla="*/ 3451584 h 4489892"/>
                  <a:gd name="connsiteX13" fmla="*/ 1992324 w 4489704"/>
                  <a:gd name="connsiteY13" fmla="*/ 3432164 h 4489892"/>
                  <a:gd name="connsiteX14" fmla="*/ 996788 w 4489704"/>
                  <a:gd name="connsiteY14" fmla="*/ 2353545 h 4489892"/>
                  <a:gd name="connsiteX15" fmla="*/ 994263 w 4489704"/>
                  <a:gd name="connsiteY15" fmla="*/ 2298286 h 4489892"/>
                  <a:gd name="connsiteX16" fmla="*/ 2218016 w 4489704"/>
                  <a:gd name="connsiteY16" fmla="*/ 1184852 h 4489892"/>
                  <a:gd name="connsiteX17" fmla="*/ 1723048 w 4489704"/>
                  <a:gd name="connsiteY17" fmla="*/ 1323903 h 4489892"/>
                  <a:gd name="connsiteX18" fmla="*/ 1338566 w 4489704"/>
                  <a:gd name="connsiteY18" fmla="*/ 2752303 h 4489892"/>
                  <a:gd name="connsiteX19" fmla="*/ 2766656 w 4489704"/>
                  <a:gd name="connsiteY19" fmla="*/ 3137933 h 4489892"/>
                  <a:gd name="connsiteX20" fmla="*/ 3151137 w 4489704"/>
                  <a:gd name="connsiteY20" fmla="*/ 1709533 h 4489892"/>
                  <a:gd name="connsiteX21" fmla="*/ 2218016 w 4489704"/>
                  <a:gd name="connsiteY21" fmla="*/ 1184852 h 4489892"/>
                  <a:gd name="connsiteX22" fmla="*/ 2298192 w 4489704"/>
                  <a:gd name="connsiteY22" fmla="*/ 184707 h 4489892"/>
                  <a:gd name="connsiteX23" fmla="*/ 2298192 w 4489704"/>
                  <a:gd name="connsiteY23" fmla="*/ 1038308 h 4489892"/>
                  <a:gd name="connsiteX24" fmla="*/ 2497382 w 4489704"/>
                  <a:gd name="connsiteY24" fmla="*/ 1057728 h 4489892"/>
                  <a:gd name="connsiteX25" fmla="*/ 3492918 w 4489704"/>
                  <a:gd name="connsiteY25" fmla="*/ 2136347 h 4489892"/>
                  <a:gd name="connsiteX26" fmla="*/ 3495444 w 4489704"/>
                  <a:gd name="connsiteY26" fmla="*/ 2191606 h 4489892"/>
                  <a:gd name="connsiteX27" fmla="*/ 4304998 w 4489704"/>
                  <a:gd name="connsiteY27" fmla="*/ 2191606 h 4489892"/>
                  <a:gd name="connsiteX28" fmla="*/ 4297041 w 4489704"/>
                  <a:gd name="connsiteY28" fmla="*/ 2034023 h 4489892"/>
                  <a:gd name="connsiteX29" fmla="*/ 2455766 w 4489704"/>
                  <a:gd name="connsiteY29" fmla="*/ 192664 h 4489892"/>
                  <a:gd name="connsiteX30" fmla="*/ 2191512 w 4489704"/>
                  <a:gd name="connsiteY30" fmla="*/ 184707 h 4489892"/>
                  <a:gd name="connsiteX31" fmla="*/ 2033939 w 4489704"/>
                  <a:gd name="connsiteY31" fmla="*/ 192664 h 4489892"/>
                  <a:gd name="connsiteX32" fmla="*/ 192663 w 4489704"/>
                  <a:gd name="connsiteY32" fmla="*/ 2034023 h 4489892"/>
                  <a:gd name="connsiteX33" fmla="*/ 184707 w 4489704"/>
                  <a:gd name="connsiteY33" fmla="*/ 2191606 h 4489892"/>
                  <a:gd name="connsiteX34" fmla="*/ 994263 w 4489704"/>
                  <a:gd name="connsiteY34" fmla="*/ 2191606 h 4489892"/>
                  <a:gd name="connsiteX35" fmla="*/ 996788 w 4489704"/>
                  <a:gd name="connsiteY35" fmla="*/ 2136347 h 4489892"/>
                  <a:gd name="connsiteX36" fmla="*/ 1992324 w 4489704"/>
                  <a:gd name="connsiteY36" fmla="*/ 1057728 h 4489892"/>
                  <a:gd name="connsiteX37" fmla="*/ 2191512 w 4489704"/>
                  <a:gd name="connsiteY37" fmla="*/ 1038309 h 4489892"/>
                  <a:gd name="connsiteX38" fmla="*/ 2244852 w 4489704"/>
                  <a:gd name="connsiteY38" fmla="*/ 0 h 4489892"/>
                  <a:gd name="connsiteX39" fmla="*/ 4489704 w 4489704"/>
                  <a:gd name="connsiteY39" fmla="*/ 2244946 h 4489892"/>
                  <a:gd name="connsiteX40" fmla="*/ 2244852 w 4489704"/>
                  <a:gd name="connsiteY40" fmla="*/ 4489892 h 4489892"/>
                  <a:gd name="connsiteX41" fmla="*/ 0 w 4489704"/>
                  <a:gd name="connsiteY41" fmla="*/ 2244946 h 4489892"/>
                  <a:gd name="connsiteX42" fmla="*/ 2244852 w 4489704"/>
                  <a:gd name="connsiteY42" fmla="*/ 0 h 448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9704" h="4489892">
                    <a:moveTo>
                      <a:pt x="3495444" y="2298286"/>
                    </a:moveTo>
                    <a:lnTo>
                      <a:pt x="3492918" y="2353545"/>
                    </a:lnTo>
                    <a:cubicBezTo>
                      <a:pt x="3443639" y="2890174"/>
                      <a:pt x="3032679" y="3326227"/>
                      <a:pt x="2497382" y="3432164"/>
                    </a:cubicBezTo>
                    <a:lnTo>
                      <a:pt x="2298192" y="3451584"/>
                    </a:lnTo>
                    <a:lnTo>
                      <a:pt x="2298192" y="4305186"/>
                    </a:lnTo>
                    <a:lnTo>
                      <a:pt x="2455766" y="4297229"/>
                    </a:lnTo>
                    <a:cubicBezTo>
                      <a:pt x="3426618" y="4198629"/>
                      <a:pt x="4198446" y="3426766"/>
                      <a:pt x="4297041" y="2455869"/>
                    </a:cubicBezTo>
                    <a:lnTo>
                      <a:pt x="4304998" y="2298286"/>
                    </a:lnTo>
                    <a:close/>
                    <a:moveTo>
                      <a:pt x="184707" y="2298286"/>
                    </a:moveTo>
                    <a:lnTo>
                      <a:pt x="192663" y="2455869"/>
                    </a:lnTo>
                    <a:cubicBezTo>
                      <a:pt x="291259" y="3426766"/>
                      <a:pt x="1063086" y="4198629"/>
                      <a:pt x="2033939" y="4297229"/>
                    </a:cubicBezTo>
                    <a:lnTo>
                      <a:pt x="2191512" y="4305186"/>
                    </a:lnTo>
                    <a:lnTo>
                      <a:pt x="2191512" y="3451584"/>
                    </a:lnTo>
                    <a:lnTo>
                      <a:pt x="1992324" y="3432164"/>
                    </a:lnTo>
                    <a:cubicBezTo>
                      <a:pt x="1457027" y="3326227"/>
                      <a:pt x="1046067" y="2890174"/>
                      <a:pt x="996788" y="2353545"/>
                    </a:cubicBezTo>
                    <a:lnTo>
                      <a:pt x="994263" y="2298286"/>
                    </a:lnTo>
                    <a:close/>
                    <a:moveTo>
                      <a:pt x="2218016" y="1184852"/>
                    </a:moveTo>
                    <a:cubicBezTo>
                      <a:pt x="2049437" y="1188914"/>
                      <a:pt x="1879463" y="1233918"/>
                      <a:pt x="1723048" y="1323903"/>
                    </a:cubicBezTo>
                    <a:cubicBezTo>
                      <a:pt x="1222520" y="1611856"/>
                      <a:pt x="1050382" y="2251373"/>
                      <a:pt x="1338566" y="2752303"/>
                    </a:cubicBezTo>
                    <a:cubicBezTo>
                      <a:pt x="1626750" y="3253233"/>
                      <a:pt x="2266128" y="3425886"/>
                      <a:pt x="2766656" y="3137933"/>
                    </a:cubicBezTo>
                    <a:cubicBezTo>
                      <a:pt x="3267184" y="2849980"/>
                      <a:pt x="3439322" y="2210463"/>
                      <a:pt x="3151137" y="1709533"/>
                    </a:cubicBezTo>
                    <a:cubicBezTo>
                      <a:pt x="2953011" y="1365144"/>
                      <a:pt x="2588890" y="1175917"/>
                      <a:pt x="2218016" y="1184852"/>
                    </a:cubicBezTo>
                    <a:close/>
                    <a:moveTo>
                      <a:pt x="2298192" y="184707"/>
                    </a:moveTo>
                    <a:lnTo>
                      <a:pt x="2298192" y="1038308"/>
                    </a:lnTo>
                    <a:lnTo>
                      <a:pt x="2497382" y="1057728"/>
                    </a:lnTo>
                    <a:cubicBezTo>
                      <a:pt x="3032679" y="1163665"/>
                      <a:pt x="3443639" y="1599719"/>
                      <a:pt x="3492918" y="2136347"/>
                    </a:cubicBezTo>
                    <a:lnTo>
                      <a:pt x="3495444" y="2191606"/>
                    </a:lnTo>
                    <a:lnTo>
                      <a:pt x="4304998" y="2191606"/>
                    </a:lnTo>
                    <a:lnTo>
                      <a:pt x="4297041" y="2034023"/>
                    </a:lnTo>
                    <a:cubicBezTo>
                      <a:pt x="4198446" y="1063127"/>
                      <a:pt x="3426618" y="291264"/>
                      <a:pt x="2455766" y="192664"/>
                    </a:cubicBezTo>
                    <a:close/>
                    <a:moveTo>
                      <a:pt x="2191512" y="184707"/>
                    </a:moveTo>
                    <a:lnTo>
                      <a:pt x="2033939" y="192664"/>
                    </a:lnTo>
                    <a:cubicBezTo>
                      <a:pt x="1063086" y="291264"/>
                      <a:pt x="291259" y="1063127"/>
                      <a:pt x="192663" y="2034023"/>
                    </a:cubicBezTo>
                    <a:lnTo>
                      <a:pt x="184707" y="2191606"/>
                    </a:lnTo>
                    <a:lnTo>
                      <a:pt x="994263" y="2191606"/>
                    </a:lnTo>
                    <a:lnTo>
                      <a:pt x="996788" y="2136347"/>
                    </a:lnTo>
                    <a:cubicBezTo>
                      <a:pt x="1046067" y="1599719"/>
                      <a:pt x="1457027" y="1163665"/>
                      <a:pt x="1992324" y="1057728"/>
                    </a:cubicBezTo>
                    <a:lnTo>
                      <a:pt x="2191512" y="1038309"/>
                    </a:lnTo>
                    <a:close/>
                    <a:moveTo>
                      <a:pt x="2244852" y="0"/>
                    </a:moveTo>
                    <a:cubicBezTo>
                      <a:pt x="3484650" y="0"/>
                      <a:pt x="4489704" y="1005097"/>
                      <a:pt x="4489704" y="2244946"/>
                    </a:cubicBezTo>
                    <a:cubicBezTo>
                      <a:pt x="4489704" y="3484795"/>
                      <a:pt x="3484650" y="4489892"/>
                      <a:pt x="2244852" y="4489892"/>
                    </a:cubicBezTo>
                    <a:cubicBezTo>
                      <a:pt x="1005054" y="4489892"/>
                      <a:pt x="0" y="3484795"/>
                      <a:pt x="0" y="2244946"/>
                    </a:cubicBezTo>
                    <a:cubicBezTo>
                      <a:pt x="0" y="1005097"/>
                      <a:pt x="1005054" y="0"/>
                      <a:pt x="2244852" y="0"/>
                    </a:cubicBezTo>
                    <a:close/>
                  </a:path>
                </a:pathLst>
              </a:cu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 name="Freeform 18"/>
              <p:cNvSpPr/>
              <p:nvPr/>
            </p:nvSpPr>
            <p:spPr>
              <a:xfrm>
                <a:off x="2951454" y="925026"/>
                <a:ext cx="2254206" cy="2255505"/>
              </a:xfrm>
              <a:custGeom>
                <a:avLst/>
                <a:gdLst>
                  <a:gd name="connsiteX0" fmla="*/ 2049278 w 2049278"/>
                  <a:gd name="connsiteY0" fmla="*/ 0 h 2050459"/>
                  <a:gd name="connsiteX1" fmla="*/ 2049278 w 2049278"/>
                  <a:gd name="connsiteY1" fmla="*/ 1036589 h 2050459"/>
                  <a:gd name="connsiteX2" fmla="*/ 1980153 w 2049278"/>
                  <a:gd name="connsiteY2" fmla="*/ 1043313 h 2050459"/>
                  <a:gd name="connsiteX3" fmla="*/ 992844 w 2049278"/>
                  <a:gd name="connsiteY3" fmla="*/ 2020090 h 2050459"/>
                  <a:gd name="connsiteX4" fmla="*/ 988646 w 2049278"/>
                  <a:gd name="connsiteY4" fmla="*/ 2050459 h 2050459"/>
                  <a:gd name="connsiteX5" fmla="*/ 0 w 2049278"/>
                  <a:gd name="connsiteY5" fmla="*/ 2050459 h 2050459"/>
                  <a:gd name="connsiteX6" fmla="*/ 2245 w 2049278"/>
                  <a:gd name="connsiteY6" fmla="*/ 2005980 h 2050459"/>
                  <a:gd name="connsiteX7" fmla="*/ 2004922 w 2049278"/>
                  <a:gd name="connsiteY7" fmla="*/ 2241 h 2050459"/>
                  <a:gd name="connsiteX8" fmla="*/ 2049278 w 2049278"/>
                  <a:gd name="connsiteY8" fmla="*/ 0 h 205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278" h="2050459">
                    <a:moveTo>
                      <a:pt x="2049278" y="0"/>
                    </a:moveTo>
                    <a:lnTo>
                      <a:pt x="2049278" y="1036589"/>
                    </a:lnTo>
                    <a:lnTo>
                      <a:pt x="1980153" y="1043313"/>
                    </a:lnTo>
                    <a:cubicBezTo>
                      <a:pt x="1477293" y="1142601"/>
                      <a:pt x="1083448" y="1530663"/>
                      <a:pt x="992844" y="2020090"/>
                    </a:cubicBezTo>
                    <a:lnTo>
                      <a:pt x="988646" y="2050459"/>
                    </a:lnTo>
                    <a:lnTo>
                      <a:pt x="0" y="2050459"/>
                    </a:lnTo>
                    <a:lnTo>
                      <a:pt x="2245" y="2005980"/>
                    </a:lnTo>
                    <a:cubicBezTo>
                      <a:pt x="109483" y="949465"/>
                      <a:pt x="948967" y="109536"/>
                      <a:pt x="2004922" y="2241"/>
                    </a:cubicBezTo>
                    <a:lnTo>
                      <a:pt x="2049278" y="0"/>
                    </a:lnTo>
                    <a:close/>
                  </a:path>
                </a:pathLst>
              </a:custGeom>
              <a:solidFill>
                <a:srgbClr val="0070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0" dirty="0">
                  <a:solidFill>
                    <a:schemeClr val="bg1"/>
                  </a:solidFill>
                  <a:latin typeface="Rockwell Extra Bold" panose="02060903040505020403" pitchFamily="18" charset="0"/>
                </a:endParaRPr>
              </a:p>
            </p:txBody>
          </p:sp>
          <p:sp>
            <p:nvSpPr>
              <p:cNvPr id="20" name="Freeform 19"/>
              <p:cNvSpPr/>
              <p:nvPr/>
            </p:nvSpPr>
            <p:spPr>
              <a:xfrm>
                <a:off x="5632369" y="925026"/>
                <a:ext cx="2254206" cy="2255505"/>
              </a:xfrm>
              <a:custGeom>
                <a:avLst/>
                <a:gdLst>
                  <a:gd name="connsiteX0" fmla="*/ 0 w 2049278"/>
                  <a:gd name="connsiteY0" fmla="*/ 0 h 2050459"/>
                  <a:gd name="connsiteX1" fmla="*/ 44356 w 2049278"/>
                  <a:gd name="connsiteY1" fmla="*/ 2241 h 2050459"/>
                  <a:gd name="connsiteX2" fmla="*/ 2047033 w 2049278"/>
                  <a:gd name="connsiteY2" fmla="*/ 2005980 h 2050459"/>
                  <a:gd name="connsiteX3" fmla="*/ 2049278 w 2049278"/>
                  <a:gd name="connsiteY3" fmla="*/ 2050459 h 2050459"/>
                  <a:gd name="connsiteX4" fmla="*/ 1060634 w 2049278"/>
                  <a:gd name="connsiteY4" fmla="*/ 2050459 h 2050459"/>
                  <a:gd name="connsiteX5" fmla="*/ 1056436 w 2049278"/>
                  <a:gd name="connsiteY5" fmla="*/ 2020090 h 2050459"/>
                  <a:gd name="connsiteX6" fmla="*/ 69127 w 2049278"/>
                  <a:gd name="connsiteY6" fmla="*/ 1043313 h 2050459"/>
                  <a:gd name="connsiteX7" fmla="*/ 0 w 2049278"/>
                  <a:gd name="connsiteY7" fmla="*/ 1036588 h 2050459"/>
                  <a:gd name="connsiteX8" fmla="*/ 0 w 2049278"/>
                  <a:gd name="connsiteY8" fmla="*/ 0 h 205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278" h="2050459">
                    <a:moveTo>
                      <a:pt x="0" y="0"/>
                    </a:moveTo>
                    <a:lnTo>
                      <a:pt x="44356" y="2241"/>
                    </a:lnTo>
                    <a:cubicBezTo>
                      <a:pt x="1100311" y="109536"/>
                      <a:pt x="1939795" y="949465"/>
                      <a:pt x="2047033" y="2005980"/>
                    </a:cubicBezTo>
                    <a:lnTo>
                      <a:pt x="2049278" y="2050459"/>
                    </a:lnTo>
                    <a:lnTo>
                      <a:pt x="1060634" y="2050459"/>
                    </a:lnTo>
                    <a:lnTo>
                      <a:pt x="1056436" y="2020090"/>
                    </a:lnTo>
                    <a:cubicBezTo>
                      <a:pt x="965832" y="1530663"/>
                      <a:pt x="571987" y="1142601"/>
                      <a:pt x="69127" y="1043313"/>
                    </a:cubicBezTo>
                    <a:lnTo>
                      <a:pt x="0" y="1036588"/>
                    </a:lnTo>
                    <a:lnTo>
                      <a:pt x="0" y="0"/>
                    </a:lnTo>
                    <a:close/>
                  </a:path>
                </a:pathLst>
              </a:custGeom>
              <a:solidFill>
                <a:srgbClr val="CC99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 name="Freeform 20"/>
              <p:cNvSpPr/>
              <p:nvPr/>
            </p:nvSpPr>
            <p:spPr>
              <a:xfrm>
                <a:off x="2951454" y="3643067"/>
                <a:ext cx="2254206" cy="2255503"/>
              </a:xfrm>
              <a:custGeom>
                <a:avLst/>
                <a:gdLst>
                  <a:gd name="connsiteX0" fmla="*/ 0 w 2049278"/>
                  <a:gd name="connsiteY0" fmla="*/ 0 h 2050457"/>
                  <a:gd name="connsiteX1" fmla="*/ 988646 w 2049278"/>
                  <a:gd name="connsiteY1" fmla="*/ 0 h 2050457"/>
                  <a:gd name="connsiteX2" fmla="*/ 992844 w 2049278"/>
                  <a:gd name="connsiteY2" fmla="*/ 30369 h 2050457"/>
                  <a:gd name="connsiteX3" fmla="*/ 1980153 w 2049278"/>
                  <a:gd name="connsiteY3" fmla="*/ 1007147 h 2050457"/>
                  <a:gd name="connsiteX4" fmla="*/ 2049278 w 2049278"/>
                  <a:gd name="connsiteY4" fmla="*/ 1013871 h 2050457"/>
                  <a:gd name="connsiteX5" fmla="*/ 2049278 w 2049278"/>
                  <a:gd name="connsiteY5" fmla="*/ 2050457 h 2050457"/>
                  <a:gd name="connsiteX6" fmla="*/ 2004922 w 2049278"/>
                  <a:gd name="connsiteY6" fmla="*/ 2048216 h 2050457"/>
                  <a:gd name="connsiteX7" fmla="*/ 2245 w 2049278"/>
                  <a:gd name="connsiteY7" fmla="*/ 44477 h 2050457"/>
                  <a:gd name="connsiteX8" fmla="*/ 0 w 2049278"/>
                  <a:gd name="connsiteY8" fmla="*/ 0 h 20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278" h="2050457">
                    <a:moveTo>
                      <a:pt x="0" y="0"/>
                    </a:moveTo>
                    <a:lnTo>
                      <a:pt x="988646" y="0"/>
                    </a:lnTo>
                    <a:lnTo>
                      <a:pt x="992844" y="30369"/>
                    </a:lnTo>
                    <a:cubicBezTo>
                      <a:pt x="1083448" y="519797"/>
                      <a:pt x="1477293" y="907858"/>
                      <a:pt x="1980153" y="1007147"/>
                    </a:cubicBezTo>
                    <a:lnTo>
                      <a:pt x="2049278" y="1013871"/>
                    </a:lnTo>
                    <a:lnTo>
                      <a:pt x="2049278" y="2050457"/>
                    </a:lnTo>
                    <a:lnTo>
                      <a:pt x="2004922" y="2048216"/>
                    </a:lnTo>
                    <a:cubicBezTo>
                      <a:pt x="948967" y="1940921"/>
                      <a:pt x="109483" y="1100993"/>
                      <a:pt x="2245" y="44477"/>
                    </a:cubicBezTo>
                    <a:lnTo>
                      <a:pt x="0" y="0"/>
                    </a:lnTo>
                    <a:close/>
                  </a:path>
                </a:pathLst>
              </a:cu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 name="Freeform 21"/>
              <p:cNvSpPr/>
              <p:nvPr/>
            </p:nvSpPr>
            <p:spPr>
              <a:xfrm>
                <a:off x="5632369" y="3643067"/>
                <a:ext cx="2254206" cy="2255503"/>
              </a:xfrm>
              <a:custGeom>
                <a:avLst/>
                <a:gdLst>
                  <a:gd name="connsiteX0" fmla="*/ 1060634 w 2049278"/>
                  <a:gd name="connsiteY0" fmla="*/ 0 h 2050457"/>
                  <a:gd name="connsiteX1" fmla="*/ 2049278 w 2049278"/>
                  <a:gd name="connsiteY1" fmla="*/ 0 h 2050457"/>
                  <a:gd name="connsiteX2" fmla="*/ 2047033 w 2049278"/>
                  <a:gd name="connsiteY2" fmla="*/ 44477 h 2050457"/>
                  <a:gd name="connsiteX3" fmla="*/ 44356 w 2049278"/>
                  <a:gd name="connsiteY3" fmla="*/ 2048216 h 2050457"/>
                  <a:gd name="connsiteX4" fmla="*/ 0 w 2049278"/>
                  <a:gd name="connsiteY4" fmla="*/ 2050457 h 2050457"/>
                  <a:gd name="connsiteX5" fmla="*/ 0 w 2049278"/>
                  <a:gd name="connsiteY5" fmla="*/ 1013871 h 2050457"/>
                  <a:gd name="connsiteX6" fmla="*/ 69127 w 2049278"/>
                  <a:gd name="connsiteY6" fmla="*/ 1007147 h 2050457"/>
                  <a:gd name="connsiteX7" fmla="*/ 1056436 w 2049278"/>
                  <a:gd name="connsiteY7" fmla="*/ 30369 h 2050457"/>
                  <a:gd name="connsiteX8" fmla="*/ 1060634 w 2049278"/>
                  <a:gd name="connsiteY8" fmla="*/ 0 h 20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278" h="2050457">
                    <a:moveTo>
                      <a:pt x="1060634" y="0"/>
                    </a:moveTo>
                    <a:lnTo>
                      <a:pt x="2049278" y="0"/>
                    </a:lnTo>
                    <a:lnTo>
                      <a:pt x="2047033" y="44477"/>
                    </a:lnTo>
                    <a:cubicBezTo>
                      <a:pt x="1939795" y="1100993"/>
                      <a:pt x="1100311" y="1940921"/>
                      <a:pt x="44356" y="2048216"/>
                    </a:cubicBezTo>
                    <a:lnTo>
                      <a:pt x="0" y="2050457"/>
                    </a:lnTo>
                    <a:lnTo>
                      <a:pt x="0" y="1013871"/>
                    </a:lnTo>
                    <a:lnTo>
                      <a:pt x="69127" y="1007147"/>
                    </a:lnTo>
                    <a:cubicBezTo>
                      <a:pt x="571987" y="907858"/>
                      <a:pt x="965832" y="519797"/>
                      <a:pt x="1056436" y="30369"/>
                    </a:cubicBezTo>
                    <a:lnTo>
                      <a:pt x="1060634" y="0"/>
                    </a:lnTo>
                    <a:close/>
                  </a:path>
                </a:pathLst>
              </a:custGeom>
              <a:solidFill>
                <a:srgbClr val="9E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pic>
          <p:nvPicPr>
            <p:cNvPr id="12" name="Picture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936133">
              <a:off x="7104017" y="2500534"/>
              <a:ext cx="535584" cy="735229"/>
            </a:xfrm>
            <a:prstGeom prst="round2DiagRect">
              <a:avLst/>
            </a:prstGeom>
          </p:spPr>
        </p:pic>
        <p:sp>
          <p:nvSpPr>
            <p:cNvPr id="13" name="Rectangle 12"/>
            <p:cNvSpPr/>
            <p:nvPr/>
          </p:nvSpPr>
          <p:spPr>
            <a:xfrm rot="13360957">
              <a:off x="4466218" y="2525735"/>
              <a:ext cx="572594" cy="769441"/>
            </a:xfrm>
            <a:prstGeom prst="rect">
              <a:avLst/>
            </a:prstGeom>
            <a:noFill/>
          </p:spPr>
          <p:txBody>
            <a:bodyPr wrap="none">
              <a:spAutoFit/>
            </a:bodyPr>
            <a:lstStyle/>
            <a:p>
              <a:pPr lvl="0" algn="ctr"/>
              <a:r>
                <a:rPr lang="en-US" sz="4400" dirty="0">
                  <a:solidFill>
                    <a:schemeClr val="bg1"/>
                  </a:solidFill>
                  <a:latin typeface="Rockwell Extra Bold" panose="02060903040505020403" pitchFamily="18" charset="0"/>
                </a:rPr>
                <a:t>1</a:t>
              </a:r>
            </a:p>
          </p:txBody>
        </p:sp>
        <p:grpSp>
          <p:nvGrpSpPr>
            <p:cNvPr id="14" name="Group 13"/>
            <p:cNvGrpSpPr/>
            <p:nvPr/>
          </p:nvGrpSpPr>
          <p:grpSpPr>
            <a:xfrm>
              <a:off x="6900411" y="5033555"/>
              <a:ext cx="696766" cy="641570"/>
              <a:chOff x="17350033" y="3997528"/>
              <a:chExt cx="2178353" cy="1477293"/>
            </a:xfrm>
            <a:solidFill>
              <a:schemeClr val="bg1">
                <a:lumMod val="65000"/>
              </a:schemeClr>
            </a:solidFill>
            <a:effectLst>
              <a:outerShdw blurRad="50800" dist="50800" dir="5400000" sx="10000" sy="10000" algn="ctr" rotWithShape="0">
                <a:srgbClr val="000000">
                  <a:alpha val="43137"/>
                </a:srgbClr>
              </a:outerShdw>
            </a:effectLst>
          </p:grpSpPr>
          <p:sp>
            <p:nvSpPr>
              <p:cNvPr id="16" name="Freeform 15"/>
              <p:cNvSpPr/>
              <p:nvPr/>
            </p:nvSpPr>
            <p:spPr>
              <a:xfrm rot="2157422">
                <a:off x="17350033" y="3997528"/>
                <a:ext cx="1206209" cy="965254"/>
              </a:xfrm>
              <a:custGeom>
                <a:avLst/>
                <a:gdLst>
                  <a:gd name="connsiteX0" fmla="*/ 1201748 w 1741546"/>
                  <a:gd name="connsiteY0" fmla="*/ 634735 h 2882003"/>
                  <a:gd name="connsiteX1" fmla="*/ 1335775 w 1741546"/>
                  <a:gd name="connsiteY1" fmla="*/ 701447 h 2882003"/>
                  <a:gd name="connsiteX2" fmla="*/ 1723380 w 1741546"/>
                  <a:gd name="connsiteY2" fmla="*/ 1372799 h 2882003"/>
                  <a:gd name="connsiteX3" fmla="*/ 1673808 w 1741546"/>
                  <a:gd name="connsiteY3" fmla="*/ 1557801 h 2882003"/>
                  <a:gd name="connsiteX4" fmla="*/ 1673809 w 1741546"/>
                  <a:gd name="connsiteY4" fmla="*/ 1557800 h 2882003"/>
                  <a:gd name="connsiteX5" fmla="*/ 1488807 w 1741546"/>
                  <a:gd name="connsiteY5" fmla="*/ 1508229 h 2882003"/>
                  <a:gd name="connsiteX6" fmla="*/ 1191620 w 1741546"/>
                  <a:gd name="connsiteY6" fmla="*/ 993487 h 2882003"/>
                  <a:gd name="connsiteX7" fmla="*/ 1191620 w 1741546"/>
                  <a:gd name="connsiteY7" fmla="*/ 1892269 h 2882003"/>
                  <a:gd name="connsiteX8" fmla="*/ 1188517 w 1741546"/>
                  <a:gd name="connsiteY8" fmla="*/ 1892269 h 2882003"/>
                  <a:gd name="connsiteX9" fmla="*/ 1188517 w 1741546"/>
                  <a:gd name="connsiteY9" fmla="*/ 2753214 h 2882003"/>
                  <a:gd name="connsiteX10" fmla="*/ 1059729 w 1741546"/>
                  <a:gd name="connsiteY10" fmla="*/ 2882002 h 2882003"/>
                  <a:gd name="connsiteX11" fmla="*/ 930941 w 1741546"/>
                  <a:gd name="connsiteY11" fmla="*/ 2753214 h 2882003"/>
                  <a:gd name="connsiteX12" fmla="*/ 930941 w 1741546"/>
                  <a:gd name="connsiteY12" fmla="*/ 1892269 h 2882003"/>
                  <a:gd name="connsiteX13" fmla="*/ 723773 w 1741546"/>
                  <a:gd name="connsiteY13" fmla="*/ 1892269 h 2882003"/>
                  <a:gd name="connsiteX14" fmla="*/ 723773 w 1741546"/>
                  <a:gd name="connsiteY14" fmla="*/ 2753215 h 2882003"/>
                  <a:gd name="connsiteX15" fmla="*/ 594985 w 1741546"/>
                  <a:gd name="connsiteY15" fmla="*/ 2882003 h 2882003"/>
                  <a:gd name="connsiteX16" fmla="*/ 466197 w 1741546"/>
                  <a:gd name="connsiteY16" fmla="*/ 2753215 h 2882003"/>
                  <a:gd name="connsiteX17" fmla="*/ 466197 w 1741546"/>
                  <a:gd name="connsiteY17" fmla="*/ 1725578 h 2882003"/>
                  <a:gd name="connsiteX18" fmla="*/ 471377 w 1741546"/>
                  <a:gd name="connsiteY18" fmla="*/ 1699921 h 2882003"/>
                  <a:gd name="connsiteX19" fmla="*/ 471377 w 1741546"/>
                  <a:gd name="connsiteY19" fmla="*/ 1068956 h 2882003"/>
                  <a:gd name="connsiteX20" fmla="*/ 252737 w 1741546"/>
                  <a:gd name="connsiteY20" fmla="*/ 1447651 h 2882003"/>
                  <a:gd name="connsiteX21" fmla="*/ 67737 w 1741546"/>
                  <a:gd name="connsiteY21" fmla="*/ 1497222 h 2882003"/>
                  <a:gd name="connsiteX22" fmla="*/ 18166 w 1741546"/>
                  <a:gd name="connsiteY22" fmla="*/ 1312221 h 2882003"/>
                  <a:gd name="connsiteX23" fmla="*/ 367817 w 1741546"/>
                  <a:gd name="connsiteY23" fmla="*/ 706608 h 2882003"/>
                  <a:gd name="connsiteX24" fmla="*/ 450051 w 1741546"/>
                  <a:gd name="connsiteY24" fmla="*/ 643508 h 2882003"/>
                  <a:gd name="connsiteX25" fmla="*/ 499089 w 1741546"/>
                  <a:gd name="connsiteY25" fmla="*/ 640089 h 2882003"/>
                  <a:gd name="connsiteX26" fmla="*/ 499766 w 1741546"/>
                  <a:gd name="connsiteY26" fmla="*/ 639952 h 2882003"/>
                  <a:gd name="connsiteX27" fmla="*/ 501049 w 1741546"/>
                  <a:gd name="connsiteY27" fmla="*/ 639952 h 2882003"/>
                  <a:gd name="connsiteX28" fmla="*/ 501843 w 1741546"/>
                  <a:gd name="connsiteY28" fmla="*/ 639897 h 2882003"/>
                  <a:gd name="connsiteX29" fmla="*/ 502008 w 1741546"/>
                  <a:gd name="connsiteY29" fmla="*/ 639952 h 2882003"/>
                  <a:gd name="connsiteX30" fmla="*/ 1186234 w 1741546"/>
                  <a:gd name="connsiteY30" fmla="*/ 639952 h 2882003"/>
                  <a:gd name="connsiteX31" fmla="*/ 828396 w 1741546"/>
                  <a:gd name="connsiteY31" fmla="*/ 0 h 2882003"/>
                  <a:gd name="connsiteX32" fmla="*/ 1133114 w 1741546"/>
                  <a:gd name="connsiteY32" fmla="*/ 299525 h 2882003"/>
                  <a:gd name="connsiteX33" fmla="*/ 828396 w 1741546"/>
                  <a:gd name="connsiteY33" fmla="*/ 599050 h 2882003"/>
                  <a:gd name="connsiteX34" fmla="*/ 523678 w 1741546"/>
                  <a:gd name="connsiteY34" fmla="*/ 299525 h 2882003"/>
                  <a:gd name="connsiteX35" fmla="*/ 828396 w 1741546"/>
                  <a:gd name="connsiteY35" fmla="*/ 0 h 288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1546" h="2882003">
                    <a:moveTo>
                      <a:pt x="1201748" y="634735"/>
                    </a:moveTo>
                    <a:cubicBezTo>
                      <a:pt x="1254124" y="628236"/>
                      <a:pt x="1307727" y="652866"/>
                      <a:pt x="1335775" y="701447"/>
                    </a:cubicBezTo>
                    <a:cubicBezTo>
                      <a:pt x="1464977" y="925231"/>
                      <a:pt x="1594178" y="1149016"/>
                      <a:pt x="1723380" y="1372799"/>
                    </a:cubicBezTo>
                    <a:cubicBezTo>
                      <a:pt x="1760778" y="1437574"/>
                      <a:pt x="1738584" y="1520403"/>
                      <a:pt x="1673808" y="1557801"/>
                    </a:cubicBezTo>
                    <a:lnTo>
                      <a:pt x="1673809" y="1557800"/>
                    </a:lnTo>
                    <a:cubicBezTo>
                      <a:pt x="1609034" y="1595198"/>
                      <a:pt x="1526205" y="1573004"/>
                      <a:pt x="1488807" y="1508229"/>
                    </a:cubicBezTo>
                    <a:lnTo>
                      <a:pt x="1191620" y="993487"/>
                    </a:lnTo>
                    <a:lnTo>
                      <a:pt x="1191620" y="1892269"/>
                    </a:lnTo>
                    <a:lnTo>
                      <a:pt x="1188517" y="1892269"/>
                    </a:lnTo>
                    <a:lnTo>
                      <a:pt x="1188517" y="2753214"/>
                    </a:lnTo>
                    <a:cubicBezTo>
                      <a:pt x="1188517" y="2824342"/>
                      <a:pt x="1130857" y="2882002"/>
                      <a:pt x="1059729" y="2882002"/>
                    </a:cubicBezTo>
                    <a:cubicBezTo>
                      <a:pt x="988601" y="2882002"/>
                      <a:pt x="930941" y="2824342"/>
                      <a:pt x="930941" y="2753214"/>
                    </a:cubicBezTo>
                    <a:lnTo>
                      <a:pt x="930941" y="1892269"/>
                    </a:lnTo>
                    <a:lnTo>
                      <a:pt x="723773" y="1892269"/>
                    </a:lnTo>
                    <a:lnTo>
                      <a:pt x="723773" y="2753215"/>
                    </a:lnTo>
                    <a:cubicBezTo>
                      <a:pt x="723773" y="2824343"/>
                      <a:pt x="666113" y="2882003"/>
                      <a:pt x="594985" y="2882003"/>
                    </a:cubicBezTo>
                    <a:cubicBezTo>
                      <a:pt x="523857" y="2882003"/>
                      <a:pt x="466197" y="2824343"/>
                      <a:pt x="466197" y="2753215"/>
                    </a:cubicBezTo>
                    <a:lnTo>
                      <a:pt x="466197" y="1725578"/>
                    </a:lnTo>
                    <a:lnTo>
                      <a:pt x="471377" y="1699921"/>
                    </a:lnTo>
                    <a:lnTo>
                      <a:pt x="471377" y="1068956"/>
                    </a:lnTo>
                    <a:lnTo>
                      <a:pt x="252737" y="1447651"/>
                    </a:lnTo>
                    <a:cubicBezTo>
                      <a:pt x="215339" y="1512427"/>
                      <a:pt x="132512" y="1534620"/>
                      <a:pt x="67737" y="1497222"/>
                    </a:cubicBezTo>
                    <a:cubicBezTo>
                      <a:pt x="2961" y="1459824"/>
                      <a:pt x="-19232" y="1376997"/>
                      <a:pt x="18166" y="1312221"/>
                    </a:cubicBezTo>
                    <a:lnTo>
                      <a:pt x="367817" y="706608"/>
                    </a:lnTo>
                    <a:cubicBezTo>
                      <a:pt x="386516" y="674221"/>
                      <a:pt x="416572" y="652478"/>
                      <a:pt x="450051" y="643508"/>
                    </a:cubicBezTo>
                    <a:lnTo>
                      <a:pt x="499089" y="640089"/>
                    </a:lnTo>
                    <a:lnTo>
                      <a:pt x="499766" y="639952"/>
                    </a:lnTo>
                    <a:lnTo>
                      <a:pt x="501049" y="639952"/>
                    </a:lnTo>
                    <a:lnTo>
                      <a:pt x="501843" y="639897"/>
                    </a:lnTo>
                    <a:lnTo>
                      <a:pt x="502008" y="639952"/>
                    </a:lnTo>
                    <a:lnTo>
                      <a:pt x="1186234" y="639952"/>
                    </a:lnTo>
                    <a:close/>
                    <a:moveTo>
                      <a:pt x="828396" y="0"/>
                    </a:moveTo>
                    <a:cubicBezTo>
                      <a:pt x="996687" y="0"/>
                      <a:pt x="1133114" y="134102"/>
                      <a:pt x="1133114" y="299525"/>
                    </a:cubicBezTo>
                    <a:cubicBezTo>
                      <a:pt x="1133114" y="464948"/>
                      <a:pt x="996687" y="599050"/>
                      <a:pt x="828396" y="599050"/>
                    </a:cubicBezTo>
                    <a:cubicBezTo>
                      <a:pt x="660105" y="599050"/>
                      <a:pt x="523678" y="464948"/>
                      <a:pt x="523678" y="299525"/>
                    </a:cubicBezTo>
                    <a:cubicBezTo>
                      <a:pt x="523678" y="134102"/>
                      <a:pt x="660105" y="0"/>
                      <a:pt x="828396" y="0"/>
                    </a:cubicBezTo>
                    <a:close/>
                  </a:path>
                </a:pathLst>
              </a:custGeom>
              <a:solidFill>
                <a:schemeClr val="bg1"/>
              </a:solidFill>
              <a:ln>
                <a:noFill/>
              </a:ln>
              <a:effectLst>
                <a:outerShdw blurRad="50800" dist="38100" dir="8100000" algn="tr" rotWithShape="0">
                  <a:prstClr val="black">
                    <a:alpha val="40000"/>
                  </a:prstClr>
                </a:outerShdw>
              </a:effectLst>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7" name="Freeform 16"/>
              <p:cNvSpPr/>
              <p:nvPr/>
            </p:nvSpPr>
            <p:spPr>
              <a:xfrm rot="2157422">
                <a:off x="18322171" y="4410888"/>
                <a:ext cx="1206215" cy="1063933"/>
              </a:xfrm>
              <a:custGeom>
                <a:avLst/>
                <a:gdLst>
                  <a:gd name="connsiteX0" fmla="*/ 1201748 w 1741546"/>
                  <a:gd name="connsiteY0" fmla="*/ 634735 h 2882003"/>
                  <a:gd name="connsiteX1" fmla="*/ 1335775 w 1741546"/>
                  <a:gd name="connsiteY1" fmla="*/ 701447 h 2882003"/>
                  <a:gd name="connsiteX2" fmla="*/ 1723380 w 1741546"/>
                  <a:gd name="connsiteY2" fmla="*/ 1372799 h 2882003"/>
                  <a:gd name="connsiteX3" fmla="*/ 1673808 w 1741546"/>
                  <a:gd name="connsiteY3" fmla="*/ 1557801 h 2882003"/>
                  <a:gd name="connsiteX4" fmla="*/ 1673809 w 1741546"/>
                  <a:gd name="connsiteY4" fmla="*/ 1557800 h 2882003"/>
                  <a:gd name="connsiteX5" fmla="*/ 1488807 w 1741546"/>
                  <a:gd name="connsiteY5" fmla="*/ 1508229 h 2882003"/>
                  <a:gd name="connsiteX6" fmla="*/ 1191620 w 1741546"/>
                  <a:gd name="connsiteY6" fmla="*/ 993487 h 2882003"/>
                  <a:gd name="connsiteX7" fmla="*/ 1191620 w 1741546"/>
                  <a:gd name="connsiteY7" fmla="*/ 1892269 h 2882003"/>
                  <a:gd name="connsiteX8" fmla="*/ 1188517 w 1741546"/>
                  <a:gd name="connsiteY8" fmla="*/ 1892269 h 2882003"/>
                  <a:gd name="connsiteX9" fmla="*/ 1188517 w 1741546"/>
                  <a:gd name="connsiteY9" fmla="*/ 2753214 h 2882003"/>
                  <a:gd name="connsiteX10" fmla="*/ 1059729 w 1741546"/>
                  <a:gd name="connsiteY10" fmla="*/ 2882002 h 2882003"/>
                  <a:gd name="connsiteX11" fmla="*/ 930941 w 1741546"/>
                  <a:gd name="connsiteY11" fmla="*/ 2753214 h 2882003"/>
                  <a:gd name="connsiteX12" fmla="*/ 930941 w 1741546"/>
                  <a:gd name="connsiteY12" fmla="*/ 1892269 h 2882003"/>
                  <a:gd name="connsiteX13" fmla="*/ 723773 w 1741546"/>
                  <a:gd name="connsiteY13" fmla="*/ 1892269 h 2882003"/>
                  <a:gd name="connsiteX14" fmla="*/ 723773 w 1741546"/>
                  <a:gd name="connsiteY14" fmla="*/ 2753215 h 2882003"/>
                  <a:gd name="connsiteX15" fmla="*/ 594985 w 1741546"/>
                  <a:gd name="connsiteY15" fmla="*/ 2882003 h 2882003"/>
                  <a:gd name="connsiteX16" fmla="*/ 466197 w 1741546"/>
                  <a:gd name="connsiteY16" fmla="*/ 2753215 h 2882003"/>
                  <a:gd name="connsiteX17" fmla="*/ 466197 w 1741546"/>
                  <a:gd name="connsiteY17" fmla="*/ 1725578 h 2882003"/>
                  <a:gd name="connsiteX18" fmla="*/ 471377 w 1741546"/>
                  <a:gd name="connsiteY18" fmla="*/ 1699921 h 2882003"/>
                  <a:gd name="connsiteX19" fmla="*/ 471377 w 1741546"/>
                  <a:gd name="connsiteY19" fmla="*/ 1068956 h 2882003"/>
                  <a:gd name="connsiteX20" fmla="*/ 252737 w 1741546"/>
                  <a:gd name="connsiteY20" fmla="*/ 1447651 h 2882003"/>
                  <a:gd name="connsiteX21" fmla="*/ 67737 w 1741546"/>
                  <a:gd name="connsiteY21" fmla="*/ 1497222 h 2882003"/>
                  <a:gd name="connsiteX22" fmla="*/ 18166 w 1741546"/>
                  <a:gd name="connsiteY22" fmla="*/ 1312221 h 2882003"/>
                  <a:gd name="connsiteX23" fmla="*/ 367817 w 1741546"/>
                  <a:gd name="connsiteY23" fmla="*/ 706608 h 2882003"/>
                  <a:gd name="connsiteX24" fmla="*/ 450051 w 1741546"/>
                  <a:gd name="connsiteY24" fmla="*/ 643508 h 2882003"/>
                  <a:gd name="connsiteX25" fmla="*/ 499089 w 1741546"/>
                  <a:gd name="connsiteY25" fmla="*/ 640089 h 2882003"/>
                  <a:gd name="connsiteX26" fmla="*/ 499766 w 1741546"/>
                  <a:gd name="connsiteY26" fmla="*/ 639952 h 2882003"/>
                  <a:gd name="connsiteX27" fmla="*/ 501049 w 1741546"/>
                  <a:gd name="connsiteY27" fmla="*/ 639952 h 2882003"/>
                  <a:gd name="connsiteX28" fmla="*/ 501843 w 1741546"/>
                  <a:gd name="connsiteY28" fmla="*/ 639897 h 2882003"/>
                  <a:gd name="connsiteX29" fmla="*/ 502008 w 1741546"/>
                  <a:gd name="connsiteY29" fmla="*/ 639952 h 2882003"/>
                  <a:gd name="connsiteX30" fmla="*/ 1186234 w 1741546"/>
                  <a:gd name="connsiteY30" fmla="*/ 639952 h 2882003"/>
                  <a:gd name="connsiteX31" fmla="*/ 828396 w 1741546"/>
                  <a:gd name="connsiteY31" fmla="*/ 0 h 2882003"/>
                  <a:gd name="connsiteX32" fmla="*/ 1133114 w 1741546"/>
                  <a:gd name="connsiteY32" fmla="*/ 299525 h 2882003"/>
                  <a:gd name="connsiteX33" fmla="*/ 828396 w 1741546"/>
                  <a:gd name="connsiteY33" fmla="*/ 599050 h 2882003"/>
                  <a:gd name="connsiteX34" fmla="*/ 523678 w 1741546"/>
                  <a:gd name="connsiteY34" fmla="*/ 299525 h 2882003"/>
                  <a:gd name="connsiteX35" fmla="*/ 828396 w 1741546"/>
                  <a:gd name="connsiteY35" fmla="*/ 0 h 288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1546" h="2882003">
                    <a:moveTo>
                      <a:pt x="1201748" y="634735"/>
                    </a:moveTo>
                    <a:cubicBezTo>
                      <a:pt x="1254124" y="628236"/>
                      <a:pt x="1307727" y="652866"/>
                      <a:pt x="1335775" y="701447"/>
                    </a:cubicBezTo>
                    <a:cubicBezTo>
                      <a:pt x="1464977" y="925231"/>
                      <a:pt x="1594178" y="1149016"/>
                      <a:pt x="1723380" y="1372799"/>
                    </a:cubicBezTo>
                    <a:cubicBezTo>
                      <a:pt x="1760778" y="1437574"/>
                      <a:pt x="1738584" y="1520403"/>
                      <a:pt x="1673808" y="1557801"/>
                    </a:cubicBezTo>
                    <a:lnTo>
                      <a:pt x="1673809" y="1557800"/>
                    </a:lnTo>
                    <a:cubicBezTo>
                      <a:pt x="1609034" y="1595198"/>
                      <a:pt x="1526205" y="1573004"/>
                      <a:pt x="1488807" y="1508229"/>
                    </a:cubicBezTo>
                    <a:lnTo>
                      <a:pt x="1191620" y="993487"/>
                    </a:lnTo>
                    <a:lnTo>
                      <a:pt x="1191620" y="1892269"/>
                    </a:lnTo>
                    <a:lnTo>
                      <a:pt x="1188517" y="1892269"/>
                    </a:lnTo>
                    <a:lnTo>
                      <a:pt x="1188517" y="2753214"/>
                    </a:lnTo>
                    <a:cubicBezTo>
                      <a:pt x="1188517" y="2824342"/>
                      <a:pt x="1130857" y="2882002"/>
                      <a:pt x="1059729" y="2882002"/>
                    </a:cubicBezTo>
                    <a:cubicBezTo>
                      <a:pt x="988601" y="2882002"/>
                      <a:pt x="930941" y="2824342"/>
                      <a:pt x="930941" y="2753214"/>
                    </a:cubicBezTo>
                    <a:lnTo>
                      <a:pt x="930941" y="1892269"/>
                    </a:lnTo>
                    <a:lnTo>
                      <a:pt x="723773" y="1892269"/>
                    </a:lnTo>
                    <a:lnTo>
                      <a:pt x="723773" y="2753215"/>
                    </a:lnTo>
                    <a:cubicBezTo>
                      <a:pt x="723773" y="2824343"/>
                      <a:pt x="666113" y="2882003"/>
                      <a:pt x="594985" y="2882003"/>
                    </a:cubicBezTo>
                    <a:cubicBezTo>
                      <a:pt x="523857" y="2882003"/>
                      <a:pt x="466197" y="2824343"/>
                      <a:pt x="466197" y="2753215"/>
                    </a:cubicBezTo>
                    <a:lnTo>
                      <a:pt x="466197" y="1725578"/>
                    </a:lnTo>
                    <a:lnTo>
                      <a:pt x="471377" y="1699921"/>
                    </a:lnTo>
                    <a:lnTo>
                      <a:pt x="471377" y="1068956"/>
                    </a:lnTo>
                    <a:lnTo>
                      <a:pt x="252737" y="1447651"/>
                    </a:lnTo>
                    <a:cubicBezTo>
                      <a:pt x="215339" y="1512427"/>
                      <a:pt x="132512" y="1534620"/>
                      <a:pt x="67737" y="1497222"/>
                    </a:cubicBezTo>
                    <a:cubicBezTo>
                      <a:pt x="2961" y="1459824"/>
                      <a:pt x="-19232" y="1376997"/>
                      <a:pt x="18166" y="1312221"/>
                    </a:cubicBezTo>
                    <a:lnTo>
                      <a:pt x="367817" y="706608"/>
                    </a:lnTo>
                    <a:cubicBezTo>
                      <a:pt x="386516" y="674221"/>
                      <a:pt x="416572" y="652478"/>
                      <a:pt x="450051" y="643508"/>
                    </a:cubicBezTo>
                    <a:lnTo>
                      <a:pt x="499089" y="640089"/>
                    </a:lnTo>
                    <a:lnTo>
                      <a:pt x="499766" y="639952"/>
                    </a:lnTo>
                    <a:lnTo>
                      <a:pt x="501049" y="639952"/>
                    </a:lnTo>
                    <a:lnTo>
                      <a:pt x="501843" y="639897"/>
                    </a:lnTo>
                    <a:lnTo>
                      <a:pt x="502008" y="639952"/>
                    </a:lnTo>
                    <a:lnTo>
                      <a:pt x="1186234" y="639952"/>
                    </a:lnTo>
                    <a:close/>
                    <a:moveTo>
                      <a:pt x="828396" y="0"/>
                    </a:moveTo>
                    <a:cubicBezTo>
                      <a:pt x="996687" y="0"/>
                      <a:pt x="1133114" y="134102"/>
                      <a:pt x="1133114" y="299525"/>
                    </a:cubicBezTo>
                    <a:cubicBezTo>
                      <a:pt x="1133114" y="464948"/>
                      <a:pt x="996687" y="599050"/>
                      <a:pt x="828396" y="599050"/>
                    </a:cubicBezTo>
                    <a:cubicBezTo>
                      <a:pt x="660105" y="599050"/>
                      <a:pt x="523678" y="464948"/>
                      <a:pt x="523678" y="299525"/>
                    </a:cubicBezTo>
                    <a:cubicBezTo>
                      <a:pt x="523678" y="134102"/>
                      <a:pt x="660105" y="0"/>
                      <a:pt x="828396" y="0"/>
                    </a:cubicBezTo>
                    <a:close/>
                  </a:path>
                </a:pathLst>
              </a:custGeom>
              <a:solidFill>
                <a:schemeClr val="bg1"/>
              </a:solidFill>
              <a:ln>
                <a:noFill/>
              </a:ln>
              <a:effectLst>
                <a:outerShdw blurRad="50800" dist="38100" dir="2700000" algn="tl" rotWithShape="0">
                  <a:prstClr val="black">
                    <a:alpha val="40000"/>
                  </a:prstClr>
                </a:out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pic>
          <p:nvPicPr>
            <p:cNvPr id="15" name="Picture 1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211" t="6199" r="4596" b="3744"/>
            <a:stretch/>
          </p:blipFill>
          <p:spPr>
            <a:xfrm rot="7890559">
              <a:off x="4494483" y="4914429"/>
              <a:ext cx="745370" cy="736082"/>
            </a:xfrm>
            <a:prstGeom prst="rect">
              <a:avLst/>
            </a:prstGeom>
            <a:noFill/>
            <a:ln>
              <a:noFill/>
            </a:ln>
          </p:spPr>
        </p:pic>
      </p:grpSp>
    </p:spTree>
    <p:extLst>
      <p:ext uri="{BB962C8B-B14F-4D97-AF65-F5344CB8AC3E}">
        <p14:creationId xmlns:p14="http://schemas.microsoft.com/office/powerpoint/2010/main" val="35827067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544" fill="hold" grpId="0" nodeType="clickEffect">
                                  <p:stCondLst>
                                    <p:cond delay="0"/>
                                  </p:stCondLst>
                                  <p:childTnLst>
                                    <p:anim calcmode="lin" valueType="num">
                                      <p:cBhvr>
                                        <p:cTn id="6" dur="300"/>
                                        <p:tgtEl>
                                          <p:spTgt spid="6"/>
                                        </p:tgtEl>
                                        <p:attrNameLst>
                                          <p:attrName>ppt_w</p:attrName>
                                        </p:attrNameLst>
                                      </p:cBhvr>
                                      <p:tavLst>
                                        <p:tav tm="0">
                                          <p:val>
                                            <p:strVal val="ppt_w"/>
                                          </p:val>
                                        </p:tav>
                                        <p:tav tm="100000">
                                          <p:val>
                                            <p:fltVal val="0"/>
                                          </p:val>
                                        </p:tav>
                                      </p:tavLst>
                                    </p:anim>
                                    <p:anim calcmode="lin" valueType="num">
                                      <p:cBhvr>
                                        <p:cTn id="7" dur="300"/>
                                        <p:tgtEl>
                                          <p:spTgt spid="6"/>
                                        </p:tgtEl>
                                        <p:attrNameLst>
                                          <p:attrName>ppt_h</p:attrName>
                                        </p:attrNameLst>
                                      </p:cBhvr>
                                      <p:tavLst>
                                        <p:tav tm="0">
                                          <p:val>
                                            <p:strVal val="ppt_h"/>
                                          </p:val>
                                        </p:tav>
                                        <p:tav tm="100000">
                                          <p:val>
                                            <p:fltVal val="0"/>
                                          </p:val>
                                        </p:tav>
                                      </p:tavLst>
                                    </p:anim>
                                    <p:animEffect transition="out" filter="fade">
                                      <p:cBhvr>
                                        <p:cTn id="8" dur="300"/>
                                        <p:tgtEl>
                                          <p:spTgt spid="6"/>
                                        </p:tgtEl>
                                      </p:cBhvr>
                                    </p:animEffect>
                                    <p:anim calcmode="lin" valueType="num">
                                      <p:cBhvr>
                                        <p:cTn id="9" dur="300"/>
                                        <p:tgtEl>
                                          <p:spTgt spid="6"/>
                                        </p:tgtEl>
                                        <p:attrNameLst>
                                          <p:attrName>ppt_x</p:attrName>
                                        </p:attrNameLst>
                                      </p:cBhvr>
                                      <p:tavLst>
                                        <p:tav tm="0">
                                          <p:val>
                                            <p:strVal val="ppt_x"/>
                                          </p:val>
                                        </p:tav>
                                        <p:tav tm="100000">
                                          <p:val>
                                            <p:fltVal val="0.5"/>
                                          </p:val>
                                        </p:tav>
                                      </p:tavLst>
                                    </p:anim>
                                    <p:anim calcmode="lin" valueType="num">
                                      <p:cBhvr>
                                        <p:cTn id="10" dur="300"/>
                                        <p:tgtEl>
                                          <p:spTgt spid="6"/>
                                        </p:tgtEl>
                                        <p:attrNameLst>
                                          <p:attrName>ppt_y</p:attrName>
                                        </p:attrNameLst>
                                      </p:cBhvr>
                                      <p:tavLst>
                                        <p:tav tm="0">
                                          <p:val>
                                            <p:strVal val="ppt_y"/>
                                          </p:val>
                                        </p:tav>
                                        <p:tav tm="100000">
                                          <p:val>
                                            <p:fltVal val="0.5"/>
                                          </p:val>
                                        </p:tav>
                                      </p:tavLst>
                                    </p:anim>
                                    <p:set>
                                      <p:cBhvr>
                                        <p:cTn id="11" dur="1" fill="hold">
                                          <p:stCondLst>
                                            <p:cond delay="299"/>
                                          </p:stCondLst>
                                        </p:cTn>
                                        <p:tgtEl>
                                          <p:spTgt spid="6"/>
                                        </p:tgtEl>
                                        <p:attrNameLst>
                                          <p:attrName>style.visibility</p:attrName>
                                        </p:attrNameLst>
                                      </p:cBhvr>
                                      <p:to>
                                        <p:strVal val="hidden"/>
                                      </p:to>
                                    </p:set>
                                  </p:childTnLst>
                                </p:cTn>
                              </p:par>
                              <p:par>
                                <p:cTn id="12" presetID="8" presetClass="emph" presetSubtype="0" fill="hold" nodeType="withEffect">
                                  <p:stCondLst>
                                    <p:cond delay="0"/>
                                  </p:stCondLst>
                                  <p:childTnLst>
                                    <p:animRot by="5400000">
                                      <p:cBhvr>
                                        <p:cTn id="13" dur="2000" fill="hold"/>
                                        <p:tgtEl>
                                          <p:spTgt spid="10"/>
                                        </p:tgtEl>
                                        <p:attrNameLst>
                                          <p:attrName>r</p:attrName>
                                        </p:attrNameLst>
                                      </p:cBhvr>
                                    </p:animRo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544" fill="hold" grpId="1" nodeType="clickEffect">
                                  <p:stCondLst>
                                    <p:cond delay="0"/>
                                  </p:stCondLst>
                                  <p:childTnLst>
                                    <p:anim calcmode="lin" valueType="num">
                                      <p:cBhvr>
                                        <p:cTn id="23" dur="300"/>
                                        <p:tgtEl>
                                          <p:spTgt spid="7"/>
                                        </p:tgtEl>
                                        <p:attrNameLst>
                                          <p:attrName>ppt_w</p:attrName>
                                        </p:attrNameLst>
                                      </p:cBhvr>
                                      <p:tavLst>
                                        <p:tav tm="0">
                                          <p:val>
                                            <p:strVal val="ppt_w"/>
                                          </p:val>
                                        </p:tav>
                                        <p:tav tm="100000">
                                          <p:val>
                                            <p:fltVal val="0"/>
                                          </p:val>
                                        </p:tav>
                                      </p:tavLst>
                                    </p:anim>
                                    <p:anim calcmode="lin" valueType="num">
                                      <p:cBhvr>
                                        <p:cTn id="24" dur="300"/>
                                        <p:tgtEl>
                                          <p:spTgt spid="7"/>
                                        </p:tgtEl>
                                        <p:attrNameLst>
                                          <p:attrName>ppt_h</p:attrName>
                                        </p:attrNameLst>
                                      </p:cBhvr>
                                      <p:tavLst>
                                        <p:tav tm="0">
                                          <p:val>
                                            <p:strVal val="ppt_h"/>
                                          </p:val>
                                        </p:tav>
                                        <p:tav tm="100000">
                                          <p:val>
                                            <p:fltVal val="0"/>
                                          </p:val>
                                        </p:tav>
                                      </p:tavLst>
                                    </p:anim>
                                    <p:animEffect transition="out" filter="fade">
                                      <p:cBhvr>
                                        <p:cTn id="25" dur="300"/>
                                        <p:tgtEl>
                                          <p:spTgt spid="7"/>
                                        </p:tgtEl>
                                      </p:cBhvr>
                                    </p:animEffect>
                                    <p:anim calcmode="lin" valueType="num">
                                      <p:cBhvr>
                                        <p:cTn id="26" dur="300"/>
                                        <p:tgtEl>
                                          <p:spTgt spid="7"/>
                                        </p:tgtEl>
                                        <p:attrNameLst>
                                          <p:attrName>ppt_x</p:attrName>
                                        </p:attrNameLst>
                                      </p:cBhvr>
                                      <p:tavLst>
                                        <p:tav tm="0">
                                          <p:val>
                                            <p:strVal val="ppt_x"/>
                                          </p:val>
                                        </p:tav>
                                        <p:tav tm="100000">
                                          <p:val>
                                            <p:fltVal val="0.5"/>
                                          </p:val>
                                        </p:tav>
                                      </p:tavLst>
                                    </p:anim>
                                    <p:anim calcmode="lin" valueType="num">
                                      <p:cBhvr>
                                        <p:cTn id="27" dur="300"/>
                                        <p:tgtEl>
                                          <p:spTgt spid="7"/>
                                        </p:tgtEl>
                                        <p:attrNameLst>
                                          <p:attrName>ppt_y</p:attrName>
                                        </p:attrNameLst>
                                      </p:cBhvr>
                                      <p:tavLst>
                                        <p:tav tm="0">
                                          <p:val>
                                            <p:strVal val="ppt_y"/>
                                          </p:val>
                                        </p:tav>
                                        <p:tav tm="100000">
                                          <p:val>
                                            <p:fltVal val="0.5"/>
                                          </p:val>
                                        </p:tav>
                                      </p:tavLst>
                                    </p:anim>
                                    <p:set>
                                      <p:cBhvr>
                                        <p:cTn id="28" dur="1" fill="hold">
                                          <p:stCondLst>
                                            <p:cond delay="299"/>
                                          </p:stCondLst>
                                        </p:cTn>
                                        <p:tgtEl>
                                          <p:spTgt spid="7"/>
                                        </p:tgtEl>
                                        <p:attrNameLst>
                                          <p:attrName>style.visibility</p:attrName>
                                        </p:attrNameLst>
                                      </p:cBhvr>
                                      <p:to>
                                        <p:strVal val="hidden"/>
                                      </p:to>
                                    </p:set>
                                  </p:childTnLst>
                                </p:cTn>
                              </p:par>
                              <p:par>
                                <p:cTn id="29" presetID="8" presetClass="emph" presetSubtype="0" fill="hold" nodeType="withEffect">
                                  <p:stCondLst>
                                    <p:cond delay="0"/>
                                  </p:stCondLst>
                                  <p:childTnLst>
                                    <p:animRot by="5400000">
                                      <p:cBhvr>
                                        <p:cTn id="30" dur="2000" fill="hold"/>
                                        <p:tgtEl>
                                          <p:spTgt spid="10"/>
                                        </p:tgtEl>
                                        <p:attrNameLst>
                                          <p:attrName>r</p:attrName>
                                        </p:attrNameLst>
                                      </p:cBhvr>
                                    </p:animRo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544" fill="hold" grpId="1" nodeType="clickEffect">
                                  <p:stCondLst>
                                    <p:cond delay="0"/>
                                  </p:stCondLst>
                                  <p:childTnLst>
                                    <p:anim calcmode="lin" valueType="num">
                                      <p:cBhvr>
                                        <p:cTn id="40" dur="300"/>
                                        <p:tgtEl>
                                          <p:spTgt spid="8"/>
                                        </p:tgtEl>
                                        <p:attrNameLst>
                                          <p:attrName>ppt_w</p:attrName>
                                        </p:attrNameLst>
                                      </p:cBhvr>
                                      <p:tavLst>
                                        <p:tav tm="0">
                                          <p:val>
                                            <p:strVal val="ppt_w"/>
                                          </p:val>
                                        </p:tav>
                                        <p:tav tm="100000">
                                          <p:val>
                                            <p:fltVal val="0"/>
                                          </p:val>
                                        </p:tav>
                                      </p:tavLst>
                                    </p:anim>
                                    <p:anim calcmode="lin" valueType="num">
                                      <p:cBhvr>
                                        <p:cTn id="41" dur="300"/>
                                        <p:tgtEl>
                                          <p:spTgt spid="8"/>
                                        </p:tgtEl>
                                        <p:attrNameLst>
                                          <p:attrName>ppt_h</p:attrName>
                                        </p:attrNameLst>
                                      </p:cBhvr>
                                      <p:tavLst>
                                        <p:tav tm="0">
                                          <p:val>
                                            <p:strVal val="ppt_h"/>
                                          </p:val>
                                        </p:tav>
                                        <p:tav tm="100000">
                                          <p:val>
                                            <p:fltVal val="0"/>
                                          </p:val>
                                        </p:tav>
                                      </p:tavLst>
                                    </p:anim>
                                    <p:animEffect transition="out" filter="fade">
                                      <p:cBhvr>
                                        <p:cTn id="42" dur="300"/>
                                        <p:tgtEl>
                                          <p:spTgt spid="8"/>
                                        </p:tgtEl>
                                      </p:cBhvr>
                                    </p:animEffect>
                                    <p:anim calcmode="lin" valueType="num">
                                      <p:cBhvr>
                                        <p:cTn id="43" dur="300"/>
                                        <p:tgtEl>
                                          <p:spTgt spid="8"/>
                                        </p:tgtEl>
                                        <p:attrNameLst>
                                          <p:attrName>ppt_x</p:attrName>
                                        </p:attrNameLst>
                                      </p:cBhvr>
                                      <p:tavLst>
                                        <p:tav tm="0">
                                          <p:val>
                                            <p:strVal val="ppt_x"/>
                                          </p:val>
                                        </p:tav>
                                        <p:tav tm="100000">
                                          <p:val>
                                            <p:fltVal val="0.5"/>
                                          </p:val>
                                        </p:tav>
                                      </p:tavLst>
                                    </p:anim>
                                    <p:anim calcmode="lin" valueType="num">
                                      <p:cBhvr>
                                        <p:cTn id="44" dur="300"/>
                                        <p:tgtEl>
                                          <p:spTgt spid="8"/>
                                        </p:tgtEl>
                                        <p:attrNameLst>
                                          <p:attrName>ppt_y</p:attrName>
                                        </p:attrNameLst>
                                      </p:cBhvr>
                                      <p:tavLst>
                                        <p:tav tm="0">
                                          <p:val>
                                            <p:strVal val="ppt_y"/>
                                          </p:val>
                                        </p:tav>
                                        <p:tav tm="100000">
                                          <p:val>
                                            <p:fltVal val="0.5"/>
                                          </p:val>
                                        </p:tav>
                                      </p:tavLst>
                                    </p:anim>
                                    <p:set>
                                      <p:cBhvr>
                                        <p:cTn id="45" dur="1" fill="hold">
                                          <p:stCondLst>
                                            <p:cond delay="299"/>
                                          </p:stCondLst>
                                        </p:cTn>
                                        <p:tgtEl>
                                          <p:spTgt spid="8"/>
                                        </p:tgtEl>
                                        <p:attrNameLst>
                                          <p:attrName>style.visibility</p:attrName>
                                        </p:attrNameLst>
                                      </p:cBhvr>
                                      <p:to>
                                        <p:strVal val="hidden"/>
                                      </p:to>
                                    </p:set>
                                  </p:childTnLst>
                                </p:cTn>
                              </p:par>
                              <p:par>
                                <p:cTn id="46" presetID="8" presetClass="emph" presetSubtype="0" fill="hold" nodeType="withEffect">
                                  <p:stCondLst>
                                    <p:cond delay="0"/>
                                  </p:stCondLst>
                                  <p:childTnLst>
                                    <p:animRot by="5400000">
                                      <p:cBhvr>
                                        <p:cTn id="47" dur="2000" fill="hold"/>
                                        <p:tgtEl>
                                          <p:spTgt spid="10"/>
                                        </p:tgtEl>
                                        <p:attrNameLst>
                                          <p:attrName>r</p:attrName>
                                        </p:attrNameLst>
                                      </p:cBhvr>
                                    </p:animRo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544" fill="hold" grpId="1" nodeType="clickEffect">
                                  <p:stCondLst>
                                    <p:cond delay="0"/>
                                  </p:stCondLst>
                                  <p:childTnLst>
                                    <p:anim calcmode="lin" valueType="num">
                                      <p:cBhvr>
                                        <p:cTn id="57" dur="300"/>
                                        <p:tgtEl>
                                          <p:spTgt spid="9"/>
                                        </p:tgtEl>
                                        <p:attrNameLst>
                                          <p:attrName>ppt_w</p:attrName>
                                        </p:attrNameLst>
                                      </p:cBhvr>
                                      <p:tavLst>
                                        <p:tav tm="0">
                                          <p:val>
                                            <p:strVal val="ppt_w"/>
                                          </p:val>
                                        </p:tav>
                                        <p:tav tm="100000">
                                          <p:val>
                                            <p:fltVal val="0"/>
                                          </p:val>
                                        </p:tav>
                                      </p:tavLst>
                                    </p:anim>
                                    <p:anim calcmode="lin" valueType="num">
                                      <p:cBhvr>
                                        <p:cTn id="58" dur="300"/>
                                        <p:tgtEl>
                                          <p:spTgt spid="9"/>
                                        </p:tgtEl>
                                        <p:attrNameLst>
                                          <p:attrName>ppt_h</p:attrName>
                                        </p:attrNameLst>
                                      </p:cBhvr>
                                      <p:tavLst>
                                        <p:tav tm="0">
                                          <p:val>
                                            <p:strVal val="ppt_h"/>
                                          </p:val>
                                        </p:tav>
                                        <p:tav tm="100000">
                                          <p:val>
                                            <p:fltVal val="0"/>
                                          </p:val>
                                        </p:tav>
                                      </p:tavLst>
                                    </p:anim>
                                    <p:animEffect transition="out" filter="fade">
                                      <p:cBhvr>
                                        <p:cTn id="59" dur="300"/>
                                        <p:tgtEl>
                                          <p:spTgt spid="9"/>
                                        </p:tgtEl>
                                      </p:cBhvr>
                                    </p:animEffect>
                                    <p:anim calcmode="lin" valueType="num">
                                      <p:cBhvr>
                                        <p:cTn id="60" dur="300"/>
                                        <p:tgtEl>
                                          <p:spTgt spid="9"/>
                                        </p:tgtEl>
                                        <p:attrNameLst>
                                          <p:attrName>ppt_x</p:attrName>
                                        </p:attrNameLst>
                                      </p:cBhvr>
                                      <p:tavLst>
                                        <p:tav tm="0">
                                          <p:val>
                                            <p:strVal val="ppt_x"/>
                                          </p:val>
                                        </p:tav>
                                        <p:tav tm="100000">
                                          <p:val>
                                            <p:fltVal val="0.5"/>
                                          </p:val>
                                        </p:tav>
                                      </p:tavLst>
                                    </p:anim>
                                    <p:anim calcmode="lin" valueType="num">
                                      <p:cBhvr>
                                        <p:cTn id="61" dur="300"/>
                                        <p:tgtEl>
                                          <p:spTgt spid="9"/>
                                        </p:tgtEl>
                                        <p:attrNameLst>
                                          <p:attrName>ppt_y</p:attrName>
                                        </p:attrNameLst>
                                      </p:cBhvr>
                                      <p:tavLst>
                                        <p:tav tm="0">
                                          <p:val>
                                            <p:strVal val="ppt_y"/>
                                          </p:val>
                                        </p:tav>
                                        <p:tav tm="100000">
                                          <p:val>
                                            <p:fltVal val="0.5"/>
                                          </p:val>
                                        </p:tav>
                                      </p:tavLst>
                                    </p:anim>
                                    <p:set>
                                      <p:cBhvr>
                                        <p:cTn id="62" dur="1" fill="hold">
                                          <p:stCondLst>
                                            <p:cond delay="299"/>
                                          </p:stCondLst>
                                        </p:cTn>
                                        <p:tgtEl>
                                          <p:spTgt spid="9"/>
                                        </p:tgtEl>
                                        <p:attrNameLst>
                                          <p:attrName>style.visibility</p:attrName>
                                        </p:attrNameLst>
                                      </p:cBhvr>
                                      <p:to>
                                        <p:strVal val="hidden"/>
                                      </p:to>
                                    </p:set>
                                  </p:childTnLst>
                                </p:cTn>
                              </p:par>
                              <p:par>
                                <p:cTn id="63" presetID="8" presetClass="emph" presetSubtype="0" fill="hold" nodeType="withEffect">
                                  <p:stCondLst>
                                    <p:cond delay="0"/>
                                  </p:stCondLst>
                                  <p:childTnLst>
                                    <p:animRot by="5400000">
                                      <p:cBhvr>
                                        <p:cTn id="64" dur="2000" fill="hold"/>
                                        <p:tgtEl>
                                          <p:spTgt spid="10"/>
                                        </p:tgtEl>
                                        <p:attrNameLst>
                                          <p:attrName>r</p:attrName>
                                        </p:attrNameLst>
                                      </p:cBhvr>
                                    </p:animRot>
                                  </p:childTnLst>
                                </p:cTn>
                              </p:par>
                              <p:par>
                                <p:cTn id="65" presetID="42" presetClass="path" presetSubtype="0" accel="50000" decel="50000" fill="hold" nodeType="withEffect">
                                  <p:stCondLst>
                                    <p:cond delay="0"/>
                                  </p:stCondLst>
                                  <p:childTnLst>
                                    <p:animMotion origin="layout" path="M 0.00451 0.00162 L -0.6349 0.00741 " pathEditMode="relative" rAng="0" ptsTypes="AA">
                                      <p:cBhvr>
                                        <p:cTn id="66" dur="2000" fill="hold"/>
                                        <p:tgtEl>
                                          <p:spTgt spid="10"/>
                                        </p:tgtEl>
                                        <p:attrNameLst>
                                          <p:attrName>ppt_x</p:attrName>
                                          <p:attrName>ppt_y</p:attrName>
                                        </p:attrNameLst>
                                      </p:cBhvr>
                                      <p:rCtr x="-3197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576316" y="2972784"/>
            <a:ext cx="6293084" cy="1092607"/>
          </a:xfrm>
          <a:prstGeom prst="rect">
            <a:avLst/>
          </a:prstGeom>
        </p:spPr>
        <p:txBody>
          <a:bodyPr wrap="square">
            <a:spAutoFit/>
          </a:bodyPr>
          <a:lstStyle/>
          <a:p>
            <a:pPr lvl="0" algn="ctr">
              <a:lnSpc>
                <a:spcPts val="3400"/>
              </a:lnSpc>
              <a:spcBef>
                <a:spcPts val="1000"/>
              </a:spcBef>
            </a:pPr>
            <a:r>
              <a:rPr lang="en-US" sz="5400" b="1" dirty="0" smtClean="0">
                <a:ln w="12700">
                  <a:solidFill>
                    <a:schemeClr val="tx2">
                      <a:lumMod val="75000"/>
                    </a:schemeClr>
                  </a:solidFill>
                  <a:prstDash val="solid"/>
                </a:ln>
                <a:solidFill>
                  <a:schemeClr val="bg1"/>
                </a:solidFill>
                <a:effectLst>
                  <a:outerShdw dist="38100" dir="2640000" algn="bl" rotWithShape="0">
                    <a:schemeClr val="tx1"/>
                  </a:outerShdw>
                </a:effectLst>
                <a:latin typeface="Franklin Gothic Heavy" panose="020B0903020102020204" pitchFamily="34" charset="0"/>
                <a:cs typeface="Arial" panose="020B0604020202020204" pitchFamily="34" charset="0"/>
              </a:rPr>
              <a:t>MICROLEARNING</a:t>
            </a:r>
          </a:p>
          <a:p>
            <a:pPr lvl="0" algn="ctr">
              <a:lnSpc>
                <a:spcPts val="3400"/>
              </a:lnSpc>
              <a:spcBef>
                <a:spcPts val="1000"/>
              </a:spcBef>
            </a:pPr>
            <a:r>
              <a:rPr lang="en-US" sz="5400" b="1" dirty="0" smtClean="0">
                <a:ln w="12700">
                  <a:solidFill>
                    <a:schemeClr val="tx2">
                      <a:lumMod val="75000"/>
                    </a:schemeClr>
                  </a:solidFill>
                  <a:prstDash val="solid"/>
                </a:ln>
                <a:solidFill>
                  <a:schemeClr val="bg1"/>
                </a:solidFill>
                <a:effectLst>
                  <a:outerShdw dist="38100" dir="2640000" algn="bl" rotWithShape="0">
                    <a:schemeClr val="tx1"/>
                  </a:outerShdw>
                </a:effectLst>
                <a:latin typeface="Franklin Gothic Heavy" panose="020B0903020102020204" pitchFamily="34" charset="0"/>
                <a:cs typeface="Arial" panose="020B0604020202020204" pitchFamily="34" charset="0"/>
              </a:rPr>
              <a:t>How-To’s</a:t>
            </a:r>
          </a:p>
        </p:txBody>
      </p:sp>
    </p:spTree>
    <p:extLst>
      <p:ext uri="{BB962C8B-B14F-4D97-AF65-F5344CB8AC3E}">
        <p14:creationId xmlns:p14="http://schemas.microsoft.com/office/powerpoint/2010/main" val="3275719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14:bounceEnd="44000">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14:bounceEnd="44000">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4" name="Content Placeholder 2"/>
          <p:cNvSpPr>
            <a:spLocks noGrp="1"/>
          </p:cNvSpPr>
          <p:nvPr>
            <p:ph idx="1"/>
          </p:nvPr>
        </p:nvSpPr>
        <p:spPr>
          <a:xfrm>
            <a:off x="2630464" y="2870737"/>
            <a:ext cx="3880654" cy="496256"/>
          </a:xfrm>
        </p:spPr>
        <p:txBody>
          <a:bodyPr>
            <a:noAutofit/>
          </a:bodyPr>
          <a:lstStyle/>
          <a:p>
            <a:pPr marL="0" indent="0">
              <a:lnSpc>
                <a:spcPct val="100000"/>
              </a:lnSpc>
              <a:spcBef>
                <a:spcPts val="0"/>
              </a:spcBef>
              <a:spcAft>
                <a:spcPts val="2400"/>
              </a:spcAft>
              <a:buNone/>
            </a:pPr>
            <a:r>
              <a:rPr lang="en-US" sz="4400" b="1" dirty="0" smtClean="0">
                <a:solidFill>
                  <a:schemeClr val="bg1"/>
                </a:solidFill>
                <a:latin typeface="Franklin Gothic Demi" panose="020B0703020102020204" pitchFamily="34" charset="0"/>
                <a:cs typeface="Arial" panose="020B0604020202020204" pitchFamily="34" charset="0"/>
              </a:rPr>
              <a:t>Use animation.</a:t>
            </a:r>
          </a:p>
          <a:p>
            <a:pPr>
              <a:spcBef>
                <a:spcPts val="0"/>
              </a:spcBef>
            </a:pPr>
            <a:endParaRPr lang="en-US" dirty="0" smtClean="0">
              <a:solidFill>
                <a:schemeClr val="accent4"/>
              </a:solidFill>
            </a:endParaRPr>
          </a:p>
          <a:p>
            <a:pPr>
              <a:spcBef>
                <a:spcPts val="0"/>
              </a:spcBef>
            </a:pPr>
            <a:endParaRPr lang="en-US" dirty="0" smtClean="0"/>
          </a:p>
          <a:p>
            <a:pPr>
              <a:spcBef>
                <a:spcPts val="0"/>
              </a:spcBef>
            </a:pPr>
            <a:endParaRPr lang="en-US" dirty="0"/>
          </a:p>
        </p:txBody>
      </p:sp>
    </p:spTree>
    <p:extLst>
      <p:ext uri="{BB962C8B-B14F-4D97-AF65-F5344CB8AC3E}">
        <p14:creationId xmlns:p14="http://schemas.microsoft.com/office/powerpoint/2010/main" val="384504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5291</TotalTime>
  <Words>1106</Words>
  <Application>Microsoft Office PowerPoint</Application>
  <PresentationFormat>On-screen Show (4:3)</PresentationFormat>
  <Paragraphs>263</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ENHANCING  DLIELC OPI Tester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slides in this micro-lesson are designed to run automatically. The forward arrow button --          -- will appear only when all of the information on the slide has been presented. The back arrow button --           -- may be used at any time to go to the previous slide.   The slide show includes a link to additional information. When you have finished reading the linked information page, click the                  arrow to return to the previously viewed slide.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Peterson</dc:creator>
  <cp:lastModifiedBy>Admin</cp:lastModifiedBy>
  <cp:revision>317</cp:revision>
  <cp:lastPrinted>2018-05-16T21:18:31Z</cp:lastPrinted>
  <dcterms:created xsi:type="dcterms:W3CDTF">2016-07-11T12:47:18Z</dcterms:created>
  <dcterms:modified xsi:type="dcterms:W3CDTF">2018-05-19T05:44:53Z</dcterms:modified>
</cp:coreProperties>
</file>