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7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569" r:id="rId2"/>
    <p:sldId id="603" r:id="rId3"/>
    <p:sldId id="591" r:id="rId4"/>
    <p:sldId id="585" r:id="rId5"/>
    <p:sldId id="587" r:id="rId6"/>
    <p:sldId id="604" r:id="rId7"/>
    <p:sldId id="592" r:id="rId8"/>
    <p:sldId id="601" r:id="rId9"/>
    <p:sldId id="576" r:id="rId10"/>
    <p:sldId id="594" r:id="rId11"/>
    <p:sldId id="593" r:id="rId12"/>
    <p:sldId id="595" r:id="rId13"/>
    <p:sldId id="572" r:id="rId14"/>
    <p:sldId id="580" r:id="rId15"/>
    <p:sldId id="583" r:id="rId16"/>
    <p:sldId id="589" r:id="rId17"/>
    <p:sldId id="588" r:id="rId18"/>
    <p:sldId id="590" r:id="rId19"/>
    <p:sldId id="578" r:id="rId20"/>
    <p:sldId id="598" r:id="rId21"/>
    <p:sldId id="599" r:id="rId22"/>
    <p:sldId id="596" r:id="rId23"/>
    <p:sldId id="573" r:id="rId24"/>
    <p:sldId id="602" r:id="rId25"/>
    <p:sldId id="584" r:id="rId26"/>
    <p:sldId id="597" r:id="rId2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ong, Iksoo FAC (CIV)" initials="IJ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2059"/>
    <a:srgbClr val="343233"/>
    <a:srgbClr val="F5F8FA"/>
    <a:srgbClr val="F2F4F7"/>
    <a:srgbClr val="E8F6F0"/>
    <a:srgbClr val="D3DFDA"/>
    <a:srgbClr val="F1F2F5"/>
    <a:srgbClr val="C0CB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216" autoAdjust="0"/>
    <p:restoredTop sz="81305" autoAdjust="0"/>
  </p:normalViewPr>
  <p:slideViewPr>
    <p:cSldViewPr>
      <p:cViewPr varScale="1">
        <p:scale>
          <a:sx n="56" d="100"/>
          <a:sy n="56" d="100"/>
        </p:scale>
        <p:origin x="-1288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-3132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66883A-EAD1-4646-94C9-DEF49C8348B6}" type="doc">
      <dgm:prSet loTypeId="urn:microsoft.com/office/officeart/2005/8/layout/chevron2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97E55FA-0CD5-7141-9A38-9AC950B6B81B}">
      <dgm:prSet phldrT="[Text]"/>
      <dgm:spPr/>
      <dgm:t>
        <a:bodyPr/>
        <a:lstStyle/>
        <a:p>
          <a:r>
            <a:rPr lang="en-US" dirty="0" smtClean="0"/>
            <a:t>1</a:t>
          </a:r>
          <a:endParaRPr lang="en-US" dirty="0"/>
        </a:p>
      </dgm:t>
    </dgm:pt>
    <dgm:pt modelId="{002937CD-4849-A343-B9EC-1B191E236BFD}" type="parTrans" cxnId="{24393575-6849-2A4A-A84B-57CA7BA86D3B}">
      <dgm:prSet/>
      <dgm:spPr/>
      <dgm:t>
        <a:bodyPr/>
        <a:lstStyle/>
        <a:p>
          <a:endParaRPr lang="en-US"/>
        </a:p>
      </dgm:t>
    </dgm:pt>
    <dgm:pt modelId="{40A64F05-0EA8-644D-A8B3-2022ACBA26C2}" type="sibTrans" cxnId="{24393575-6849-2A4A-A84B-57CA7BA86D3B}">
      <dgm:prSet/>
      <dgm:spPr/>
      <dgm:t>
        <a:bodyPr/>
        <a:lstStyle/>
        <a:p>
          <a:endParaRPr lang="en-US"/>
        </a:p>
      </dgm:t>
    </dgm:pt>
    <dgm:pt modelId="{3CC85292-C307-A846-A9F9-9E8A433A650B}">
      <dgm:prSet phldrT="[Text]" custT="1"/>
      <dgm:spPr/>
      <dgm:t>
        <a:bodyPr/>
        <a:lstStyle/>
        <a:p>
          <a:r>
            <a:rPr lang="en-US" sz="3200" dirty="0" smtClean="0"/>
            <a:t>Overview: Recent Curriculum Changes</a:t>
          </a:r>
          <a:endParaRPr lang="en-US" sz="3200" dirty="0"/>
        </a:p>
      </dgm:t>
    </dgm:pt>
    <dgm:pt modelId="{C95CE347-9E81-8B4E-B0FD-694205825088}" type="parTrans" cxnId="{B225939E-EA97-7F45-9588-F5393E66C4DF}">
      <dgm:prSet/>
      <dgm:spPr/>
      <dgm:t>
        <a:bodyPr/>
        <a:lstStyle/>
        <a:p>
          <a:endParaRPr lang="en-US"/>
        </a:p>
      </dgm:t>
    </dgm:pt>
    <dgm:pt modelId="{CDB68C7E-4044-B349-8A35-181B7765940D}" type="sibTrans" cxnId="{B225939E-EA97-7F45-9588-F5393E66C4DF}">
      <dgm:prSet/>
      <dgm:spPr/>
      <dgm:t>
        <a:bodyPr/>
        <a:lstStyle/>
        <a:p>
          <a:endParaRPr lang="en-US"/>
        </a:p>
      </dgm:t>
    </dgm:pt>
    <dgm:pt modelId="{6D253264-A710-1A47-BE7D-4BDED63E9D47}">
      <dgm:prSet phldrT="[Text]"/>
      <dgm:spPr/>
      <dgm:t>
        <a:bodyPr/>
        <a:lstStyle/>
        <a:p>
          <a:r>
            <a:rPr lang="en-US" dirty="0" smtClean="0"/>
            <a:t>2</a:t>
          </a:r>
          <a:endParaRPr lang="en-US" dirty="0"/>
        </a:p>
      </dgm:t>
    </dgm:pt>
    <dgm:pt modelId="{F2EE51E6-1B7C-C443-9A0E-AAF0EF7416FA}" type="parTrans" cxnId="{C297881C-9DD1-614E-B33F-60C6D5E7B38F}">
      <dgm:prSet/>
      <dgm:spPr/>
      <dgm:t>
        <a:bodyPr/>
        <a:lstStyle/>
        <a:p>
          <a:endParaRPr lang="en-US"/>
        </a:p>
      </dgm:t>
    </dgm:pt>
    <dgm:pt modelId="{490C1288-64A7-A647-B375-CC8BB08ACB6B}" type="sibTrans" cxnId="{C297881C-9DD1-614E-B33F-60C6D5E7B38F}">
      <dgm:prSet/>
      <dgm:spPr/>
      <dgm:t>
        <a:bodyPr/>
        <a:lstStyle/>
        <a:p>
          <a:endParaRPr lang="en-US"/>
        </a:p>
      </dgm:t>
    </dgm:pt>
    <dgm:pt modelId="{94927877-9BF5-3D46-84C1-BFD34CB8F7A9}">
      <dgm:prSet phldrT="[Text]" custT="1"/>
      <dgm:spPr/>
      <dgm:t>
        <a:bodyPr/>
        <a:lstStyle/>
        <a:p>
          <a:r>
            <a:rPr lang="en-US" sz="3200" dirty="0" smtClean="0"/>
            <a:t>Common Threads</a:t>
          </a:r>
          <a:endParaRPr lang="en-US" sz="3200" dirty="0"/>
        </a:p>
      </dgm:t>
    </dgm:pt>
    <dgm:pt modelId="{0BC66EA8-1071-E74A-9BCA-C465FA167775}" type="parTrans" cxnId="{D8771A6B-D88F-8C48-8491-63A98D8A1F4B}">
      <dgm:prSet/>
      <dgm:spPr/>
      <dgm:t>
        <a:bodyPr/>
        <a:lstStyle/>
        <a:p>
          <a:endParaRPr lang="en-US"/>
        </a:p>
      </dgm:t>
    </dgm:pt>
    <dgm:pt modelId="{45AE8F8B-1CE4-7947-9F6A-B52F69CD185F}" type="sibTrans" cxnId="{D8771A6B-D88F-8C48-8491-63A98D8A1F4B}">
      <dgm:prSet/>
      <dgm:spPr/>
      <dgm:t>
        <a:bodyPr/>
        <a:lstStyle/>
        <a:p>
          <a:endParaRPr lang="en-US"/>
        </a:p>
      </dgm:t>
    </dgm:pt>
    <dgm:pt modelId="{504EC87E-BA74-E040-9FAD-2A65E88EA4B3}">
      <dgm:prSet phldrT="[Text]"/>
      <dgm:spPr/>
      <dgm:t>
        <a:bodyPr/>
        <a:lstStyle/>
        <a:p>
          <a:r>
            <a:rPr lang="en-US" dirty="0" smtClean="0"/>
            <a:t>3</a:t>
          </a:r>
          <a:endParaRPr lang="en-US" dirty="0"/>
        </a:p>
      </dgm:t>
    </dgm:pt>
    <dgm:pt modelId="{DB0CE963-2B40-EE43-8F4E-00C5130F6F1C}" type="parTrans" cxnId="{1FBB1235-C2A5-1A44-A825-B441B543DAC7}">
      <dgm:prSet/>
      <dgm:spPr/>
      <dgm:t>
        <a:bodyPr/>
        <a:lstStyle/>
        <a:p>
          <a:endParaRPr lang="en-US"/>
        </a:p>
      </dgm:t>
    </dgm:pt>
    <dgm:pt modelId="{011D82E6-4745-7E47-AF10-DB88E60AA56A}" type="sibTrans" cxnId="{1FBB1235-C2A5-1A44-A825-B441B543DAC7}">
      <dgm:prSet/>
      <dgm:spPr/>
      <dgm:t>
        <a:bodyPr/>
        <a:lstStyle/>
        <a:p>
          <a:endParaRPr lang="en-US"/>
        </a:p>
      </dgm:t>
    </dgm:pt>
    <dgm:pt modelId="{E8E5C452-7D91-ED48-9B4B-18CBEC584D39}">
      <dgm:prSet phldrT="[Text]" custT="1"/>
      <dgm:spPr/>
      <dgm:t>
        <a:bodyPr/>
        <a:lstStyle/>
        <a:p>
          <a:r>
            <a:rPr lang="en-US" sz="3200" dirty="0" smtClean="0"/>
            <a:t>Lessons Learned</a:t>
          </a:r>
          <a:endParaRPr lang="en-US" sz="3200" dirty="0"/>
        </a:p>
      </dgm:t>
    </dgm:pt>
    <dgm:pt modelId="{4923A1E1-8FC2-8A40-8C42-A70C3783F358}" type="parTrans" cxnId="{2F8EAC98-029F-D14B-A642-700F8C236C8D}">
      <dgm:prSet/>
      <dgm:spPr/>
      <dgm:t>
        <a:bodyPr/>
        <a:lstStyle/>
        <a:p>
          <a:endParaRPr lang="en-US"/>
        </a:p>
      </dgm:t>
    </dgm:pt>
    <dgm:pt modelId="{553A67BA-5792-BD4C-9E16-020BBDBA1309}" type="sibTrans" cxnId="{2F8EAC98-029F-D14B-A642-700F8C236C8D}">
      <dgm:prSet/>
      <dgm:spPr/>
      <dgm:t>
        <a:bodyPr/>
        <a:lstStyle/>
        <a:p>
          <a:endParaRPr lang="en-US"/>
        </a:p>
      </dgm:t>
    </dgm:pt>
    <dgm:pt modelId="{553E4E8C-2496-B04C-9FD4-79FFD97A2710}" type="pres">
      <dgm:prSet presAssocID="{B966883A-EAD1-4646-94C9-DEF49C8348B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D8294C9-0CCC-3E4E-95F1-3ADD4D26A739}" type="pres">
      <dgm:prSet presAssocID="{797E55FA-0CD5-7141-9A38-9AC950B6B81B}" presName="composite" presStyleCnt="0"/>
      <dgm:spPr/>
    </dgm:pt>
    <dgm:pt modelId="{65FABDAB-727B-0847-9B93-A16DD5FEFC74}" type="pres">
      <dgm:prSet presAssocID="{797E55FA-0CD5-7141-9A38-9AC950B6B81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72ABCD-9F17-5B4D-B44B-5E629EFB00F4}" type="pres">
      <dgm:prSet presAssocID="{797E55FA-0CD5-7141-9A38-9AC950B6B81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BFF372-9BE2-1649-B845-4A37BC08B266}" type="pres">
      <dgm:prSet presAssocID="{40A64F05-0EA8-644D-A8B3-2022ACBA26C2}" presName="sp" presStyleCnt="0"/>
      <dgm:spPr/>
    </dgm:pt>
    <dgm:pt modelId="{A3C2D842-1744-5F4D-BAE5-4C21BC0AE17F}" type="pres">
      <dgm:prSet presAssocID="{6D253264-A710-1A47-BE7D-4BDED63E9D47}" presName="composite" presStyleCnt="0"/>
      <dgm:spPr/>
    </dgm:pt>
    <dgm:pt modelId="{4C4E113C-70EF-744D-ACFC-28B5E0111078}" type="pres">
      <dgm:prSet presAssocID="{6D253264-A710-1A47-BE7D-4BDED63E9D47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BAFE13-777B-984D-9633-E28526DF6152}" type="pres">
      <dgm:prSet presAssocID="{6D253264-A710-1A47-BE7D-4BDED63E9D47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B0795B-3155-454E-8685-A99A3C0D0DB3}" type="pres">
      <dgm:prSet presAssocID="{490C1288-64A7-A647-B375-CC8BB08ACB6B}" presName="sp" presStyleCnt="0"/>
      <dgm:spPr/>
    </dgm:pt>
    <dgm:pt modelId="{56353E30-AF47-7946-943E-617B56C8E5BE}" type="pres">
      <dgm:prSet presAssocID="{504EC87E-BA74-E040-9FAD-2A65E88EA4B3}" presName="composite" presStyleCnt="0"/>
      <dgm:spPr/>
    </dgm:pt>
    <dgm:pt modelId="{290D4FCF-C132-FD48-B0ED-2C6A80089831}" type="pres">
      <dgm:prSet presAssocID="{504EC87E-BA74-E040-9FAD-2A65E88EA4B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3E97A7-92CE-2B45-B8E4-B34E5AC47CDF}" type="pres">
      <dgm:prSet presAssocID="{504EC87E-BA74-E040-9FAD-2A65E88EA4B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8EAC98-029F-D14B-A642-700F8C236C8D}" srcId="{504EC87E-BA74-E040-9FAD-2A65E88EA4B3}" destId="{E8E5C452-7D91-ED48-9B4B-18CBEC584D39}" srcOrd="0" destOrd="0" parTransId="{4923A1E1-8FC2-8A40-8C42-A70C3783F358}" sibTransId="{553A67BA-5792-BD4C-9E16-020BBDBA1309}"/>
    <dgm:cxn modelId="{235524E4-1F8E-5B44-8AD8-DE7727F5E5E9}" type="presOf" srcId="{6D253264-A710-1A47-BE7D-4BDED63E9D47}" destId="{4C4E113C-70EF-744D-ACFC-28B5E0111078}" srcOrd="0" destOrd="0" presId="urn:microsoft.com/office/officeart/2005/8/layout/chevron2"/>
    <dgm:cxn modelId="{1FBB1235-C2A5-1A44-A825-B441B543DAC7}" srcId="{B966883A-EAD1-4646-94C9-DEF49C8348B6}" destId="{504EC87E-BA74-E040-9FAD-2A65E88EA4B3}" srcOrd="2" destOrd="0" parTransId="{DB0CE963-2B40-EE43-8F4E-00C5130F6F1C}" sibTransId="{011D82E6-4745-7E47-AF10-DB88E60AA56A}"/>
    <dgm:cxn modelId="{3C9BD3CA-6428-8C4B-B6D7-C7229E7EB377}" type="presOf" srcId="{3CC85292-C307-A846-A9F9-9E8A433A650B}" destId="{2472ABCD-9F17-5B4D-B44B-5E629EFB00F4}" srcOrd="0" destOrd="0" presId="urn:microsoft.com/office/officeart/2005/8/layout/chevron2"/>
    <dgm:cxn modelId="{D8771A6B-D88F-8C48-8491-63A98D8A1F4B}" srcId="{6D253264-A710-1A47-BE7D-4BDED63E9D47}" destId="{94927877-9BF5-3D46-84C1-BFD34CB8F7A9}" srcOrd="0" destOrd="0" parTransId="{0BC66EA8-1071-E74A-9BCA-C465FA167775}" sibTransId="{45AE8F8B-1CE4-7947-9F6A-B52F69CD185F}"/>
    <dgm:cxn modelId="{B225939E-EA97-7F45-9588-F5393E66C4DF}" srcId="{797E55FA-0CD5-7141-9A38-9AC950B6B81B}" destId="{3CC85292-C307-A846-A9F9-9E8A433A650B}" srcOrd="0" destOrd="0" parTransId="{C95CE347-9E81-8B4E-B0FD-694205825088}" sibTransId="{CDB68C7E-4044-B349-8A35-181B7765940D}"/>
    <dgm:cxn modelId="{C297881C-9DD1-614E-B33F-60C6D5E7B38F}" srcId="{B966883A-EAD1-4646-94C9-DEF49C8348B6}" destId="{6D253264-A710-1A47-BE7D-4BDED63E9D47}" srcOrd="1" destOrd="0" parTransId="{F2EE51E6-1B7C-C443-9A0E-AAF0EF7416FA}" sibTransId="{490C1288-64A7-A647-B375-CC8BB08ACB6B}"/>
    <dgm:cxn modelId="{119AC914-C84C-214B-B26F-8F59FA5C1F23}" type="presOf" srcId="{797E55FA-0CD5-7141-9A38-9AC950B6B81B}" destId="{65FABDAB-727B-0847-9B93-A16DD5FEFC74}" srcOrd="0" destOrd="0" presId="urn:microsoft.com/office/officeart/2005/8/layout/chevron2"/>
    <dgm:cxn modelId="{F42644C0-EF46-5D4C-BB07-F26E74871B45}" type="presOf" srcId="{E8E5C452-7D91-ED48-9B4B-18CBEC584D39}" destId="{1D3E97A7-92CE-2B45-B8E4-B34E5AC47CDF}" srcOrd="0" destOrd="0" presId="urn:microsoft.com/office/officeart/2005/8/layout/chevron2"/>
    <dgm:cxn modelId="{7E2025FC-72BB-1B47-BC73-A2CC33ED8D10}" type="presOf" srcId="{B966883A-EAD1-4646-94C9-DEF49C8348B6}" destId="{553E4E8C-2496-B04C-9FD4-79FFD97A2710}" srcOrd="0" destOrd="0" presId="urn:microsoft.com/office/officeart/2005/8/layout/chevron2"/>
    <dgm:cxn modelId="{4FBF933F-78D4-6948-893F-1F037D3BA80C}" type="presOf" srcId="{94927877-9BF5-3D46-84C1-BFD34CB8F7A9}" destId="{CFBAFE13-777B-984D-9633-E28526DF6152}" srcOrd="0" destOrd="0" presId="urn:microsoft.com/office/officeart/2005/8/layout/chevron2"/>
    <dgm:cxn modelId="{BF41A47C-89E0-884F-9AE2-7CB04655AAA6}" type="presOf" srcId="{504EC87E-BA74-E040-9FAD-2A65E88EA4B3}" destId="{290D4FCF-C132-FD48-B0ED-2C6A80089831}" srcOrd="0" destOrd="0" presId="urn:microsoft.com/office/officeart/2005/8/layout/chevron2"/>
    <dgm:cxn modelId="{24393575-6849-2A4A-A84B-57CA7BA86D3B}" srcId="{B966883A-EAD1-4646-94C9-DEF49C8348B6}" destId="{797E55FA-0CD5-7141-9A38-9AC950B6B81B}" srcOrd="0" destOrd="0" parTransId="{002937CD-4849-A343-B9EC-1B191E236BFD}" sibTransId="{40A64F05-0EA8-644D-A8B3-2022ACBA26C2}"/>
    <dgm:cxn modelId="{5B93EB5A-0020-E54F-B183-92ED8F4F7B90}" type="presParOf" srcId="{553E4E8C-2496-B04C-9FD4-79FFD97A2710}" destId="{AD8294C9-0CCC-3E4E-95F1-3ADD4D26A739}" srcOrd="0" destOrd="0" presId="urn:microsoft.com/office/officeart/2005/8/layout/chevron2"/>
    <dgm:cxn modelId="{3AB727AD-1171-B34A-9E8B-9C1C4372FEDE}" type="presParOf" srcId="{AD8294C9-0CCC-3E4E-95F1-3ADD4D26A739}" destId="{65FABDAB-727B-0847-9B93-A16DD5FEFC74}" srcOrd="0" destOrd="0" presId="urn:microsoft.com/office/officeart/2005/8/layout/chevron2"/>
    <dgm:cxn modelId="{55A6A4DA-4BEA-5F46-9D1D-36AF0BD6C2D4}" type="presParOf" srcId="{AD8294C9-0CCC-3E4E-95F1-3ADD4D26A739}" destId="{2472ABCD-9F17-5B4D-B44B-5E629EFB00F4}" srcOrd="1" destOrd="0" presId="urn:microsoft.com/office/officeart/2005/8/layout/chevron2"/>
    <dgm:cxn modelId="{28BE67A3-7856-1746-8791-17FC1D94C58C}" type="presParOf" srcId="{553E4E8C-2496-B04C-9FD4-79FFD97A2710}" destId="{46BFF372-9BE2-1649-B845-4A37BC08B266}" srcOrd="1" destOrd="0" presId="urn:microsoft.com/office/officeart/2005/8/layout/chevron2"/>
    <dgm:cxn modelId="{916E2724-0499-D54D-868B-A3B84A496A5F}" type="presParOf" srcId="{553E4E8C-2496-B04C-9FD4-79FFD97A2710}" destId="{A3C2D842-1744-5F4D-BAE5-4C21BC0AE17F}" srcOrd="2" destOrd="0" presId="urn:microsoft.com/office/officeart/2005/8/layout/chevron2"/>
    <dgm:cxn modelId="{339C9BF0-252A-C547-AAED-FC6E1C260CF8}" type="presParOf" srcId="{A3C2D842-1744-5F4D-BAE5-4C21BC0AE17F}" destId="{4C4E113C-70EF-744D-ACFC-28B5E0111078}" srcOrd="0" destOrd="0" presId="urn:microsoft.com/office/officeart/2005/8/layout/chevron2"/>
    <dgm:cxn modelId="{158CA9F6-1641-B94C-B837-E64B08462AC0}" type="presParOf" srcId="{A3C2D842-1744-5F4D-BAE5-4C21BC0AE17F}" destId="{CFBAFE13-777B-984D-9633-E28526DF6152}" srcOrd="1" destOrd="0" presId="urn:microsoft.com/office/officeart/2005/8/layout/chevron2"/>
    <dgm:cxn modelId="{182B2658-E2AE-EE4B-9442-AD4F6C91224F}" type="presParOf" srcId="{553E4E8C-2496-B04C-9FD4-79FFD97A2710}" destId="{B2B0795B-3155-454E-8685-A99A3C0D0DB3}" srcOrd="3" destOrd="0" presId="urn:microsoft.com/office/officeart/2005/8/layout/chevron2"/>
    <dgm:cxn modelId="{BED23E23-1558-8046-A367-87B4A98386C4}" type="presParOf" srcId="{553E4E8C-2496-B04C-9FD4-79FFD97A2710}" destId="{56353E30-AF47-7946-943E-617B56C8E5BE}" srcOrd="4" destOrd="0" presId="urn:microsoft.com/office/officeart/2005/8/layout/chevron2"/>
    <dgm:cxn modelId="{EE3F328D-3A70-534A-BEFD-CD0A50CEE1FF}" type="presParOf" srcId="{56353E30-AF47-7946-943E-617B56C8E5BE}" destId="{290D4FCF-C132-FD48-B0ED-2C6A80089831}" srcOrd="0" destOrd="0" presId="urn:microsoft.com/office/officeart/2005/8/layout/chevron2"/>
    <dgm:cxn modelId="{009A8039-F110-F94C-AE07-3A09838582ED}" type="presParOf" srcId="{56353E30-AF47-7946-943E-617B56C8E5BE}" destId="{1D3E97A7-92CE-2B45-B8E4-B34E5AC47CD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444997E-CEA5-4414-B689-42EDA8605AE0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DC300CA-8FEB-457A-9742-78B29156D49D}">
      <dgm:prSet phldrT="[Text]"/>
      <dgm:spPr/>
      <dgm:t>
        <a:bodyPr/>
        <a:lstStyle/>
        <a:p>
          <a:r>
            <a:rPr lang="en-US" dirty="0" smtClean="0"/>
            <a:t>Fix issues incrementally</a:t>
          </a:r>
          <a:endParaRPr lang="en-US" dirty="0"/>
        </a:p>
      </dgm:t>
    </dgm:pt>
    <dgm:pt modelId="{8569737C-308E-4321-9B20-67DF317F9092}" type="parTrans" cxnId="{9C0ED0CC-D898-4793-9D32-1DEEF245F6BC}">
      <dgm:prSet/>
      <dgm:spPr/>
      <dgm:t>
        <a:bodyPr/>
        <a:lstStyle/>
        <a:p>
          <a:endParaRPr lang="en-US"/>
        </a:p>
      </dgm:t>
    </dgm:pt>
    <dgm:pt modelId="{C7A8E0DA-F602-4257-9245-E4B2ABE06529}" type="sibTrans" cxnId="{9C0ED0CC-D898-4793-9D32-1DEEF245F6BC}">
      <dgm:prSet/>
      <dgm:spPr/>
      <dgm:t>
        <a:bodyPr/>
        <a:lstStyle/>
        <a:p>
          <a:endParaRPr lang="en-US"/>
        </a:p>
      </dgm:t>
    </dgm:pt>
    <dgm:pt modelId="{1FA2D3C3-518B-45ED-820A-24986027CD00}">
      <dgm:prSet/>
      <dgm:spPr/>
      <dgm:t>
        <a:bodyPr/>
        <a:lstStyle/>
        <a:p>
          <a:r>
            <a:rPr lang="en-US" dirty="0" smtClean="0"/>
            <a:t>Provide tailored on-going training for developers</a:t>
          </a:r>
          <a:endParaRPr lang="en-US" dirty="0"/>
        </a:p>
      </dgm:t>
    </dgm:pt>
    <dgm:pt modelId="{4A38C8BE-784A-4817-90FF-6D992B8C3AD2}" type="parTrans" cxnId="{C12F89D3-F120-4A74-8044-7E59A996984A}">
      <dgm:prSet/>
      <dgm:spPr/>
      <dgm:t>
        <a:bodyPr/>
        <a:lstStyle/>
        <a:p>
          <a:endParaRPr lang="en-US"/>
        </a:p>
      </dgm:t>
    </dgm:pt>
    <dgm:pt modelId="{152CAB29-FAE8-498E-BD64-D29473658FBD}" type="sibTrans" cxnId="{C12F89D3-F120-4A74-8044-7E59A996984A}">
      <dgm:prSet/>
      <dgm:spPr/>
      <dgm:t>
        <a:bodyPr/>
        <a:lstStyle/>
        <a:p>
          <a:endParaRPr lang="en-US"/>
        </a:p>
      </dgm:t>
    </dgm:pt>
    <dgm:pt modelId="{56371B7F-184C-449F-A854-6555F2F3D67F}">
      <dgm:prSet/>
      <dgm:spPr/>
      <dgm:t>
        <a:bodyPr/>
        <a:lstStyle/>
        <a:p>
          <a:r>
            <a:rPr lang="en-US" smtClean="0"/>
            <a:t>Allow developers to learn new tools</a:t>
          </a:r>
          <a:endParaRPr lang="en-US"/>
        </a:p>
      </dgm:t>
    </dgm:pt>
    <dgm:pt modelId="{7DF89731-C2F3-45CD-B1F6-A90A79708421}" type="parTrans" cxnId="{57C285C4-C400-4AF9-993C-B5C6EC2CEECB}">
      <dgm:prSet/>
      <dgm:spPr/>
      <dgm:t>
        <a:bodyPr/>
        <a:lstStyle/>
        <a:p>
          <a:endParaRPr lang="en-US"/>
        </a:p>
      </dgm:t>
    </dgm:pt>
    <dgm:pt modelId="{E9572E8B-1657-4D29-91EC-B48611763A0C}" type="sibTrans" cxnId="{57C285C4-C400-4AF9-993C-B5C6EC2CEECB}">
      <dgm:prSet/>
      <dgm:spPr/>
      <dgm:t>
        <a:bodyPr/>
        <a:lstStyle/>
        <a:p>
          <a:endParaRPr lang="en-US"/>
        </a:p>
      </dgm:t>
    </dgm:pt>
    <dgm:pt modelId="{C6278E59-1412-41E3-9518-4883BE3E975D}">
      <dgm:prSet/>
      <dgm:spPr/>
      <dgm:t>
        <a:bodyPr/>
        <a:lstStyle/>
        <a:p>
          <a:r>
            <a:rPr lang="en-US" dirty="0" smtClean="0"/>
            <a:t>Provide orientations</a:t>
          </a:r>
          <a:endParaRPr lang="en-US" dirty="0"/>
        </a:p>
      </dgm:t>
    </dgm:pt>
    <dgm:pt modelId="{3EB7A0C6-6792-4DC5-ABC7-41B94DB7824C}" type="parTrans" cxnId="{3B3FE483-20B2-49F2-B54B-111317207849}">
      <dgm:prSet/>
      <dgm:spPr/>
      <dgm:t>
        <a:bodyPr/>
        <a:lstStyle/>
        <a:p>
          <a:endParaRPr lang="en-US"/>
        </a:p>
      </dgm:t>
    </dgm:pt>
    <dgm:pt modelId="{FAA62806-6D64-4A1B-838D-CA1F18F88B6A}" type="sibTrans" cxnId="{3B3FE483-20B2-49F2-B54B-111317207849}">
      <dgm:prSet/>
      <dgm:spPr/>
      <dgm:t>
        <a:bodyPr/>
        <a:lstStyle/>
        <a:p>
          <a:endParaRPr lang="en-US"/>
        </a:p>
      </dgm:t>
    </dgm:pt>
    <dgm:pt modelId="{F7F6E506-ADCD-4D3B-A19A-E8968200F4E3}">
      <dgm:prSet/>
      <dgm:spPr/>
      <dgm:t>
        <a:bodyPr/>
        <a:lstStyle/>
        <a:p>
          <a:r>
            <a:rPr lang="en-US" smtClean="0"/>
            <a:t>Receive frequent feedback</a:t>
          </a:r>
          <a:endParaRPr lang="en-US"/>
        </a:p>
      </dgm:t>
    </dgm:pt>
    <dgm:pt modelId="{7AD1704A-D322-446B-B9D6-F22A9BE1983B}" type="parTrans" cxnId="{BB34D376-D43A-4BD4-B0F9-62431D97F66C}">
      <dgm:prSet/>
      <dgm:spPr/>
      <dgm:t>
        <a:bodyPr/>
        <a:lstStyle/>
        <a:p>
          <a:endParaRPr lang="en-US"/>
        </a:p>
      </dgm:t>
    </dgm:pt>
    <dgm:pt modelId="{AE2CC89C-A13A-4B13-ABB4-46D9D132C3A7}" type="sibTrans" cxnId="{BB34D376-D43A-4BD4-B0F9-62431D97F66C}">
      <dgm:prSet/>
      <dgm:spPr/>
      <dgm:t>
        <a:bodyPr/>
        <a:lstStyle/>
        <a:p>
          <a:endParaRPr lang="en-US"/>
        </a:p>
      </dgm:t>
    </dgm:pt>
    <dgm:pt modelId="{85B5521E-151A-4AFA-9050-C3E7A9265A66}" type="pres">
      <dgm:prSet presAssocID="{3444997E-CEA5-4414-B689-42EDA8605AE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7D94B440-52B2-4083-AB43-0B133B5430DC}" type="pres">
      <dgm:prSet presAssocID="{3444997E-CEA5-4414-B689-42EDA8605AE0}" presName="Name1" presStyleCnt="0"/>
      <dgm:spPr/>
    </dgm:pt>
    <dgm:pt modelId="{3BDC6CD3-6B53-4118-ACB3-89550DC6E42A}" type="pres">
      <dgm:prSet presAssocID="{3444997E-CEA5-4414-B689-42EDA8605AE0}" presName="cycle" presStyleCnt="0"/>
      <dgm:spPr/>
    </dgm:pt>
    <dgm:pt modelId="{5C3DD39A-BB28-46BE-871C-AB5D11F4DF2E}" type="pres">
      <dgm:prSet presAssocID="{3444997E-CEA5-4414-B689-42EDA8605AE0}" presName="srcNode" presStyleLbl="node1" presStyleIdx="0" presStyleCnt="5"/>
      <dgm:spPr/>
    </dgm:pt>
    <dgm:pt modelId="{F61FB025-4D59-4A14-9529-F2C5C5C0CF20}" type="pres">
      <dgm:prSet presAssocID="{3444997E-CEA5-4414-B689-42EDA8605AE0}" presName="conn" presStyleLbl="parChTrans1D2" presStyleIdx="0" presStyleCnt="1"/>
      <dgm:spPr/>
      <dgm:t>
        <a:bodyPr/>
        <a:lstStyle/>
        <a:p>
          <a:endParaRPr lang="en-US"/>
        </a:p>
      </dgm:t>
    </dgm:pt>
    <dgm:pt modelId="{CBD5238F-33B3-459C-8258-FA291FDF0871}" type="pres">
      <dgm:prSet presAssocID="{3444997E-CEA5-4414-B689-42EDA8605AE0}" presName="extraNode" presStyleLbl="node1" presStyleIdx="0" presStyleCnt="5"/>
      <dgm:spPr/>
    </dgm:pt>
    <dgm:pt modelId="{5C94C6F0-6B11-47AD-B359-CB9A98E3F1B3}" type="pres">
      <dgm:prSet presAssocID="{3444997E-CEA5-4414-B689-42EDA8605AE0}" presName="dstNode" presStyleLbl="node1" presStyleIdx="0" presStyleCnt="5"/>
      <dgm:spPr/>
    </dgm:pt>
    <dgm:pt modelId="{D29E010A-0597-457F-B78B-57D388EB069E}" type="pres">
      <dgm:prSet presAssocID="{3DC300CA-8FEB-457A-9742-78B29156D49D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C31B56-1871-4346-B77A-85351BDB8AE9}" type="pres">
      <dgm:prSet presAssocID="{3DC300CA-8FEB-457A-9742-78B29156D49D}" presName="accent_1" presStyleCnt="0"/>
      <dgm:spPr/>
    </dgm:pt>
    <dgm:pt modelId="{4A43B8FF-348C-4D91-AD9E-F548BD65AA26}" type="pres">
      <dgm:prSet presAssocID="{3DC300CA-8FEB-457A-9742-78B29156D49D}" presName="accentRepeatNode" presStyleLbl="solidFgAcc1" presStyleIdx="0" presStyleCnt="5"/>
      <dgm:spPr/>
    </dgm:pt>
    <dgm:pt modelId="{93D17DAC-423F-422A-81A1-EB16554FA58A}" type="pres">
      <dgm:prSet presAssocID="{1FA2D3C3-518B-45ED-820A-24986027CD00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10410F-2099-4442-9C53-A424C1D477D8}" type="pres">
      <dgm:prSet presAssocID="{1FA2D3C3-518B-45ED-820A-24986027CD00}" presName="accent_2" presStyleCnt="0"/>
      <dgm:spPr/>
    </dgm:pt>
    <dgm:pt modelId="{B7FC5558-9883-4C9E-AD6F-7C2F778601BA}" type="pres">
      <dgm:prSet presAssocID="{1FA2D3C3-518B-45ED-820A-24986027CD00}" presName="accentRepeatNode" presStyleLbl="solidFgAcc1" presStyleIdx="1" presStyleCnt="5"/>
      <dgm:spPr/>
    </dgm:pt>
    <dgm:pt modelId="{88A12C78-3C6D-4492-A16C-27ADF0D60489}" type="pres">
      <dgm:prSet presAssocID="{56371B7F-184C-449F-A854-6555F2F3D67F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9B8A40-A1B0-4BCA-8C13-7F4E3AD46863}" type="pres">
      <dgm:prSet presAssocID="{56371B7F-184C-449F-A854-6555F2F3D67F}" presName="accent_3" presStyleCnt="0"/>
      <dgm:spPr/>
    </dgm:pt>
    <dgm:pt modelId="{61FFE5FD-387E-48F5-AB1C-F2C623F5A57A}" type="pres">
      <dgm:prSet presAssocID="{56371B7F-184C-449F-A854-6555F2F3D67F}" presName="accentRepeatNode" presStyleLbl="solidFgAcc1" presStyleIdx="2" presStyleCnt="5"/>
      <dgm:spPr/>
    </dgm:pt>
    <dgm:pt modelId="{687F7E13-54C1-44FC-94CD-350D81251D8A}" type="pres">
      <dgm:prSet presAssocID="{C6278E59-1412-41E3-9518-4883BE3E975D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452CB4-11ED-4D49-A1D3-CE2DC89E2804}" type="pres">
      <dgm:prSet presAssocID="{C6278E59-1412-41E3-9518-4883BE3E975D}" presName="accent_4" presStyleCnt="0"/>
      <dgm:spPr/>
    </dgm:pt>
    <dgm:pt modelId="{8AA87898-79F8-44D0-BAAA-DB4D48F2F754}" type="pres">
      <dgm:prSet presAssocID="{C6278E59-1412-41E3-9518-4883BE3E975D}" presName="accentRepeatNode" presStyleLbl="solidFgAcc1" presStyleIdx="3" presStyleCnt="5"/>
      <dgm:spPr/>
    </dgm:pt>
    <dgm:pt modelId="{E548D584-C252-4C8F-8B58-A91FFE5B092E}" type="pres">
      <dgm:prSet presAssocID="{F7F6E506-ADCD-4D3B-A19A-E8968200F4E3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2A9528-4357-4A1D-9432-FD659E8648D5}" type="pres">
      <dgm:prSet presAssocID="{F7F6E506-ADCD-4D3B-A19A-E8968200F4E3}" presName="accent_5" presStyleCnt="0"/>
      <dgm:spPr/>
    </dgm:pt>
    <dgm:pt modelId="{B5DC40F9-1A43-4A02-81DD-C172124C6AB2}" type="pres">
      <dgm:prSet presAssocID="{F7F6E506-ADCD-4D3B-A19A-E8968200F4E3}" presName="accentRepeatNode" presStyleLbl="solidFgAcc1" presStyleIdx="4" presStyleCnt="5"/>
      <dgm:spPr/>
    </dgm:pt>
  </dgm:ptLst>
  <dgm:cxnLst>
    <dgm:cxn modelId="{C12F89D3-F120-4A74-8044-7E59A996984A}" srcId="{3444997E-CEA5-4414-B689-42EDA8605AE0}" destId="{1FA2D3C3-518B-45ED-820A-24986027CD00}" srcOrd="1" destOrd="0" parTransId="{4A38C8BE-784A-4817-90FF-6D992B8C3AD2}" sibTransId="{152CAB29-FAE8-498E-BD64-D29473658FBD}"/>
    <dgm:cxn modelId="{B4945C85-CBD3-4E2E-9345-355CBAFD63C2}" type="presOf" srcId="{F7F6E506-ADCD-4D3B-A19A-E8968200F4E3}" destId="{E548D584-C252-4C8F-8B58-A91FFE5B092E}" srcOrd="0" destOrd="0" presId="urn:microsoft.com/office/officeart/2008/layout/VerticalCurvedList"/>
    <dgm:cxn modelId="{699E2D2F-1AE9-48EB-81AE-68F2515ED524}" type="presOf" srcId="{C7A8E0DA-F602-4257-9245-E4B2ABE06529}" destId="{F61FB025-4D59-4A14-9529-F2C5C5C0CF20}" srcOrd="0" destOrd="0" presId="urn:microsoft.com/office/officeart/2008/layout/VerticalCurvedList"/>
    <dgm:cxn modelId="{4F53AD8B-7D91-4B21-9701-50E5D7A61C29}" type="presOf" srcId="{C6278E59-1412-41E3-9518-4883BE3E975D}" destId="{687F7E13-54C1-44FC-94CD-350D81251D8A}" srcOrd="0" destOrd="0" presId="urn:microsoft.com/office/officeart/2008/layout/VerticalCurvedList"/>
    <dgm:cxn modelId="{57C285C4-C400-4AF9-993C-B5C6EC2CEECB}" srcId="{3444997E-CEA5-4414-B689-42EDA8605AE0}" destId="{56371B7F-184C-449F-A854-6555F2F3D67F}" srcOrd="2" destOrd="0" parTransId="{7DF89731-C2F3-45CD-B1F6-A90A79708421}" sibTransId="{E9572E8B-1657-4D29-91EC-B48611763A0C}"/>
    <dgm:cxn modelId="{A5E3A1E5-F009-471E-ABE5-C6B96F12C878}" type="presOf" srcId="{56371B7F-184C-449F-A854-6555F2F3D67F}" destId="{88A12C78-3C6D-4492-A16C-27ADF0D60489}" srcOrd="0" destOrd="0" presId="urn:microsoft.com/office/officeart/2008/layout/VerticalCurvedList"/>
    <dgm:cxn modelId="{3B3FE483-20B2-49F2-B54B-111317207849}" srcId="{3444997E-CEA5-4414-B689-42EDA8605AE0}" destId="{C6278E59-1412-41E3-9518-4883BE3E975D}" srcOrd="3" destOrd="0" parTransId="{3EB7A0C6-6792-4DC5-ABC7-41B94DB7824C}" sibTransId="{FAA62806-6D64-4A1B-838D-CA1F18F88B6A}"/>
    <dgm:cxn modelId="{F638C9B7-DF70-4CE7-82A6-B609104C11C2}" type="presOf" srcId="{3DC300CA-8FEB-457A-9742-78B29156D49D}" destId="{D29E010A-0597-457F-B78B-57D388EB069E}" srcOrd="0" destOrd="0" presId="urn:microsoft.com/office/officeart/2008/layout/VerticalCurvedList"/>
    <dgm:cxn modelId="{9C0ED0CC-D898-4793-9D32-1DEEF245F6BC}" srcId="{3444997E-CEA5-4414-B689-42EDA8605AE0}" destId="{3DC300CA-8FEB-457A-9742-78B29156D49D}" srcOrd="0" destOrd="0" parTransId="{8569737C-308E-4321-9B20-67DF317F9092}" sibTransId="{C7A8E0DA-F602-4257-9245-E4B2ABE06529}"/>
    <dgm:cxn modelId="{B8E7DFD0-0F95-4BB6-AA93-70972E1924B8}" type="presOf" srcId="{3444997E-CEA5-4414-B689-42EDA8605AE0}" destId="{85B5521E-151A-4AFA-9050-C3E7A9265A66}" srcOrd="0" destOrd="0" presId="urn:microsoft.com/office/officeart/2008/layout/VerticalCurvedList"/>
    <dgm:cxn modelId="{BB34D376-D43A-4BD4-B0F9-62431D97F66C}" srcId="{3444997E-CEA5-4414-B689-42EDA8605AE0}" destId="{F7F6E506-ADCD-4D3B-A19A-E8968200F4E3}" srcOrd="4" destOrd="0" parTransId="{7AD1704A-D322-446B-B9D6-F22A9BE1983B}" sibTransId="{AE2CC89C-A13A-4B13-ABB4-46D9D132C3A7}"/>
    <dgm:cxn modelId="{3A35E99E-BE35-4A58-BFFF-FA7BFBEC1ED9}" type="presOf" srcId="{1FA2D3C3-518B-45ED-820A-24986027CD00}" destId="{93D17DAC-423F-422A-81A1-EB16554FA58A}" srcOrd="0" destOrd="0" presId="urn:microsoft.com/office/officeart/2008/layout/VerticalCurvedList"/>
    <dgm:cxn modelId="{CF41A6D3-E827-432E-B815-49BCFD91E289}" type="presParOf" srcId="{85B5521E-151A-4AFA-9050-C3E7A9265A66}" destId="{7D94B440-52B2-4083-AB43-0B133B5430DC}" srcOrd="0" destOrd="0" presId="urn:microsoft.com/office/officeart/2008/layout/VerticalCurvedList"/>
    <dgm:cxn modelId="{89A35782-23A0-46B8-823A-B4FE23C01AA5}" type="presParOf" srcId="{7D94B440-52B2-4083-AB43-0B133B5430DC}" destId="{3BDC6CD3-6B53-4118-ACB3-89550DC6E42A}" srcOrd="0" destOrd="0" presId="urn:microsoft.com/office/officeart/2008/layout/VerticalCurvedList"/>
    <dgm:cxn modelId="{A9546CBD-128F-4EAB-AB40-F9B255F41A46}" type="presParOf" srcId="{3BDC6CD3-6B53-4118-ACB3-89550DC6E42A}" destId="{5C3DD39A-BB28-46BE-871C-AB5D11F4DF2E}" srcOrd="0" destOrd="0" presId="urn:microsoft.com/office/officeart/2008/layout/VerticalCurvedList"/>
    <dgm:cxn modelId="{CB2B1BCF-6259-4F30-8108-5158B9695702}" type="presParOf" srcId="{3BDC6CD3-6B53-4118-ACB3-89550DC6E42A}" destId="{F61FB025-4D59-4A14-9529-F2C5C5C0CF20}" srcOrd="1" destOrd="0" presId="urn:microsoft.com/office/officeart/2008/layout/VerticalCurvedList"/>
    <dgm:cxn modelId="{3880D859-5364-4A2D-8EAA-52256428D2C6}" type="presParOf" srcId="{3BDC6CD3-6B53-4118-ACB3-89550DC6E42A}" destId="{CBD5238F-33B3-459C-8258-FA291FDF0871}" srcOrd="2" destOrd="0" presId="urn:microsoft.com/office/officeart/2008/layout/VerticalCurvedList"/>
    <dgm:cxn modelId="{C279EA5A-D176-4284-B4B6-727B4CA2FDD1}" type="presParOf" srcId="{3BDC6CD3-6B53-4118-ACB3-89550DC6E42A}" destId="{5C94C6F0-6B11-47AD-B359-CB9A98E3F1B3}" srcOrd="3" destOrd="0" presId="urn:microsoft.com/office/officeart/2008/layout/VerticalCurvedList"/>
    <dgm:cxn modelId="{082217F5-62E6-46EF-9C6A-77AB96021DF1}" type="presParOf" srcId="{7D94B440-52B2-4083-AB43-0B133B5430DC}" destId="{D29E010A-0597-457F-B78B-57D388EB069E}" srcOrd="1" destOrd="0" presId="urn:microsoft.com/office/officeart/2008/layout/VerticalCurvedList"/>
    <dgm:cxn modelId="{A7A4581A-5EB0-492F-9417-249BF39491AD}" type="presParOf" srcId="{7D94B440-52B2-4083-AB43-0B133B5430DC}" destId="{9AC31B56-1871-4346-B77A-85351BDB8AE9}" srcOrd="2" destOrd="0" presId="urn:microsoft.com/office/officeart/2008/layout/VerticalCurvedList"/>
    <dgm:cxn modelId="{A5164017-B275-4802-A424-6E0044131998}" type="presParOf" srcId="{9AC31B56-1871-4346-B77A-85351BDB8AE9}" destId="{4A43B8FF-348C-4D91-AD9E-F548BD65AA26}" srcOrd="0" destOrd="0" presId="urn:microsoft.com/office/officeart/2008/layout/VerticalCurvedList"/>
    <dgm:cxn modelId="{5345A425-C3C8-4FAA-9894-6BED01A74889}" type="presParOf" srcId="{7D94B440-52B2-4083-AB43-0B133B5430DC}" destId="{93D17DAC-423F-422A-81A1-EB16554FA58A}" srcOrd="3" destOrd="0" presId="urn:microsoft.com/office/officeart/2008/layout/VerticalCurvedList"/>
    <dgm:cxn modelId="{B25FE34A-3A99-4142-B63E-99D31824EB0D}" type="presParOf" srcId="{7D94B440-52B2-4083-AB43-0B133B5430DC}" destId="{6210410F-2099-4442-9C53-A424C1D477D8}" srcOrd="4" destOrd="0" presId="urn:microsoft.com/office/officeart/2008/layout/VerticalCurvedList"/>
    <dgm:cxn modelId="{744CBB24-9DD8-4CAF-B39D-B015092ACE44}" type="presParOf" srcId="{6210410F-2099-4442-9C53-A424C1D477D8}" destId="{B7FC5558-9883-4C9E-AD6F-7C2F778601BA}" srcOrd="0" destOrd="0" presId="urn:microsoft.com/office/officeart/2008/layout/VerticalCurvedList"/>
    <dgm:cxn modelId="{55BC0135-CD2E-4620-8E67-509BB38B5B90}" type="presParOf" srcId="{7D94B440-52B2-4083-AB43-0B133B5430DC}" destId="{88A12C78-3C6D-4492-A16C-27ADF0D60489}" srcOrd="5" destOrd="0" presId="urn:microsoft.com/office/officeart/2008/layout/VerticalCurvedList"/>
    <dgm:cxn modelId="{9E6E2AA5-430E-42F2-A85E-DC7857B7BE5C}" type="presParOf" srcId="{7D94B440-52B2-4083-AB43-0B133B5430DC}" destId="{739B8A40-A1B0-4BCA-8C13-7F4E3AD46863}" srcOrd="6" destOrd="0" presId="urn:microsoft.com/office/officeart/2008/layout/VerticalCurvedList"/>
    <dgm:cxn modelId="{1DB1539C-7D5F-4BA0-A182-BE7064C4E12C}" type="presParOf" srcId="{739B8A40-A1B0-4BCA-8C13-7F4E3AD46863}" destId="{61FFE5FD-387E-48F5-AB1C-F2C623F5A57A}" srcOrd="0" destOrd="0" presId="urn:microsoft.com/office/officeart/2008/layout/VerticalCurvedList"/>
    <dgm:cxn modelId="{455F061D-754F-4816-A2CA-47E95848D7B7}" type="presParOf" srcId="{7D94B440-52B2-4083-AB43-0B133B5430DC}" destId="{687F7E13-54C1-44FC-94CD-350D81251D8A}" srcOrd="7" destOrd="0" presId="urn:microsoft.com/office/officeart/2008/layout/VerticalCurvedList"/>
    <dgm:cxn modelId="{F51E15CC-068F-488C-8654-CA0FE16E45A7}" type="presParOf" srcId="{7D94B440-52B2-4083-AB43-0B133B5430DC}" destId="{E5452CB4-11ED-4D49-A1D3-CE2DC89E2804}" srcOrd="8" destOrd="0" presId="urn:microsoft.com/office/officeart/2008/layout/VerticalCurvedList"/>
    <dgm:cxn modelId="{BC8E345F-EC6C-47A8-894D-35F648A98B63}" type="presParOf" srcId="{E5452CB4-11ED-4D49-A1D3-CE2DC89E2804}" destId="{8AA87898-79F8-44D0-BAAA-DB4D48F2F754}" srcOrd="0" destOrd="0" presId="urn:microsoft.com/office/officeart/2008/layout/VerticalCurvedList"/>
    <dgm:cxn modelId="{E74C1BB5-651C-416C-AA4D-47A8C8441DC0}" type="presParOf" srcId="{7D94B440-52B2-4083-AB43-0B133B5430DC}" destId="{E548D584-C252-4C8F-8B58-A91FFE5B092E}" srcOrd="9" destOrd="0" presId="urn:microsoft.com/office/officeart/2008/layout/VerticalCurvedList"/>
    <dgm:cxn modelId="{73DB74AB-052B-40AE-8F1B-40A406C07D7B}" type="presParOf" srcId="{7D94B440-52B2-4083-AB43-0B133B5430DC}" destId="{B02A9528-4357-4A1D-9432-FD659E8648D5}" srcOrd="10" destOrd="0" presId="urn:microsoft.com/office/officeart/2008/layout/VerticalCurvedList"/>
    <dgm:cxn modelId="{4283C2A4-8473-49F5-ABCE-1B09D5ED756E}" type="presParOf" srcId="{B02A9528-4357-4A1D-9432-FD659E8648D5}" destId="{B5DC40F9-1A43-4A02-81DD-C172124C6AB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F77B4FD-FF9F-40BE-B678-66EA4B3B893C}" type="doc">
      <dgm:prSet loTypeId="urn:microsoft.com/office/officeart/2008/layout/VerticalCurv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649D6C92-9EE8-424F-AEF9-1108EEE33324}">
      <dgm:prSet/>
      <dgm:spPr/>
      <dgm:t>
        <a:bodyPr/>
        <a:lstStyle/>
        <a:p>
          <a:r>
            <a:rPr lang="en-US" dirty="0" smtClean="0"/>
            <a:t>Foster cross-division collaboration</a:t>
          </a:r>
          <a:endParaRPr lang="en-US" dirty="0"/>
        </a:p>
      </dgm:t>
    </dgm:pt>
    <dgm:pt modelId="{65578234-2140-44E1-9826-DFA7C5CE73B3}" type="parTrans" cxnId="{0AA3052C-3B5D-4D1A-82C0-6EA5E27A1E21}">
      <dgm:prSet/>
      <dgm:spPr/>
      <dgm:t>
        <a:bodyPr/>
        <a:lstStyle/>
        <a:p>
          <a:endParaRPr lang="en-US"/>
        </a:p>
      </dgm:t>
    </dgm:pt>
    <dgm:pt modelId="{12AA3DE4-10C0-4CC7-B187-D33824F8B5AE}" type="sibTrans" cxnId="{0AA3052C-3B5D-4D1A-82C0-6EA5E27A1E21}">
      <dgm:prSet/>
      <dgm:spPr/>
      <dgm:t>
        <a:bodyPr/>
        <a:lstStyle/>
        <a:p>
          <a:endParaRPr lang="en-US"/>
        </a:p>
      </dgm:t>
    </dgm:pt>
    <dgm:pt modelId="{8550FD0A-D92B-401D-AB0A-D39D899F58A1}">
      <dgm:prSet/>
      <dgm:spPr/>
      <dgm:t>
        <a:bodyPr/>
        <a:lstStyle/>
        <a:p>
          <a:r>
            <a:rPr lang="en-US" dirty="0" smtClean="0"/>
            <a:t>Involve stakeholders and teachers</a:t>
          </a:r>
          <a:endParaRPr lang="en-US" dirty="0"/>
        </a:p>
      </dgm:t>
    </dgm:pt>
    <dgm:pt modelId="{053EA695-4C1B-4268-8164-6046C5E515F5}" type="parTrans" cxnId="{3C5A1F9A-28F4-4D00-8775-B70BCC151B12}">
      <dgm:prSet/>
      <dgm:spPr/>
      <dgm:t>
        <a:bodyPr/>
        <a:lstStyle/>
        <a:p>
          <a:endParaRPr lang="en-US"/>
        </a:p>
      </dgm:t>
    </dgm:pt>
    <dgm:pt modelId="{179E408C-6108-438C-A2BD-77CC45941765}" type="sibTrans" cxnId="{3C5A1F9A-28F4-4D00-8775-B70BCC151B12}">
      <dgm:prSet/>
      <dgm:spPr/>
      <dgm:t>
        <a:bodyPr/>
        <a:lstStyle/>
        <a:p>
          <a:endParaRPr lang="en-US"/>
        </a:p>
      </dgm:t>
    </dgm:pt>
    <dgm:pt modelId="{09B5192F-ECE6-48FD-9BB3-D7C133B4131C}">
      <dgm:prSet/>
      <dgm:spPr/>
      <dgm:t>
        <a:bodyPr/>
        <a:lstStyle/>
        <a:p>
          <a:r>
            <a:rPr lang="en-US" dirty="0" smtClean="0"/>
            <a:t>Receive support from leadership</a:t>
          </a:r>
          <a:endParaRPr lang="en-US" dirty="0"/>
        </a:p>
      </dgm:t>
    </dgm:pt>
    <dgm:pt modelId="{34FD8884-793F-44F9-B789-3BD3DA9881CB}" type="parTrans" cxnId="{B9A27157-5AA9-4166-9660-DD66623711CE}">
      <dgm:prSet/>
      <dgm:spPr/>
      <dgm:t>
        <a:bodyPr/>
        <a:lstStyle/>
        <a:p>
          <a:endParaRPr lang="en-US"/>
        </a:p>
      </dgm:t>
    </dgm:pt>
    <dgm:pt modelId="{B202774D-18C4-480A-93B2-FC86BD6FEB2C}" type="sibTrans" cxnId="{B9A27157-5AA9-4166-9660-DD66623711CE}">
      <dgm:prSet/>
      <dgm:spPr/>
      <dgm:t>
        <a:bodyPr/>
        <a:lstStyle/>
        <a:p>
          <a:endParaRPr lang="en-US"/>
        </a:p>
      </dgm:t>
    </dgm:pt>
    <dgm:pt modelId="{62602885-2760-4ECD-BFD4-92B5C72DE0D6}">
      <dgm:prSet/>
      <dgm:spPr/>
      <dgm:t>
        <a:bodyPr/>
        <a:lstStyle/>
        <a:p>
          <a:r>
            <a:rPr lang="en-US" smtClean="0"/>
            <a:t>Encourage student autonomy</a:t>
          </a:r>
          <a:endParaRPr lang="en-US"/>
        </a:p>
      </dgm:t>
    </dgm:pt>
    <dgm:pt modelId="{2B991FB7-64CF-4B66-96BE-DEBF70104DA3}" type="parTrans" cxnId="{0C81B6D4-2A0C-4119-A700-81A064A574B4}">
      <dgm:prSet/>
      <dgm:spPr/>
      <dgm:t>
        <a:bodyPr/>
        <a:lstStyle/>
        <a:p>
          <a:endParaRPr lang="en-US"/>
        </a:p>
      </dgm:t>
    </dgm:pt>
    <dgm:pt modelId="{DDB71D14-0D9A-4202-9847-9E5ADEB15112}" type="sibTrans" cxnId="{0C81B6D4-2A0C-4119-A700-81A064A574B4}">
      <dgm:prSet/>
      <dgm:spPr/>
      <dgm:t>
        <a:bodyPr/>
        <a:lstStyle/>
        <a:p>
          <a:endParaRPr lang="en-US"/>
        </a:p>
      </dgm:t>
    </dgm:pt>
    <dgm:pt modelId="{01ECFD46-6976-4BEC-BD0F-02FEF69BF610}" type="pres">
      <dgm:prSet presAssocID="{3F77B4FD-FF9F-40BE-B678-66EA4B3B893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1906D0DC-1542-4D46-BA2D-E260B0807B8A}" type="pres">
      <dgm:prSet presAssocID="{3F77B4FD-FF9F-40BE-B678-66EA4B3B893C}" presName="Name1" presStyleCnt="0"/>
      <dgm:spPr/>
    </dgm:pt>
    <dgm:pt modelId="{08EF3651-FA95-41CB-BAD3-CD61473A67EF}" type="pres">
      <dgm:prSet presAssocID="{3F77B4FD-FF9F-40BE-B678-66EA4B3B893C}" presName="cycle" presStyleCnt="0"/>
      <dgm:spPr/>
    </dgm:pt>
    <dgm:pt modelId="{AFCAC05E-0986-4336-B64B-94DD68BD1E47}" type="pres">
      <dgm:prSet presAssocID="{3F77B4FD-FF9F-40BE-B678-66EA4B3B893C}" presName="srcNode" presStyleLbl="node1" presStyleIdx="0" presStyleCnt="4"/>
      <dgm:spPr/>
    </dgm:pt>
    <dgm:pt modelId="{6A25646A-2144-48BA-9658-ADBA8FFAFD41}" type="pres">
      <dgm:prSet presAssocID="{3F77B4FD-FF9F-40BE-B678-66EA4B3B893C}" presName="conn" presStyleLbl="parChTrans1D2" presStyleIdx="0" presStyleCnt="1"/>
      <dgm:spPr/>
      <dgm:t>
        <a:bodyPr/>
        <a:lstStyle/>
        <a:p>
          <a:endParaRPr lang="en-US"/>
        </a:p>
      </dgm:t>
    </dgm:pt>
    <dgm:pt modelId="{92361BAA-1F09-47E8-9BFE-28E68AA6892F}" type="pres">
      <dgm:prSet presAssocID="{3F77B4FD-FF9F-40BE-B678-66EA4B3B893C}" presName="extraNode" presStyleLbl="node1" presStyleIdx="0" presStyleCnt="4"/>
      <dgm:spPr/>
    </dgm:pt>
    <dgm:pt modelId="{691086F6-323E-4DB6-A7F6-B468760ED5E2}" type="pres">
      <dgm:prSet presAssocID="{3F77B4FD-FF9F-40BE-B678-66EA4B3B893C}" presName="dstNode" presStyleLbl="node1" presStyleIdx="0" presStyleCnt="4"/>
      <dgm:spPr/>
    </dgm:pt>
    <dgm:pt modelId="{21730244-23BD-4209-A1C4-38607BAA2D69}" type="pres">
      <dgm:prSet presAssocID="{8550FD0A-D92B-401D-AB0A-D39D899F58A1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D8E5A0-A874-4B02-8A0C-95096F2E63E8}" type="pres">
      <dgm:prSet presAssocID="{8550FD0A-D92B-401D-AB0A-D39D899F58A1}" presName="accent_1" presStyleCnt="0"/>
      <dgm:spPr/>
    </dgm:pt>
    <dgm:pt modelId="{00E9BCA5-B591-4BA7-8C1C-D817346DF11D}" type="pres">
      <dgm:prSet presAssocID="{8550FD0A-D92B-401D-AB0A-D39D899F58A1}" presName="accentRepeatNode" presStyleLbl="solidFgAcc1" presStyleIdx="0" presStyleCnt="4"/>
      <dgm:spPr/>
    </dgm:pt>
    <dgm:pt modelId="{2DE58D8B-E79B-42A5-B1F9-BC732A0CA1D8}" type="pres">
      <dgm:prSet presAssocID="{09B5192F-ECE6-48FD-9BB3-D7C133B4131C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304DDC-1D75-4712-8834-DE58B2F37C27}" type="pres">
      <dgm:prSet presAssocID="{09B5192F-ECE6-48FD-9BB3-D7C133B4131C}" presName="accent_2" presStyleCnt="0"/>
      <dgm:spPr/>
    </dgm:pt>
    <dgm:pt modelId="{C23EE1AB-ACF2-4B15-9244-96B3ED93E167}" type="pres">
      <dgm:prSet presAssocID="{09B5192F-ECE6-48FD-9BB3-D7C133B4131C}" presName="accentRepeatNode" presStyleLbl="solidFgAcc1" presStyleIdx="1" presStyleCnt="4"/>
      <dgm:spPr/>
    </dgm:pt>
    <dgm:pt modelId="{B99D779A-A8FC-4909-A91E-BC01ED0AB1D9}" type="pres">
      <dgm:prSet presAssocID="{649D6C92-9EE8-424F-AEF9-1108EEE33324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268AE0-6BFA-4BED-9EBC-590ACEEBB112}" type="pres">
      <dgm:prSet presAssocID="{649D6C92-9EE8-424F-AEF9-1108EEE33324}" presName="accent_3" presStyleCnt="0"/>
      <dgm:spPr/>
    </dgm:pt>
    <dgm:pt modelId="{E69C5F7C-B1BB-4EAD-B7EC-464E5B0A8BED}" type="pres">
      <dgm:prSet presAssocID="{649D6C92-9EE8-424F-AEF9-1108EEE33324}" presName="accentRepeatNode" presStyleLbl="solidFgAcc1" presStyleIdx="2" presStyleCnt="4"/>
      <dgm:spPr/>
    </dgm:pt>
    <dgm:pt modelId="{1F09F52E-A75F-4C65-9006-AEDBC8B6D5F7}" type="pres">
      <dgm:prSet presAssocID="{62602885-2760-4ECD-BFD4-92B5C72DE0D6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8B1B0F-C2EE-4B7D-8C36-250AB5B6B2CF}" type="pres">
      <dgm:prSet presAssocID="{62602885-2760-4ECD-BFD4-92B5C72DE0D6}" presName="accent_4" presStyleCnt="0"/>
      <dgm:spPr/>
    </dgm:pt>
    <dgm:pt modelId="{A6FD351B-2C1A-40E4-8C61-2818C7DF8A9C}" type="pres">
      <dgm:prSet presAssocID="{62602885-2760-4ECD-BFD4-92B5C72DE0D6}" presName="accentRepeatNode" presStyleLbl="solidFgAcc1" presStyleIdx="3" presStyleCnt="4"/>
      <dgm:spPr/>
    </dgm:pt>
  </dgm:ptLst>
  <dgm:cxnLst>
    <dgm:cxn modelId="{0AA3052C-3B5D-4D1A-82C0-6EA5E27A1E21}" srcId="{3F77B4FD-FF9F-40BE-B678-66EA4B3B893C}" destId="{649D6C92-9EE8-424F-AEF9-1108EEE33324}" srcOrd="2" destOrd="0" parTransId="{65578234-2140-44E1-9826-DFA7C5CE73B3}" sibTransId="{12AA3DE4-10C0-4CC7-B187-D33824F8B5AE}"/>
    <dgm:cxn modelId="{0C81B6D4-2A0C-4119-A700-81A064A574B4}" srcId="{3F77B4FD-FF9F-40BE-B678-66EA4B3B893C}" destId="{62602885-2760-4ECD-BFD4-92B5C72DE0D6}" srcOrd="3" destOrd="0" parTransId="{2B991FB7-64CF-4B66-96BE-DEBF70104DA3}" sibTransId="{DDB71D14-0D9A-4202-9847-9E5ADEB15112}"/>
    <dgm:cxn modelId="{3C5A1F9A-28F4-4D00-8775-B70BCC151B12}" srcId="{3F77B4FD-FF9F-40BE-B678-66EA4B3B893C}" destId="{8550FD0A-D92B-401D-AB0A-D39D899F58A1}" srcOrd="0" destOrd="0" parTransId="{053EA695-4C1B-4268-8164-6046C5E515F5}" sibTransId="{179E408C-6108-438C-A2BD-77CC45941765}"/>
    <dgm:cxn modelId="{B9A27157-5AA9-4166-9660-DD66623711CE}" srcId="{3F77B4FD-FF9F-40BE-B678-66EA4B3B893C}" destId="{09B5192F-ECE6-48FD-9BB3-D7C133B4131C}" srcOrd="1" destOrd="0" parTransId="{34FD8884-793F-44F9-B789-3BD3DA9881CB}" sibTransId="{B202774D-18C4-480A-93B2-FC86BD6FEB2C}"/>
    <dgm:cxn modelId="{3B088986-E425-41DB-B13D-656529AAC2EE}" type="presOf" srcId="{179E408C-6108-438C-A2BD-77CC45941765}" destId="{6A25646A-2144-48BA-9658-ADBA8FFAFD41}" srcOrd="0" destOrd="0" presId="urn:microsoft.com/office/officeart/2008/layout/VerticalCurvedList"/>
    <dgm:cxn modelId="{514BD89F-ECDB-4F05-84B9-89FDE51B346F}" type="presOf" srcId="{62602885-2760-4ECD-BFD4-92B5C72DE0D6}" destId="{1F09F52E-A75F-4C65-9006-AEDBC8B6D5F7}" srcOrd="0" destOrd="0" presId="urn:microsoft.com/office/officeart/2008/layout/VerticalCurvedList"/>
    <dgm:cxn modelId="{D3533C2F-00D3-48C0-9DCC-1553B8BDBC5A}" type="presOf" srcId="{8550FD0A-D92B-401D-AB0A-D39D899F58A1}" destId="{21730244-23BD-4209-A1C4-38607BAA2D69}" srcOrd="0" destOrd="0" presId="urn:microsoft.com/office/officeart/2008/layout/VerticalCurvedList"/>
    <dgm:cxn modelId="{2BC87BD4-5D36-462B-932B-9FAC58D045DD}" type="presOf" srcId="{649D6C92-9EE8-424F-AEF9-1108EEE33324}" destId="{B99D779A-A8FC-4909-A91E-BC01ED0AB1D9}" srcOrd="0" destOrd="0" presId="urn:microsoft.com/office/officeart/2008/layout/VerticalCurvedList"/>
    <dgm:cxn modelId="{767BD895-6777-4FC8-A28B-FF4F5743F43A}" type="presOf" srcId="{09B5192F-ECE6-48FD-9BB3-D7C133B4131C}" destId="{2DE58D8B-E79B-42A5-B1F9-BC732A0CA1D8}" srcOrd="0" destOrd="0" presId="urn:microsoft.com/office/officeart/2008/layout/VerticalCurvedList"/>
    <dgm:cxn modelId="{2CCE3B9F-5D03-4A80-A349-A52CBAE31A41}" type="presOf" srcId="{3F77B4FD-FF9F-40BE-B678-66EA4B3B893C}" destId="{01ECFD46-6976-4BEC-BD0F-02FEF69BF610}" srcOrd="0" destOrd="0" presId="urn:microsoft.com/office/officeart/2008/layout/VerticalCurvedList"/>
    <dgm:cxn modelId="{D465AD4D-E406-4C90-8F7D-37C39B3B864E}" type="presParOf" srcId="{01ECFD46-6976-4BEC-BD0F-02FEF69BF610}" destId="{1906D0DC-1542-4D46-BA2D-E260B0807B8A}" srcOrd="0" destOrd="0" presId="urn:microsoft.com/office/officeart/2008/layout/VerticalCurvedList"/>
    <dgm:cxn modelId="{A368B225-80C6-46BD-9785-CD6B6D9BA5FB}" type="presParOf" srcId="{1906D0DC-1542-4D46-BA2D-E260B0807B8A}" destId="{08EF3651-FA95-41CB-BAD3-CD61473A67EF}" srcOrd="0" destOrd="0" presId="urn:microsoft.com/office/officeart/2008/layout/VerticalCurvedList"/>
    <dgm:cxn modelId="{D9DBD646-CC96-4563-AEF7-D03B9DB9D0EF}" type="presParOf" srcId="{08EF3651-FA95-41CB-BAD3-CD61473A67EF}" destId="{AFCAC05E-0986-4336-B64B-94DD68BD1E47}" srcOrd="0" destOrd="0" presId="urn:microsoft.com/office/officeart/2008/layout/VerticalCurvedList"/>
    <dgm:cxn modelId="{1E8904DA-D3F9-4C49-8E45-B6731207A61C}" type="presParOf" srcId="{08EF3651-FA95-41CB-BAD3-CD61473A67EF}" destId="{6A25646A-2144-48BA-9658-ADBA8FFAFD41}" srcOrd="1" destOrd="0" presId="urn:microsoft.com/office/officeart/2008/layout/VerticalCurvedList"/>
    <dgm:cxn modelId="{800A7D11-B8C6-4763-B60B-5E87A09D2414}" type="presParOf" srcId="{08EF3651-FA95-41CB-BAD3-CD61473A67EF}" destId="{92361BAA-1F09-47E8-9BFE-28E68AA6892F}" srcOrd="2" destOrd="0" presId="urn:microsoft.com/office/officeart/2008/layout/VerticalCurvedList"/>
    <dgm:cxn modelId="{BCE78204-E81C-41FA-9172-C01E4A744B9A}" type="presParOf" srcId="{08EF3651-FA95-41CB-BAD3-CD61473A67EF}" destId="{691086F6-323E-4DB6-A7F6-B468760ED5E2}" srcOrd="3" destOrd="0" presId="urn:microsoft.com/office/officeart/2008/layout/VerticalCurvedList"/>
    <dgm:cxn modelId="{988D0703-5E69-41FC-8C5A-A7ED6C76E3A6}" type="presParOf" srcId="{1906D0DC-1542-4D46-BA2D-E260B0807B8A}" destId="{21730244-23BD-4209-A1C4-38607BAA2D69}" srcOrd="1" destOrd="0" presId="urn:microsoft.com/office/officeart/2008/layout/VerticalCurvedList"/>
    <dgm:cxn modelId="{381F9873-E14C-4F9C-8E62-1778FF1B4175}" type="presParOf" srcId="{1906D0DC-1542-4D46-BA2D-E260B0807B8A}" destId="{C7D8E5A0-A874-4B02-8A0C-95096F2E63E8}" srcOrd="2" destOrd="0" presId="urn:microsoft.com/office/officeart/2008/layout/VerticalCurvedList"/>
    <dgm:cxn modelId="{E52F85E2-10EE-45E3-9174-C85C755A961A}" type="presParOf" srcId="{C7D8E5A0-A874-4B02-8A0C-95096F2E63E8}" destId="{00E9BCA5-B591-4BA7-8C1C-D817346DF11D}" srcOrd="0" destOrd="0" presId="urn:microsoft.com/office/officeart/2008/layout/VerticalCurvedList"/>
    <dgm:cxn modelId="{B228CF0C-BD81-47D4-8F4E-253346854A28}" type="presParOf" srcId="{1906D0DC-1542-4D46-BA2D-E260B0807B8A}" destId="{2DE58D8B-E79B-42A5-B1F9-BC732A0CA1D8}" srcOrd="3" destOrd="0" presId="urn:microsoft.com/office/officeart/2008/layout/VerticalCurvedList"/>
    <dgm:cxn modelId="{33ACABEC-EEFB-44D3-8FB8-81F393EC894E}" type="presParOf" srcId="{1906D0DC-1542-4D46-BA2D-E260B0807B8A}" destId="{33304DDC-1D75-4712-8834-DE58B2F37C27}" srcOrd="4" destOrd="0" presId="urn:microsoft.com/office/officeart/2008/layout/VerticalCurvedList"/>
    <dgm:cxn modelId="{425E07A4-C3EF-46B0-B837-6E0028A83B0B}" type="presParOf" srcId="{33304DDC-1D75-4712-8834-DE58B2F37C27}" destId="{C23EE1AB-ACF2-4B15-9244-96B3ED93E167}" srcOrd="0" destOrd="0" presId="urn:microsoft.com/office/officeart/2008/layout/VerticalCurvedList"/>
    <dgm:cxn modelId="{E27675F2-0A8B-4DF9-A759-B9C34360F07F}" type="presParOf" srcId="{1906D0DC-1542-4D46-BA2D-E260B0807B8A}" destId="{B99D779A-A8FC-4909-A91E-BC01ED0AB1D9}" srcOrd="5" destOrd="0" presId="urn:microsoft.com/office/officeart/2008/layout/VerticalCurvedList"/>
    <dgm:cxn modelId="{12EEE91B-C8E7-4199-A954-46E794860EB9}" type="presParOf" srcId="{1906D0DC-1542-4D46-BA2D-E260B0807B8A}" destId="{C4268AE0-6BFA-4BED-9EBC-590ACEEBB112}" srcOrd="6" destOrd="0" presId="urn:microsoft.com/office/officeart/2008/layout/VerticalCurvedList"/>
    <dgm:cxn modelId="{C3820562-14EE-43DC-B474-545246651B61}" type="presParOf" srcId="{C4268AE0-6BFA-4BED-9EBC-590ACEEBB112}" destId="{E69C5F7C-B1BB-4EAD-B7EC-464E5B0A8BED}" srcOrd="0" destOrd="0" presId="urn:microsoft.com/office/officeart/2008/layout/VerticalCurvedList"/>
    <dgm:cxn modelId="{9C3E8FD6-BEAD-4414-9EC8-3F7894F581DE}" type="presParOf" srcId="{1906D0DC-1542-4D46-BA2D-E260B0807B8A}" destId="{1F09F52E-A75F-4C65-9006-AEDBC8B6D5F7}" srcOrd="7" destOrd="0" presId="urn:microsoft.com/office/officeart/2008/layout/VerticalCurvedList"/>
    <dgm:cxn modelId="{52F17320-011F-47F6-87EB-2B729F82C2CD}" type="presParOf" srcId="{1906D0DC-1542-4D46-BA2D-E260B0807B8A}" destId="{208B1B0F-C2EE-4B7D-8C36-250AB5B6B2CF}" srcOrd="8" destOrd="0" presId="urn:microsoft.com/office/officeart/2008/layout/VerticalCurvedList"/>
    <dgm:cxn modelId="{3B22DF9A-D7F0-461A-AA9A-3FB706AA4A93}" type="presParOf" srcId="{208B1B0F-C2EE-4B7D-8C36-250AB5B6B2CF}" destId="{A6FD351B-2C1A-40E4-8C61-2818C7DF8A9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8A655E9-5995-4D85-A993-BF7F8059582F}" type="doc">
      <dgm:prSet loTypeId="urn:microsoft.com/office/officeart/2005/8/layout/arrow6" loCatId="relationship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576C55B7-BF3E-4284-AB52-63C3826D754D}">
      <dgm:prSet phldrT="[Text]"/>
      <dgm:spPr/>
      <dgm:t>
        <a:bodyPr/>
        <a:lstStyle/>
        <a:p>
          <a:r>
            <a:rPr lang="en-US" dirty="0" smtClean="0"/>
            <a:t>Digital Natives</a:t>
          </a:r>
          <a:endParaRPr lang="en-US" dirty="0"/>
        </a:p>
      </dgm:t>
    </dgm:pt>
    <dgm:pt modelId="{F0215D3D-E8D1-4E07-A405-F2D85ED58DB1}" type="parTrans" cxnId="{A2FD6F45-9BA0-4516-8B5F-DF018F4FC7EC}">
      <dgm:prSet/>
      <dgm:spPr/>
      <dgm:t>
        <a:bodyPr/>
        <a:lstStyle/>
        <a:p>
          <a:endParaRPr lang="en-US"/>
        </a:p>
      </dgm:t>
    </dgm:pt>
    <dgm:pt modelId="{57B0572A-6F84-437E-9837-28AB4879CB49}" type="sibTrans" cxnId="{A2FD6F45-9BA0-4516-8B5F-DF018F4FC7EC}">
      <dgm:prSet/>
      <dgm:spPr/>
      <dgm:t>
        <a:bodyPr/>
        <a:lstStyle/>
        <a:p>
          <a:endParaRPr lang="en-US"/>
        </a:p>
      </dgm:t>
    </dgm:pt>
    <dgm:pt modelId="{04640252-CA5E-4A6C-9B59-791ACA3B70A5}">
      <dgm:prSet phldrT="[Text]"/>
      <dgm:spPr/>
      <dgm:t>
        <a:bodyPr/>
        <a:lstStyle/>
        <a:p>
          <a:r>
            <a:rPr lang="en-US" dirty="0" smtClean="0">
              <a:solidFill>
                <a:srgbClr val="FFC000"/>
              </a:solidFill>
            </a:rPr>
            <a:t>Digital Immigrants</a:t>
          </a:r>
          <a:endParaRPr lang="en-US" dirty="0">
            <a:solidFill>
              <a:srgbClr val="FFC000"/>
            </a:solidFill>
          </a:endParaRPr>
        </a:p>
      </dgm:t>
    </dgm:pt>
    <dgm:pt modelId="{B571202E-381D-46C2-8C19-C1AF3019197F}" type="parTrans" cxnId="{E6160FA2-1B09-4524-89C2-AF6FCCB9257E}">
      <dgm:prSet/>
      <dgm:spPr/>
      <dgm:t>
        <a:bodyPr/>
        <a:lstStyle/>
        <a:p>
          <a:endParaRPr lang="en-US"/>
        </a:p>
      </dgm:t>
    </dgm:pt>
    <dgm:pt modelId="{4574FF84-2A99-4BA6-A476-945143FFA259}" type="sibTrans" cxnId="{E6160FA2-1B09-4524-89C2-AF6FCCB9257E}">
      <dgm:prSet/>
      <dgm:spPr/>
      <dgm:t>
        <a:bodyPr/>
        <a:lstStyle/>
        <a:p>
          <a:endParaRPr lang="en-US"/>
        </a:p>
      </dgm:t>
    </dgm:pt>
    <dgm:pt modelId="{9597A7E7-6F0C-4634-8DFA-0005C7C9FAC0}" type="pres">
      <dgm:prSet presAssocID="{58A655E9-5995-4D85-A993-BF7F8059582F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FA49E64-AE45-4373-808D-7092B47DBAC7}" type="pres">
      <dgm:prSet presAssocID="{58A655E9-5995-4D85-A993-BF7F8059582F}" presName="ribbon" presStyleLbl="node1" presStyleIdx="0" presStyleCnt="1"/>
      <dgm:spPr/>
    </dgm:pt>
    <dgm:pt modelId="{70DA2813-B025-483C-B2D2-0908F0130E90}" type="pres">
      <dgm:prSet presAssocID="{58A655E9-5995-4D85-A993-BF7F8059582F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117B66-ED46-498A-93B1-7A3FC4B2289A}" type="pres">
      <dgm:prSet presAssocID="{58A655E9-5995-4D85-A993-BF7F8059582F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0F17D9-6333-4A22-B68F-F86C4B175A54}" type="presOf" srcId="{576C55B7-BF3E-4284-AB52-63C3826D754D}" destId="{70DA2813-B025-483C-B2D2-0908F0130E90}" srcOrd="0" destOrd="0" presId="urn:microsoft.com/office/officeart/2005/8/layout/arrow6"/>
    <dgm:cxn modelId="{031A22C6-CD9A-427B-9A86-4F53993806D7}" type="presOf" srcId="{04640252-CA5E-4A6C-9B59-791ACA3B70A5}" destId="{B6117B66-ED46-498A-93B1-7A3FC4B2289A}" srcOrd="0" destOrd="0" presId="urn:microsoft.com/office/officeart/2005/8/layout/arrow6"/>
    <dgm:cxn modelId="{A2FD6F45-9BA0-4516-8B5F-DF018F4FC7EC}" srcId="{58A655E9-5995-4D85-A993-BF7F8059582F}" destId="{576C55B7-BF3E-4284-AB52-63C3826D754D}" srcOrd="0" destOrd="0" parTransId="{F0215D3D-E8D1-4E07-A405-F2D85ED58DB1}" sibTransId="{57B0572A-6F84-437E-9837-28AB4879CB49}"/>
    <dgm:cxn modelId="{E6160FA2-1B09-4524-89C2-AF6FCCB9257E}" srcId="{58A655E9-5995-4D85-A993-BF7F8059582F}" destId="{04640252-CA5E-4A6C-9B59-791ACA3B70A5}" srcOrd="1" destOrd="0" parTransId="{B571202E-381D-46C2-8C19-C1AF3019197F}" sibTransId="{4574FF84-2A99-4BA6-A476-945143FFA259}"/>
    <dgm:cxn modelId="{547974D2-9643-4ADF-8834-C43BB102591A}" type="presOf" srcId="{58A655E9-5995-4D85-A993-BF7F8059582F}" destId="{9597A7E7-6F0C-4634-8DFA-0005C7C9FAC0}" srcOrd="0" destOrd="0" presId="urn:microsoft.com/office/officeart/2005/8/layout/arrow6"/>
    <dgm:cxn modelId="{C556099D-9ED7-4F2E-8CE4-6E580EE5F10B}" type="presParOf" srcId="{9597A7E7-6F0C-4634-8DFA-0005C7C9FAC0}" destId="{FFA49E64-AE45-4373-808D-7092B47DBAC7}" srcOrd="0" destOrd="0" presId="urn:microsoft.com/office/officeart/2005/8/layout/arrow6"/>
    <dgm:cxn modelId="{FCD79D8F-51B5-4FD6-B220-A924B9A894AC}" type="presParOf" srcId="{9597A7E7-6F0C-4634-8DFA-0005C7C9FAC0}" destId="{70DA2813-B025-483C-B2D2-0908F0130E90}" srcOrd="1" destOrd="0" presId="urn:microsoft.com/office/officeart/2005/8/layout/arrow6"/>
    <dgm:cxn modelId="{98C8E6E3-0571-4586-A0D5-B184336DBC88}" type="presParOf" srcId="{9597A7E7-6F0C-4634-8DFA-0005C7C9FAC0}" destId="{B6117B66-ED46-498A-93B1-7A3FC4B2289A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888C338-D1FA-4AB1-95DC-3CD6D8920178}" type="doc">
      <dgm:prSet loTypeId="urn:microsoft.com/office/officeart/2005/8/layout/radial4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CA539A9-2C53-4AA5-B685-9B24C5E55509}">
      <dgm:prSet phldrT="[Text]"/>
      <dgm:spPr/>
      <dgm:t>
        <a:bodyPr/>
        <a:lstStyle/>
        <a:p>
          <a:r>
            <a:rPr lang="en-US" dirty="0" smtClean="0"/>
            <a:t>Change</a:t>
          </a:r>
          <a:endParaRPr lang="en-US" dirty="0"/>
        </a:p>
      </dgm:t>
    </dgm:pt>
    <dgm:pt modelId="{6B543748-B35C-491E-9271-D88355DF196B}" type="parTrans" cxnId="{26CF8460-2E8E-4653-A7A1-92E1C396030E}">
      <dgm:prSet/>
      <dgm:spPr/>
      <dgm:t>
        <a:bodyPr/>
        <a:lstStyle/>
        <a:p>
          <a:endParaRPr lang="en-US"/>
        </a:p>
      </dgm:t>
    </dgm:pt>
    <dgm:pt modelId="{C5706645-278A-495E-AF89-1E12F051A2E3}" type="sibTrans" cxnId="{26CF8460-2E8E-4653-A7A1-92E1C396030E}">
      <dgm:prSet/>
      <dgm:spPr/>
      <dgm:t>
        <a:bodyPr/>
        <a:lstStyle/>
        <a:p>
          <a:endParaRPr lang="en-US"/>
        </a:p>
      </dgm:t>
    </dgm:pt>
    <dgm:pt modelId="{ACBB65A2-3ADC-407F-B772-B7387BA146EF}">
      <dgm:prSet phldrT="[Text]"/>
      <dgm:spPr/>
      <dgm:t>
        <a:bodyPr/>
        <a:lstStyle/>
        <a:p>
          <a:r>
            <a:rPr lang="en-US" dirty="0" smtClean="0"/>
            <a:t>Administrators</a:t>
          </a:r>
          <a:endParaRPr lang="en-US" dirty="0"/>
        </a:p>
      </dgm:t>
    </dgm:pt>
    <dgm:pt modelId="{5E8C6AE6-5FF3-45EF-B3C6-BBAE5C7A6E29}" type="parTrans" cxnId="{459B6235-52DF-47EC-992F-129609E09BD2}">
      <dgm:prSet/>
      <dgm:spPr/>
      <dgm:t>
        <a:bodyPr/>
        <a:lstStyle/>
        <a:p>
          <a:endParaRPr lang="en-US"/>
        </a:p>
      </dgm:t>
    </dgm:pt>
    <dgm:pt modelId="{25F1F11C-EC96-4481-B782-AFD48176D723}" type="sibTrans" cxnId="{459B6235-52DF-47EC-992F-129609E09BD2}">
      <dgm:prSet/>
      <dgm:spPr/>
      <dgm:t>
        <a:bodyPr/>
        <a:lstStyle/>
        <a:p>
          <a:endParaRPr lang="en-US"/>
        </a:p>
      </dgm:t>
    </dgm:pt>
    <dgm:pt modelId="{69BDEFCE-5205-4057-8DC7-57F85E6101F8}">
      <dgm:prSet phldrT="[Text]"/>
      <dgm:spPr/>
      <dgm:t>
        <a:bodyPr/>
        <a:lstStyle/>
        <a:p>
          <a:r>
            <a:rPr lang="en-US" dirty="0" smtClean="0"/>
            <a:t>Students</a:t>
          </a:r>
          <a:endParaRPr lang="en-US" dirty="0"/>
        </a:p>
      </dgm:t>
    </dgm:pt>
    <dgm:pt modelId="{1146522F-D792-4C09-BC95-6D229172853C}" type="parTrans" cxnId="{E2294AC3-7AD8-45DD-840A-3A49D34094E6}">
      <dgm:prSet/>
      <dgm:spPr/>
      <dgm:t>
        <a:bodyPr/>
        <a:lstStyle/>
        <a:p>
          <a:endParaRPr lang="en-US"/>
        </a:p>
      </dgm:t>
    </dgm:pt>
    <dgm:pt modelId="{11650F80-0827-4D4B-9D73-CA34C1F0194E}" type="sibTrans" cxnId="{E2294AC3-7AD8-45DD-840A-3A49D34094E6}">
      <dgm:prSet/>
      <dgm:spPr/>
      <dgm:t>
        <a:bodyPr/>
        <a:lstStyle/>
        <a:p>
          <a:endParaRPr lang="en-US"/>
        </a:p>
      </dgm:t>
    </dgm:pt>
    <dgm:pt modelId="{04774AAA-AD38-4649-87EF-9D9B7E6A8AD3}">
      <dgm:prSet phldrT="[Text]"/>
      <dgm:spPr/>
      <dgm:t>
        <a:bodyPr/>
        <a:lstStyle/>
        <a:p>
          <a:r>
            <a:rPr lang="en-US" dirty="0" smtClean="0"/>
            <a:t>Teachers</a:t>
          </a:r>
          <a:endParaRPr lang="en-US" dirty="0"/>
        </a:p>
      </dgm:t>
    </dgm:pt>
    <dgm:pt modelId="{69C2A858-B6ED-4472-8ED7-4840CA405A93}" type="parTrans" cxnId="{0AE69689-925C-4BA7-9995-EFB889830DCB}">
      <dgm:prSet/>
      <dgm:spPr/>
      <dgm:t>
        <a:bodyPr/>
        <a:lstStyle/>
        <a:p>
          <a:endParaRPr lang="en-US"/>
        </a:p>
      </dgm:t>
    </dgm:pt>
    <dgm:pt modelId="{08EF3020-5ABC-4D42-9036-EEE91B411453}" type="sibTrans" cxnId="{0AE69689-925C-4BA7-9995-EFB889830DCB}">
      <dgm:prSet/>
      <dgm:spPr/>
      <dgm:t>
        <a:bodyPr/>
        <a:lstStyle/>
        <a:p>
          <a:endParaRPr lang="en-US"/>
        </a:p>
      </dgm:t>
    </dgm:pt>
    <dgm:pt modelId="{FF22216E-3F5A-4583-B537-0F6B2FB8FC4E}">
      <dgm:prSet/>
      <dgm:spPr/>
      <dgm:t>
        <a:bodyPr/>
        <a:lstStyle/>
        <a:p>
          <a:r>
            <a:rPr lang="en-US" dirty="0" smtClean="0"/>
            <a:t>Developers</a:t>
          </a:r>
          <a:endParaRPr lang="en-US" dirty="0"/>
        </a:p>
      </dgm:t>
    </dgm:pt>
    <dgm:pt modelId="{065C20D1-CE07-40C3-96F9-477AAFF51A99}" type="parTrans" cxnId="{DFED760D-471A-4125-9A57-B6CB46CBC278}">
      <dgm:prSet/>
      <dgm:spPr/>
      <dgm:t>
        <a:bodyPr/>
        <a:lstStyle/>
        <a:p>
          <a:endParaRPr lang="en-US"/>
        </a:p>
      </dgm:t>
    </dgm:pt>
    <dgm:pt modelId="{CF5CEE90-0F44-4276-B6BE-F377591A6CD5}" type="sibTrans" cxnId="{DFED760D-471A-4125-9A57-B6CB46CBC278}">
      <dgm:prSet/>
      <dgm:spPr/>
      <dgm:t>
        <a:bodyPr/>
        <a:lstStyle/>
        <a:p>
          <a:endParaRPr lang="en-US"/>
        </a:p>
      </dgm:t>
    </dgm:pt>
    <dgm:pt modelId="{B10BF9AF-7152-4443-908F-8CE57DF9F19A}">
      <dgm:prSet/>
      <dgm:spPr/>
      <dgm:t>
        <a:bodyPr/>
        <a:lstStyle/>
        <a:p>
          <a:r>
            <a:rPr lang="en-US" dirty="0" smtClean="0"/>
            <a:t>Reviewers</a:t>
          </a:r>
          <a:endParaRPr lang="en-US" dirty="0"/>
        </a:p>
      </dgm:t>
    </dgm:pt>
    <dgm:pt modelId="{979D6A7E-34B7-43E5-B634-7C3EA4CFC2B4}" type="parTrans" cxnId="{B1F840A6-0B7A-4E50-9FF2-74058E7CF376}">
      <dgm:prSet/>
      <dgm:spPr/>
      <dgm:t>
        <a:bodyPr/>
        <a:lstStyle/>
        <a:p>
          <a:endParaRPr lang="en-US"/>
        </a:p>
      </dgm:t>
    </dgm:pt>
    <dgm:pt modelId="{78E79F9C-0916-406F-A11E-C59EA76A6896}" type="sibTrans" cxnId="{B1F840A6-0B7A-4E50-9FF2-74058E7CF376}">
      <dgm:prSet/>
      <dgm:spPr/>
      <dgm:t>
        <a:bodyPr/>
        <a:lstStyle/>
        <a:p>
          <a:endParaRPr lang="en-US"/>
        </a:p>
      </dgm:t>
    </dgm:pt>
    <dgm:pt modelId="{D74AE34A-303B-4D70-B44A-DCF54F6D9AFB}" type="pres">
      <dgm:prSet presAssocID="{C888C338-D1FA-4AB1-95DC-3CD6D8920178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FDA0879-375D-4359-9457-D171D61021AA}" type="pres">
      <dgm:prSet presAssocID="{9CA539A9-2C53-4AA5-B685-9B24C5E55509}" presName="centerShape" presStyleLbl="node0" presStyleIdx="0" presStyleCnt="1"/>
      <dgm:spPr/>
      <dgm:t>
        <a:bodyPr/>
        <a:lstStyle/>
        <a:p>
          <a:endParaRPr lang="en-US"/>
        </a:p>
      </dgm:t>
    </dgm:pt>
    <dgm:pt modelId="{6D9A82C5-75F1-4A22-AACF-78ACCCCF33E5}" type="pres">
      <dgm:prSet presAssocID="{5E8C6AE6-5FF3-45EF-B3C6-BBAE5C7A6E29}" presName="parTrans" presStyleLbl="bgSibTrans2D1" presStyleIdx="0" presStyleCnt="5"/>
      <dgm:spPr/>
      <dgm:t>
        <a:bodyPr/>
        <a:lstStyle/>
        <a:p>
          <a:endParaRPr lang="en-US"/>
        </a:p>
      </dgm:t>
    </dgm:pt>
    <dgm:pt modelId="{25A97B3D-537A-4AFB-A31A-76A9FC14121B}" type="pres">
      <dgm:prSet presAssocID="{ACBB65A2-3ADC-407F-B772-B7387BA146EF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5A2441-1E57-4AB5-8BCC-B8A7430C6709}" type="pres">
      <dgm:prSet presAssocID="{1146522F-D792-4C09-BC95-6D229172853C}" presName="parTrans" presStyleLbl="bgSibTrans2D1" presStyleIdx="1" presStyleCnt="5"/>
      <dgm:spPr/>
      <dgm:t>
        <a:bodyPr/>
        <a:lstStyle/>
        <a:p>
          <a:endParaRPr lang="en-US"/>
        </a:p>
      </dgm:t>
    </dgm:pt>
    <dgm:pt modelId="{0F78A034-EBA2-4F7A-8BFB-3696FCE12890}" type="pres">
      <dgm:prSet presAssocID="{69BDEFCE-5205-4057-8DC7-57F85E6101F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A8BE02-9785-4526-9216-8C48330D9333}" type="pres">
      <dgm:prSet presAssocID="{69C2A858-B6ED-4472-8ED7-4840CA405A93}" presName="parTrans" presStyleLbl="bgSibTrans2D1" presStyleIdx="2" presStyleCnt="5"/>
      <dgm:spPr/>
      <dgm:t>
        <a:bodyPr/>
        <a:lstStyle/>
        <a:p>
          <a:endParaRPr lang="en-US"/>
        </a:p>
      </dgm:t>
    </dgm:pt>
    <dgm:pt modelId="{7C7E4CBA-45C4-485A-BC0C-DF96451FE367}" type="pres">
      <dgm:prSet presAssocID="{04774AAA-AD38-4649-87EF-9D9B7E6A8AD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981D17-FF90-42AE-BD51-902CCE2B84D2}" type="pres">
      <dgm:prSet presAssocID="{065C20D1-CE07-40C3-96F9-477AAFF51A99}" presName="parTrans" presStyleLbl="bgSibTrans2D1" presStyleIdx="3" presStyleCnt="5"/>
      <dgm:spPr/>
      <dgm:t>
        <a:bodyPr/>
        <a:lstStyle/>
        <a:p>
          <a:endParaRPr lang="en-US"/>
        </a:p>
      </dgm:t>
    </dgm:pt>
    <dgm:pt modelId="{CFADDA31-B465-4366-B763-1F1F4D46585C}" type="pres">
      <dgm:prSet presAssocID="{FF22216E-3F5A-4583-B537-0F6B2FB8FC4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1C1DBC-4A4E-424F-886F-E81F9CD2718B}" type="pres">
      <dgm:prSet presAssocID="{979D6A7E-34B7-43E5-B634-7C3EA4CFC2B4}" presName="parTrans" presStyleLbl="bgSibTrans2D1" presStyleIdx="4" presStyleCnt="5"/>
      <dgm:spPr/>
      <dgm:t>
        <a:bodyPr/>
        <a:lstStyle/>
        <a:p>
          <a:endParaRPr lang="en-US"/>
        </a:p>
      </dgm:t>
    </dgm:pt>
    <dgm:pt modelId="{EC93CB82-F1FE-4F5B-84D9-FF4B26D7F068}" type="pres">
      <dgm:prSet presAssocID="{B10BF9AF-7152-4443-908F-8CE57DF9F19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F840A6-0B7A-4E50-9FF2-74058E7CF376}" srcId="{9CA539A9-2C53-4AA5-B685-9B24C5E55509}" destId="{B10BF9AF-7152-4443-908F-8CE57DF9F19A}" srcOrd="4" destOrd="0" parTransId="{979D6A7E-34B7-43E5-B634-7C3EA4CFC2B4}" sibTransId="{78E79F9C-0916-406F-A11E-C59EA76A6896}"/>
    <dgm:cxn modelId="{18D8FA58-7698-434A-9ADD-E2A38922E544}" type="presOf" srcId="{69BDEFCE-5205-4057-8DC7-57F85E6101F8}" destId="{0F78A034-EBA2-4F7A-8BFB-3696FCE12890}" srcOrd="0" destOrd="0" presId="urn:microsoft.com/office/officeart/2005/8/layout/radial4"/>
    <dgm:cxn modelId="{459B6235-52DF-47EC-992F-129609E09BD2}" srcId="{9CA539A9-2C53-4AA5-B685-9B24C5E55509}" destId="{ACBB65A2-3ADC-407F-B772-B7387BA146EF}" srcOrd="0" destOrd="0" parTransId="{5E8C6AE6-5FF3-45EF-B3C6-BBAE5C7A6E29}" sibTransId="{25F1F11C-EC96-4481-B782-AFD48176D723}"/>
    <dgm:cxn modelId="{E552B61E-530E-4410-8E95-5C7F5DFD6DC4}" type="presOf" srcId="{C888C338-D1FA-4AB1-95DC-3CD6D8920178}" destId="{D74AE34A-303B-4D70-B44A-DCF54F6D9AFB}" srcOrd="0" destOrd="0" presId="urn:microsoft.com/office/officeart/2005/8/layout/radial4"/>
    <dgm:cxn modelId="{26CF8460-2E8E-4653-A7A1-92E1C396030E}" srcId="{C888C338-D1FA-4AB1-95DC-3CD6D8920178}" destId="{9CA539A9-2C53-4AA5-B685-9B24C5E55509}" srcOrd="0" destOrd="0" parTransId="{6B543748-B35C-491E-9271-D88355DF196B}" sibTransId="{C5706645-278A-495E-AF89-1E12F051A2E3}"/>
    <dgm:cxn modelId="{42E11C2A-9935-4C2D-B527-E7468CAAEEE2}" type="presOf" srcId="{ACBB65A2-3ADC-407F-B772-B7387BA146EF}" destId="{25A97B3D-537A-4AFB-A31A-76A9FC14121B}" srcOrd="0" destOrd="0" presId="urn:microsoft.com/office/officeart/2005/8/layout/radial4"/>
    <dgm:cxn modelId="{DFE787F3-CE38-43CC-8C33-8B8B3CB3D52F}" type="presOf" srcId="{979D6A7E-34B7-43E5-B634-7C3EA4CFC2B4}" destId="{EC1C1DBC-4A4E-424F-886F-E81F9CD2718B}" srcOrd="0" destOrd="0" presId="urn:microsoft.com/office/officeart/2005/8/layout/radial4"/>
    <dgm:cxn modelId="{DFED760D-471A-4125-9A57-B6CB46CBC278}" srcId="{9CA539A9-2C53-4AA5-B685-9B24C5E55509}" destId="{FF22216E-3F5A-4583-B537-0F6B2FB8FC4E}" srcOrd="3" destOrd="0" parTransId="{065C20D1-CE07-40C3-96F9-477AAFF51A99}" sibTransId="{CF5CEE90-0F44-4276-B6BE-F377591A6CD5}"/>
    <dgm:cxn modelId="{9475B1EB-6DA2-4BE3-9D35-086EB199D9C1}" type="presOf" srcId="{065C20D1-CE07-40C3-96F9-477AAFF51A99}" destId="{88981D17-FF90-42AE-BD51-902CCE2B84D2}" srcOrd="0" destOrd="0" presId="urn:microsoft.com/office/officeart/2005/8/layout/radial4"/>
    <dgm:cxn modelId="{0AE69689-925C-4BA7-9995-EFB889830DCB}" srcId="{9CA539A9-2C53-4AA5-B685-9B24C5E55509}" destId="{04774AAA-AD38-4649-87EF-9D9B7E6A8AD3}" srcOrd="2" destOrd="0" parTransId="{69C2A858-B6ED-4472-8ED7-4840CA405A93}" sibTransId="{08EF3020-5ABC-4D42-9036-EEE91B411453}"/>
    <dgm:cxn modelId="{4BE2174F-9182-4D89-B153-4712DB56BAEC}" type="presOf" srcId="{69C2A858-B6ED-4472-8ED7-4840CA405A93}" destId="{A1A8BE02-9785-4526-9216-8C48330D9333}" srcOrd="0" destOrd="0" presId="urn:microsoft.com/office/officeart/2005/8/layout/radial4"/>
    <dgm:cxn modelId="{E2294AC3-7AD8-45DD-840A-3A49D34094E6}" srcId="{9CA539A9-2C53-4AA5-B685-9B24C5E55509}" destId="{69BDEFCE-5205-4057-8DC7-57F85E6101F8}" srcOrd="1" destOrd="0" parTransId="{1146522F-D792-4C09-BC95-6D229172853C}" sibTransId="{11650F80-0827-4D4B-9D73-CA34C1F0194E}"/>
    <dgm:cxn modelId="{4E4CD994-BB78-4E62-81AD-E69D7DD36F8A}" type="presOf" srcId="{FF22216E-3F5A-4583-B537-0F6B2FB8FC4E}" destId="{CFADDA31-B465-4366-B763-1F1F4D46585C}" srcOrd="0" destOrd="0" presId="urn:microsoft.com/office/officeart/2005/8/layout/radial4"/>
    <dgm:cxn modelId="{0AEE5498-EA1C-48D9-9EA5-13FBDE34198D}" type="presOf" srcId="{1146522F-D792-4C09-BC95-6D229172853C}" destId="{B25A2441-1E57-4AB5-8BCC-B8A7430C6709}" srcOrd="0" destOrd="0" presId="urn:microsoft.com/office/officeart/2005/8/layout/radial4"/>
    <dgm:cxn modelId="{48A54C6B-73C6-4AEB-852D-1516B03CE298}" type="presOf" srcId="{B10BF9AF-7152-4443-908F-8CE57DF9F19A}" destId="{EC93CB82-F1FE-4F5B-84D9-FF4B26D7F068}" srcOrd="0" destOrd="0" presId="urn:microsoft.com/office/officeart/2005/8/layout/radial4"/>
    <dgm:cxn modelId="{6936484C-38D5-4A69-948E-A0547ABB9AF0}" type="presOf" srcId="{9CA539A9-2C53-4AA5-B685-9B24C5E55509}" destId="{FFDA0879-375D-4359-9457-D171D61021AA}" srcOrd="0" destOrd="0" presId="urn:microsoft.com/office/officeart/2005/8/layout/radial4"/>
    <dgm:cxn modelId="{3F9BB242-FB2E-4132-9339-6737D87126A5}" type="presOf" srcId="{5E8C6AE6-5FF3-45EF-B3C6-BBAE5C7A6E29}" destId="{6D9A82C5-75F1-4A22-AACF-78ACCCCF33E5}" srcOrd="0" destOrd="0" presId="urn:microsoft.com/office/officeart/2005/8/layout/radial4"/>
    <dgm:cxn modelId="{2DED4C4F-7EBC-4B75-8BD6-A6742947ABE4}" type="presOf" srcId="{04774AAA-AD38-4649-87EF-9D9B7E6A8AD3}" destId="{7C7E4CBA-45C4-485A-BC0C-DF96451FE367}" srcOrd="0" destOrd="0" presId="urn:microsoft.com/office/officeart/2005/8/layout/radial4"/>
    <dgm:cxn modelId="{15DC2C2C-A7EC-4459-8175-8D7039D234C8}" type="presParOf" srcId="{D74AE34A-303B-4D70-B44A-DCF54F6D9AFB}" destId="{FFDA0879-375D-4359-9457-D171D61021AA}" srcOrd="0" destOrd="0" presId="urn:microsoft.com/office/officeart/2005/8/layout/radial4"/>
    <dgm:cxn modelId="{24F05E1E-DB3B-4B09-B72E-87935ABF2639}" type="presParOf" srcId="{D74AE34A-303B-4D70-B44A-DCF54F6D9AFB}" destId="{6D9A82C5-75F1-4A22-AACF-78ACCCCF33E5}" srcOrd="1" destOrd="0" presId="urn:microsoft.com/office/officeart/2005/8/layout/radial4"/>
    <dgm:cxn modelId="{CCEC6455-A0DC-4A7C-AA58-B5D29A876657}" type="presParOf" srcId="{D74AE34A-303B-4D70-B44A-DCF54F6D9AFB}" destId="{25A97B3D-537A-4AFB-A31A-76A9FC14121B}" srcOrd="2" destOrd="0" presId="urn:microsoft.com/office/officeart/2005/8/layout/radial4"/>
    <dgm:cxn modelId="{613B5A99-7667-4137-9CC7-DD72DF77BBAD}" type="presParOf" srcId="{D74AE34A-303B-4D70-B44A-DCF54F6D9AFB}" destId="{B25A2441-1E57-4AB5-8BCC-B8A7430C6709}" srcOrd="3" destOrd="0" presId="urn:microsoft.com/office/officeart/2005/8/layout/radial4"/>
    <dgm:cxn modelId="{0BB909EF-42F7-422C-BC39-A10586854758}" type="presParOf" srcId="{D74AE34A-303B-4D70-B44A-DCF54F6D9AFB}" destId="{0F78A034-EBA2-4F7A-8BFB-3696FCE12890}" srcOrd="4" destOrd="0" presId="urn:microsoft.com/office/officeart/2005/8/layout/radial4"/>
    <dgm:cxn modelId="{E1B4C335-9EC9-42B8-B685-9C29985551CD}" type="presParOf" srcId="{D74AE34A-303B-4D70-B44A-DCF54F6D9AFB}" destId="{A1A8BE02-9785-4526-9216-8C48330D9333}" srcOrd="5" destOrd="0" presId="urn:microsoft.com/office/officeart/2005/8/layout/radial4"/>
    <dgm:cxn modelId="{3D894A3E-BF48-40D9-AE27-B0E01150F582}" type="presParOf" srcId="{D74AE34A-303B-4D70-B44A-DCF54F6D9AFB}" destId="{7C7E4CBA-45C4-485A-BC0C-DF96451FE367}" srcOrd="6" destOrd="0" presId="urn:microsoft.com/office/officeart/2005/8/layout/radial4"/>
    <dgm:cxn modelId="{25DAF753-579A-4F19-8595-1CA6A6302AD4}" type="presParOf" srcId="{D74AE34A-303B-4D70-B44A-DCF54F6D9AFB}" destId="{88981D17-FF90-42AE-BD51-902CCE2B84D2}" srcOrd="7" destOrd="0" presId="urn:microsoft.com/office/officeart/2005/8/layout/radial4"/>
    <dgm:cxn modelId="{7DE72798-4343-4C31-89C8-4667A5BE33DC}" type="presParOf" srcId="{D74AE34A-303B-4D70-B44A-DCF54F6D9AFB}" destId="{CFADDA31-B465-4366-B763-1F1F4D46585C}" srcOrd="8" destOrd="0" presId="urn:microsoft.com/office/officeart/2005/8/layout/radial4"/>
    <dgm:cxn modelId="{2E28FA24-99F7-451D-B53F-A3FFD6BB6EE1}" type="presParOf" srcId="{D74AE34A-303B-4D70-B44A-DCF54F6D9AFB}" destId="{EC1C1DBC-4A4E-424F-886F-E81F9CD2718B}" srcOrd="9" destOrd="0" presId="urn:microsoft.com/office/officeart/2005/8/layout/radial4"/>
    <dgm:cxn modelId="{C8FC0A06-E5AD-4630-B560-94E0DCC0D2B4}" type="presParOf" srcId="{D74AE34A-303B-4D70-B44A-DCF54F6D9AFB}" destId="{EC93CB82-F1FE-4F5B-84D9-FF4B26D7F068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7357C79-86FD-439B-83E8-BA01BC4935B0}" type="doc">
      <dgm:prSet loTypeId="urn:microsoft.com/office/officeart/2005/8/layout/arrow5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0004719-E15A-499A-B4DD-0E211984A975}">
      <dgm:prSet phldrT="[Text]"/>
      <dgm:spPr/>
      <dgm:t>
        <a:bodyPr/>
        <a:lstStyle/>
        <a:p>
          <a:r>
            <a:rPr lang="en-US" dirty="0" smtClean="0"/>
            <a:t>Distraction?</a:t>
          </a:r>
          <a:endParaRPr lang="en-US" dirty="0"/>
        </a:p>
      </dgm:t>
    </dgm:pt>
    <dgm:pt modelId="{D4CB9F67-6416-4DFA-81BE-5BB0AA8BEC60}" type="parTrans" cxnId="{40256EA3-FB98-409C-85D1-08C3FB44CED3}">
      <dgm:prSet/>
      <dgm:spPr/>
      <dgm:t>
        <a:bodyPr/>
        <a:lstStyle/>
        <a:p>
          <a:endParaRPr lang="en-US"/>
        </a:p>
      </dgm:t>
    </dgm:pt>
    <dgm:pt modelId="{76D830E5-0313-44A1-A5CE-35B308051DF2}" type="sibTrans" cxnId="{40256EA3-FB98-409C-85D1-08C3FB44CED3}">
      <dgm:prSet/>
      <dgm:spPr/>
      <dgm:t>
        <a:bodyPr/>
        <a:lstStyle/>
        <a:p>
          <a:endParaRPr lang="en-US"/>
        </a:p>
      </dgm:t>
    </dgm:pt>
    <dgm:pt modelId="{DAAEFF88-E740-430F-89C6-05D02D880767}">
      <dgm:prSet phldrT="[Text]"/>
      <dgm:spPr/>
      <dgm:t>
        <a:bodyPr/>
        <a:lstStyle/>
        <a:p>
          <a:r>
            <a:rPr lang="en-US" dirty="0" smtClean="0"/>
            <a:t>Tools?</a:t>
          </a:r>
          <a:endParaRPr lang="en-US" dirty="0"/>
        </a:p>
      </dgm:t>
    </dgm:pt>
    <dgm:pt modelId="{F4BAC3AA-EFED-4030-AA3C-73B47A388DE8}" type="parTrans" cxnId="{4C8D2A0D-C407-476D-B559-F2DB9FD5C46A}">
      <dgm:prSet/>
      <dgm:spPr/>
      <dgm:t>
        <a:bodyPr/>
        <a:lstStyle/>
        <a:p>
          <a:endParaRPr lang="en-US"/>
        </a:p>
      </dgm:t>
    </dgm:pt>
    <dgm:pt modelId="{D1B43FA1-BB0D-4CEF-B40B-B2FBCD23C3DE}" type="sibTrans" cxnId="{4C8D2A0D-C407-476D-B559-F2DB9FD5C46A}">
      <dgm:prSet/>
      <dgm:spPr/>
      <dgm:t>
        <a:bodyPr/>
        <a:lstStyle/>
        <a:p>
          <a:endParaRPr lang="en-US"/>
        </a:p>
      </dgm:t>
    </dgm:pt>
    <dgm:pt modelId="{A3CD926E-862D-4166-8E93-54EC0E56E737}" type="pres">
      <dgm:prSet presAssocID="{47357C79-86FD-439B-83E8-BA01BC4935B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23FF31-5107-4465-9756-B3582DD3A650}" type="pres">
      <dgm:prSet presAssocID="{20004719-E15A-499A-B4DD-0E211984A975}" presName="arrow" presStyleLbl="node1" presStyleIdx="0" presStyleCnt="2" custScaleY="1001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7BC5D1-3C00-406A-A650-68CF994A912A}" type="pres">
      <dgm:prSet presAssocID="{DAAEFF88-E740-430F-89C6-05D02D880767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8D2A0D-C407-476D-B559-F2DB9FD5C46A}" srcId="{47357C79-86FD-439B-83E8-BA01BC4935B0}" destId="{DAAEFF88-E740-430F-89C6-05D02D880767}" srcOrd="1" destOrd="0" parTransId="{F4BAC3AA-EFED-4030-AA3C-73B47A388DE8}" sibTransId="{D1B43FA1-BB0D-4CEF-B40B-B2FBCD23C3DE}"/>
    <dgm:cxn modelId="{265D7CC5-9D7F-47BD-82E0-01B0157F0074}" type="presOf" srcId="{DAAEFF88-E740-430F-89C6-05D02D880767}" destId="{CA7BC5D1-3C00-406A-A650-68CF994A912A}" srcOrd="0" destOrd="0" presId="urn:microsoft.com/office/officeart/2005/8/layout/arrow5"/>
    <dgm:cxn modelId="{2D424ADF-5B52-4FA6-9BCC-426A4DFF66A6}" type="presOf" srcId="{20004719-E15A-499A-B4DD-0E211984A975}" destId="{AF23FF31-5107-4465-9756-B3582DD3A650}" srcOrd="0" destOrd="0" presId="urn:microsoft.com/office/officeart/2005/8/layout/arrow5"/>
    <dgm:cxn modelId="{EB0EB60E-4841-4342-8A43-6D9406FA9B15}" type="presOf" srcId="{47357C79-86FD-439B-83E8-BA01BC4935B0}" destId="{A3CD926E-862D-4166-8E93-54EC0E56E737}" srcOrd="0" destOrd="0" presId="urn:microsoft.com/office/officeart/2005/8/layout/arrow5"/>
    <dgm:cxn modelId="{40256EA3-FB98-409C-85D1-08C3FB44CED3}" srcId="{47357C79-86FD-439B-83E8-BA01BC4935B0}" destId="{20004719-E15A-499A-B4DD-0E211984A975}" srcOrd="0" destOrd="0" parTransId="{D4CB9F67-6416-4DFA-81BE-5BB0AA8BEC60}" sibTransId="{76D830E5-0313-44A1-A5CE-35B308051DF2}"/>
    <dgm:cxn modelId="{2CF4E9F8-58C2-408B-B69A-23FE4D7399CF}" type="presParOf" srcId="{A3CD926E-862D-4166-8E93-54EC0E56E737}" destId="{AF23FF31-5107-4465-9756-B3582DD3A650}" srcOrd="0" destOrd="0" presId="urn:microsoft.com/office/officeart/2005/8/layout/arrow5"/>
    <dgm:cxn modelId="{58DDCFDB-310D-428D-8D74-2BE2A08C3CBA}" type="presParOf" srcId="{A3CD926E-862D-4166-8E93-54EC0E56E737}" destId="{CA7BC5D1-3C00-406A-A650-68CF994A912A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E9BCB4E-17A9-6347-97FB-08CB378246EF}" type="doc">
      <dgm:prSet loTypeId="urn:microsoft.com/office/officeart/2005/8/layout/radial1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6E56809-CC8B-B243-93C1-2BAC6023D70B}">
      <dgm:prSet phldrT="[Text]" custT="1"/>
      <dgm:spPr/>
      <dgm:t>
        <a:bodyPr/>
        <a:lstStyle/>
        <a:p>
          <a:r>
            <a:rPr lang="en-US" sz="2400" dirty="0" smtClean="0"/>
            <a:t>Technology</a:t>
          </a:r>
          <a:endParaRPr lang="en-US" sz="2400" dirty="0"/>
        </a:p>
      </dgm:t>
    </dgm:pt>
    <dgm:pt modelId="{18EE451D-383B-CD42-A5DF-8E2CDEDE56C8}" type="parTrans" cxnId="{61CD2EA3-089B-C740-BAD8-2FDEE1FB6D69}">
      <dgm:prSet/>
      <dgm:spPr/>
      <dgm:t>
        <a:bodyPr/>
        <a:lstStyle/>
        <a:p>
          <a:endParaRPr lang="en-US"/>
        </a:p>
      </dgm:t>
    </dgm:pt>
    <dgm:pt modelId="{E69FABD9-EDC9-AF49-902A-B472CA543A68}" type="sibTrans" cxnId="{61CD2EA3-089B-C740-BAD8-2FDEE1FB6D69}">
      <dgm:prSet/>
      <dgm:spPr/>
      <dgm:t>
        <a:bodyPr/>
        <a:lstStyle/>
        <a:p>
          <a:endParaRPr lang="en-US"/>
        </a:p>
      </dgm:t>
    </dgm:pt>
    <dgm:pt modelId="{6F243899-802B-4044-82DE-C70B87FDF015}">
      <dgm:prSet phldrT="[Text]" custT="1"/>
      <dgm:spPr/>
      <dgm:t>
        <a:bodyPr/>
        <a:lstStyle/>
        <a:p>
          <a:r>
            <a:rPr lang="en-US" sz="2800" dirty="0" smtClean="0"/>
            <a:t>Student Learning</a:t>
          </a:r>
          <a:endParaRPr lang="en-US" sz="2800" dirty="0"/>
        </a:p>
      </dgm:t>
    </dgm:pt>
    <dgm:pt modelId="{32671303-F51E-A049-8762-E8CB7D160F4A}" type="parTrans" cxnId="{2FEDC005-E3AE-E340-9505-724C3FF36796}">
      <dgm:prSet/>
      <dgm:spPr>
        <a:ln w="63500">
          <a:solidFill>
            <a:schemeClr val="tx2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endParaRPr lang="en-US"/>
        </a:p>
      </dgm:t>
    </dgm:pt>
    <dgm:pt modelId="{1A6D2B38-D87B-D747-A0C2-AFF3FDD3D58A}" type="sibTrans" cxnId="{2FEDC005-E3AE-E340-9505-724C3FF36796}">
      <dgm:prSet/>
      <dgm:spPr/>
      <dgm:t>
        <a:bodyPr/>
        <a:lstStyle/>
        <a:p>
          <a:endParaRPr lang="en-US"/>
        </a:p>
      </dgm:t>
    </dgm:pt>
    <dgm:pt modelId="{42ACA4BD-038B-E84D-8B6A-13A046BA5877}">
      <dgm:prSet phldrT="[Text]" custT="1"/>
      <dgm:spPr/>
      <dgm:t>
        <a:bodyPr/>
        <a:lstStyle/>
        <a:p>
          <a:r>
            <a:rPr lang="en-US" sz="2400" dirty="0" smtClean="0"/>
            <a:t>Curriculum</a:t>
          </a:r>
          <a:endParaRPr lang="en-US" sz="2400" dirty="0"/>
        </a:p>
      </dgm:t>
    </dgm:pt>
    <dgm:pt modelId="{984AD828-AD76-BC49-AF06-FD0907C98BF8}" type="parTrans" cxnId="{229CC3B7-22A7-4B49-85E7-DC1A9B6F3239}">
      <dgm:prSet/>
      <dgm:spPr>
        <a:ln w="63500">
          <a:solidFill>
            <a:schemeClr val="tx2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endParaRPr lang="en-US"/>
        </a:p>
      </dgm:t>
    </dgm:pt>
    <dgm:pt modelId="{2BED9594-1B1F-DC45-AEC1-6891BCB3BA48}" type="sibTrans" cxnId="{229CC3B7-22A7-4B49-85E7-DC1A9B6F3239}">
      <dgm:prSet/>
      <dgm:spPr/>
      <dgm:t>
        <a:bodyPr/>
        <a:lstStyle/>
        <a:p>
          <a:endParaRPr lang="en-US"/>
        </a:p>
      </dgm:t>
    </dgm:pt>
    <dgm:pt modelId="{5F8F399A-3FC1-D148-9106-ED01DF387AD3}">
      <dgm:prSet phldrT="[Text]" custT="1"/>
      <dgm:spPr/>
      <dgm:t>
        <a:bodyPr/>
        <a:lstStyle/>
        <a:p>
          <a:r>
            <a:rPr lang="en-US" sz="2400" dirty="0" smtClean="0"/>
            <a:t>Teachers</a:t>
          </a:r>
          <a:endParaRPr lang="en-US" sz="2400" dirty="0"/>
        </a:p>
      </dgm:t>
    </dgm:pt>
    <dgm:pt modelId="{A1498196-CA66-6441-A7C0-CCFD61542522}" type="parTrans" cxnId="{F2224CD9-9E32-2E4E-B0CB-62185182F49E}">
      <dgm:prSet/>
      <dgm:spPr>
        <a:ln w="63500">
          <a:solidFill>
            <a:schemeClr val="tx2">
              <a:lumMod val="60000"/>
              <a:lumOff val="40000"/>
            </a:schemeClr>
          </a:solidFill>
          <a:prstDash val="sysDot"/>
        </a:ln>
      </dgm:spPr>
      <dgm:t>
        <a:bodyPr/>
        <a:lstStyle/>
        <a:p>
          <a:endParaRPr lang="en-US"/>
        </a:p>
      </dgm:t>
    </dgm:pt>
    <dgm:pt modelId="{6503AF55-8EBE-F447-8332-F868A6C89145}" type="sibTrans" cxnId="{F2224CD9-9E32-2E4E-B0CB-62185182F49E}">
      <dgm:prSet/>
      <dgm:spPr/>
      <dgm:t>
        <a:bodyPr/>
        <a:lstStyle/>
        <a:p>
          <a:endParaRPr lang="en-US"/>
        </a:p>
      </dgm:t>
    </dgm:pt>
    <dgm:pt modelId="{D19C8F99-558D-A643-B1A5-9FE0E4127627}">
      <dgm:prSet custScaleX="219840"/>
      <dgm:spPr/>
      <dgm:t>
        <a:bodyPr/>
        <a:lstStyle/>
        <a:p>
          <a:endParaRPr lang="en-US"/>
        </a:p>
      </dgm:t>
    </dgm:pt>
    <dgm:pt modelId="{5FFE10FE-D7B8-6B43-8AF4-96E331159945}" type="parTrans" cxnId="{86C788EC-9AC1-9C41-BAD0-B2E47B4611F5}">
      <dgm:prSet/>
      <dgm:spPr>
        <a:ln w="63500"/>
      </dgm:spPr>
      <dgm:t>
        <a:bodyPr/>
        <a:lstStyle/>
        <a:p>
          <a:endParaRPr lang="en-US"/>
        </a:p>
      </dgm:t>
    </dgm:pt>
    <dgm:pt modelId="{749D8982-36C5-8940-B5B7-6870B660AA6B}" type="sibTrans" cxnId="{86C788EC-9AC1-9C41-BAD0-B2E47B4611F5}">
      <dgm:prSet/>
      <dgm:spPr/>
      <dgm:t>
        <a:bodyPr/>
        <a:lstStyle/>
        <a:p>
          <a:endParaRPr lang="en-US"/>
        </a:p>
      </dgm:t>
    </dgm:pt>
    <dgm:pt modelId="{29324B0B-EC83-AA49-957F-97BEF28C6B80}" type="pres">
      <dgm:prSet presAssocID="{CE9BCB4E-17A9-6347-97FB-08CB378246E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B5E46C7-92F4-7947-AE99-10E77E095454}" type="pres">
      <dgm:prSet presAssocID="{A6E56809-CC8B-B243-93C1-2BAC6023D70B}" presName="centerShape" presStyleLbl="node0" presStyleIdx="0" presStyleCnt="1" custScaleX="124412" custScaleY="54852"/>
      <dgm:spPr/>
      <dgm:t>
        <a:bodyPr/>
        <a:lstStyle/>
        <a:p>
          <a:endParaRPr lang="en-US"/>
        </a:p>
      </dgm:t>
    </dgm:pt>
    <dgm:pt modelId="{7B155440-A1A3-C04F-93C8-6A16D36DE39F}" type="pres">
      <dgm:prSet presAssocID="{32671303-F51E-A049-8762-E8CB7D160F4A}" presName="Name9" presStyleLbl="parChTrans1D2" presStyleIdx="0" presStyleCnt="3"/>
      <dgm:spPr/>
      <dgm:t>
        <a:bodyPr/>
        <a:lstStyle/>
        <a:p>
          <a:endParaRPr lang="en-US"/>
        </a:p>
      </dgm:t>
    </dgm:pt>
    <dgm:pt modelId="{5B2000F4-AA57-BF40-960C-631FC096ED06}" type="pres">
      <dgm:prSet presAssocID="{32671303-F51E-A049-8762-E8CB7D160F4A}" presName="connTx" presStyleLbl="parChTrans1D2" presStyleIdx="0" presStyleCnt="3"/>
      <dgm:spPr/>
      <dgm:t>
        <a:bodyPr/>
        <a:lstStyle/>
        <a:p>
          <a:endParaRPr lang="en-US"/>
        </a:p>
      </dgm:t>
    </dgm:pt>
    <dgm:pt modelId="{5332334B-67A3-0E41-A1D8-3CD4FECC209A}" type="pres">
      <dgm:prSet presAssocID="{6F243899-802B-4044-82DE-C70B87FDF015}" presName="node" presStyleLbl="node1" presStyleIdx="0" presStyleCnt="3" custScaleX="2198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D0797F-FC97-7645-BE67-DA6AB12F1DFA}" type="pres">
      <dgm:prSet presAssocID="{984AD828-AD76-BC49-AF06-FD0907C98BF8}" presName="Name9" presStyleLbl="parChTrans1D2" presStyleIdx="1" presStyleCnt="3"/>
      <dgm:spPr/>
      <dgm:t>
        <a:bodyPr/>
        <a:lstStyle/>
        <a:p>
          <a:endParaRPr lang="en-US"/>
        </a:p>
      </dgm:t>
    </dgm:pt>
    <dgm:pt modelId="{9CFCF67A-D9B8-E449-8B87-1D9E872FA60A}" type="pres">
      <dgm:prSet presAssocID="{984AD828-AD76-BC49-AF06-FD0907C98BF8}" presName="connTx" presStyleLbl="parChTrans1D2" presStyleIdx="1" presStyleCnt="3"/>
      <dgm:spPr/>
      <dgm:t>
        <a:bodyPr/>
        <a:lstStyle/>
        <a:p>
          <a:endParaRPr lang="en-US"/>
        </a:p>
      </dgm:t>
    </dgm:pt>
    <dgm:pt modelId="{9EDC57C3-B498-E04A-BA46-99A6F4114BDE}" type="pres">
      <dgm:prSet presAssocID="{42ACA4BD-038B-E84D-8B6A-13A046BA5877}" presName="node" presStyleLbl="node1" presStyleIdx="1" presStyleCnt="3" custScaleX="1195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778FB9-AFD6-6C48-B151-ABE8D52FF8B9}" type="pres">
      <dgm:prSet presAssocID="{A1498196-CA66-6441-A7C0-CCFD61542522}" presName="Name9" presStyleLbl="parChTrans1D2" presStyleIdx="2" presStyleCnt="3"/>
      <dgm:spPr/>
      <dgm:t>
        <a:bodyPr/>
        <a:lstStyle/>
        <a:p>
          <a:endParaRPr lang="en-US"/>
        </a:p>
      </dgm:t>
    </dgm:pt>
    <dgm:pt modelId="{D48936BF-BBBC-4B43-AC20-DF22CA76213F}" type="pres">
      <dgm:prSet presAssocID="{A1498196-CA66-6441-A7C0-CCFD61542522}" presName="connTx" presStyleLbl="parChTrans1D2" presStyleIdx="2" presStyleCnt="3"/>
      <dgm:spPr/>
      <dgm:t>
        <a:bodyPr/>
        <a:lstStyle/>
        <a:p>
          <a:endParaRPr lang="en-US"/>
        </a:p>
      </dgm:t>
    </dgm:pt>
    <dgm:pt modelId="{DACF5A37-39A7-3D43-B9D9-89BD033C4FB3}" type="pres">
      <dgm:prSet presAssocID="{5F8F399A-3FC1-D148-9106-ED01DF387AD3}" presName="node" presStyleLbl="node1" presStyleIdx="2" presStyleCnt="3" custScaleX="1149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5FA800E-4318-D04B-AEDD-B53261519F96}" type="presOf" srcId="{984AD828-AD76-BC49-AF06-FD0907C98BF8}" destId="{7ED0797F-FC97-7645-BE67-DA6AB12F1DFA}" srcOrd="0" destOrd="0" presId="urn:microsoft.com/office/officeart/2005/8/layout/radial1"/>
    <dgm:cxn modelId="{60220E71-599C-E049-B9B8-E27A0F9B74B5}" type="presOf" srcId="{32671303-F51E-A049-8762-E8CB7D160F4A}" destId="{5B2000F4-AA57-BF40-960C-631FC096ED06}" srcOrd="1" destOrd="0" presId="urn:microsoft.com/office/officeart/2005/8/layout/radial1"/>
    <dgm:cxn modelId="{A2354C82-61AF-6441-B3ED-C9847644F965}" type="presOf" srcId="{42ACA4BD-038B-E84D-8B6A-13A046BA5877}" destId="{9EDC57C3-B498-E04A-BA46-99A6F4114BDE}" srcOrd="0" destOrd="0" presId="urn:microsoft.com/office/officeart/2005/8/layout/radial1"/>
    <dgm:cxn modelId="{E83D91ED-83D0-024A-AF96-F89678F7DE8D}" type="presOf" srcId="{6F243899-802B-4044-82DE-C70B87FDF015}" destId="{5332334B-67A3-0E41-A1D8-3CD4FECC209A}" srcOrd="0" destOrd="0" presId="urn:microsoft.com/office/officeart/2005/8/layout/radial1"/>
    <dgm:cxn modelId="{229CC3B7-22A7-4B49-85E7-DC1A9B6F3239}" srcId="{A6E56809-CC8B-B243-93C1-2BAC6023D70B}" destId="{42ACA4BD-038B-E84D-8B6A-13A046BA5877}" srcOrd="1" destOrd="0" parTransId="{984AD828-AD76-BC49-AF06-FD0907C98BF8}" sibTransId="{2BED9594-1B1F-DC45-AEC1-6891BCB3BA48}"/>
    <dgm:cxn modelId="{E8711F40-7AA7-B64F-950C-181EE86FEC00}" type="presOf" srcId="{5F8F399A-3FC1-D148-9106-ED01DF387AD3}" destId="{DACF5A37-39A7-3D43-B9D9-89BD033C4FB3}" srcOrd="0" destOrd="0" presId="urn:microsoft.com/office/officeart/2005/8/layout/radial1"/>
    <dgm:cxn modelId="{DF9AC5CC-C5C4-ED4C-9B40-535E3C6C4FD6}" type="presOf" srcId="{984AD828-AD76-BC49-AF06-FD0907C98BF8}" destId="{9CFCF67A-D9B8-E449-8B87-1D9E872FA60A}" srcOrd="1" destOrd="0" presId="urn:microsoft.com/office/officeart/2005/8/layout/radial1"/>
    <dgm:cxn modelId="{2FEDC005-E3AE-E340-9505-724C3FF36796}" srcId="{A6E56809-CC8B-B243-93C1-2BAC6023D70B}" destId="{6F243899-802B-4044-82DE-C70B87FDF015}" srcOrd="0" destOrd="0" parTransId="{32671303-F51E-A049-8762-E8CB7D160F4A}" sibTransId="{1A6D2B38-D87B-D747-A0C2-AFF3FDD3D58A}"/>
    <dgm:cxn modelId="{B9CD1147-8C8B-1E4B-A0C9-3014D4CEE6CA}" type="presOf" srcId="{A6E56809-CC8B-B243-93C1-2BAC6023D70B}" destId="{1B5E46C7-92F4-7947-AE99-10E77E095454}" srcOrd="0" destOrd="0" presId="urn:microsoft.com/office/officeart/2005/8/layout/radial1"/>
    <dgm:cxn modelId="{C03FB983-905E-E348-906B-F0C631BAB5F4}" type="presOf" srcId="{32671303-F51E-A049-8762-E8CB7D160F4A}" destId="{7B155440-A1A3-C04F-93C8-6A16D36DE39F}" srcOrd="0" destOrd="0" presId="urn:microsoft.com/office/officeart/2005/8/layout/radial1"/>
    <dgm:cxn modelId="{376AF5BB-B29C-054C-93AB-D8209FDF6C4A}" type="presOf" srcId="{A1498196-CA66-6441-A7C0-CCFD61542522}" destId="{5F778FB9-AFD6-6C48-B151-ABE8D52FF8B9}" srcOrd="0" destOrd="0" presId="urn:microsoft.com/office/officeart/2005/8/layout/radial1"/>
    <dgm:cxn modelId="{36FB42BC-758F-9D4B-BF50-57F8231F954B}" type="presOf" srcId="{A1498196-CA66-6441-A7C0-CCFD61542522}" destId="{D48936BF-BBBC-4B43-AC20-DF22CA76213F}" srcOrd="1" destOrd="0" presId="urn:microsoft.com/office/officeart/2005/8/layout/radial1"/>
    <dgm:cxn modelId="{F2224CD9-9E32-2E4E-B0CB-62185182F49E}" srcId="{A6E56809-CC8B-B243-93C1-2BAC6023D70B}" destId="{5F8F399A-3FC1-D148-9106-ED01DF387AD3}" srcOrd="2" destOrd="0" parTransId="{A1498196-CA66-6441-A7C0-CCFD61542522}" sibTransId="{6503AF55-8EBE-F447-8332-F868A6C89145}"/>
    <dgm:cxn modelId="{61CD2EA3-089B-C740-BAD8-2FDEE1FB6D69}" srcId="{CE9BCB4E-17A9-6347-97FB-08CB378246EF}" destId="{A6E56809-CC8B-B243-93C1-2BAC6023D70B}" srcOrd="0" destOrd="0" parTransId="{18EE451D-383B-CD42-A5DF-8E2CDEDE56C8}" sibTransId="{E69FABD9-EDC9-AF49-902A-B472CA543A68}"/>
    <dgm:cxn modelId="{1AA6D0F7-9817-E742-A992-BD425E54688A}" type="presOf" srcId="{CE9BCB4E-17A9-6347-97FB-08CB378246EF}" destId="{29324B0B-EC83-AA49-957F-97BEF28C6B80}" srcOrd="0" destOrd="0" presId="urn:microsoft.com/office/officeart/2005/8/layout/radial1"/>
    <dgm:cxn modelId="{86C788EC-9AC1-9C41-BAD0-B2E47B4611F5}" srcId="{CE9BCB4E-17A9-6347-97FB-08CB378246EF}" destId="{D19C8F99-558D-A643-B1A5-9FE0E4127627}" srcOrd="1" destOrd="0" parTransId="{5FFE10FE-D7B8-6B43-8AF4-96E331159945}" sibTransId="{749D8982-36C5-8940-B5B7-6870B660AA6B}"/>
    <dgm:cxn modelId="{513EDEB4-BC79-C948-AD6D-A20B43488FC4}" type="presParOf" srcId="{29324B0B-EC83-AA49-957F-97BEF28C6B80}" destId="{1B5E46C7-92F4-7947-AE99-10E77E095454}" srcOrd="0" destOrd="0" presId="urn:microsoft.com/office/officeart/2005/8/layout/radial1"/>
    <dgm:cxn modelId="{44B5229A-4C92-2741-9682-0F89AAC9CB47}" type="presParOf" srcId="{29324B0B-EC83-AA49-957F-97BEF28C6B80}" destId="{7B155440-A1A3-C04F-93C8-6A16D36DE39F}" srcOrd="1" destOrd="0" presId="urn:microsoft.com/office/officeart/2005/8/layout/radial1"/>
    <dgm:cxn modelId="{7A5BB519-E777-F343-981D-6DD74B7A2E2D}" type="presParOf" srcId="{7B155440-A1A3-C04F-93C8-6A16D36DE39F}" destId="{5B2000F4-AA57-BF40-960C-631FC096ED06}" srcOrd="0" destOrd="0" presId="urn:microsoft.com/office/officeart/2005/8/layout/radial1"/>
    <dgm:cxn modelId="{D97B33FA-0503-2746-AB5B-6242ACAEB0CA}" type="presParOf" srcId="{29324B0B-EC83-AA49-957F-97BEF28C6B80}" destId="{5332334B-67A3-0E41-A1D8-3CD4FECC209A}" srcOrd="2" destOrd="0" presId="urn:microsoft.com/office/officeart/2005/8/layout/radial1"/>
    <dgm:cxn modelId="{3C7F4A7D-A7A5-C340-8087-699B229BEF94}" type="presParOf" srcId="{29324B0B-EC83-AA49-957F-97BEF28C6B80}" destId="{7ED0797F-FC97-7645-BE67-DA6AB12F1DFA}" srcOrd="3" destOrd="0" presId="urn:microsoft.com/office/officeart/2005/8/layout/radial1"/>
    <dgm:cxn modelId="{D65209F8-A3C0-9344-A4CC-529F4ACE26BB}" type="presParOf" srcId="{7ED0797F-FC97-7645-BE67-DA6AB12F1DFA}" destId="{9CFCF67A-D9B8-E449-8B87-1D9E872FA60A}" srcOrd="0" destOrd="0" presId="urn:microsoft.com/office/officeart/2005/8/layout/radial1"/>
    <dgm:cxn modelId="{EE7DE47F-01F9-A346-9E55-17D8EDC705D6}" type="presParOf" srcId="{29324B0B-EC83-AA49-957F-97BEF28C6B80}" destId="{9EDC57C3-B498-E04A-BA46-99A6F4114BDE}" srcOrd="4" destOrd="0" presId="urn:microsoft.com/office/officeart/2005/8/layout/radial1"/>
    <dgm:cxn modelId="{DCBE2F9D-0C44-D64F-B483-C673039756E0}" type="presParOf" srcId="{29324B0B-EC83-AA49-957F-97BEF28C6B80}" destId="{5F778FB9-AFD6-6C48-B151-ABE8D52FF8B9}" srcOrd="5" destOrd="0" presId="urn:microsoft.com/office/officeart/2005/8/layout/radial1"/>
    <dgm:cxn modelId="{4461421D-119C-9B48-82A0-06340711C76B}" type="presParOf" srcId="{5F778FB9-AFD6-6C48-B151-ABE8D52FF8B9}" destId="{D48936BF-BBBC-4B43-AC20-DF22CA76213F}" srcOrd="0" destOrd="0" presId="urn:microsoft.com/office/officeart/2005/8/layout/radial1"/>
    <dgm:cxn modelId="{D28A2F13-FA89-CE42-B9B0-0743A855D6B4}" type="presParOf" srcId="{29324B0B-EC83-AA49-957F-97BEF28C6B80}" destId="{DACF5A37-39A7-3D43-B9D9-89BD033C4FB3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C17D1C-64B4-4BBF-BDAC-0DC8B3E2961C}" type="doc">
      <dgm:prSet loTypeId="urn:microsoft.com/office/officeart/2005/8/layout/arrow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77025D5-5A7A-4FAD-BEED-F29DAFC6AF51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FASTER!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66A4A4-5EAA-4C1B-9BE2-26DE0439A872}" type="parTrans" cxnId="{6D3C1B90-83FB-4E15-AE74-01CFEBB2D9AD}">
      <dgm:prSet/>
      <dgm:spPr/>
      <dgm:t>
        <a:bodyPr/>
        <a:lstStyle/>
        <a:p>
          <a:endParaRPr lang="en-US"/>
        </a:p>
      </dgm:t>
    </dgm:pt>
    <dgm:pt modelId="{4A1437CB-0D61-4576-A83A-3A378A14DFD5}" type="sibTrans" cxnId="{6D3C1B90-83FB-4E15-AE74-01CFEBB2D9AD}">
      <dgm:prSet/>
      <dgm:spPr/>
      <dgm:t>
        <a:bodyPr/>
        <a:lstStyle/>
        <a:p>
          <a:endParaRPr lang="en-US"/>
        </a:p>
      </dgm:t>
    </dgm:pt>
    <dgm:pt modelId="{C640FF6A-AF66-48B9-A42A-80FE4503345D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BETTER!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2F81F3-7F0C-4BEA-AB03-A559541D7607}" type="parTrans" cxnId="{A0D0AB1F-2F1D-4BD6-9EC5-E546034F8AC9}">
      <dgm:prSet/>
      <dgm:spPr/>
      <dgm:t>
        <a:bodyPr/>
        <a:lstStyle/>
        <a:p>
          <a:endParaRPr lang="en-US"/>
        </a:p>
      </dgm:t>
    </dgm:pt>
    <dgm:pt modelId="{3492CBE0-DFC5-4C44-8A0F-9AAC3CD54EB7}" type="sibTrans" cxnId="{A0D0AB1F-2F1D-4BD6-9EC5-E546034F8AC9}">
      <dgm:prSet/>
      <dgm:spPr/>
      <dgm:t>
        <a:bodyPr/>
        <a:lstStyle/>
        <a:p>
          <a:endParaRPr lang="en-US"/>
        </a:p>
      </dgm:t>
    </dgm:pt>
    <dgm:pt modelId="{FA430959-1D29-4605-8C4A-933F6A0AF453}" type="pres">
      <dgm:prSet presAssocID="{AAC17D1C-64B4-4BBF-BDAC-0DC8B3E2961C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DAE791-0CFC-4FDD-A5F8-4EA8779E5676}" type="pres">
      <dgm:prSet presAssocID="{AAC17D1C-64B4-4BBF-BDAC-0DC8B3E2961C}" presName="divider" presStyleLbl="fgShp" presStyleIdx="0" presStyleCnt="1"/>
      <dgm:spPr/>
    </dgm:pt>
    <dgm:pt modelId="{303986AD-E3DB-4E6B-8258-60176637DCB7}" type="pres">
      <dgm:prSet presAssocID="{277025D5-5A7A-4FAD-BEED-F29DAFC6AF51}" presName="downArrow" presStyleLbl="node1" presStyleIdx="0" presStyleCnt="2"/>
      <dgm:spPr/>
    </dgm:pt>
    <dgm:pt modelId="{B08F7040-7681-449C-AAEC-A3FEAFBC1A5B}" type="pres">
      <dgm:prSet presAssocID="{277025D5-5A7A-4FAD-BEED-F29DAFC6AF51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D40DB4-1B37-4BE9-A564-346C2A6FB01C}" type="pres">
      <dgm:prSet presAssocID="{C640FF6A-AF66-48B9-A42A-80FE4503345D}" presName="upArrow" presStyleLbl="node1" presStyleIdx="1" presStyleCnt="2"/>
      <dgm:spPr/>
    </dgm:pt>
    <dgm:pt modelId="{69A3A050-515A-497B-A674-C21301A05B68}" type="pres">
      <dgm:prSet presAssocID="{C640FF6A-AF66-48B9-A42A-80FE4503345D}" presName="upArrow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75F579-F714-4E31-AC64-04EA58F1E10D}" type="presOf" srcId="{277025D5-5A7A-4FAD-BEED-F29DAFC6AF51}" destId="{B08F7040-7681-449C-AAEC-A3FEAFBC1A5B}" srcOrd="0" destOrd="0" presId="urn:microsoft.com/office/officeart/2005/8/layout/arrow3"/>
    <dgm:cxn modelId="{A0D0AB1F-2F1D-4BD6-9EC5-E546034F8AC9}" srcId="{AAC17D1C-64B4-4BBF-BDAC-0DC8B3E2961C}" destId="{C640FF6A-AF66-48B9-A42A-80FE4503345D}" srcOrd="1" destOrd="0" parTransId="{9A2F81F3-7F0C-4BEA-AB03-A559541D7607}" sibTransId="{3492CBE0-DFC5-4C44-8A0F-9AAC3CD54EB7}"/>
    <dgm:cxn modelId="{017FB0F9-140B-4B3D-8360-5330E1F246B8}" type="presOf" srcId="{AAC17D1C-64B4-4BBF-BDAC-0DC8B3E2961C}" destId="{FA430959-1D29-4605-8C4A-933F6A0AF453}" srcOrd="0" destOrd="0" presId="urn:microsoft.com/office/officeart/2005/8/layout/arrow3"/>
    <dgm:cxn modelId="{6D3C1B90-83FB-4E15-AE74-01CFEBB2D9AD}" srcId="{AAC17D1C-64B4-4BBF-BDAC-0DC8B3E2961C}" destId="{277025D5-5A7A-4FAD-BEED-F29DAFC6AF51}" srcOrd="0" destOrd="0" parTransId="{F366A4A4-5EAA-4C1B-9BE2-26DE0439A872}" sibTransId="{4A1437CB-0D61-4576-A83A-3A378A14DFD5}"/>
    <dgm:cxn modelId="{A58A5BE5-188F-42C4-99A3-5D85EBCEBDF7}" type="presOf" srcId="{C640FF6A-AF66-48B9-A42A-80FE4503345D}" destId="{69A3A050-515A-497B-A674-C21301A05B68}" srcOrd="0" destOrd="0" presId="urn:microsoft.com/office/officeart/2005/8/layout/arrow3"/>
    <dgm:cxn modelId="{BC4B0551-6506-4CBD-8197-EA789B379355}" type="presParOf" srcId="{FA430959-1D29-4605-8C4A-933F6A0AF453}" destId="{82DAE791-0CFC-4FDD-A5F8-4EA8779E5676}" srcOrd="0" destOrd="0" presId="urn:microsoft.com/office/officeart/2005/8/layout/arrow3"/>
    <dgm:cxn modelId="{45723E29-C749-4062-A5DD-49AD33B1A97D}" type="presParOf" srcId="{FA430959-1D29-4605-8C4A-933F6A0AF453}" destId="{303986AD-E3DB-4E6B-8258-60176637DCB7}" srcOrd="1" destOrd="0" presId="urn:microsoft.com/office/officeart/2005/8/layout/arrow3"/>
    <dgm:cxn modelId="{2D0CB4E0-482F-4062-A8F2-879D2222CC84}" type="presParOf" srcId="{FA430959-1D29-4605-8C4A-933F6A0AF453}" destId="{B08F7040-7681-449C-AAEC-A3FEAFBC1A5B}" srcOrd="2" destOrd="0" presId="urn:microsoft.com/office/officeart/2005/8/layout/arrow3"/>
    <dgm:cxn modelId="{A5C6B52B-7111-4E8B-8CF2-D92A3DE74B4F}" type="presParOf" srcId="{FA430959-1D29-4605-8C4A-933F6A0AF453}" destId="{E2D40DB4-1B37-4BE9-A564-346C2A6FB01C}" srcOrd="3" destOrd="0" presId="urn:microsoft.com/office/officeart/2005/8/layout/arrow3"/>
    <dgm:cxn modelId="{C22449E1-5EB3-47ED-B9CC-7BE1BB8926BA}" type="presParOf" srcId="{FA430959-1D29-4605-8C4A-933F6A0AF453}" destId="{69A3A050-515A-497B-A674-C21301A05B68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794995-445F-4538-A49C-213372CEBFF2}" type="doc">
      <dgm:prSet loTypeId="urn:microsoft.com/office/officeart/2005/8/layout/bList2" loCatId="list" qsTypeId="urn:microsoft.com/office/officeart/2005/8/quickstyle/simple1" qsCatId="simple" csTypeId="urn:microsoft.com/office/officeart/2005/8/colors/colorful3" csCatId="colorful" phldr="1"/>
      <dgm:spPr/>
    </dgm:pt>
    <dgm:pt modelId="{2577B074-32CC-42D9-95F2-14C7288BAB55}">
      <dgm:prSet phldrT="[Text]"/>
      <dgm:spPr/>
      <dgm:t>
        <a:bodyPr/>
        <a:lstStyle/>
        <a:p>
          <a:r>
            <a:rPr lang="en-US" dirty="0" smtClean="0"/>
            <a:t>Pashto</a:t>
          </a:r>
          <a:endParaRPr lang="en-US" dirty="0"/>
        </a:p>
      </dgm:t>
    </dgm:pt>
    <dgm:pt modelId="{EC0FD62E-6366-498F-85AA-E2D949FC15A6}" type="parTrans" cxnId="{D427799B-B3F8-4F1A-A6F3-9CB1EA5BD048}">
      <dgm:prSet/>
      <dgm:spPr/>
      <dgm:t>
        <a:bodyPr/>
        <a:lstStyle/>
        <a:p>
          <a:endParaRPr lang="en-US"/>
        </a:p>
      </dgm:t>
    </dgm:pt>
    <dgm:pt modelId="{01FE1409-6F16-4BBC-ACC9-1A0E57F3FB94}" type="sibTrans" cxnId="{D427799B-B3F8-4F1A-A6F3-9CB1EA5BD048}">
      <dgm:prSet/>
      <dgm:spPr/>
      <dgm:t>
        <a:bodyPr/>
        <a:lstStyle/>
        <a:p>
          <a:endParaRPr lang="en-US"/>
        </a:p>
      </dgm:t>
    </dgm:pt>
    <dgm:pt modelId="{40F87C40-AE51-45A9-8ABB-CC57E60EBF71}">
      <dgm:prSet phldrT="[Text]"/>
      <dgm:spPr/>
      <dgm:t>
        <a:bodyPr/>
        <a:lstStyle/>
        <a:p>
          <a:r>
            <a:rPr lang="en-US" dirty="0" smtClean="0"/>
            <a:t>French</a:t>
          </a:r>
          <a:endParaRPr lang="en-US" dirty="0"/>
        </a:p>
      </dgm:t>
    </dgm:pt>
    <dgm:pt modelId="{DA18F6A6-BBBE-44FF-9350-6A3477C990BE}" type="parTrans" cxnId="{CF4912DA-8A57-45B8-ACDF-AF7E9D1A6C94}">
      <dgm:prSet/>
      <dgm:spPr/>
      <dgm:t>
        <a:bodyPr/>
        <a:lstStyle/>
        <a:p>
          <a:endParaRPr lang="en-US"/>
        </a:p>
      </dgm:t>
    </dgm:pt>
    <dgm:pt modelId="{DED1B8CE-65D3-4DA5-A6E9-A4FA24A0686F}" type="sibTrans" cxnId="{CF4912DA-8A57-45B8-ACDF-AF7E9D1A6C94}">
      <dgm:prSet/>
      <dgm:spPr/>
      <dgm:t>
        <a:bodyPr/>
        <a:lstStyle/>
        <a:p>
          <a:endParaRPr lang="en-US"/>
        </a:p>
      </dgm:t>
    </dgm:pt>
    <dgm:pt modelId="{59B695B5-9DC8-434E-ABA8-BB9E66BDFAC9}">
      <dgm:prSet phldrT="[Text]"/>
      <dgm:spPr/>
      <dgm:t>
        <a:bodyPr/>
        <a:lstStyle/>
        <a:p>
          <a:r>
            <a:rPr lang="en-US" dirty="0" smtClean="0"/>
            <a:t>Urdu</a:t>
          </a:r>
          <a:endParaRPr lang="en-US" dirty="0"/>
        </a:p>
      </dgm:t>
    </dgm:pt>
    <dgm:pt modelId="{9E7B2243-D66D-420B-9E2F-7D1CFC0D631A}" type="parTrans" cxnId="{7A114E8F-642A-4627-A3D2-B62E4650AB01}">
      <dgm:prSet/>
      <dgm:spPr/>
      <dgm:t>
        <a:bodyPr/>
        <a:lstStyle/>
        <a:p>
          <a:endParaRPr lang="en-US"/>
        </a:p>
      </dgm:t>
    </dgm:pt>
    <dgm:pt modelId="{F1627B08-F129-4A8F-A3A7-68C16FB757F5}" type="sibTrans" cxnId="{7A114E8F-642A-4627-A3D2-B62E4650AB01}">
      <dgm:prSet/>
      <dgm:spPr/>
      <dgm:t>
        <a:bodyPr/>
        <a:lstStyle/>
        <a:p>
          <a:endParaRPr lang="en-US"/>
        </a:p>
      </dgm:t>
    </dgm:pt>
    <dgm:pt modelId="{311FBEB4-E458-44F9-B57B-025570D14691}">
      <dgm:prSet/>
      <dgm:spPr/>
      <dgm:t>
        <a:bodyPr/>
        <a:lstStyle/>
        <a:p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Sem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3 Revision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223C02-8F0F-4BDE-A414-69A037760EE0}" type="parTrans" cxnId="{C7EEE74B-6139-48BF-B240-3F2B229F0CA2}">
      <dgm:prSet/>
      <dgm:spPr/>
      <dgm:t>
        <a:bodyPr/>
        <a:lstStyle/>
        <a:p>
          <a:endParaRPr lang="en-US"/>
        </a:p>
      </dgm:t>
    </dgm:pt>
    <dgm:pt modelId="{036A92A8-AB48-4BFC-9C74-614BFF276FAC}" type="sibTrans" cxnId="{C7EEE74B-6139-48BF-B240-3F2B229F0CA2}">
      <dgm:prSet/>
      <dgm:spPr/>
      <dgm:t>
        <a:bodyPr/>
        <a:lstStyle/>
        <a:p>
          <a:endParaRPr lang="en-US"/>
        </a:p>
      </dgm:t>
    </dgm:pt>
    <dgm:pt modelId="{59E22229-4043-46B2-886D-8B36C7528EFB}">
      <dgm:prSet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New platform</a:t>
          </a:r>
          <a:r>
            <a:rPr lang="en-US" dirty="0" smtClean="0"/>
            <a:t> </a:t>
          </a:r>
          <a:endParaRPr lang="en-US" dirty="0"/>
        </a:p>
      </dgm:t>
    </dgm:pt>
    <dgm:pt modelId="{11A4D725-224B-4D0F-A990-3DCFC4D4CB79}" type="parTrans" cxnId="{4F1A5CAC-0812-40AE-B137-41CFB6DC614D}">
      <dgm:prSet/>
      <dgm:spPr/>
      <dgm:t>
        <a:bodyPr/>
        <a:lstStyle/>
        <a:p>
          <a:endParaRPr lang="en-US"/>
        </a:p>
      </dgm:t>
    </dgm:pt>
    <dgm:pt modelId="{2C05E3BC-EA8B-4B9B-8DEC-68684951DA15}" type="sibTrans" cxnId="{4F1A5CAC-0812-40AE-B137-41CFB6DC614D}">
      <dgm:prSet/>
      <dgm:spPr/>
      <dgm:t>
        <a:bodyPr/>
        <a:lstStyle/>
        <a:p>
          <a:endParaRPr lang="en-US"/>
        </a:p>
      </dgm:t>
    </dgm:pt>
    <dgm:pt modelId="{B9B682E5-A7DE-4780-BE21-E90EAC9C7EBE}">
      <dgm:prSet/>
      <dgm:spPr/>
      <dgm:t>
        <a:bodyPr/>
        <a:lstStyle/>
        <a:p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Sem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3 Revision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B67654-8EF3-4179-85AA-51DF0EF9B40B}" type="parTrans" cxnId="{6C9433D4-6F79-4477-9821-56818617B777}">
      <dgm:prSet/>
      <dgm:spPr/>
      <dgm:t>
        <a:bodyPr/>
        <a:lstStyle/>
        <a:p>
          <a:endParaRPr lang="en-US"/>
        </a:p>
      </dgm:t>
    </dgm:pt>
    <dgm:pt modelId="{F6567C81-3B1C-4ECC-96E0-781D2B9F9BB2}" type="sibTrans" cxnId="{6C9433D4-6F79-4477-9821-56818617B777}">
      <dgm:prSet/>
      <dgm:spPr/>
      <dgm:t>
        <a:bodyPr/>
        <a:lstStyle/>
        <a:p>
          <a:endParaRPr lang="en-US"/>
        </a:p>
      </dgm:t>
    </dgm:pt>
    <dgm:pt modelId="{5892FEBA-CEC2-4A0A-AFD8-940162092BA2}">
      <dgm:prSet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New modules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A5ACDB-28BA-4AB5-8650-95EAB1C9CF06}" type="parTrans" cxnId="{CC2951F9-652A-4737-987F-C4A77B74D2C6}">
      <dgm:prSet/>
      <dgm:spPr/>
      <dgm:t>
        <a:bodyPr/>
        <a:lstStyle/>
        <a:p>
          <a:endParaRPr lang="en-US"/>
        </a:p>
      </dgm:t>
    </dgm:pt>
    <dgm:pt modelId="{5500260B-1BEC-4709-BB10-203D6262827E}" type="sibTrans" cxnId="{CC2951F9-652A-4737-987F-C4A77B74D2C6}">
      <dgm:prSet/>
      <dgm:spPr/>
      <dgm:t>
        <a:bodyPr/>
        <a:lstStyle/>
        <a:p>
          <a:endParaRPr lang="en-US"/>
        </a:p>
      </dgm:t>
    </dgm:pt>
    <dgm:pt modelId="{5737549C-EE00-483B-86F0-5B2E65C11A42}">
      <dgm:prSet/>
      <dgm:spPr/>
      <dgm:t>
        <a:bodyPr/>
        <a:lstStyle/>
        <a:p>
          <a:r>
            <a:rPr lang="en-US" dirty="0" err="1" smtClean="0">
              <a:latin typeface="Arial" panose="020B0604020202020204" pitchFamily="34" charset="0"/>
              <a:cs typeface="Arial" panose="020B0604020202020204" pitchFamily="34" charset="0"/>
            </a:rPr>
            <a:t>Sem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 1&amp; 2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D82A7F-9206-42EF-8328-7792B5C74224}" type="parTrans" cxnId="{6B388ACE-67F2-4060-8E4A-DB619C9CDB95}">
      <dgm:prSet/>
      <dgm:spPr/>
      <dgm:t>
        <a:bodyPr/>
        <a:lstStyle/>
        <a:p>
          <a:endParaRPr lang="en-US"/>
        </a:p>
      </dgm:t>
    </dgm:pt>
    <dgm:pt modelId="{03B0B968-26A9-4F3B-A3D2-FA4BD1D5ECE3}" type="sibTrans" cxnId="{6B388ACE-67F2-4060-8E4A-DB619C9CDB95}">
      <dgm:prSet/>
      <dgm:spPr/>
      <dgm:t>
        <a:bodyPr/>
        <a:lstStyle/>
        <a:p>
          <a:endParaRPr lang="en-US"/>
        </a:p>
      </dgm:t>
    </dgm:pt>
    <dgm:pt modelId="{1D6AF813-97D2-438D-A678-380CD000BE4D}">
      <dgm:prSet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Flipped grammar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486896-8474-4795-81A3-DF30934DE577}" type="parTrans" cxnId="{A172D648-1EF2-4B76-BE90-2C606F0583AB}">
      <dgm:prSet/>
      <dgm:spPr/>
      <dgm:t>
        <a:bodyPr/>
        <a:lstStyle/>
        <a:p>
          <a:endParaRPr lang="en-US"/>
        </a:p>
      </dgm:t>
    </dgm:pt>
    <dgm:pt modelId="{47089AC1-67EF-4578-8A52-4D9AEA9693B1}" type="sibTrans" cxnId="{A172D648-1EF2-4B76-BE90-2C606F0583AB}">
      <dgm:prSet/>
      <dgm:spPr/>
      <dgm:t>
        <a:bodyPr/>
        <a:lstStyle/>
        <a:p>
          <a:endParaRPr lang="en-US"/>
        </a:p>
      </dgm:t>
    </dgm:pt>
    <dgm:pt modelId="{41158772-9E14-450F-ABE4-7F7E9A6960A0}" type="pres">
      <dgm:prSet presAssocID="{8A794995-445F-4538-A49C-213372CEBFF2}" presName="diagram" presStyleCnt="0">
        <dgm:presLayoutVars>
          <dgm:dir/>
          <dgm:animLvl val="lvl"/>
          <dgm:resizeHandles val="exact"/>
        </dgm:presLayoutVars>
      </dgm:prSet>
      <dgm:spPr/>
    </dgm:pt>
    <dgm:pt modelId="{FCFE3FE5-4B7D-420F-BA5A-7C5E8B81E710}" type="pres">
      <dgm:prSet presAssocID="{2577B074-32CC-42D9-95F2-14C7288BAB55}" presName="compNode" presStyleCnt="0"/>
      <dgm:spPr/>
    </dgm:pt>
    <dgm:pt modelId="{25E01A41-BB25-4302-B8D4-767D792F78F3}" type="pres">
      <dgm:prSet presAssocID="{2577B074-32CC-42D9-95F2-14C7288BAB55}" presName="childRec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6792E5-8154-491E-9715-1C31A0BB18A5}" type="pres">
      <dgm:prSet presAssocID="{2577B074-32CC-42D9-95F2-14C7288BAB5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42868D-6A8C-411D-B17A-61EAE48A2BB2}" type="pres">
      <dgm:prSet presAssocID="{2577B074-32CC-42D9-95F2-14C7288BAB55}" presName="parentRect" presStyleLbl="alignNode1" presStyleIdx="0" presStyleCnt="3"/>
      <dgm:spPr/>
      <dgm:t>
        <a:bodyPr/>
        <a:lstStyle/>
        <a:p>
          <a:endParaRPr lang="en-US"/>
        </a:p>
      </dgm:t>
    </dgm:pt>
    <dgm:pt modelId="{13B42B5C-04F2-4C0A-82D5-786C751C6BBF}" type="pres">
      <dgm:prSet presAssocID="{2577B074-32CC-42D9-95F2-14C7288BAB55}" presName="adorn" presStyleLbl="fgAccFollow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19F38722-7A81-4E39-B6AC-CA7A44B3345A}" type="pres">
      <dgm:prSet presAssocID="{01FE1409-6F16-4BBC-ACC9-1A0E57F3FB9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22FB150-EF7D-43AA-AC8A-2F998B0BD4FA}" type="pres">
      <dgm:prSet presAssocID="{40F87C40-AE51-45A9-8ABB-CC57E60EBF71}" presName="compNode" presStyleCnt="0"/>
      <dgm:spPr/>
    </dgm:pt>
    <dgm:pt modelId="{3D27C97D-0FE0-4645-B182-693285E1CD6F}" type="pres">
      <dgm:prSet presAssocID="{40F87C40-AE51-45A9-8ABB-CC57E60EBF71}" presName="childRect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5072AC-B3FE-400E-9CEA-FBDEE04C8669}" type="pres">
      <dgm:prSet presAssocID="{40F87C40-AE51-45A9-8ABB-CC57E60EBF7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0B3695-D224-4AE7-BB7F-5B715E3E3731}" type="pres">
      <dgm:prSet presAssocID="{40F87C40-AE51-45A9-8ABB-CC57E60EBF71}" presName="parentRect" presStyleLbl="alignNode1" presStyleIdx="1" presStyleCnt="3"/>
      <dgm:spPr/>
      <dgm:t>
        <a:bodyPr/>
        <a:lstStyle/>
        <a:p>
          <a:endParaRPr lang="en-US"/>
        </a:p>
      </dgm:t>
    </dgm:pt>
    <dgm:pt modelId="{62272425-0B64-4B72-A228-F3279D9EBE0B}" type="pres">
      <dgm:prSet presAssocID="{40F87C40-AE51-45A9-8ABB-CC57E60EBF71}" presName="adorn" presStyleLbl="fgAccFollow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7B679FBE-2240-42A3-A8C5-C2EA206E0C79}" type="pres">
      <dgm:prSet presAssocID="{DED1B8CE-65D3-4DA5-A6E9-A4FA24A0686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CA54275-71FC-4D37-ABEF-48E56441BE21}" type="pres">
      <dgm:prSet presAssocID="{59B695B5-9DC8-434E-ABA8-BB9E66BDFAC9}" presName="compNode" presStyleCnt="0"/>
      <dgm:spPr/>
    </dgm:pt>
    <dgm:pt modelId="{39D67716-9E54-40CC-A5CA-CB7686F8F44D}" type="pres">
      <dgm:prSet presAssocID="{59B695B5-9DC8-434E-ABA8-BB9E66BDFAC9}" presName="childRect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816200-049C-419B-8394-B17933A18AE3}" type="pres">
      <dgm:prSet presAssocID="{59B695B5-9DC8-434E-ABA8-BB9E66BDFAC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C3FE70-F2C8-4240-B29B-51CF1F5F4ABC}" type="pres">
      <dgm:prSet presAssocID="{59B695B5-9DC8-434E-ABA8-BB9E66BDFAC9}" presName="parentRect" presStyleLbl="alignNode1" presStyleIdx="2" presStyleCnt="3"/>
      <dgm:spPr/>
      <dgm:t>
        <a:bodyPr/>
        <a:lstStyle/>
        <a:p>
          <a:endParaRPr lang="en-US"/>
        </a:p>
      </dgm:t>
    </dgm:pt>
    <dgm:pt modelId="{B9A09661-DCC0-4C56-B2C8-3BAEE286B147}" type="pres">
      <dgm:prSet presAssocID="{59B695B5-9DC8-434E-ABA8-BB9E66BDFAC9}" presName="adorn" presStyleLbl="fgAccFollow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</dgm:ptLst>
  <dgm:cxnLst>
    <dgm:cxn modelId="{60D66B38-9D50-4D41-BE80-72DE68F6147D}" type="presOf" srcId="{DED1B8CE-65D3-4DA5-A6E9-A4FA24A0686F}" destId="{7B679FBE-2240-42A3-A8C5-C2EA206E0C79}" srcOrd="0" destOrd="0" presId="urn:microsoft.com/office/officeart/2005/8/layout/bList2"/>
    <dgm:cxn modelId="{4C46F6DD-D0F1-44C0-B37E-928E7E9C344A}" type="presOf" srcId="{59E22229-4043-46B2-886D-8B36C7528EFB}" destId="{25E01A41-BB25-4302-B8D4-767D792F78F3}" srcOrd="0" destOrd="1" presId="urn:microsoft.com/office/officeart/2005/8/layout/bList2"/>
    <dgm:cxn modelId="{CF4912DA-8A57-45B8-ACDF-AF7E9D1A6C94}" srcId="{8A794995-445F-4538-A49C-213372CEBFF2}" destId="{40F87C40-AE51-45A9-8ABB-CC57E60EBF71}" srcOrd="1" destOrd="0" parTransId="{DA18F6A6-BBBE-44FF-9350-6A3477C990BE}" sibTransId="{DED1B8CE-65D3-4DA5-A6E9-A4FA24A0686F}"/>
    <dgm:cxn modelId="{6ABB0887-F755-4C5A-AB46-34DDF55CCB6C}" type="presOf" srcId="{311FBEB4-E458-44F9-B57B-025570D14691}" destId="{25E01A41-BB25-4302-B8D4-767D792F78F3}" srcOrd="0" destOrd="0" presId="urn:microsoft.com/office/officeart/2005/8/layout/bList2"/>
    <dgm:cxn modelId="{6B388ACE-67F2-4060-8E4A-DB619C9CDB95}" srcId="{59B695B5-9DC8-434E-ABA8-BB9E66BDFAC9}" destId="{5737549C-EE00-483B-86F0-5B2E65C11A42}" srcOrd="0" destOrd="0" parTransId="{B1D82A7F-9206-42EF-8328-7792B5C74224}" sibTransId="{03B0B968-26A9-4F3B-A3D2-FA4BD1D5ECE3}"/>
    <dgm:cxn modelId="{5DF8A776-0E2F-4BA0-B11F-5EE739D370FC}" type="presOf" srcId="{5737549C-EE00-483B-86F0-5B2E65C11A42}" destId="{39D67716-9E54-40CC-A5CA-CB7686F8F44D}" srcOrd="0" destOrd="0" presId="urn:microsoft.com/office/officeart/2005/8/layout/bList2"/>
    <dgm:cxn modelId="{D427799B-B3F8-4F1A-A6F3-9CB1EA5BD048}" srcId="{8A794995-445F-4538-A49C-213372CEBFF2}" destId="{2577B074-32CC-42D9-95F2-14C7288BAB55}" srcOrd="0" destOrd="0" parTransId="{EC0FD62E-6366-498F-85AA-E2D949FC15A6}" sibTransId="{01FE1409-6F16-4BBC-ACC9-1A0E57F3FB94}"/>
    <dgm:cxn modelId="{EDE9454E-5983-4945-A4DE-FC8941204317}" type="presOf" srcId="{40F87C40-AE51-45A9-8ABB-CC57E60EBF71}" destId="{940B3695-D224-4AE7-BB7F-5B715E3E3731}" srcOrd="1" destOrd="0" presId="urn:microsoft.com/office/officeart/2005/8/layout/bList2"/>
    <dgm:cxn modelId="{6C9433D4-6F79-4477-9821-56818617B777}" srcId="{40F87C40-AE51-45A9-8ABB-CC57E60EBF71}" destId="{B9B682E5-A7DE-4780-BE21-E90EAC9C7EBE}" srcOrd="0" destOrd="0" parTransId="{F8B67654-8EF3-4179-85AA-51DF0EF9B40B}" sibTransId="{F6567C81-3B1C-4ECC-96E0-781D2B9F9BB2}"/>
    <dgm:cxn modelId="{660911F0-8E60-4D38-90FB-F11892CB5751}" type="presOf" srcId="{40F87C40-AE51-45A9-8ABB-CC57E60EBF71}" destId="{1C5072AC-B3FE-400E-9CEA-FBDEE04C8669}" srcOrd="0" destOrd="0" presId="urn:microsoft.com/office/officeart/2005/8/layout/bList2"/>
    <dgm:cxn modelId="{BCA3C458-8F28-49DA-A6E7-39B9DD48958F}" type="presOf" srcId="{2577B074-32CC-42D9-95F2-14C7288BAB55}" destId="{2B42868D-6A8C-411D-B17A-61EAE48A2BB2}" srcOrd="1" destOrd="0" presId="urn:microsoft.com/office/officeart/2005/8/layout/bList2"/>
    <dgm:cxn modelId="{E614F93E-7584-4720-8152-F2F45CBB113D}" type="presOf" srcId="{01FE1409-6F16-4BBC-ACC9-1A0E57F3FB94}" destId="{19F38722-7A81-4E39-B6AC-CA7A44B3345A}" srcOrd="0" destOrd="0" presId="urn:microsoft.com/office/officeart/2005/8/layout/bList2"/>
    <dgm:cxn modelId="{A966C844-7AEA-462B-984C-F3F91426116C}" type="presOf" srcId="{1D6AF813-97D2-438D-A678-380CD000BE4D}" destId="{39D67716-9E54-40CC-A5CA-CB7686F8F44D}" srcOrd="0" destOrd="1" presId="urn:microsoft.com/office/officeart/2005/8/layout/bList2"/>
    <dgm:cxn modelId="{F9EA48B6-CD30-465A-9019-A82307B69CD8}" type="presOf" srcId="{59B695B5-9DC8-434E-ABA8-BB9E66BDFAC9}" destId="{59C3FE70-F2C8-4240-B29B-51CF1F5F4ABC}" srcOrd="1" destOrd="0" presId="urn:microsoft.com/office/officeart/2005/8/layout/bList2"/>
    <dgm:cxn modelId="{E6472629-A524-4D05-A2D7-9CA4B059E16E}" type="presOf" srcId="{5892FEBA-CEC2-4A0A-AFD8-940162092BA2}" destId="{3D27C97D-0FE0-4645-B182-693285E1CD6F}" srcOrd="0" destOrd="1" presId="urn:microsoft.com/office/officeart/2005/8/layout/bList2"/>
    <dgm:cxn modelId="{4A367586-2223-4DED-85D9-B1A8E39ADB87}" type="presOf" srcId="{59B695B5-9DC8-434E-ABA8-BB9E66BDFAC9}" destId="{67816200-049C-419B-8394-B17933A18AE3}" srcOrd="0" destOrd="0" presId="urn:microsoft.com/office/officeart/2005/8/layout/bList2"/>
    <dgm:cxn modelId="{C7EEE74B-6139-48BF-B240-3F2B229F0CA2}" srcId="{2577B074-32CC-42D9-95F2-14C7288BAB55}" destId="{311FBEB4-E458-44F9-B57B-025570D14691}" srcOrd="0" destOrd="0" parTransId="{27223C02-8F0F-4BDE-A414-69A037760EE0}" sibTransId="{036A92A8-AB48-4BFC-9C74-614BFF276FAC}"/>
    <dgm:cxn modelId="{7A114E8F-642A-4627-A3D2-B62E4650AB01}" srcId="{8A794995-445F-4538-A49C-213372CEBFF2}" destId="{59B695B5-9DC8-434E-ABA8-BB9E66BDFAC9}" srcOrd="2" destOrd="0" parTransId="{9E7B2243-D66D-420B-9E2F-7D1CFC0D631A}" sibTransId="{F1627B08-F129-4A8F-A3A7-68C16FB757F5}"/>
    <dgm:cxn modelId="{92A67EDB-9420-42EB-8EE1-A5C8D16F5FE5}" type="presOf" srcId="{B9B682E5-A7DE-4780-BE21-E90EAC9C7EBE}" destId="{3D27C97D-0FE0-4645-B182-693285E1CD6F}" srcOrd="0" destOrd="0" presId="urn:microsoft.com/office/officeart/2005/8/layout/bList2"/>
    <dgm:cxn modelId="{E3D6D2D8-AE15-4FD8-805B-D7DEC00B7042}" type="presOf" srcId="{8A794995-445F-4538-A49C-213372CEBFF2}" destId="{41158772-9E14-450F-ABE4-7F7E9A6960A0}" srcOrd="0" destOrd="0" presId="urn:microsoft.com/office/officeart/2005/8/layout/bList2"/>
    <dgm:cxn modelId="{4F1A5CAC-0812-40AE-B137-41CFB6DC614D}" srcId="{2577B074-32CC-42D9-95F2-14C7288BAB55}" destId="{59E22229-4043-46B2-886D-8B36C7528EFB}" srcOrd="1" destOrd="0" parTransId="{11A4D725-224B-4D0F-A990-3DCFC4D4CB79}" sibTransId="{2C05E3BC-EA8B-4B9B-8DEC-68684951DA15}"/>
    <dgm:cxn modelId="{485EB333-1F91-44C2-A247-4E763DACC989}" type="presOf" srcId="{2577B074-32CC-42D9-95F2-14C7288BAB55}" destId="{196792E5-8154-491E-9715-1C31A0BB18A5}" srcOrd="0" destOrd="0" presId="urn:microsoft.com/office/officeart/2005/8/layout/bList2"/>
    <dgm:cxn modelId="{CC2951F9-652A-4737-987F-C4A77B74D2C6}" srcId="{40F87C40-AE51-45A9-8ABB-CC57E60EBF71}" destId="{5892FEBA-CEC2-4A0A-AFD8-940162092BA2}" srcOrd="1" destOrd="0" parTransId="{30A5ACDB-28BA-4AB5-8650-95EAB1C9CF06}" sibTransId="{5500260B-1BEC-4709-BB10-203D6262827E}"/>
    <dgm:cxn modelId="{A172D648-1EF2-4B76-BE90-2C606F0583AB}" srcId="{59B695B5-9DC8-434E-ABA8-BB9E66BDFAC9}" destId="{1D6AF813-97D2-438D-A678-380CD000BE4D}" srcOrd="1" destOrd="0" parTransId="{6E486896-8474-4795-81A3-DF30934DE577}" sibTransId="{47089AC1-67EF-4578-8A52-4D9AEA9693B1}"/>
    <dgm:cxn modelId="{F3E56F3E-65B7-4DB6-AAF2-3C124401968B}" type="presParOf" srcId="{41158772-9E14-450F-ABE4-7F7E9A6960A0}" destId="{FCFE3FE5-4B7D-420F-BA5A-7C5E8B81E710}" srcOrd="0" destOrd="0" presId="urn:microsoft.com/office/officeart/2005/8/layout/bList2"/>
    <dgm:cxn modelId="{6C9535DD-4F63-4696-9544-42C4EA086EEB}" type="presParOf" srcId="{FCFE3FE5-4B7D-420F-BA5A-7C5E8B81E710}" destId="{25E01A41-BB25-4302-B8D4-767D792F78F3}" srcOrd="0" destOrd="0" presId="urn:microsoft.com/office/officeart/2005/8/layout/bList2"/>
    <dgm:cxn modelId="{1D827F59-246C-4FD8-BFFF-35BC3160E4D2}" type="presParOf" srcId="{FCFE3FE5-4B7D-420F-BA5A-7C5E8B81E710}" destId="{196792E5-8154-491E-9715-1C31A0BB18A5}" srcOrd="1" destOrd="0" presId="urn:microsoft.com/office/officeart/2005/8/layout/bList2"/>
    <dgm:cxn modelId="{25E383E4-EBAC-4903-80A7-3F0E438BF10F}" type="presParOf" srcId="{FCFE3FE5-4B7D-420F-BA5A-7C5E8B81E710}" destId="{2B42868D-6A8C-411D-B17A-61EAE48A2BB2}" srcOrd="2" destOrd="0" presId="urn:microsoft.com/office/officeart/2005/8/layout/bList2"/>
    <dgm:cxn modelId="{EF3B8D6A-A2E3-46F8-8E5A-67407EFF8415}" type="presParOf" srcId="{FCFE3FE5-4B7D-420F-BA5A-7C5E8B81E710}" destId="{13B42B5C-04F2-4C0A-82D5-786C751C6BBF}" srcOrd="3" destOrd="0" presId="urn:microsoft.com/office/officeart/2005/8/layout/bList2"/>
    <dgm:cxn modelId="{ED22C2C0-AA25-4A31-8097-44E7288D52A3}" type="presParOf" srcId="{41158772-9E14-450F-ABE4-7F7E9A6960A0}" destId="{19F38722-7A81-4E39-B6AC-CA7A44B3345A}" srcOrd="1" destOrd="0" presId="urn:microsoft.com/office/officeart/2005/8/layout/bList2"/>
    <dgm:cxn modelId="{C17F94E4-AB03-4B43-A28A-A156370D61AF}" type="presParOf" srcId="{41158772-9E14-450F-ABE4-7F7E9A6960A0}" destId="{422FB150-EF7D-43AA-AC8A-2F998B0BD4FA}" srcOrd="2" destOrd="0" presId="urn:microsoft.com/office/officeart/2005/8/layout/bList2"/>
    <dgm:cxn modelId="{248D8FBF-8479-499C-80E6-B72FCE9DC15A}" type="presParOf" srcId="{422FB150-EF7D-43AA-AC8A-2F998B0BD4FA}" destId="{3D27C97D-0FE0-4645-B182-693285E1CD6F}" srcOrd="0" destOrd="0" presId="urn:microsoft.com/office/officeart/2005/8/layout/bList2"/>
    <dgm:cxn modelId="{710F99D6-B025-4B24-99CD-21517BE0675E}" type="presParOf" srcId="{422FB150-EF7D-43AA-AC8A-2F998B0BD4FA}" destId="{1C5072AC-B3FE-400E-9CEA-FBDEE04C8669}" srcOrd="1" destOrd="0" presId="urn:microsoft.com/office/officeart/2005/8/layout/bList2"/>
    <dgm:cxn modelId="{4A63FE75-8442-40B5-9D0C-F5163FC15B4E}" type="presParOf" srcId="{422FB150-EF7D-43AA-AC8A-2F998B0BD4FA}" destId="{940B3695-D224-4AE7-BB7F-5B715E3E3731}" srcOrd="2" destOrd="0" presId="urn:microsoft.com/office/officeart/2005/8/layout/bList2"/>
    <dgm:cxn modelId="{CADE2E92-E371-4D99-86D7-A69D75B4BDF4}" type="presParOf" srcId="{422FB150-EF7D-43AA-AC8A-2F998B0BD4FA}" destId="{62272425-0B64-4B72-A228-F3279D9EBE0B}" srcOrd="3" destOrd="0" presId="urn:microsoft.com/office/officeart/2005/8/layout/bList2"/>
    <dgm:cxn modelId="{1B3736E1-962B-4963-A443-8D76EA7D0887}" type="presParOf" srcId="{41158772-9E14-450F-ABE4-7F7E9A6960A0}" destId="{7B679FBE-2240-42A3-A8C5-C2EA206E0C79}" srcOrd="3" destOrd="0" presId="urn:microsoft.com/office/officeart/2005/8/layout/bList2"/>
    <dgm:cxn modelId="{0D3EE506-FA16-4B67-B4F2-EC550E0ADD25}" type="presParOf" srcId="{41158772-9E14-450F-ABE4-7F7E9A6960A0}" destId="{CCA54275-71FC-4D37-ABEF-48E56441BE21}" srcOrd="4" destOrd="0" presId="urn:microsoft.com/office/officeart/2005/8/layout/bList2"/>
    <dgm:cxn modelId="{7BA69F3C-6CEE-471B-982A-6479890A5BB0}" type="presParOf" srcId="{CCA54275-71FC-4D37-ABEF-48E56441BE21}" destId="{39D67716-9E54-40CC-A5CA-CB7686F8F44D}" srcOrd="0" destOrd="0" presId="urn:microsoft.com/office/officeart/2005/8/layout/bList2"/>
    <dgm:cxn modelId="{9711D0E3-329E-4946-BA0C-F6A9916F4BBF}" type="presParOf" srcId="{CCA54275-71FC-4D37-ABEF-48E56441BE21}" destId="{67816200-049C-419B-8394-B17933A18AE3}" srcOrd="1" destOrd="0" presId="urn:microsoft.com/office/officeart/2005/8/layout/bList2"/>
    <dgm:cxn modelId="{73E20FAF-8312-44C2-8408-9D7985D69964}" type="presParOf" srcId="{CCA54275-71FC-4D37-ABEF-48E56441BE21}" destId="{59C3FE70-F2C8-4240-B29B-51CF1F5F4ABC}" srcOrd="2" destOrd="0" presId="urn:microsoft.com/office/officeart/2005/8/layout/bList2"/>
    <dgm:cxn modelId="{7164CC70-DD7C-4445-AF5E-6E4A893E7C7C}" type="presParOf" srcId="{CCA54275-71FC-4D37-ABEF-48E56441BE21}" destId="{B9A09661-DCC0-4C56-B2C8-3BAEE286B147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51699F-249C-4DD7-B5DA-F2F4B3CF4FAE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C3C7697-8DB6-4823-BAF1-570F430A6936}">
      <dgm:prSet phldrT="[Text]"/>
      <dgm:spPr/>
      <dgm:t>
        <a:bodyPr/>
        <a:lstStyle/>
        <a:p>
          <a:r>
            <a:rPr lang="en-US" dirty="0" smtClean="0"/>
            <a:t>Agility</a:t>
          </a:r>
          <a:endParaRPr lang="en-US" dirty="0"/>
        </a:p>
      </dgm:t>
    </dgm:pt>
    <dgm:pt modelId="{F03DB9ED-64B8-454C-BFD1-B0262BE5E755}" type="parTrans" cxnId="{E73F5EEA-EE19-4E03-945A-6D46B4F18BDF}">
      <dgm:prSet/>
      <dgm:spPr/>
      <dgm:t>
        <a:bodyPr/>
        <a:lstStyle/>
        <a:p>
          <a:endParaRPr lang="en-US"/>
        </a:p>
      </dgm:t>
    </dgm:pt>
    <dgm:pt modelId="{5F7CABA6-CB35-4735-AFE9-5217C295BEC0}" type="sibTrans" cxnId="{E73F5EEA-EE19-4E03-945A-6D46B4F18BDF}">
      <dgm:prSet/>
      <dgm:spPr/>
      <dgm:t>
        <a:bodyPr/>
        <a:lstStyle/>
        <a:p>
          <a:endParaRPr lang="en-US"/>
        </a:p>
      </dgm:t>
    </dgm:pt>
    <dgm:pt modelId="{0FBC069E-1BF9-4116-8F58-90E516ABE723}">
      <dgm:prSet phldrT="[Text]"/>
      <dgm:spPr/>
      <dgm:t>
        <a:bodyPr/>
        <a:lstStyle/>
        <a:p>
          <a:r>
            <a:rPr lang="en-US" dirty="0" smtClean="0"/>
            <a:t>Approaches to tools</a:t>
          </a:r>
          <a:endParaRPr lang="en-US" dirty="0"/>
        </a:p>
      </dgm:t>
    </dgm:pt>
    <dgm:pt modelId="{E08BE66F-379E-4EEF-9DD4-951BD4ED44AB}" type="parTrans" cxnId="{8C9EFC04-7A37-4338-A3E2-244DD39B58A6}">
      <dgm:prSet/>
      <dgm:spPr/>
      <dgm:t>
        <a:bodyPr/>
        <a:lstStyle/>
        <a:p>
          <a:endParaRPr lang="en-US"/>
        </a:p>
      </dgm:t>
    </dgm:pt>
    <dgm:pt modelId="{C676896D-FD93-4039-8717-441E18D2D8CF}" type="sibTrans" cxnId="{8C9EFC04-7A37-4338-A3E2-244DD39B58A6}">
      <dgm:prSet/>
      <dgm:spPr/>
      <dgm:t>
        <a:bodyPr/>
        <a:lstStyle/>
        <a:p>
          <a:endParaRPr lang="en-US"/>
        </a:p>
      </dgm:t>
    </dgm:pt>
    <dgm:pt modelId="{40E46AD2-60A5-405A-870D-AF9E5553B5FB}">
      <dgm:prSet phldrT="[Text]"/>
      <dgm:spPr/>
      <dgm:t>
        <a:bodyPr/>
        <a:lstStyle/>
        <a:p>
          <a:r>
            <a:rPr lang="en-US" dirty="0" smtClean="0"/>
            <a:t>Teacher orientation</a:t>
          </a:r>
          <a:endParaRPr lang="en-US" dirty="0"/>
        </a:p>
      </dgm:t>
    </dgm:pt>
    <dgm:pt modelId="{ADE26A7D-C92E-46D2-A25A-158809E0B5B8}" type="parTrans" cxnId="{3A7C2CB5-C1F1-4398-BF22-3C93E141889F}">
      <dgm:prSet/>
      <dgm:spPr/>
      <dgm:t>
        <a:bodyPr/>
        <a:lstStyle/>
        <a:p>
          <a:endParaRPr lang="en-US"/>
        </a:p>
      </dgm:t>
    </dgm:pt>
    <dgm:pt modelId="{CD93DBEB-9248-4DDD-893A-734313B4414F}" type="sibTrans" cxnId="{3A7C2CB5-C1F1-4398-BF22-3C93E141889F}">
      <dgm:prSet/>
      <dgm:spPr/>
      <dgm:t>
        <a:bodyPr/>
        <a:lstStyle/>
        <a:p>
          <a:endParaRPr lang="en-US"/>
        </a:p>
      </dgm:t>
    </dgm:pt>
    <dgm:pt modelId="{00FD7BBD-80A6-4F91-A8A6-97B0147C7010}" type="pres">
      <dgm:prSet presAssocID="{C051699F-249C-4DD7-B5DA-F2F4B3CF4FA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92362D9-D954-4E5F-A366-F09E5F70F643}" type="pres">
      <dgm:prSet presAssocID="{EC3C7697-8DB6-4823-BAF1-570F430A6936}" presName="parentLin" presStyleCnt="0"/>
      <dgm:spPr/>
    </dgm:pt>
    <dgm:pt modelId="{A04E203F-BE60-4768-9EAB-CE4CA56662AD}" type="pres">
      <dgm:prSet presAssocID="{EC3C7697-8DB6-4823-BAF1-570F430A6936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88A491F6-9961-4AD5-93D8-BB3D590BA830}" type="pres">
      <dgm:prSet presAssocID="{EC3C7697-8DB6-4823-BAF1-570F430A693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CA4405-3798-463E-A093-413720F61A4D}" type="pres">
      <dgm:prSet presAssocID="{EC3C7697-8DB6-4823-BAF1-570F430A6936}" presName="negativeSpace" presStyleCnt="0"/>
      <dgm:spPr/>
    </dgm:pt>
    <dgm:pt modelId="{AA021074-E965-4468-9D6A-E23CA4D89372}" type="pres">
      <dgm:prSet presAssocID="{EC3C7697-8DB6-4823-BAF1-570F430A6936}" presName="childText" presStyleLbl="conFgAcc1" presStyleIdx="0" presStyleCnt="3">
        <dgm:presLayoutVars>
          <dgm:bulletEnabled val="1"/>
        </dgm:presLayoutVars>
      </dgm:prSet>
      <dgm:spPr/>
    </dgm:pt>
    <dgm:pt modelId="{9C9EEDAA-8C71-4F85-B84B-2A82025C03C0}" type="pres">
      <dgm:prSet presAssocID="{5F7CABA6-CB35-4735-AFE9-5217C295BEC0}" presName="spaceBetweenRectangles" presStyleCnt="0"/>
      <dgm:spPr/>
    </dgm:pt>
    <dgm:pt modelId="{4220E412-981D-415D-88B4-E9C3205D1694}" type="pres">
      <dgm:prSet presAssocID="{0FBC069E-1BF9-4116-8F58-90E516ABE723}" presName="parentLin" presStyleCnt="0"/>
      <dgm:spPr/>
    </dgm:pt>
    <dgm:pt modelId="{B2DDBD21-5291-4E5B-89F4-382014CE6CD5}" type="pres">
      <dgm:prSet presAssocID="{0FBC069E-1BF9-4116-8F58-90E516ABE723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3A25BB2D-A171-44CD-AE82-8583DE998D47}" type="pres">
      <dgm:prSet presAssocID="{0FBC069E-1BF9-4116-8F58-90E516ABE72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75B4A0-C71F-4456-B856-DDD57952A31A}" type="pres">
      <dgm:prSet presAssocID="{0FBC069E-1BF9-4116-8F58-90E516ABE723}" presName="negativeSpace" presStyleCnt="0"/>
      <dgm:spPr/>
    </dgm:pt>
    <dgm:pt modelId="{F3DE751C-0E54-4D99-86CD-8AF394201B33}" type="pres">
      <dgm:prSet presAssocID="{0FBC069E-1BF9-4116-8F58-90E516ABE723}" presName="childText" presStyleLbl="conFgAcc1" presStyleIdx="1" presStyleCnt="3">
        <dgm:presLayoutVars>
          <dgm:bulletEnabled val="1"/>
        </dgm:presLayoutVars>
      </dgm:prSet>
      <dgm:spPr/>
    </dgm:pt>
    <dgm:pt modelId="{8CED9638-C065-4125-B980-1B92F32BAD16}" type="pres">
      <dgm:prSet presAssocID="{C676896D-FD93-4039-8717-441E18D2D8CF}" presName="spaceBetweenRectangles" presStyleCnt="0"/>
      <dgm:spPr/>
    </dgm:pt>
    <dgm:pt modelId="{8AE0878F-03AF-45C4-8228-7BD6A5C00115}" type="pres">
      <dgm:prSet presAssocID="{40E46AD2-60A5-405A-870D-AF9E5553B5FB}" presName="parentLin" presStyleCnt="0"/>
      <dgm:spPr/>
    </dgm:pt>
    <dgm:pt modelId="{025E5422-15FF-4211-819C-8037367E286E}" type="pres">
      <dgm:prSet presAssocID="{40E46AD2-60A5-405A-870D-AF9E5553B5FB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E804BD74-1937-4930-94C9-06E66DA1495A}" type="pres">
      <dgm:prSet presAssocID="{40E46AD2-60A5-405A-870D-AF9E5553B5FB}" presName="parentText" presStyleLbl="node1" presStyleIdx="2" presStyleCnt="3" custLinFactNeighborX="-16667" custLinFactNeighborY="202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153732-64D6-427D-94C1-BDBA78831AB9}" type="pres">
      <dgm:prSet presAssocID="{40E46AD2-60A5-405A-870D-AF9E5553B5FB}" presName="negativeSpace" presStyleCnt="0"/>
      <dgm:spPr/>
    </dgm:pt>
    <dgm:pt modelId="{75B49425-0525-48F2-BECA-C791889601D9}" type="pres">
      <dgm:prSet presAssocID="{40E46AD2-60A5-405A-870D-AF9E5553B5F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C9EFC04-7A37-4338-A3E2-244DD39B58A6}" srcId="{C051699F-249C-4DD7-B5DA-F2F4B3CF4FAE}" destId="{0FBC069E-1BF9-4116-8F58-90E516ABE723}" srcOrd="1" destOrd="0" parTransId="{E08BE66F-379E-4EEF-9DD4-951BD4ED44AB}" sibTransId="{C676896D-FD93-4039-8717-441E18D2D8CF}"/>
    <dgm:cxn modelId="{CDE1E1A2-E40B-4A33-BC85-312B1B7E1B2A}" type="presOf" srcId="{40E46AD2-60A5-405A-870D-AF9E5553B5FB}" destId="{E804BD74-1937-4930-94C9-06E66DA1495A}" srcOrd="1" destOrd="0" presId="urn:microsoft.com/office/officeart/2005/8/layout/list1"/>
    <dgm:cxn modelId="{F40E326C-5984-4851-B0D5-8FC706C8BC2D}" type="presOf" srcId="{40E46AD2-60A5-405A-870D-AF9E5553B5FB}" destId="{025E5422-15FF-4211-819C-8037367E286E}" srcOrd="0" destOrd="0" presId="urn:microsoft.com/office/officeart/2005/8/layout/list1"/>
    <dgm:cxn modelId="{36639830-B25A-4044-A069-DC00EA1FB50A}" type="presOf" srcId="{0FBC069E-1BF9-4116-8F58-90E516ABE723}" destId="{3A25BB2D-A171-44CD-AE82-8583DE998D47}" srcOrd="1" destOrd="0" presId="urn:microsoft.com/office/officeart/2005/8/layout/list1"/>
    <dgm:cxn modelId="{13B89922-3261-43BF-841E-85F92C4ADEDB}" type="presOf" srcId="{EC3C7697-8DB6-4823-BAF1-570F430A6936}" destId="{88A491F6-9961-4AD5-93D8-BB3D590BA830}" srcOrd="1" destOrd="0" presId="urn:microsoft.com/office/officeart/2005/8/layout/list1"/>
    <dgm:cxn modelId="{6261B9DF-AC16-4EDE-8AE0-2FCDC0B3EEAA}" type="presOf" srcId="{0FBC069E-1BF9-4116-8F58-90E516ABE723}" destId="{B2DDBD21-5291-4E5B-89F4-382014CE6CD5}" srcOrd="0" destOrd="0" presId="urn:microsoft.com/office/officeart/2005/8/layout/list1"/>
    <dgm:cxn modelId="{AED204EC-34FB-42C2-B56A-F179C4409B96}" type="presOf" srcId="{C051699F-249C-4DD7-B5DA-F2F4B3CF4FAE}" destId="{00FD7BBD-80A6-4F91-A8A6-97B0147C7010}" srcOrd="0" destOrd="0" presId="urn:microsoft.com/office/officeart/2005/8/layout/list1"/>
    <dgm:cxn modelId="{793CB527-BD34-4F3C-8F4B-950E2D973738}" type="presOf" srcId="{EC3C7697-8DB6-4823-BAF1-570F430A6936}" destId="{A04E203F-BE60-4768-9EAB-CE4CA56662AD}" srcOrd="0" destOrd="0" presId="urn:microsoft.com/office/officeart/2005/8/layout/list1"/>
    <dgm:cxn modelId="{3A7C2CB5-C1F1-4398-BF22-3C93E141889F}" srcId="{C051699F-249C-4DD7-B5DA-F2F4B3CF4FAE}" destId="{40E46AD2-60A5-405A-870D-AF9E5553B5FB}" srcOrd="2" destOrd="0" parTransId="{ADE26A7D-C92E-46D2-A25A-158809E0B5B8}" sibTransId="{CD93DBEB-9248-4DDD-893A-734313B4414F}"/>
    <dgm:cxn modelId="{E73F5EEA-EE19-4E03-945A-6D46B4F18BDF}" srcId="{C051699F-249C-4DD7-B5DA-F2F4B3CF4FAE}" destId="{EC3C7697-8DB6-4823-BAF1-570F430A6936}" srcOrd="0" destOrd="0" parTransId="{F03DB9ED-64B8-454C-BFD1-B0262BE5E755}" sibTransId="{5F7CABA6-CB35-4735-AFE9-5217C295BEC0}"/>
    <dgm:cxn modelId="{FA9854C1-6511-4FDC-BCF4-3AC86F8991A4}" type="presParOf" srcId="{00FD7BBD-80A6-4F91-A8A6-97B0147C7010}" destId="{C92362D9-D954-4E5F-A366-F09E5F70F643}" srcOrd="0" destOrd="0" presId="urn:microsoft.com/office/officeart/2005/8/layout/list1"/>
    <dgm:cxn modelId="{16EA0E11-0141-4AE3-8091-1A12767C9566}" type="presParOf" srcId="{C92362D9-D954-4E5F-A366-F09E5F70F643}" destId="{A04E203F-BE60-4768-9EAB-CE4CA56662AD}" srcOrd="0" destOrd="0" presId="urn:microsoft.com/office/officeart/2005/8/layout/list1"/>
    <dgm:cxn modelId="{A20087B1-EAF7-4820-B0C9-5006A10DDAD6}" type="presParOf" srcId="{C92362D9-D954-4E5F-A366-F09E5F70F643}" destId="{88A491F6-9961-4AD5-93D8-BB3D590BA830}" srcOrd="1" destOrd="0" presId="urn:microsoft.com/office/officeart/2005/8/layout/list1"/>
    <dgm:cxn modelId="{50CA0022-CBA4-4599-B0D0-9B49A53E0A77}" type="presParOf" srcId="{00FD7BBD-80A6-4F91-A8A6-97B0147C7010}" destId="{21CA4405-3798-463E-A093-413720F61A4D}" srcOrd="1" destOrd="0" presId="urn:microsoft.com/office/officeart/2005/8/layout/list1"/>
    <dgm:cxn modelId="{5B81A574-3C7B-43E7-9442-230751FA000D}" type="presParOf" srcId="{00FD7BBD-80A6-4F91-A8A6-97B0147C7010}" destId="{AA021074-E965-4468-9D6A-E23CA4D89372}" srcOrd="2" destOrd="0" presId="urn:microsoft.com/office/officeart/2005/8/layout/list1"/>
    <dgm:cxn modelId="{EFFF34FB-32E3-454F-AA0B-931336FD9264}" type="presParOf" srcId="{00FD7BBD-80A6-4F91-A8A6-97B0147C7010}" destId="{9C9EEDAA-8C71-4F85-B84B-2A82025C03C0}" srcOrd="3" destOrd="0" presId="urn:microsoft.com/office/officeart/2005/8/layout/list1"/>
    <dgm:cxn modelId="{AB10C842-AD5B-4355-AD5F-BE483BEDD3DA}" type="presParOf" srcId="{00FD7BBD-80A6-4F91-A8A6-97B0147C7010}" destId="{4220E412-981D-415D-88B4-E9C3205D1694}" srcOrd="4" destOrd="0" presId="urn:microsoft.com/office/officeart/2005/8/layout/list1"/>
    <dgm:cxn modelId="{02F2C666-5D03-4CB5-ABD9-9E61AE294FDF}" type="presParOf" srcId="{4220E412-981D-415D-88B4-E9C3205D1694}" destId="{B2DDBD21-5291-4E5B-89F4-382014CE6CD5}" srcOrd="0" destOrd="0" presId="urn:microsoft.com/office/officeart/2005/8/layout/list1"/>
    <dgm:cxn modelId="{47A9C370-1B93-4D90-B3D6-8ABD5534D96F}" type="presParOf" srcId="{4220E412-981D-415D-88B4-E9C3205D1694}" destId="{3A25BB2D-A171-44CD-AE82-8583DE998D47}" srcOrd="1" destOrd="0" presId="urn:microsoft.com/office/officeart/2005/8/layout/list1"/>
    <dgm:cxn modelId="{4D837972-C912-480F-BFA8-F78DD029B58F}" type="presParOf" srcId="{00FD7BBD-80A6-4F91-A8A6-97B0147C7010}" destId="{2975B4A0-C71F-4456-B856-DDD57952A31A}" srcOrd="5" destOrd="0" presId="urn:microsoft.com/office/officeart/2005/8/layout/list1"/>
    <dgm:cxn modelId="{55A01E00-1C9B-45A7-BA79-4BAA360408A1}" type="presParOf" srcId="{00FD7BBD-80A6-4F91-A8A6-97B0147C7010}" destId="{F3DE751C-0E54-4D99-86CD-8AF394201B33}" srcOrd="6" destOrd="0" presId="urn:microsoft.com/office/officeart/2005/8/layout/list1"/>
    <dgm:cxn modelId="{F8336A56-59A1-4E45-A873-3AE56C280281}" type="presParOf" srcId="{00FD7BBD-80A6-4F91-A8A6-97B0147C7010}" destId="{8CED9638-C065-4125-B980-1B92F32BAD16}" srcOrd="7" destOrd="0" presId="urn:microsoft.com/office/officeart/2005/8/layout/list1"/>
    <dgm:cxn modelId="{04B203A9-B787-4581-B287-41E788D63B56}" type="presParOf" srcId="{00FD7BBD-80A6-4F91-A8A6-97B0147C7010}" destId="{8AE0878F-03AF-45C4-8228-7BD6A5C00115}" srcOrd="8" destOrd="0" presId="urn:microsoft.com/office/officeart/2005/8/layout/list1"/>
    <dgm:cxn modelId="{E83AD2A3-5E7C-45B4-887D-BC6B91CE78D7}" type="presParOf" srcId="{8AE0878F-03AF-45C4-8228-7BD6A5C00115}" destId="{025E5422-15FF-4211-819C-8037367E286E}" srcOrd="0" destOrd="0" presId="urn:microsoft.com/office/officeart/2005/8/layout/list1"/>
    <dgm:cxn modelId="{515CE584-1116-4C9F-A66F-F9FDFC32A9A7}" type="presParOf" srcId="{8AE0878F-03AF-45C4-8228-7BD6A5C00115}" destId="{E804BD74-1937-4930-94C9-06E66DA1495A}" srcOrd="1" destOrd="0" presId="urn:microsoft.com/office/officeart/2005/8/layout/list1"/>
    <dgm:cxn modelId="{2B130E65-F403-494E-9330-BDE408731CF7}" type="presParOf" srcId="{00FD7BBD-80A6-4F91-A8A6-97B0147C7010}" destId="{FC153732-64D6-427D-94C1-BDBA78831AB9}" srcOrd="9" destOrd="0" presId="urn:microsoft.com/office/officeart/2005/8/layout/list1"/>
    <dgm:cxn modelId="{72570B40-92DD-4C54-B841-591270E973E1}" type="presParOf" srcId="{00FD7BBD-80A6-4F91-A8A6-97B0147C7010}" destId="{75B49425-0525-48F2-BECA-C791889601D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5C370B-A30F-453F-8F9A-A560C9BB2008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72683B67-742F-4509-8FAA-852598E8C3E7}">
      <dgm:prSet phldrT="[Text]"/>
      <dgm:spPr/>
      <dgm:t>
        <a:bodyPr/>
        <a:lstStyle/>
        <a:p>
          <a:r>
            <a:rPr lang="en-US" dirty="0" smtClean="0"/>
            <a:t>Short Explanation</a:t>
          </a:r>
        </a:p>
        <a:p>
          <a:r>
            <a:rPr lang="en-US" dirty="0" smtClean="0"/>
            <a:t>(Video)</a:t>
          </a:r>
          <a:endParaRPr lang="en-US" dirty="0"/>
        </a:p>
      </dgm:t>
    </dgm:pt>
    <dgm:pt modelId="{104608E4-8B00-4E99-9943-87E2AA7260A9}" type="parTrans" cxnId="{40D85A49-EAB1-4291-A693-D4AC08706070}">
      <dgm:prSet/>
      <dgm:spPr/>
      <dgm:t>
        <a:bodyPr/>
        <a:lstStyle/>
        <a:p>
          <a:endParaRPr lang="en-US"/>
        </a:p>
      </dgm:t>
    </dgm:pt>
    <dgm:pt modelId="{54142019-4B0D-4E07-93E4-7F4C33124244}" type="sibTrans" cxnId="{40D85A49-EAB1-4291-A693-D4AC08706070}">
      <dgm:prSet/>
      <dgm:spPr/>
      <dgm:t>
        <a:bodyPr/>
        <a:lstStyle/>
        <a:p>
          <a:endParaRPr lang="en-US"/>
        </a:p>
      </dgm:t>
    </dgm:pt>
    <dgm:pt modelId="{831ECB9F-DF17-49ED-B891-E75593BBB8AC}">
      <dgm:prSet phldrT="[Text]"/>
      <dgm:spPr/>
      <dgm:t>
        <a:bodyPr/>
        <a:lstStyle/>
        <a:p>
          <a:r>
            <a:rPr lang="en-US" dirty="0" smtClean="0"/>
            <a:t>1-2 recognition activities</a:t>
          </a:r>
          <a:endParaRPr lang="en-US" dirty="0"/>
        </a:p>
      </dgm:t>
    </dgm:pt>
    <dgm:pt modelId="{8111B6B4-64BE-477F-AB7C-D6C9D170839D}" type="parTrans" cxnId="{143B9962-E9E9-4806-82BE-44AF456CA6B4}">
      <dgm:prSet/>
      <dgm:spPr/>
      <dgm:t>
        <a:bodyPr/>
        <a:lstStyle/>
        <a:p>
          <a:endParaRPr lang="en-US"/>
        </a:p>
      </dgm:t>
    </dgm:pt>
    <dgm:pt modelId="{A9F42381-6863-4608-A94D-7C853F98C9AD}" type="sibTrans" cxnId="{143B9962-E9E9-4806-82BE-44AF456CA6B4}">
      <dgm:prSet/>
      <dgm:spPr/>
      <dgm:t>
        <a:bodyPr/>
        <a:lstStyle/>
        <a:p>
          <a:endParaRPr lang="en-US"/>
        </a:p>
      </dgm:t>
    </dgm:pt>
    <dgm:pt modelId="{A980A80D-29EF-4EFE-A540-C53E601B958D}">
      <dgm:prSet phldrT="[Text]"/>
      <dgm:spPr/>
      <dgm:t>
        <a:bodyPr/>
        <a:lstStyle/>
        <a:p>
          <a:r>
            <a:rPr lang="en-US" dirty="0" smtClean="0"/>
            <a:t>1-2 production activities (review)</a:t>
          </a:r>
          <a:endParaRPr lang="en-US" dirty="0"/>
        </a:p>
      </dgm:t>
    </dgm:pt>
    <dgm:pt modelId="{89FFC36F-3E7E-460A-AC84-9A904777EE82}" type="parTrans" cxnId="{84838639-2F29-4041-9612-5E66B893449F}">
      <dgm:prSet/>
      <dgm:spPr/>
      <dgm:t>
        <a:bodyPr/>
        <a:lstStyle/>
        <a:p>
          <a:endParaRPr lang="en-US"/>
        </a:p>
      </dgm:t>
    </dgm:pt>
    <dgm:pt modelId="{8A6667D8-50DE-4576-86D0-EDF4E528B307}" type="sibTrans" cxnId="{84838639-2F29-4041-9612-5E66B893449F}">
      <dgm:prSet/>
      <dgm:spPr/>
      <dgm:t>
        <a:bodyPr/>
        <a:lstStyle/>
        <a:p>
          <a:endParaRPr lang="en-US"/>
        </a:p>
      </dgm:t>
    </dgm:pt>
    <dgm:pt modelId="{22FCFC67-C097-40E1-8D1E-6DBFAAF0287C}" type="pres">
      <dgm:prSet presAssocID="{585C370B-A30F-453F-8F9A-A560C9BB2008}" presName="Name0" presStyleCnt="0">
        <dgm:presLayoutVars>
          <dgm:dir/>
          <dgm:resizeHandles val="exact"/>
        </dgm:presLayoutVars>
      </dgm:prSet>
      <dgm:spPr/>
    </dgm:pt>
    <dgm:pt modelId="{E7C10441-E23F-4EA5-B67F-32E3DB55E696}" type="pres">
      <dgm:prSet presAssocID="{72683B67-742F-4509-8FAA-852598E8C3E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781303-8794-46F8-B723-4658C6F21430}" type="pres">
      <dgm:prSet presAssocID="{54142019-4B0D-4E07-93E4-7F4C33124244}" presName="sibTrans" presStyleLbl="sibTrans2D1" presStyleIdx="0" presStyleCnt="2"/>
      <dgm:spPr/>
      <dgm:t>
        <a:bodyPr/>
        <a:lstStyle/>
        <a:p>
          <a:endParaRPr lang="en-US"/>
        </a:p>
      </dgm:t>
    </dgm:pt>
    <dgm:pt modelId="{2CC0CB1E-6FAA-42D1-9A21-E94698013832}" type="pres">
      <dgm:prSet presAssocID="{54142019-4B0D-4E07-93E4-7F4C33124244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963CDDCB-66D8-43EC-B590-EDC48838195D}" type="pres">
      <dgm:prSet presAssocID="{831ECB9F-DF17-49ED-B891-E75593BBB8A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16177A-73EB-4FFC-9995-65E3024E4D45}" type="pres">
      <dgm:prSet presAssocID="{A9F42381-6863-4608-A94D-7C853F98C9AD}" presName="sibTrans" presStyleLbl="sibTrans2D1" presStyleIdx="1" presStyleCnt="2"/>
      <dgm:spPr/>
      <dgm:t>
        <a:bodyPr/>
        <a:lstStyle/>
        <a:p>
          <a:endParaRPr lang="en-US"/>
        </a:p>
      </dgm:t>
    </dgm:pt>
    <dgm:pt modelId="{70FB081C-494C-4EEB-9F06-9410E12AC54D}" type="pres">
      <dgm:prSet presAssocID="{A9F42381-6863-4608-A94D-7C853F98C9AD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4051B919-2AB0-4ED9-AFE8-FEBF7C2DF265}" type="pres">
      <dgm:prSet presAssocID="{A980A80D-29EF-4EFE-A540-C53E601B958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A62069-B8FA-4CB8-82E0-26D340D35C52}" type="presOf" srcId="{A9F42381-6863-4608-A94D-7C853F98C9AD}" destId="{70FB081C-494C-4EEB-9F06-9410E12AC54D}" srcOrd="1" destOrd="0" presId="urn:microsoft.com/office/officeart/2005/8/layout/process1"/>
    <dgm:cxn modelId="{D920B045-CDED-47E4-A245-8BC2FAE1EE6F}" type="presOf" srcId="{831ECB9F-DF17-49ED-B891-E75593BBB8AC}" destId="{963CDDCB-66D8-43EC-B590-EDC48838195D}" srcOrd="0" destOrd="0" presId="urn:microsoft.com/office/officeart/2005/8/layout/process1"/>
    <dgm:cxn modelId="{E300A8B1-15E6-4512-807C-CE4B027EF7C6}" type="presOf" srcId="{585C370B-A30F-453F-8F9A-A560C9BB2008}" destId="{22FCFC67-C097-40E1-8D1E-6DBFAAF0287C}" srcOrd="0" destOrd="0" presId="urn:microsoft.com/office/officeart/2005/8/layout/process1"/>
    <dgm:cxn modelId="{95F7078C-EA22-4F23-B47B-2D23DDA398C9}" type="presOf" srcId="{54142019-4B0D-4E07-93E4-7F4C33124244}" destId="{5B781303-8794-46F8-B723-4658C6F21430}" srcOrd="0" destOrd="0" presId="urn:microsoft.com/office/officeart/2005/8/layout/process1"/>
    <dgm:cxn modelId="{53F958F3-B2D8-4E69-BB78-DAD4ACCAE288}" type="presOf" srcId="{54142019-4B0D-4E07-93E4-7F4C33124244}" destId="{2CC0CB1E-6FAA-42D1-9A21-E94698013832}" srcOrd="1" destOrd="0" presId="urn:microsoft.com/office/officeart/2005/8/layout/process1"/>
    <dgm:cxn modelId="{A455FF27-6CCC-49C8-8695-D99152C511C4}" type="presOf" srcId="{A9F42381-6863-4608-A94D-7C853F98C9AD}" destId="{B516177A-73EB-4FFC-9995-65E3024E4D45}" srcOrd="0" destOrd="0" presId="urn:microsoft.com/office/officeart/2005/8/layout/process1"/>
    <dgm:cxn modelId="{353FB632-7804-4017-8F63-7A9F971B0582}" type="presOf" srcId="{A980A80D-29EF-4EFE-A540-C53E601B958D}" destId="{4051B919-2AB0-4ED9-AFE8-FEBF7C2DF265}" srcOrd="0" destOrd="0" presId="urn:microsoft.com/office/officeart/2005/8/layout/process1"/>
    <dgm:cxn modelId="{40D85A49-EAB1-4291-A693-D4AC08706070}" srcId="{585C370B-A30F-453F-8F9A-A560C9BB2008}" destId="{72683B67-742F-4509-8FAA-852598E8C3E7}" srcOrd="0" destOrd="0" parTransId="{104608E4-8B00-4E99-9943-87E2AA7260A9}" sibTransId="{54142019-4B0D-4E07-93E4-7F4C33124244}"/>
    <dgm:cxn modelId="{84838639-2F29-4041-9612-5E66B893449F}" srcId="{585C370B-A30F-453F-8F9A-A560C9BB2008}" destId="{A980A80D-29EF-4EFE-A540-C53E601B958D}" srcOrd="2" destOrd="0" parTransId="{89FFC36F-3E7E-460A-AC84-9A904777EE82}" sibTransId="{8A6667D8-50DE-4576-86D0-EDF4E528B307}"/>
    <dgm:cxn modelId="{143B9962-E9E9-4806-82BE-44AF456CA6B4}" srcId="{585C370B-A30F-453F-8F9A-A560C9BB2008}" destId="{831ECB9F-DF17-49ED-B891-E75593BBB8AC}" srcOrd="1" destOrd="0" parTransId="{8111B6B4-64BE-477F-AB7C-D6C9D170839D}" sibTransId="{A9F42381-6863-4608-A94D-7C853F98C9AD}"/>
    <dgm:cxn modelId="{A36F52F9-3CAE-40F3-8C1D-5A8E4089B839}" type="presOf" srcId="{72683B67-742F-4509-8FAA-852598E8C3E7}" destId="{E7C10441-E23F-4EA5-B67F-32E3DB55E696}" srcOrd="0" destOrd="0" presId="urn:microsoft.com/office/officeart/2005/8/layout/process1"/>
    <dgm:cxn modelId="{1A35EC54-F6E2-4499-B8F8-58A86D8AF883}" type="presParOf" srcId="{22FCFC67-C097-40E1-8D1E-6DBFAAF0287C}" destId="{E7C10441-E23F-4EA5-B67F-32E3DB55E696}" srcOrd="0" destOrd="0" presId="urn:microsoft.com/office/officeart/2005/8/layout/process1"/>
    <dgm:cxn modelId="{23F9F60F-95C5-43B7-9ECE-124980450406}" type="presParOf" srcId="{22FCFC67-C097-40E1-8D1E-6DBFAAF0287C}" destId="{5B781303-8794-46F8-B723-4658C6F21430}" srcOrd="1" destOrd="0" presId="urn:microsoft.com/office/officeart/2005/8/layout/process1"/>
    <dgm:cxn modelId="{0A9D3B3B-5F7D-400E-AD72-D4A77C33A8A8}" type="presParOf" srcId="{5B781303-8794-46F8-B723-4658C6F21430}" destId="{2CC0CB1E-6FAA-42D1-9A21-E94698013832}" srcOrd="0" destOrd="0" presId="urn:microsoft.com/office/officeart/2005/8/layout/process1"/>
    <dgm:cxn modelId="{68EE18C0-B1A9-49DC-BECC-2203055FE2C7}" type="presParOf" srcId="{22FCFC67-C097-40E1-8D1E-6DBFAAF0287C}" destId="{963CDDCB-66D8-43EC-B590-EDC48838195D}" srcOrd="2" destOrd="0" presId="urn:microsoft.com/office/officeart/2005/8/layout/process1"/>
    <dgm:cxn modelId="{3438F148-4256-4AF8-8F06-7CB525F6287B}" type="presParOf" srcId="{22FCFC67-C097-40E1-8D1E-6DBFAAF0287C}" destId="{B516177A-73EB-4FFC-9995-65E3024E4D45}" srcOrd="3" destOrd="0" presId="urn:microsoft.com/office/officeart/2005/8/layout/process1"/>
    <dgm:cxn modelId="{6263A777-A75C-4B2A-A076-BA76A17B1FD0}" type="presParOf" srcId="{B516177A-73EB-4FFC-9995-65E3024E4D45}" destId="{70FB081C-494C-4EEB-9F06-9410E12AC54D}" srcOrd="0" destOrd="0" presId="urn:microsoft.com/office/officeart/2005/8/layout/process1"/>
    <dgm:cxn modelId="{2CC81632-D591-4267-A7D3-B52984569512}" type="presParOf" srcId="{22FCFC67-C097-40E1-8D1E-6DBFAAF0287C}" destId="{4051B919-2AB0-4ED9-AFE8-FEBF7C2DF265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9EE861-6C5A-46FB-80E1-C173E807D9C0}" type="doc">
      <dgm:prSet loTypeId="urn:microsoft.com/office/officeart/2005/8/layout/funnel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DE67F0D-1FF2-4986-AA5C-DE88F431322B}">
      <dgm:prSet phldrT="[Text]" custT="1"/>
      <dgm:spPr/>
      <dgm:t>
        <a:bodyPr/>
        <a:lstStyle/>
        <a:p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Delivery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79FDA0-8AF7-4A0E-B02E-6F47F0F7989D}" type="parTrans" cxnId="{04921CE9-4A9E-4D2F-B9D1-7F165F166E8A}">
      <dgm:prSet/>
      <dgm:spPr/>
      <dgm:t>
        <a:bodyPr/>
        <a:lstStyle/>
        <a:p>
          <a:endParaRPr lang="en-US"/>
        </a:p>
      </dgm:t>
    </dgm:pt>
    <dgm:pt modelId="{E4A56393-9698-4ADE-945C-DE5D554A60AF}" type="sibTrans" cxnId="{04921CE9-4A9E-4D2F-B9D1-7F165F166E8A}">
      <dgm:prSet/>
      <dgm:spPr/>
      <dgm:t>
        <a:bodyPr/>
        <a:lstStyle/>
        <a:p>
          <a:endParaRPr lang="en-US"/>
        </a:p>
      </dgm:t>
    </dgm:pt>
    <dgm:pt modelId="{7184B375-8EF5-4201-B0C7-277358B4304D}">
      <dgm:prSet phldrT="[Text]" custT="1"/>
      <dgm:spPr/>
      <dgm:t>
        <a:bodyPr/>
        <a:lstStyle/>
        <a:p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Content</a:t>
          </a:r>
          <a:endParaRPr lang="en-U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DF7486-BE85-42C8-ACA4-8560671E87F6}" type="parTrans" cxnId="{4489483C-E3A5-4F92-83DF-8EE53D4D802A}">
      <dgm:prSet/>
      <dgm:spPr/>
      <dgm:t>
        <a:bodyPr/>
        <a:lstStyle/>
        <a:p>
          <a:endParaRPr lang="en-US"/>
        </a:p>
      </dgm:t>
    </dgm:pt>
    <dgm:pt modelId="{5A5F77F1-F7EB-48DD-A26B-8204888723E2}" type="sibTrans" cxnId="{4489483C-E3A5-4F92-83DF-8EE53D4D802A}">
      <dgm:prSet/>
      <dgm:spPr/>
      <dgm:t>
        <a:bodyPr/>
        <a:lstStyle/>
        <a:p>
          <a:endParaRPr lang="en-US"/>
        </a:p>
      </dgm:t>
    </dgm:pt>
    <dgm:pt modelId="{B65C46BF-84CD-46FA-8170-69B2628C295F}">
      <dgm:prSet phldrT="[Text]"/>
      <dgm:spPr/>
      <dgm:t>
        <a:bodyPr/>
        <a:lstStyle/>
        <a:p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Approach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154E19-E49A-4468-8DC9-89001BA49525}" type="parTrans" cxnId="{F8BCEB83-B4AB-404D-93DA-E5EC34C8560E}">
      <dgm:prSet/>
      <dgm:spPr/>
      <dgm:t>
        <a:bodyPr/>
        <a:lstStyle/>
        <a:p>
          <a:endParaRPr lang="en-US"/>
        </a:p>
      </dgm:t>
    </dgm:pt>
    <dgm:pt modelId="{752AC3B8-7F85-4A13-B7E4-7F42971C65E4}" type="sibTrans" cxnId="{F8BCEB83-B4AB-404D-93DA-E5EC34C8560E}">
      <dgm:prSet/>
      <dgm:spPr/>
      <dgm:t>
        <a:bodyPr/>
        <a:lstStyle/>
        <a:p>
          <a:endParaRPr lang="en-US"/>
        </a:p>
      </dgm:t>
    </dgm:pt>
    <dgm:pt modelId="{D8024A41-3B8C-4DD2-9801-F362C083A561}">
      <dgm:prSet phldrT="[Text]" custT="1"/>
      <dgm:spPr/>
      <dgm:t>
        <a:bodyPr/>
        <a:lstStyle/>
        <a:p>
          <a:r>
            <a:rPr lang="en-US" sz="2800" dirty="0" smtClean="0">
              <a:latin typeface="Arial" panose="020B0604020202020204" pitchFamily="34" charset="0"/>
              <a:cs typeface="Arial" panose="020B0604020202020204" pitchFamily="34" charset="0"/>
            </a:rPr>
            <a:t>Change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22975C-CE45-4755-8753-3154F70C112B}" type="parTrans" cxnId="{7F4710AE-0EB5-4F7A-A4C2-19600574BF3A}">
      <dgm:prSet/>
      <dgm:spPr/>
      <dgm:t>
        <a:bodyPr/>
        <a:lstStyle/>
        <a:p>
          <a:endParaRPr lang="en-US"/>
        </a:p>
      </dgm:t>
    </dgm:pt>
    <dgm:pt modelId="{472E8547-575F-431D-AC18-77AD963BCDCB}" type="sibTrans" cxnId="{7F4710AE-0EB5-4F7A-A4C2-19600574BF3A}">
      <dgm:prSet/>
      <dgm:spPr/>
      <dgm:t>
        <a:bodyPr/>
        <a:lstStyle/>
        <a:p>
          <a:endParaRPr lang="en-US"/>
        </a:p>
      </dgm:t>
    </dgm:pt>
    <dgm:pt modelId="{46AD6068-6B3D-4A7A-96C6-1CA8C07C219B}" type="pres">
      <dgm:prSet presAssocID="{909EE861-6C5A-46FB-80E1-C173E807D9C0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0C1D08A-64D0-4872-950C-78BF61CF0FA4}" type="pres">
      <dgm:prSet presAssocID="{909EE861-6C5A-46FB-80E1-C173E807D9C0}" presName="ellipse" presStyleLbl="trBgShp" presStyleIdx="0" presStyleCnt="1"/>
      <dgm:spPr/>
    </dgm:pt>
    <dgm:pt modelId="{F38791B1-7948-4646-9B48-A88551B60142}" type="pres">
      <dgm:prSet presAssocID="{909EE861-6C5A-46FB-80E1-C173E807D9C0}" presName="arrow1" presStyleLbl="fgShp" presStyleIdx="0" presStyleCnt="1"/>
      <dgm:spPr/>
    </dgm:pt>
    <dgm:pt modelId="{9C62A5BA-3692-4A9E-8359-5F0C753FB467}" type="pres">
      <dgm:prSet presAssocID="{909EE861-6C5A-46FB-80E1-C173E807D9C0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E4FB1C-7572-46AF-81BD-6CE4FFE1B17A}" type="pres">
      <dgm:prSet presAssocID="{7184B375-8EF5-4201-B0C7-277358B4304D}" presName="item1" presStyleLbl="node1" presStyleIdx="0" presStyleCnt="3" custScaleX="152369" custScaleY="1348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91D896-DA22-4003-B505-D1D2A65496FC}" type="pres">
      <dgm:prSet presAssocID="{B65C46BF-84CD-46FA-8170-69B2628C295F}" presName="item2" presStyleLbl="node1" presStyleIdx="1" presStyleCnt="3" custScaleX="141431" custScaleY="130687" custLinFactNeighborX="-150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0B9917-F1FD-421F-B0B0-45C47B81A9AC}" type="pres">
      <dgm:prSet presAssocID="{D8024A41-3B8C-4DD2-9801-F362C083A561}" presName="item3" presStyleLbl="node1" presStyleIdx="2" presStyleCnt="3" custScaleX="134953" custScaleY="133760" custLinFactNeighborX="232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E8DBA1-D206-4DEF-B48B-EDFA766A84D7}" type="pres">
      <dgm:prSet presAssocID="{909EE861-6C5A-46FB-80E1-C173E807D9C0}" presName="funnel" presStyleLbl="trAlignAcc1" presStyleIdx="0" presStyleCnt="1" custScaleX="123487" custScaleY="106882"/>
      <dgm:spPr/>
    </dgm:pt>
  </dgm:ptLst>
  <dgm:cxnLst>
    <dgm:cxn modelId="{7F4710AE-0EB5-4F7A-A4C2-19600574BF3A}" srcId="{909EE861-6C5A-46FB-80E1-C173E807D9C0}" destId="{D8024A41-3B8C-4DD2-9801-F362C083A561}" srcOrd="3" destOrd="0" parTransId="{8422975C-CE45-4755-8753-3154F70C112B}" sibTransId="{472E8547-575F-431D-AC18-77AD963BCDCB}"/>
    <dgm:cxn modelId="{F8BCEB83-B4AB-404D-93DA-E5EC34C8560E}" srcId="{909EE861-6C5A-46FB-80E1-C173E807D9C0}" destId="{B65C46BF-84CD-46FA-8170-69B2628C295F}" srcOrd="2" destOrd="0" parTransId="{F8154E19-E49A-4468-8DC9-89001BA49525}" sibTransId="{752AC3B8-7F85-4A13-B7E4-7F42971C65E4}"/>
    <dgm:cxn modelId="{F6D742C0-1B66-4386-9D9B-B6B933BBE5B3}" type="presOf" srcId="{909EE861-6C5A-46FB-80E1-C173E807D9C0}" destId="{46AD6068-6B3D-4A7A-96C6-1CA8C07C219B}" srcOrd="0" destOrd="0" presId="urn:microsoft.com/office/officeart/2005/8/layout/funnel1"/>
    <dgm:cxn modelId="{3843B285-260F-4FE5-9560-12C95234A9E0}" type="presOf" srcId="{6DE67F0D-1FF2-4986-AA5C-DE88F431322B}" destId="{300B9917-F1FD-421F-B0B0-45C47B81A9AC}" srcOrd="0" destOrd="0" presId="urn:microsoft.com/office/officeart/2005/8/layout/funnel1"/>
    <dgm:cxn modelId="{825987D5-0FC9-4D5A-8F17-7A66F46554B2}" type="presOf" srcId="{7184B375-8EF5-4201-B0C7-277358B4304D}" destId="{7C91D896-DA22-4003-B505-D1D2A65496FC}" srcOrd="0" destOrd="0" presId="urn:microsoft.com/office/officeart/2005/8/layout/funnel1"/>
    <dgm:cxn modelId="{041C5C64-BAD6-4D62-9BDC-FADF550DADC6}" type="presOf" srcId="{D8024A41-3B8C-4DD2-9801-F362C083A561}" destId="{9C62A5BA-3692-4A9E-8359-5F0C753FB467}" srcOrd="0" destOrd="0" presId="urn:microsoft.com/office/officeart/2005/8/layout/funnel1"/>
    <dgm:cxn modelId="{4489483C-E3A5-4F92-83DF-8EE53D4D802A}" srcId="{909EE861-6C5A-46FB-80E1-C173E807D9C0}" destId="{7184B375-8EF5-4201-B0C7-277358B4304D}" srcOrd="1" destOrd="0" parTransId="{06DF7486-BE85-42C8-ACA4-8560671E87F6}" sibTransId="{5A5F77F1-F7EB-48DD-A26B-8204888723E2}"/>
    <dgm:cxn modelId="{04921CE9-4A9E-4D2F-B9D1-7F165F166E8A}" srcId="{909EE861-6C5A-46FB-80E1-C173E807D9C0}" destId="{6DE67F0D-1FF2-4986-AA5C-DE88F431322B}" srcOrd="0" destOrd="0" parTransId="{6979FDA0-8AF7-4A0E-B02E-6F47F0F7989D}" sibTransId="{E4A56393-9698-4ADE-945C-DE5D554A60AF}"/>
    <dgm:cxn modelId="{9FC39EF2-02F3-48CC-B1C0-4BF9A4ED708C}" type="presOf" srcId="{B65C46BF-84CD-46FA-8170-69B2628C295F}" destId="{D4E4FB1C-7572-46AF-81BD-6CE4FFE1B17A}" srcOrd="0" destOrd="0" presId="urn:microsoft.com/office/officeart/2005/8/layout/funnel1"/>
    <dgm:cxn modelId="{E0235F83-7C12-4EA7-9287-B28B514AD6DB}" type="presParOf" srcId="{46AD6068-6B3D-4A7A-96C6-1CA8C07C219B}" destId="{80C1D08A-64D0-4872-950C-78BF61CF0FA4}" srcOrd="0" destOrd="0" presId="urn:microsoft.com/office/officeart/2005/8/layout/funnel1"/>
    <dgm:cxn modelId="{950586A6-6758-4F94-8263-D67B07BCF8B3}" type="presParOf" srcId="{46AD6068-6B3D-4A7A-96C6-1CA8C07C219B}" destId="{F38791B1-7948-4646-9B48-A88551B60142}" srcOrd="1" destOrd="0" presId="urn:microsoft.com/office/officeart/2005/8/layout/funnel1"/>
    <dgm:cxn modelId="{57D2EE8B-2BB6-4A5D-A873-D6770535FFA4}" type="presParOf" srcId="{46AD6068-6B3D-4A7A-96C6-1CA8C07C219B}" destId="{9C62A5BA-3692-4A9E-8359-5F0C753FB467}" srcOrd="2" destOrd="0" presId="urn:microsoft.com/office/officeart/2005/8/layout/funnel1"/>
    <dgm:cxn modelId="{7447419D-B04F-4616-8E9B-808EDA6D3E3F}" type="presParOf" srcId="{46AD6068-6B3D-4A7A-96C6-1CA8C07C219B}" destId="{D4E4FB1C-7572-46AF-81BD-6CE4FFE1B17A}" srcOrd="3" destOrd="0" presId="urn:microsoft.com/office/officeart/2005/8/layout/funnel1"/>
    <dgm:cxn modelId="{049E5AB9-651B-4103-9DAE-7A8DB128728E}" type="presParOf" srcId="{46AD6068-6B3D-4A7A-96C6-1CA8C07C219B}" destId="{7C91D896-DA22-4003-B505-D1D2A65496FC}" srcOrd="4" destOrd="0" presId="urn:microsoft.com/office/officeart/2005/8/layout/funnel1"/>
    <dgm:cxn modelId="{98C20AC6-27CF-453B-8AF5-B07E6CEE07A6}" type="presParOf" srcId="{46AD6068-6B3D-4A7A-96C6-1CA8C07C219B}" destId="{300B9917-F1FD-421F-B0B0-45C47B81A9AC}" srcOrd="5" destOrd="0" presId="urn:microsoft.com/office/officeart/2005/8/layout/funnel1"/>
    <dgm:cxn modelId="{CD2E44EE-EA2E-4AD4-BDD8-6E51B9C5FADF}" type="presParOf" srcId="{46AD6068-6B3D-4A7A-96C6-1CA8C07C219B}" destId="{84E8DBA1-D206-4DEF-B48B-EDFA766A84D7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EBAA6A4-E353-4DD8-B39C-C6AF222C364B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10482ED-A421-48D2-ACF2-1D2BD3A10681}">
      <dgm:prSet phldrT="[Text]"/>
      <dgm:spPr/>
      <dgm:t>
        <a:bodyPr/>
        <a:lstStyle/>
        <a:p>
          <a:r>
            <a:rPr lang="en-US" dirty="0" smtClean="0"/>
            <a:t>Identify</a:t>
          </a:r>
          <a:endParaRPr lang="en-US" dirty="0"/>
        </a:p>
      </dgm:t>
    </dgm:pt>
    <dgm:pt modelId="{6E89DFFB-1A83-4514-A5B3-C4A5891F55F4}" type="parTrans" cxnId="{B24777E2-F51A-44DF-8011-A65199FA295F}">
      <dgm:prSet/>
      <dgm:spPr/>
      <dgm:t>
        <a:bodyPr/>
        <a:lstStyle/>
        <a:p>
          <a:endParaRPr lang="en-US"/>
        </a:p>
      </dgm:t>
    </dgm:pt>
    <dgm:pt modelId="{998F71B6-C769-4C73-8D23-6E60C2CF93A5}" type="sibTrans" cxnId="{B24777E2-F51A-44DF-8011-A65199FA295F}">
      <dgm:prSet/>
      <dgm:spPr/>
      <dgm:t>
        <a:bodyPr/>
        <a:lstStyle/>
        <a:p>
          <a:endParaRPr lang="en-US"/>
        </a:p>
      </dgm:t>
    </dgm:pt>
    <dgm:pt modelId="{298B54E8-D217-4E22-9EC0-6A53F584FC53}">
      <dgm:prSet phldrT="[Text]"/>
      <dgm:spPr/>
      <dgm:t>
        <a:bodyPr/>
        <a:lstStyle/>
        <a:p>
          <a:r>
            <a:rPr lang="en-US" dirty="0" smtClean="0"/>
            <a:t>Plan</a:t>
          </a:r>
          <a:endParaRPr lang="en-US" dirty="0"/>
        </a:p>
      </dgm:t>
    </dgm:pt>
    <dgm:pt modelId="{F8BB08D6-3B8B-42A9-8936-269AD8061261}" type="parTrans" cxnId="{4D5B535E-92FD-4A88-88FC-DAB013F2E245}">
      <dgm:prSet/>
      <dgm:spPr/>
      <dgm:t>
        <a:bodyPr/>
        <a:lstStyle/>
        <a:p>
          <a:endParaRPr lang="en-US"/>
        </a:p>
      </dgm:t>
    </dgm:pt>
    <dgm:pt modelId="{7F9533CB-67AB-4A05-BA89-F0FDB7E0BC12}" type="sibTrans" cxnId="{4D5B535E-92FD-4A88-88FC-DAB013F2E245}">
      <dgm:prSet/>
      <dgm:spPr/>
      <dgm:t>
        <a:bodyPr/>
        <a:lstStyle/>
        <a:p>
          <a:endParaRPr lang="en-US"/>
        </a:p>
      </dgm:t>
    </dgm:pt>
    <dgm:pt modelId="{1CCA2755-1C68-4665-816A-02F4D1616AAA}">
      <dgm:prSet phldrT="[Text]"/>
      <dgm:spPr/>
      <dgm:t>
        <a:bodyPr/>
        <a:lstStyle/>
        <a:p>
          <a:r>
            <a:rPr lang="en-US" dirty="0" smtClean="0"/>
            <a:t>Execute</a:t>
          </a:r>
        </a:p>
      </dgm:t>
    </dgm:pt>
    <dgm:pt modelId="{6E7EBEFF-2C8E-4340-B2CA-71F5413E67F9}" type="parTrans" cxnId="{3C79A757-4F1D-41FB-A1DC-B579D23590BC}">
      <dgm:prSet/>
      <dgm:spPr/>
      <dgm:t>
        <a:bodyPr/>
        <a:lstStyle/>
        <a:p>
          <a:endParaRPr lang="en-US"/>
        </a:p>
      </dgm:t>
    </dgm:pt>
    <dgm:pt modelId="{AB95AFB9-7281-4780-95E4-4A80D59C2236}" type="sibTrans" cxnId="{3C79A757-4F1D-41FB-A1DC-B579D23590BC}">
      <dgm:prSet/>
      <dgm:spPr/>
      <dgm:t>
        <a:bodyPr/>
        <a:lstStyle/>
        <a:p>
          <a:endParaRPr lang="en-US"/>
        </a:p>
      </dgm:t>
    </dgm:pt>
    <dgm:pt modelId="{0AA17C40-9722-4A40-A331-4BDE8645F1AB}">
      <dgm:prSet phldrT="[Text]"/>
      <dgm:spPr/>
      <dgm:t>
        <a:bodyPr/>
        <a:lstStyle/>
        <a:p>
          <a:r>
            <a:rPr lang="en-US" dirty="0" smtClean="0"/>
            <a:t>Review</a:t>
          </a:r>
        </a:p>
      </dgm:t>
    </dgm:pt>
    <dgm:pt modelId="{DB5AA881-6327-4202-A4B3-F2D766E9EAAD}" type="parTrans" cxnId="{CB7F93BD-0247-43C1-8BA2-0AACD9B7B975}">
      <dgm:prSet/>
      <dgm:spPr/>
      <dgm:t>
        <a:bodyPr/>
        <a:lstStyle/>
        <a:p>
          <a:endParaRPr lang="en-US"/>
        </a:p>
      </dgm:t>
    </dgm:pt>
    <dgm:pt modelId="{E4F2C38D-43F8-4B0C-B3C1-E13BC8AFB3EA}" type="sibTrans" cxnId="{CB7F93BD-0247-43C1-8BA2-0AACD9B7B975}">
      <dgm:prSet/>
      <dgm:spPr/>
      <dgm:t>
        <a:bodyPr/>
        <a:lstStyle/>
        <a:p>
          <a:endParaRPr lang="en-US"/>
        </a:p>
      </dgm:t>
    </dgm:pt>
    <dgm:pt modelId="{8C4B9A96-4388-44BC-8EBE-63100F680310}" type="pres">
      <dgm:prSet presAssocID="{8EBAA6A4-E353-4DD8-B39C-C6AF222C364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89E4DB-0D5E-49BC-9602-0D5549836C24}" type="pres">
      <dgm:prSet presAssocID="{C10482ED-A421-48D2-ACF2-1D2BD3A1068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5C584E-3ABD-4DD3-8C2E-D6F7F2C392BC}" type="pres">
      <dgm:prSet presAssocID="{998F71B6-C769-4C73-8D23-6E60C2CF93A5}" presName="sibTrans" presStyleLbl="sibTrans2D1" presStyleIdx="0" presStyleCnt="4"/>
      <dgm:spPr/>
      <dgm:t>
        <a:bodyPr/>
        <a:lstStyle/>
        <a:p>
          <a:endParaRPr lang="en-US"/>
        </a:p>
      </dgm:t>
    </dgm:pt>
    <dgm:pt modelId="{C7CEFFDC-2DFA-4DAD-ABE8-3A76131A6454}" type="pres">
      <dgm:prSet presAssocID="{998F71B6-C769-4C73-8D23-6E60C2CF93A5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767C50E9-7FBC-425B-A824-BC57F2A0C790}" type="pres">
      <dgm:prSet presAssocID="{298B54E8-D217-4E22-9EC0-6A53F584FC5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9AEEBD-2266-4080-8775-88B3DD352F13}" type="pres">
      <dgm:prSet presAssocID="{7F9533CB-67AB-4A05-BA89-F0FDB7E0BC12}" presName="sibTrans" presStyleLbl="sibTrans2D1" presStyleIdx="1" presStyleCnt="4"/>
      <dgm:spPr/>
      <dgm:t>
        <a:bodyPr/>
        <a:lstStyle/>
        <a:p>
          <a:endParaRPr lang="en-US"/>
        </a:p>
      </dgm:t>
    </dgm:pt>
    <dgm:pt modelId="{96EA1FCC-C341-4FDD-A52F-2FF9C18DF5B0}" type="pres">
      <dgm:prSet presAssocID="{7F9533CB-67AB-4A05-BA89-F0FDB7E0BC12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5D594312-3B84-4A3C-8384-AB3041E7965F}" type="pres">
      <dgm:prSet presAssocID="{1CCA2755-1C68-4665-816A-02F4D1616AA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6DB0AD-C5D5-4B60-B7A2-5B0292EACB6A}" type="pres">
      <dgm:prSet presAssocID="{AB95AFB9-7281-4780-95E4-4A80D59C2236}" presName="sibTrans" presStyleLbl="sibTrans2D1" presStyleIdx="2" presStyleCnt="4"/>
      <dgm:spPr/>
      <dgm:t>
        <a:bodyPr/>
        <a:lstStyle/>
        <a:p>
          <a:endParaRPr lang="en-US"/>
        </a:p>
      </dgm:t>
    </dgm:pt>
    <dgm:pt modelId="{31B82962-55B1-4261-8A2B-38655F06A24F}" type="pres">
      <dgm:prSet presAssocID="{AB95AFB9-7281-4780-95E4-4A80D59C2236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8B225C1A-C6F1-4863-8EC4-4819E618E076}" type="pres">
      <dgm:prSet presAssocID="{0AA17C40-9722-4A40-A331-4BDE8645F1A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F21445-1DB6-42A1-B6BA-C76517A00D73}" type="pres">
      <dgm:prSet presAssocID="{E4F2C38D-43F8-4B0C-B3C1-E13BC8AFB3EA}" presName="sibTrans" presStyleLbl="sibTrans2D1" presStyleIdx="3" presStyleCnt="4"/>
      <dgm:spPr/>
      <dgm:t>
        <a:bodyPr/>
        <a:lstStyle/>
        <a:p>
          <a:endParaRPr lang="en-US"/>
        </a:p>
      </dgm:t>
    </dgm:pt>
    <dgm:pt modelId="{5236EB8B-AE32-4B0D-BC80-FAB729A0E49E}" type="pres">
      <dgm:prSet presAssocID="{E4F2C38D-43F8-4B0C-B3C1-E13BC8AFB3EA}" presName="connectorText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34AE9F46-8F42-4FDB-B729-34980D659BD1}" type="presOf" srcId="{8EBAA6A4-E353-4DD8-B39C-C6AF222C364B}" destId="{8C4B9A96-4388-44BC-8EBE-63100F680310}" srcOrd="0" destOrd="0" presId="urn:microsoft.com/office/officeart/2005/8/layout/cycle2"/>
    <dgm:cxn modelId="{F7A73723-AC4C-4BEE-BC57-D2F5E2FC8708}" type="presOf" srcId="{0AA17C40-9722-4A40-A331-4BDE8645F1AB}" destId="{8B225C1A-C6F1-4863-8EC4-4819E618E076}" srcOrd="0" destOrd="0" presId="urn:microsoft.com/office/officeart/2005/8/layout/cycle2"/>
    <dgm:cxn modelId="{B24777E2-F51A-44DF-8011-A65199FA295F}" srcId="{8EBAA6A4-E353-4DD8-B39C-C6AF222C364B}" destId="{C10482ED-A421-48D2-ACF2-1D2BD3A10681}" srcOrd="0" destOrd="0" parTransId="{6E89DFFB-1A83-4514-A5B3-C4A5891F55F4}" sibTransId="{998F71B6-C769-4C73-8D23-6E60C2CF93A5}"/>
    <dgm:cxn modelId="{C921874F-7494-4B90-B97C-076901B4D92A}" type="presOf" srcId="{1CCA2755-1C68-4665-816A-02F4D1616AAA}" destId="{5D594312-3B84-4A3C-8384-AB3041E7965F}" srcOrd="0" destOrd="0" presId="urn:microsoft.com/office/officeart/2005/8/layout/cycle2"/>
    <dgm:cxn modelId="{8A6CD489-7666-4EE2-95F0-70906B0E3539}" type="presOf" srcId="{7F9533CB-67AB-4A05-BA89-F0FDB7E0BC12}" destId="{5B9AEEBD-2266-4080-8775-88B3DD352F13}" srcOrd="0" destOrd="0" presId="urn:microsoft.com/office/officeart/2005/8/layout/cycle2"/>
    <dgm:cxn modelId="{CB7F93BD-0247-43C1-8BA2-0AACD9B7B975}" srcId="{8EBAA6A4-E353-4DD8-B39C-C6AF222C364B}" destId="{0AA17C40-9722-4A40-A331-4BDE8645F1AB}" srcOrd="3" destOrd="0" parTransId="{DB5AA881-6327-4202-A4B3-F2D766E9EAAD}" sibTransId="{E4F2C38D-43F8-4B0C-B3C1-E13BC8AFB3EA}"/>
    <dgm:cxn modelId="{EB2E4ADA-BB37-457A-8659-3D1DF9AAF7F4}" type="presOf" srcId="{298B54E8-D217-4E22-9EC0-6A53F584FC53}" destId="{767C50E9-7FBC-425B-A824-BC57F2A0C790}" srcOrd="0" destOrd="0" presId="urn:microsoft.com/office/officeart/2005/8/layout/cycle2"/>
    <dgm:cxn modelId="{4D5B535E-92FD-4A88-88FC-DAB013F2E245}" srcId="{8EBAA6A4-E353-4DD8-B39C-C6AF222C364B}" destId="{298B54E8-D217-4E22-9EC0-6A53F584FC53}" srcOrd="1" destOrd="0" parTransId="{F8BB08D6-3B8B-42A9-8936-269AD8061261}" sibTransId="{7F9533CB-67AB-4A05-BA89-F0FDB7E0BC12}"/>
    <dgm:cxn modelId="{2995F341-6F25-4FE3-9CD9-E300DA718516}" type="presOf" srcId="{C10482ED-A421-48D2-ACF2-1D2BD3A10681}" destId="{F889E4DB-0D5E-49BC-9602-0D5549836C24}" srcOrd="0" destOrd="0" presId="urn:microsoft.com/office/officeart/2005/8/layout/cycle2"/>
    <dgm:cxn modelId="{ED0062AE-9836-44F7-B5C1-5777CB311664}" type="presOf" srcId="{E4F2C38D-43F8-4B0C-B3C1-E13BC8AFB3EA}" destId="{5236EB8B-AE32-4B0D-BC80-FAB729A0E49E}" srcOrd="1" destOrd="0" presId="urn:microsoft.com/office/officeart/2005/8/layout/cycle2"/>
    <dgm:cxn modelId="{DD27D6E6-4691-4325-90F7-7C01B34C85B2}" type="presOf" srcId="{998F71B6-C769-4C73-8D23-6E60C2CF93A5}" destId="{C7CEFFDC-2DFA-4DAD-ABE8-3A76131A6454}" srcOrd="1" destOrd="0" presId="urn:microsoft.com/office/officeart/2005/8/layout/cycle2"/>
    <dgm:cxn modelId="{D4B55912-7A3A-49EC-B92D-61BA1EBD07C4}" type="presOf" srcId="{E4F2C38D-43F8-4B0C-B3C1-E13BC8AFB3EA}" destId="{B0F21445-1DB6-42A1-B6BA-C76517A00D73}" srcOrd="0" destOrd="0" presId="urn:microsoft.com/office/officeart/2005/8/layout/cycle2"/>
    <dgm:cxn modelId="{852E16C6-A766-4411-B5F3-368AD5A097E7}" type="presOf" srcId="{998F71B6-C769-4C73-8D23-6E60C2CF93A5}" destId="{A15C584E-3ABD-4DD3-8C2E-D6F7F2C392BC}" srcOrd="0" destOrd="0" presId="urn:microsoft.com/office/officeart/2005/8/layout/cycle2"/>
    <dgm:cxn modelId="{3C79A757-4F1D-41FB-A1DC-B579D23590BC}" srcId="{8EBAA6A4-E353-4DD8-B39C-C6AF222C364B}" destId="{1CCA2755-1C68-4665-816A-02F4D1616AAA}" srcOrd="2" destOrd="0" parTransId="{6E7EBEFF-2C8E-4340-B2CA-71F5413E67F9}" sibTransId="{AB95AFB9-7281-4780-95E4-4A80D59C2236}"/>
    <dgm:cxn modelId="{7DD2CFED-357A-4486-AA71-C79FCC3C34C5}" type="presOf" srcId="{AB95AFB9-7281-4780-95E4-4A80D59C2236}" destId="{31B82962-55B1-4261-8A2B-38655F06A24F}" srcOrd="1" destOrd="0" presId="urn:microsoft.com/office/officeart/2005/8/layout/cycle2"/>
    <dgm:cxn modelId="{6257264A-5C2E-4FF5-949C-8B0A4801208A}" type="presOf" srcId="{AB95AFB9-7281-4780-95E4-4A80D59C2236}" destId="{F16DB0AD-C5D5-4B60-B7A2-5B0292EACB6A}" srcOrd="0" destOrd="0" presId="urn:microsoft.com/office/officeart/2005/8/layout/cycle2"/>
    <dgm:cxn modelId="{5E9DE3EF-4427-4103-A8A5-045ACB7CA596}" type="presOf" srcId="{7F9533CB-67AB-4A05-BA89-F0FDB7E0BC12}" destId="{96EA1FCC-C341-4FDD-A52F-2FF9C18DF5B0}" srcOrd="1" destOrd="0" presId="urn:microsoft.com/office/officeart/2005/8/layout/cycle2"/>
    <dgm:cxn modelId="{0561B67C-BDD2-437A-9662-C70E8353E843}" type="presParOf" srcId="{8C4B9A96-4388-44BC-8EBE-63100F680310}" destId="{F889E4DB-0D5E-49BC-9602-0D5549836C24}" srcOrd="0" destOrd="0" presId="urn:microsoft.com/office/officeart/2005/8/layout/cycle2"/>
    <dgm:cxn modelId="{B0BBAF87-4DED-4193-8681-2E3EAE52C046}" type="presParOf" srcId="{8C4B9A96-4388-44BC-8EBE-63100F680310}" destId="{A15C584E-3ABD-4DD3-8C2E-D6F7F2C392BC}" srcOrd="1" destOrd="0" presId="urn:microsoft.com/office/officeart/2005/8/layout/cycle2"/>
    <dgm:cxn modelId="{3A38186D-21C8-4098-8025-3D98D891804D}" type="presParOf" srcId="{A15C584E-3ABD-4DD3-8C2E-D6F7F2C392BC}" destId="{C7CEFFDC-2DFA-4DAD-ABE8-3A76131A6454}" srcOrd="0" destOrd="0" presId="urn:microsoft.com/office/officeart/2005/8/layout/cycle2"/>
    <dgm:cxn modelId="{4DA77D85-558B-4CDD-A5E2-D612F76F40AC}" type="presParOf" srcId="{8C4B9A96-4388-44BC-8EBE-63100F680310}" destId="{767C50E9-7FBC-425B-A824-BC57F2A0C790}" srcOrd="2" destOrd="0" presId="urn:microsoft.com/office/officeart/2005/8/layout/cycle2"/>
    <dgm:cxn modelId="{E839AD9E-FECB-4884-86CA-B6F46F20DC6A}" type="presParOf" srcId="{8C4B9A96-4388-44BC-8EBE-63100F680310}" destId="{5B9AEEBD-2266-4080-8775-88B3DD352F13}" srcOrd="3" destOrd="0" presId="urn:microsoft.com/office/officeart/2005/8/layout/cycle2"/>
    <dgm:cxn modelId="{86D057C3-63E3-4A73-A2AF-9E09B0304EAF}" type="presParOf" srcId="{5B9AEEBD-2266-4080-8775-88B3DD352F13}" destId="{96EA1FCC-C341-4FDD-A52F-2FF9C18DF5B0}" srcOrd="0" destOrd="0" presId="urn:microsoft.com/office/officeart/2005/8/layout/cycle2"/>
    <dgm:cxn modelId="{44205D10-825B-457E-8CC7-6814C2F87CB5}" type="presParOf" srcId="{8C4B9A96-4388-44BC-8EBE-63100F680310}" destId="{5D594312-3B84-4A3C-8384-AB3041E7965F}" srcOrd="4" destOrd="0" presId="urn:microsoft.com/office/officeart/2005/8/layout/cycle2"/>
    <dgm:cxn modelId="{09A46B5F-F7BF-434F-9044-71FF869BB061}" type="presParOf" srcId="{8C4B9A96-4388-44BC-8EBE-63100F680310}" destId="{F16DB0AD-C5D5-4B60-B7A2-5B0292EACB6A}" srcOrd="5" destOrd="0" presId="urn:microsoft.com/office/officeart/2005/8/layout/cycle2"/>
    <dgm:cxn modelId="{6E5159E0-E6B7-48CE-A7B9-A98FC3ED6A45}" type="presParOf" srcId="{F16DB0AD-C5D5-4B60-B7A2-5B0292EACB6A}" destId="{31B82962-55B1-4261-8A2B-38655F06A24F}" srcOrd="0" destOrd="0" presId="urn:microsoft.com/office/officeart/2005/8/layout/cycle2"/>
    <dgm:cxn modelId="{8C915B75-9099-4702-A125-F45BCEEF0242}" type="presParOf" srcId="{8C4B9A96-4388-44BC-8EBE-63100F680310}" destId="{8B225C1A-C6F1-4863-8EC4-4819E618E076}" srcOrd="6" destOrd="0" presId="urn:microsoft.com/office/officeart/2005/8/layout/cycle2"/>
    <dgm:cxn modelId="{6BAAB4AA-BB9A-40C9-A153-8738791C36D1}" type="presParOf" srcId="{8C4B9A96-4388-44BC-8EBE-63100F680310}" destId="{B0F21445-1DB6-42A1-B6BA-C76517A00D73}" srcOrd="7" destOrd="0" presId="urn:microsoft.com/office/officeart/2005/8/layout/cycle2"/>
    <dgm:cxn modelId="{E35D2EE4-20B5-4F99-8FF1-B2B1F6AAC7BD}" type="presParOf" srcId="{B0F21445-1DB6-42A1-B6BA-C76517A00D73}" destId="{5236EB8B-AE32-4B0D-BC80-FAB729A0E49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8AA361A-9535-4C2F-913A-1E3BA2D5BA2B}" type="doc">
      <dgm:prSet loTypeId="urn:microsoft.com/office/officeart/2005/8/layout/gear1" loCatId="cycle" qsTypeId="urn:microsoft.com/office/officeart/2005/8/quickstyle/simple1" qsCatId="simple" csTypeId="urn:microsoft.com/office/officeart/2005/8/colors/colorful4" csCatId="colorful" phldr="1"/>
      <dgm:spPr/>
    </dgm:pt>
    <dgm:pt modelId="{7D9D6998-C935-4F79-B845-4B5FE828582E}">
      <dgm:prSet phldrT="[Text]"/>
      <dgm:spPr/>
      <dgm:t>
        <a:bodyPr/>
        <a:lstStyle/>
        <a:p>
          <a:r>
            <a:rPr lang="en-US" dirty="0" smtClean="0"/>
            <a:t>Connection</a:t>
          </a:r>
          <a:endParaRPr lang="en-US" dirty="0"/>
        </a:p>
      </dgm:t>
    </dgm:pt>
    <dgm:pt modelId="{B4D54135-FC01-45D7-BE54-69AE22A262C0}" type="parTrans" cxnId="{6F51AA15-33BD-4AF7-91CD-0B2B664C084E}">
      <dgm:prSet/>
      <dgm:spPr/>
      <dgm:t>
        <a:bodyPr/>
        <a:lstStyle/>
        <a:p>
          <a:endParaRPr lang="en-US"/>
        </a:p>
      </dgm:t>
    </dgm:pt>
    <dgm:pt modelId="{42FCA8A3-1A8F-431B-9E38-CAC1320DD314}" type="sibTrans" cxnId="{6F51AA15-33BD-4AF7-91CD-0B2B664C084E}">
      <dgm:prSet/>
      <dgm:spPr/>
      <dgm:t>
        <a:bodyPr/>
        <a:lstStyle/>
        <a:p>
          <a:endParaRPr lang="en-US"/>
        </a:p>
      </dgm:t>
    </dgm:pt>
    <dgm:pt modelId="{48ADFCBA-C953-4530-9A98-C8E2EE3B78F5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 smtClean="0"/>
            <a:t>Process</a:t>
          </a:r>
          <a:endParaRPr lang="en-US" dirty="0"/>
        </a:p>
      </dgm:t>
    </dgm:pt>
    <dgm:pt modelId="{EBA50D1D-A627-4FD6-9EE3-DB3A8A0DBEF3}" type="parTrans" cxnId="{285BADF3-212A-45D3-940B-B91D06E62AC2}">
      <dgm:prSet/>
      <dgm:spPr/>
      <dgm:t>
        <a:bodyPr/>
        <a:lstStyle/>
        <a:p>
          <a:endParaRPr lang="en-US"/>
        </a:p>
      </dgm:t>
    </dgm:pt>
    <dgm:pt modelId="{79DA880D-2AB2-4999-B326-BCEF7B518215}" type="sibTrans" cxnId="{285BADF3-212A-45D3-940B-B91D06E62AC2}">
      <dgm:prSet/>
      <dgm:spPr>
        <a:solidFill>
          <a:srgbClr val="C00000"/>
        </a:solidFill>
      </dgm:spPr>
      <dgm:t>
        <a:bodyPr/>
        <a:lstStyle/>
        <a:p>
          <a:endParaRPr lang="en-US"/>
        </a:p>
      </dgm:t>
    </dgm:pt>
    <dgm:pt modelId="{894372EB-8F84-4CA6-9E4A-171A2D2DC6A1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 smtClean="0"/>
            <a:t>Plan</a:t>
          </a:r>
          <a:endParaRPr lang="en-US" dirty="0"/>
        </a:p>
      </dgm:t>
    </dgm:pt>
    <dgm:pt modelId="{61F5B7CF-2F09-45F1-8351-2408229599AF}" type="parTrans" cxnId="{19D91B99-7110-434B-8645-16F3892009AA}">
      <dgm:prSet/>
      <dgm:spPr/>
      <dgm:t>
        <a:bodyPr/>
        <a:lstStyle/>
        <a:p>
          <a:endParaRPr lang="en-US"/>
        </a:p>
      </dgm:t>
    </dgm:pt>
    <dgm:pt modelId="{C87C2CF5-ABE1-477B-B225-72A2F19A0D8A}" type="sibTrans" cxnId="{19D91B99-7110-434B-8645-16F3892009AA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0B767868-E5D6-4A89-8457-EC8A33DEDFB1}" type="pres">
      <dgm:prSet presAssocID="{18AA361A-9535-4C2F-913A-1E3BA2D5BA2B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89FB485-DB8B-4219-9C29-0654C50B8ADE}" type="pres">
      <dgm:prSet presAssocID="{7D9D6998-C935-4F79-B845-4B5FE828582E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7B3D50-724B-4E6B-8396-6628C6C39A76}" type="pres">
      <dgm:prSet presAssocID="{7D9D6998-C935-4F79-B845-4B5FE828582E}" presName="gear1srcNode" presStyleLbl="node1" presStyleIdx="0" presStyleCnt="3"/>
      <dgm:spPr/>
      <dgm:t>
        <a:bodyPr/>
        <a:lstStyle/>
        <a:p>
          <a:endParaRPr lang="en-US"/>
        </a:p>
      </dgm:t>
    </dgm:pt>
    <dgm:pt modelId="{1F9E889A-D29C-4D52-8320-25C5DC45F434}" type="pres">
      <dgm:prSet presAssocID="{7D9D6998-C935-4F79-B845-4B5FE828582E}" presName="gear1dstNode" presStyleLbl="node1" presStyleIdx="0" presStyleCnt="3"/>
      <dgm:spPr/>
      <dgm:t>
        <a:bodyPr/>
        <a:lstStyle/>
        <a:p>
          <a:endParaRPr lang="en-US"/>
        </a:p>
      </dgm:t>
    </dgm:pt>
    <dgm:pt modelId="{30C6518D-B030-4FB7-BC9B-E533688A76CA}" type="pres">
      <dgm:prSet presAssocID="{48ADFCBA-C953-4530-9A98-C8E2EE3B78F5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AF2D7E-4ED2-418A-B910-3F11B12021B6}" type="pres">
      <dgm:prSet presAssocID="{48ADFCBA-C953-4530-9A98-C8E2EE3B78F5}" presName="gear2srcNode" presStyleLbl="node1" presStyleIdx="1" presStyleCnt="3"/>
      <dgm:spPr/>
      <dgm:t>
        <a:bodyPr/>
        <a:lstStyle/>
        <a:p>
          <a:endParaRPr lang="en-US"/>
        </a:p>
      </dgm:t>
    </dgm:pt>
    <dgm:pt modelId="{559988FE-C3C9-4417-9593-20A62C8DB795}" type="pres">
      <dgm:prSet presAssocID="{48ADFCBA-C953-4530-9A98-C8E2EE3B78F5}" presName="gear2dstNode" presStyleLbl="node1" presStyleIdx="1" presStyleCnt="3"/>
      <dgm:spPr/>
      <dgm:t>
        <a:bodyPr/>
        <a:lstStyle/>
        <a:p>
          <a:endParaRPr lang="en-US"/>
        </a:p>
      </dgm:t>
    </dgm:pt>
    <dgm:pt modelId="{3A2279BF-50C5-4CD4-8AD8-4643FA1A40FF}" type="pres">
      <dgm:prSet presAssocID="{894372EB-8F84-4CA6-9E4A-171A2D2DC6A1}" presName="gear3" presStyleLbl="node1" presStyleIdx="2" presStyleCnt="3"/>
      <dgm:spPr/>
      <dgm:t>
        <a:bodyPr/>
        <a:lstStyle/>
        <a:p>
          <a:endParaRPr lang="en-US"/>
        </a:p>
      </dgm:t>
    </dgm:pt>
    <dgm:pt modelId="{58375328-2E26-4C8E-9500-B894470DF084}" type="pres">
      <dgm:prSet presAssocID="{894372EB-8F84-4CA6-9E4A-171A2D2DC6A1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D5A96E-D981-471A-8D65-D957889CA7EE}" type="pres">
      <dgm:prSet presAssocID="{894372EB-8F84-4CA6-9E4A-171A2D2DC6A1}" presName="gear3srcNode" presStyleLbl="node1" presStyleIdx="2" presStyleCnt="3"/>
      <dgm:spPr/>
      <dgm:t>
        <a:bodyPr/>
        <a:lstStyle/>
        <a:p>
          <a:endParaRPr lang="en-US"/>
        </a:p>
      </dgm:t>
    </dgm:pt>
    <dgm:pt modelId="{1CB049AC-A9DC-46DC-9600-C499660BD434}" type="pres">
      <dgm:prSet presAssocID="{894372EB-8F84-4CA6-9E4A-171A2D2DC6A1}" presName="gear3dstNode" presStyleLbl="node1" presStyleIdx="2" presStyleCnt="3"/>
      <dgm:spPr/>
      <dgm:t>
        <a:bodyPr/>
        <a:lstStyle/>
        <a:p>
          <a:endParaRPr lang="en-US"/>
        </a:p>
      </dgm:t>
    </dgm:pt>
    <dgm:pt modelId="{5B7BAA45-1F9C-4966-B452-BE0656C89E76}" type="pres">
      <dgm:prSet presAssocID="{42FCA8A3-1A8F-431B-9E38-CAC1320DD314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1EF64115-9182-4CF4-B0AB-585A6E722231}" type="pres">
      <dgm:prSet presAssocID="{79DA880D-2AB2-4999-B326-BCEF7B518215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D66734F6-DDD0-4B5E-8A61-70AEFAC03B21}" type="pres">
      <dgm:prSet presAssocID="{C87C2CF5-ABE1-477B-B225-72A2F19A0D8A}" presName="connector3" presStyleLbl="sibTrans2D1" presStyleIdx="2" presStyleCnt="3" custScaleX="98256"/>
      <dgm:spPr/>
      <dgm:t>
        <a:bodyPr/>
        <a:lstStyle/>
        <a:p>
          <a:endParaRPr lang="en-US"/>
        </a:p>
      </dgm:t>
    </dgm:pt>
  </dgm:ptLst>
  <dgm:cxnLst>
    <dgm:cxn modelId="{FBBE3367-B417-4A6E-932D-D479DBB15C90}" type="presOf" srcId="{48ADFCBA-C953-4530-9A98-C8E2EE3B78F5}" destId="{559988FE-C3C9-4417-9593-20A62C8DB795}" srcOrd="2" destOrd="0" presId="urn:microsoft.com/office/officeart/2005/8/layout/gear1"/>
    <dgm:cxn modelId="{67036D00-3CAF-48B5-8C7D-25A3DDBA6FC7}" type="presOf" srcId="{894372EB-8F84-4CA6-9E4A-171A2D2DC6A1}" destId="{2BD5A96E-D981-471A-8D65-D957889CA7EE}" srcOrd="2" destOrd="0" presId="urn:microsoft.com/office/officeart/2005/8/layout/gear1"/>
    <dgm:cxn modelId="{FBE88F53-DB89-4C8C-AEBF-3573987C8124}" type="presOf" srcId="{894372EB-8F84-4CA6-9E4A-171A2D2DC6A1}" destId="{58375328-2E26-4C8E-9500-B894470DF084}" srcOrd="1" destOrd="0" presId="urn:microsoft.com/office/officeart/2005/8/layout/gear1"/>
    <dgm:cxn modelId="{7B6C2DDE-E8CA-474C-A591-42E5CD01AE2D}" type="presOf" srcId="{18AA361A-9535-4C2F-913A-1E3BA2D5BA2B}" destId="{0B767868-E5D6-4A89-8457-EC8A33DEDFB1}" srcOrd="0" destOrd="0" presId="urn:microsoft.com/office/officeart/2005/8/layout/gear1"/>
    <dgm:cxn modelId="{20CEE7FB-FDC3-4FB7-AB1A-BEDB19335281}" type="presOf" srcId="{7D9D6998-C935-4F79-B845-4B5FE828582E}" destId="{1F9E889A-D29C-4D52-8320-25C5DC45F434}" srcOrd="2" destOrd="0" presId="urn:microsoft.com/office/officeart/2005/8/layout/gear1"/>
    <dgm:cxn modelId="{6DF8BA0B-4408-414F-A94B-A213D9D0024C}" type="presOf" srcId="{C87C2CF5-ABE1-477B-B225-72A2F19A0D8A}" destId="{D66734F6-DDD0-4B5E-8A61-70AEFAC03B21}" srcOrd="0" destOrd="0" presId="urn:microsoft.com/office/officeart/2005/8/layout/gear1"/>
    <dgm:cxn modelId="{770B7885-F6D4-4919-BF46-A15635D46814}" type="presOf" srcId="{42FCA8A3-1A8F-431B-9E38-CAC1320DD314}" destId="{5B7BAA45-1F9C-4966-B452-BE0656C89E76}" srcOrd="0" destOrd="0" presId="urn:microsoft.com/office/officeart/2005/8/layout/gear1"/>
    <dgm:cxn modelId="{BBC2BA22-6060-4FA2-B3E2-9A6F780EE72E}" type="presOf" srcId="{7D9D6998-C935-4F79-B845-4B5FE828582E}" destId="{E57B3D50-724B-4E6B-8396-6628C6C39A76}" srcOrd="1" destOrd="0" presId="urn:microsoft.com/office/officeart/2005/8/layout/gear1"/>
    <dgm:cxn modelId="{8B38BB77-0AE9-49A8-A09E-CDD0A93D1BAC}" type="presOf" srcId="{7D9D6998-C935-4F79-B845-4B5FE828582E}" destId="{889FB485-DB8B-4219-9C29-0654C50B8ADE}" srcOrd="0" destOrd="0" presId="urn:microsoft.com/office/officeart/2005/8/layout/gear1"/>
    <dgm:cxn modelId="{6F51AA15-33BD-4AF7-91CD-0B2B664C084E}" srcId="{18AA361A-9535-4C2F-913A-1E3BA2D5BA2B}" destId="{7D9D6998-C935-4F79-B845-4B5FE828582E}" srcOrd="0" destOrd="0" parTransId="{B4D54135-FC01-45D7-BE54-69AE22A262C0}" sibTransId="{42FCA8A3-1A8F-431B-9E38-CAC1320DD314}"/>
    <dgm:cxn modelId="{851E8215-C406-4D60-ACA3-B5BE5EF91231}" type="presOf" srcId="{894372EB-8F84-4CA6-9E4A-171A2D2DC6A1}" destId="{3A2279BF-50C5-4CD4-8AD8-4643FA1A40FF}" srcOrd="0" destOrd="0" presId="urn:microsoft.com/office/officeart/2005/8/layout/gear1"/>
    <dgm:cxn modelId="{4AF21728-A5A6-436B-8827-7A4409B98115}" type="presOf" srcId="{48ADFCBA-C953-4530-9A98-C8E2EE3B78F5}" destId="{30C6518D-B030-4FB7-BC9B-E533688A76CA}" srcOrd="0" destOrd="0" presId="urn:microsoft.com/office/officeart/2005/8/layout/gear1"/>
    <dgm:cxn modelId="{5A35CAD0-2E8F-460A-A8C9-C2F42BA0E09C}" type="presOf" srcId="{48ADFCBA-C953-4530-9A98-C8E2EE3B78F5}" destId="{4FAF2D7E-4ED2-418A-B910-3F11B12021B6}" srcOrd="1" destOrd="0" presId="urn:microsoft.com/office/officeart/2005/8/layout/gear1"/>
    <dgm:cxn modelId="{285BADF3-212A-45D3-940B-B91D06E62AC2}" srcId="{18AA361A-9535-4C2F-913A-1E3BA2D5BA2B}" destId="{48ADFCBA-C953-4530-9A98-C8E2EE3B78F5}" srcOrd="1" destOrd="0" parTransId="{EBA50D1D-A627-4FD6-9EE3-DB3A8A0DBEF3}" sibTransId="{79DA880D-2AB2-4999-B326-BCEF7B518215}"/>
    <dgm:cxn modelId="{94D87B54-54FD-484E-B4D1-4FA5CF41863D}" type="presOf" srcId="{79DA880D-2AB2-4999-B326-BCEF7B518215}" destId="{1EF64115-9182-4CF4-B0AB-585A6E722231}" srcOrd="0" destOrd="0" presId="urn:microsoft.com/office/officeart/2005/8/layout/gear1"/>
    <dgm:cxn modelId="{19D91B99-7110-434B-8645-16F3892009AA}" srcId="{18AA361A-9535-4C2F-913A-1E3BA2D5BA2B}" destId="{894372EB-8F84-4CA6-9E4A-171A2D2DC6A1}" srcOrd="2" destOrd="0" parTransId="{61F5B7CF-2F09-45F1-8351-2408229599AF}" sibTransId="{C87C2CF5-ABE1-477B-B225-72A2F19A0D8A}"/>
    <dgm:cxn modelId="{D9DD02CD-A248-4DDA-8956-8C5FAB9DAAE8}" type="presOf" srcId="{894372EB-8F84-4CA6-9E4A-171A2D2DC6A1}" destId="{1CB049AC-A9DC-46DC-9600-C499660BD434}" srcOrd="3" destOrd="0" presId="urn:microsoft.com/office/officeart/2005/8/layout/gear1"/>
    <dgm:cxn modelId="{B2150C26-5042-4288-9127-EBD9C65CAD11}" type="presParOf" srcId="{0B767868-E5D6-4A89-8457-EC8A33DEDFB1}" destId="{889FB485-DB8B-4219-9C29-0654C50B8ADE}" srcOrd="0" destOrd="0" presId="urn:microsoft.com/office/officeart/2005/8/layout/gear1"/>
    <dgm:cxn modelId="{E8295507-E4ED-4BC3-AD62-CF865CE73CE1}" type="presParOf" srcId="{0B767868-E5D6-4A89-8457-EC8A33DEDFB1}" destId="{E57B3D50-724B-4E6B-8396-6628C6C39A76}" srcOrd="1" destOrd="0" presId="urn:microsoft.com/office/officeart/2005/8/layout/gear1"/>
    <dgm:cxn modelId="{ADA7BBCF-DFD5-4770-BFDF-D22126DC1EC2}" type="presParOf" srcId="{0B767868-E5D6-4A89-8457-EC8A33DEDFB1}" destId="{1F9E889A-D29C-4D52-8320-25C5DC45F434}" srcOrd="2" destOrd="0" presId="urn:microsoft.com/office/officeart/2005/8/layout/gear1"/>
    <dgm:cxn modelId="{16EC2EC0-FCB7-4E8C-8249-2BB7B7E8EDC8}" type="presParOf" srcId="{0B767868-E5D6-4A89-8457-EC8A33DEDFB1}" destId="{30C6518D-B030-4FB7-BC9B-E533688A76CA}" srcOrd="3" destOrd="0" presId="urn:microsoft.com/office/officeart/2005/8/layout/gear1"/>
    <dgm:cxn modelId="{B4D12920-60B0-4458-87DA-790F8D389096}" type="presParOf" srcId="{0B767868-E5D6-4A89-8457-EC8A33DEDFB1}" destId="{4FAF2D7E-4ED2-418A-B910-3F11B12021B6}" srcOrd="4" destOrd="0" presId="urn:microsoft.com/office/officeart/2005/8/layout/gear1"/>
    <dgm:cxn modelId="{FE7B14A6-58B2-4773-88C6-8C7826272171}" type="presParOf" srcId="{0B767868-E5D6-4A89-8457-EC8A33DEDFB1}" destId="{559988FE-C3C9-4417-9593-20A62C8DB795}" srcOrd="5" destOrd="0" presId="urn:microsoft.com/office/officeart/2005/8/layout/gear1"/>
    <dgm:cxn modelId="{FB278DD4-718C-47BD-8572-4674C56BA35F}" type="presParOf" srcId="{0B767868-E5D6-4A89-8457-EC8A33DEDFB1}" destId="{3A2279BF-50C5-4CD4-8AD8-4643FA1A40FF}" srcOrd="6" destOrd="0" presId="urn:microsoft.com/office/officeart/2005/8/layout/gear1"/>
    <dgm:cxn modelId="{FC4227BA-A09C-4F45-853E-886E24D2B644}" type="presParOf" srcId="{0B767868-E5D6-4A89-8457-EC8A33DEDFB1}" destId="{58375328-2E26-4C8E-9500-B894470DF084}" srcOrd="7" destOrd="0" presId="urn:microsoft.com/office/officeart/2005/8/layout/gear1"/>
    <dgm:cxn modelId="{D9BDF74B-9FB5-4918-84DF-DB5BDF2D6495}" type="presParOf" srcId="{0B767868-E5D6-4A89-8457-EC8A33DEDFB1}" destId="{2BD5A96E-D981-471A-8D65-D957889CA7EE}" srcOrd="8" destOrd="0" presId="urn:microsoft.com/office/officeart/2005/8/layout/gear1"/>
    <dgm:cxn modelId="{DD041317-68DB-4539-B913-15C7D5FE1826}" type="presParOf" srcId="{0B767868-E5D6-4A89-8457-EC8A33DEDFB1}" destId="{1CB049AC-A9DC-46DC-9600-C499660BD434}" srcOrd="9" destOrd="0" presId="urn:microsoft.com/office/officeart/2005/8/layout/gear1"/>
    <dgm:cxn modelId="{2316D7D0-539E-484E-93A8-8EFC952C477F}" type="presParOf" srcId="{0B767868-E5D6-4A89-8457-EC8A33DEDFB1}" destId="{5B7BAA45-1F9C-4966-B452-BE0656C89E76}" srcOrd="10" destOrd="0" presId="urn:microsoft.com/office/officeart/2005/8/layout/gear1"/>
    <dgm:cxn modelId="{ED376B6A-4EE1-49BB-B2C6-EAF0338A1072}" type="presParOf" srcId="{0B767868-E5D6-4A89-8457-EC8A33DEDFB1}" destId="{1EF64115-9182-4CF4-B0AB-585A6E722231}" srcOrd="11" destOrd="0" presId="urn:microsoft.com/office/officeart/2005/8/layout/gear1"/>
    <dgm:cxn modelId="{B9A35D82-C3E0-412F-B465-878BA309DC1C}" type="presParOf" srcId="{0B767868-E5D6-4A89-8457-EC8A33DEDFB1}" destId="{D66734F6-DDD0-4B5E-8A61-70AEFAC03B2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5E17A54-F80C-469A-BC8F-899C748FE43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2821B9-5F23-47D5-8084-06B7FF2F4BD5}">
      <dgm:prSet/>
      <dgm:spPr/>
      <dgm:t>
        <a:bodyPr/>
        <a:lstStyle/>
        <a:p>
          <a:r>
            <a:rPr lang="en-US" dirty="0" smtClean="0"/>
            <a:t>Have a clear goal </a:t>
          </a:r>
          <a:endParaRPr lang="en-US" dirty="0"/>
        </a:p>
      </dgm:t>
    </dgm:pt>
    <dgm:pt modelId="{FC85B3FA-2318-4FEE-9AB1-E435885B409A}" type="parTrans" cxnId="{9BED1354-9C1E-41FD-9913-9FC513DD394F}">
      <dgm:prSet/>
      <dgm:spPr/>
      <dgm:t>
        <a:bodyPr/>
        <a:lstStyle/>
        <a:p>
          <a:endParaRPr lang="en-US"/>
        </a:p>
      </dgm:t>
    </dgm:pt>
    <dgm:pt modelId="{967BF156-0C66-4370-AD0F-D61425151175}" type="sibTrans" cxnId="{9BED1354-9C1E-41FD-9913-9FC513DD394F}">
      <dgm:prSet/>
      <dgm:spPr/>
      <dgm:t>
        <a:bodyPr/>
        <a:lstStyle/>
        <a:p>
          <a:endParaRPr lang="en-US"/>
        </a:p>
      </dgm:t>
    </dgm:pt>
    <dgm:pt modelId="{6FBD969E-55EF-4099-9041-CDA975D3934C}">
      <dgm:prSet/>
      <dgm:spPr/>
      <dgm:t>
        <a:bodyPr/>
        <a:lstStyle/>
        <a:p>
          <a:r>
            <a:rPr lang="en-US" dirty="0" smtClean="0"/>
            <a:t>Develop a “blueprint” with flexibility </a:t>
          </a:r>
          <a:endParaRPr lang="en-US" dirty="0"/>
        </a:p>
      </dgm:t>
    </dgm:pt>
    <dgm:pt modelId="{361E73FF-6748-4DB6-A0D6-0518C7818855}" type="parTrans" cxnId="{D46E77F8-8A84-44FF-8A54-B5C80AF59C86}">
      <dgm:prSet/>
      <dgm:spPr/>
      <dgm:t>
        <a:bodyPr/>
        <a:lstStyle/>
        <a:p>
          <a:endParaRPr lang="en-US"/>
        </a:p>
      </dgm:t>
    </dgm:pt>
    <dgm:pt modelId="{2E14D50D-FBE5-4277-A867-EB156CFF36E2}" type="sibTrans" cxnId="{D46E77F8-8A84-44FF-8A54-B5C80AF59C86}">
      <dgm:prSet/>
      <dgm:spPr/>
      <dgm:t>
        <a:bodyPr/>
        <a:lstStyle/>
        <a:p>
          <a:endParaRPr lang="en-US"/>
        </a:p>
      </dgm:t>
    </dgm:pt>
    <dgm:pt modelId="{0D7D4D49-18FD-4D27-8777-1DC800608620}">
      <dgm:prSet/>
      <dgm:spPr/>
      <dgm:t>
        <a:bodyPr/>
        <a:lstStyle/>
        <a:p>
          <a:r>
            <a:rPr lang="en-US" smtClean="0"/>
            <a:t>Clarify roles and responsibilities</a:t>
          </a:r>
          <a:endParaRPr lang="en-US"/>
        </a:p>
      </dgm:t>
    </dgm:pt>
    <dgm:pt modelId="{28FD0030-B72B-4703-ABD8-91680FCB4332}" type="parTrans" cxnId="{B21E9992-0E89-476F-8728-B1EC4983DCDA}">
      <dgm:prSet/>
      <dgm:spPr/>
      <dgm:t>
        <a:bodyPr/>
        <a:lstStyle/>
        <a:p>
          <a:endParaRPr lang="en-US"/>
        </a:p>
      </dgm:t>
    </dgm:pt>
    <dgm:pt modelId="{E3FBCE69-9D0B-4AF1-8AB2-71C818BFA36F}" type="sibTrans" cxnId="{B21E9992-0E89-476F-8728-B1EC4983DCDA}">
      <dgm:prSet/>
      <dgm:spPr/>
      <dgm:t>
        <a:bodyPr/>
        <a:lstStyle/>
        <a:p>
          <a:endParaRPr lang="en-US"/>
        </a:p>
      </dgm:t>
    </dgm:pt>
    <dgm:pt modelId="{3D4DAA62-CFDC-4B87-8E26-9D6B53790D61}">
      <dgm:prSet/>
      <dgm:spPr/>
      <dgm:t>
        <a:bodyPr/>
        <a:lstStyle/>
        <a:p>
          <a:r>
            <a:rPr lang="en-US" smtClean="0"/>
            <a:t>Consider agile and targeted development</a:t>
          </a:r>
          <a:endParaRPr lang="en-US"/>
        </a:p>
      </dgm:t>
    </dgm:pt>
    <dgm:pt modelId="{69BE654A-B3DB-4AA8-980F-363EDA2C75C6}" type="parTrans" cxnId="{78B7FA35-6285-4C00-96BE-F103BA966245}">
      <dgm:prSet/>
      <dgm:spPr/>
      <dgm:t>
        <a:bodyPr/>
        <a:lstStyle/>
        <a:p>
          <a:endParaRPr lang="en-US"/>
        </a:p>
      </dgm:t>
    </dgm:pt>
    <dgm:pt modelId="{645A1F25-B23B-4350-9C33-9EC32B6042FC}" type="sibTrans" cxnId="{78B7FA35-6285-4C00-96BE-F103BA966245}">
      <dgm:prSet/>
      <dgm:spPr/>
      <dgm:t>
        <a:bodyPr/>
        <a:lstStyle/>
        <a:p>
          <a:endParaRPr lang="en-US"/>
        </a:p>
      </dgm:t>
    </dgm:pt>
    <dgm:pt modelId="{55D15D1F-4D3E-4BEC-B4CD-1877A364E680}">
      <dgm:prSet/>
      <dgm:spPr/>
      <dgm:t>
        <a:bodyPr/>
        <a:lstStyle/>
        <a:p>
          <a:r>
            <a:rPr lang="en-US" dirty="0" smtClean="0"/>
            <a:t>Plan for piloting and orientation</a:t>
          </a:r>
          <a:endParaRPr lang="en-US" dirty="0"/>
        </a:p>
      </dgm:t>
    </dgm:pt>
    <dgm:pt modelId="{CD93E468-5ADD-44D7-A025-5DBB542F1CFE}" type="parTrans" cxnId="{63E2F5B0-9682-4C88-9E31-5054B5F88DF0}">
      <dgm:prSet/>
      <dgm:spPr/>
      <dgm:t>
        <a:bodyPr/>
        <a:lstStyle/>
        <a:p>
          <a:endParaRPr lang="en-US"/>
        </a:p>
      </dgm:t>
    </dgm:pt>
    <dgm:pt modelId="{750516ED-74AE-47EA-96E6-308426FDE3BB}" type="sibTrans" cxnId="{63E2F5B0-9682-4C88-9E31-5054B5F88DF0}">
      <dgm:prSet/>
      <dgm:spPr/>
      <dgm:t>
        <a:bodyPr/>
        <a:lstStyle/>
        <a:p>
          <a:endParaRPr lang="en-US"/>
        </a:p>
      </dgm:t>
    </dgm:pt>
    <dgm:pt modelId="{E79A3E01-8CA5-49E6-BD66-01B3456ED141}" type="pres">
      <dgm:prSet presAssocID="{E5E17A54-F80C-469A-BC8F-899C748FE43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696A4619-1E8E-4C7A-9026-ECD6D072DFBA}" type="pres">
      <dgm:prSet presAssocID="{E5E17A54-F80C-469A-BC8F-899C748FE438}" presName="Name1" presStyleCnt="0"/>
      <dgm:spPr/>
    </dgm:pt>
    <dgm:pt modelId="{F6649CDD-4991-4BB2-9974-821BCF160DD2}" type="pres">
      <dgm:prSet presAssocID="{E5E17A54-F80C-469A-BC8F-899C748FE438}" presName="cycle" presStyleCnt="0"/>
      <dgm:spPr/>
    </dgm:pt>
    <dgm:pt modelId="{94BEC3D6-D983-4614-8F78-4F0DA3C4497E}" type="pres">
      <dgm:prSet presAssocID="{E5E17A54-F80C-469A-BC8F-899C748FE438}" presName="srcNode" presStyleLbl="node1" presStyleIdx="0" presStyleCnt="5"/>
      <dgm:spPr/>
    </dgm:pt>
    <dgm:pt modelId="{D8BC9A51-8A8C-40B3-A278-CB835D20C282}" type="pres">
      <dgm:prSet presAssocID="{E5E17A54-F80C-469A-BC8F-899C748FE438}" presName="conn" presStyleLbl="parChTrans1D2" presStyleIdx="0" presStyleCnt="1"/>
      <dgm:spPr/>
      <dgm:t>
        <a:bodyPr/>
        <a:lstStyle/>
        <a:p>
          <a:endParaRPr lang="en-US"/>
        </a:p>
      </dgm:t>
    </dgm:pt>
    <dgm:pt modelId="{57F7D075-9259-4D4B-93F8-635D619454F5}" type="pres">
      <dgm:prSet presAssocID="{E5E17A54-F80C-469A-BC8F-899C748FE438}" presName="extraNode" presStyleLbl="node1" presStyleIdx="0" presStyleCnt="5"/>
      <dgm:spPr/>
    </dgm:pt>
    <dgm:pt modelId="{215B65E0-6010-45EE-8E92-868D8D38478A}" type="pres">
      <dgm:prSet presAssocID="{E5E17A54-F80C-469A-BC8F-899C748FE438}" presName="dstNode" presStyleLbl="node1" presStyleIdx="0" presStyleCnt="5"/>
      <dgm:spPr/>
    </dgm:pt>
    <dgm:pt modelId="{4D2AB9FF-930A-4A31-A9B2-324E7C30AF85}" type="pres">
      <dgm:prSet presAssocID="{772821B9-5F23-47D5-8084-06B7FF2F4BD5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7DA173-A71B-426F-84B8-443408BF8163}" type="pres">
      <dgm:prSet presAssocID="{772821B9-5F23-47D5-8084-06B7FF2F4BD5}" presName="accent_1" presStyleCnt="0"/>
      <dgm:spPr/>
    </dgm:pt>
    <dgm:pt modelId="{C97369EE-ABAC-49F1-A29D-8A576C5EF85A}" type="pres">
      <dgm:prSet presAssocID="{772821B9-5F23-47D5-8084-06B7FF2F4BD5}" presName="accentRepeatNode" presStyleLbl="solidFgAcc1" presStyleIdx="0" presStyleCnt="5"/>
      <dgm:spPr/>
    </dgm:pt>
    <dgm:pt modelId="{7E5E0561-883F-49B7-85CC-EF6662CA9FB1}" type="pres">
      <dgm:prSet presAssocID="{6FBD969E-55EF-4099-9041-CDA975D3934C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E7C14E-D519-4C68-8E66-AF4453CE5FE3}" type="pres">
      <dgm:prSet presAssocID="{6FBD969E-55EF-4099-9041-CDA975D3934C}" presName="accent_2" presStyleCnt="0"/>
      <dgm:spPr/>
    </dgm:pt>
    <dgm:pt modelId="{52BCF22B-A5DD-47B9-8F07-B82CB1592847}" type="pres">
      <dgm:prSet presAssocID="{6FBD969E-55EF-4099-9041-CDA975D3934C}" presName="accentRepeatNode" presStyleLbl="solidFgAcc1" presStyleIdx="1" presStyleCnt="5"/>
      <dgm:spPr/>
    </dgm:pt>
    <dgm:pt modelId="{74EA77B6-A870-4B86-9213-078D5008A1AB}" type="pres">
      <dgm:prSet presAssocID="{0D7D4D49-18FD-4D27-8777-1DC80060862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5BDFB8-7276-41BC-9C98-C7E3677D0091}" type="pres">
      <dgm:prSet presAssocID="{0D7D4D49-18FD-4D27-8777-1DC800608620}" presName="accent_3" presStyleCnt="0"/>
      <dgm:spPr/>
    </dgm:pt>
    <dgm:pt modelId="{81209CD3-FA16-4E40-B890-0840432BCD38}" type="pres">
      <dgm:prSet presAssocID="{0D7D4D49-18FD-4D27-8777-1DC800608620}" presName="accentRepeatNode" presStyleLbl="solidFgAcc1" presStyleIdx="2" presStyleCnt="5"/>
      <dgm:spPr/>
    </dgm:pt>
    <dgm:pt modelId="{78BCD043-B0B4-42EB-B461-EA4300945990}" type="pres">
      <dgm:prSet presAssocID="{3D4DAA62-CFDC-4B87-8E26-9D6B53790D61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0A8625-69EF-43AE-8A00-7DA31E299C15}" type="pres">
      <dgm:prSet presAssocID="{3D4DAA62-CFDC-4B87-8E26-9D6B53790D61}" presName="accent_4" presStyleCnt="0"/>
      <dgm:spPr/>
    </dgm:pt>
    <dgm:pt modelId="{2A5BAEFB-7859-404D-983A-7F181C977485}" type="pres">
      <dgm:prSet presAssocID="{3D4DAA62-CFDC-4B87-8E26-9D6B53790D61}" presName="accentRepeatNode" presStyleLbl="solidFgAcc1" presStyleIdx="3" presStyleCnt="5"/>
      <dgm:spPr/>
    </dgm:pt>
    <dgm:pt modelId="{97B823CC-9D67-4196-81DC-B339FF334A4F}" type="pres">
      <dgm:prSet presAssocID="{55D15D1F-4D3E-4BEC-B4CD-1877A364E680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019F35-B036-4AEF-B0DF-FB5B7832158E}" type="pres">
      <dgm:prSet presAssocID="{55D15D1F-4D3E-4BEC-B4CD-1877A364E680}" presName="accent_5" presStyleCnt="0"/>
      <dgm:spPr/>
    </dgm:pt>
    <dgm:pt modelId="{2828A076-4DDA-4529-850F-6BFC222BC6A5}" type="pres">
      <dgm:prSet presAssocID="{55D15D1F-4D3E-4BEC-B4CD-1877A364E680}" presName="accentRepeatNode" presStyleLbl="solidFgAcc1" presStyleIdx="4" presStyleCnt="5"/>
      <dgm:spPr/>
    </dgm:pt>
  </dgm:ptLst>
  <dgm:cxnLst>
    <dgm:cxn modelId="{B21E9992-0E89-476F-8728-B1EC4983DCDA}" srcId="{E5E17A54-F80C-469A-BC8F-899C748FE438}" destId="{0D7D4D49-18FD-4D27-8777-1DC800608620}" srcOrd="2" destOrd="0" parTransId="{28FD0030-B72B-4703-ABD8-91680FCB4332}" sibTransId="{E3FBCE69-9D0B-4AF1-8AB2-71C818BFA36F}"/>
    <dgm:cxn modelId="{2407BA7D-287D-4C29-9D2E-23A7B959CAA0}" type="presOf" srcId="{55D15D1F-4D3E-4BEC-B4CD-1877A364E680}" destId="{97B823CC-9D67-4196-81DC-B339FF334A4F}" srcOrd="0" destOrd="0" presId="urn:microsoft.com/office/officeart/2008/layout/VerticalCurvedList"/>
    <dgm:cxn modelId="{D00D799E-C08B-4D09-BC6C-42D4655B565A}" type="presOf" srcId="{E5E17A54-F80C-469A-BC8F-899C748FE438}" destId="{E79A3E01-8CA5-49E6-BD66-01B3456ED141}" srcOrd="0" destOrd="0" presId="urn:microsoft.com/office/officeart/2008/layout/VerticalCurvedList"/>
    <dgm:cxn modelId="{63E2F5B0-9682-4C88-9E31-5054B5F88DF0}" srcId="{E5E17A54-F80C-469A-BC8F-899C748FE438}" destId="{55D15D1F-4D3E-4BEC-B4CD-1877A364E680}" srcOrd="4" destOrd="0" parTransId="{CD93E468-5ADD-44D7-A025-5DBB542F1CFE}" sibTransId="{750516ED-74AE-47EA-96E6-308426FDE3BB}"/>
    <dgm:cxn modelId="{B9358808-2AEC-4E33-A2B2-59D817171322}" type="presOf" srcId="{6FBD969E-55EF-4099-9041-CDA975D3934C}" destId="{7E5E0561-883F-49B7-85CC-EF6662CA9FB1}" srcOrd="0" destOrd="0" presId="urn:microsoft.com/office/officeart/2008/layout/VerticalCurvedList"/>
    <dgm:cxn modelId="{344D0D0D-0BDB-440D-885F-54EC57880565}" type="presOf" srcId="{772821B9-5F23-47D5-8084-06B7FF2F4BD5}" destId="{4D2AB9FF-930A-4A31-A9B2-324E7C30AF85}" srcOrd="0" destOrd="0" presId="urn:microsoft.com/office/officeart/2008/layout/VerticalCurvedList"/>
    <dgm:cxn modelId="{0AEB01DA-7597-4A39-BC7D-94AA8AA81BEC}" type="presOf" srcId="{3D4DAA62-CFDC-4B87-8E26-9D6B53790D61}" destId="{78BCD043-B0B4-42EB-B461-EA4300945990}" srcOrd="0" destOrd="0" presId="urn:microsoft.com/office/officeart/2008/layout/VerticalCurvedList"/>
    <dgm:cxn modelId="{D46E77F8-8A84-44FF-8A54-B5C80AF59C86}" srcId="{E5E17A54-F80C-469A-BC8F-899C748FE438}" destId="{6FBD969E-55EF-4099-9041-CDA975D3934C}" srcOrd="1" destOrd="0" parTransId="{361E73FF-6748-4DB6-A0D6-0518C7818855}" sibTransId="{2E14D50D-FBE5-4277-A867-EB156CFF36E2}"/>
    <dgm:cxn modelId="{9BED1354-9C1E-41FD-9913-9FC513DD394F}" srcId="{E5E17A54-F80C-469A-BC8F-899C748FE438}" destId="{772821B9-5F23-47D5-8084-06B7FF2F4BD5}" srcOrd="0" destOrd="0" parTransId="{FC85B3FA-2318-4FEE-9AB1-E435885B409A}" sibTransId="{967BF156-0C66-4370-AD0F-D61425151175}"/>
    <dgm:cxn modelId="{78B7FA35-6285-4C00-96BE-F103BA966245}" srcId="{E5E17A54-F80C-469A-BC8F-899C748FE438}" destId="{3D4DAA62-CFDC-4B87-8E26-9D6B53790D61}" srcOrd="3" destOrd="0" parTransId="{69BE654A-B3DB-4AA8-980F-363EDA2C75C6}" sibTransId="{645A1F25-B23B-4350-9C33-9EC32B6042FC}"/>
    <dgm:cxn modelId="{7A63F684-AB40-4BF9-8F70-042001144CC2}" type="presOf" srcId="{0D7D4D49-18FD-4D27-8777-1DC800608620}" destId="{74EA77B6-A870-4B86-9213-078D5008A1AB}" srcOrd="0" destOrd="0" presId="urn:microsoft.com/office/officeart/2008/layout/VerticalCurvedList"/>
    <dgm:cxn modelId="{C10FA663-AECC-46DB-B55F-23C2D4024466}" type="presOf" srcId="{967BF156-0C66-4370-AD0F-D61425151175}" destId="{D8BC9A51-8A8C-40B3-A278-CB835D20C282}" srcOrd="0" destOrd="0" presId="urn:microsoft.com/office/officeart/2008/layout/VerticalCurvedList"/>
    <dgm:cxn modelId="{502D56B7-71B1-4509-802A-5EC3BE640830}" type="presParOf" srcId="{E79A3E01-8CA5-49E6-BD66-01B3456ED141}" destId="{696A4619-1E8E-4C7A-9026-ECD6D072DFBA}" srcOrd="0" destOrd="0" presId="urn:microsoft.com/office/officeart/2008/layout/VerticalCurvedList"/>
    <dgm:cxn modelId="{40EF6502-ACBB-4089-8BF2-E408DFEC1A21}" type="presParOf" srcId="{696A4619-1E8E-4C7A-9026-ECD6D072DFBA}" destId="{F6649CDD-4991-4BB2-9974-821BCF160DD2}" srcOrd="0" destOrd="0" presId="urn:microsoft.com/office/officeart/2008/layout/VerticalCurvedList"/>
    <dgm:cxn modelId="{ADB1A7EB-F952-4881-93D5-E8BF200FD74D}" type="presParOf" srcId="{F6649CDD-4991-4BB2-9974-821BCF160DD2}" destId="{94BEC3D6-D983-4614-8F78-4F0DA3C4497E}" srcOrd="0" destOrd="0" presId="urn:microsoft.com/office/officeart/2008/layout/VerticalCurvedList"/>
    <dgm:cxn modelId="{742A4D71-4D35-485A-B070-89CAD66A2D8A}" type="presParOf" srcId="{F6649CDD-4991-4BB2-9974-821BCF160DD2}" destId="{D8BC9A51-8A8C-40B3-A278-CB835D20C282}" srcOrd="1" destOrd="0" presId="urn:microsoft.com/office/officeart/2008/layout/VerticalCurvedList"/>
    <dgm:cxn modelId="{1DBFACF5-0045-44A5-A780-1C70F2332E3D}" type="presParOf" srcId="{F6649CDD-4991-4BB2-9974-821BCF160DD2}" destId="{57F7D075-9259-4D4B-93F8-635D619454F5}" srcOrd="2" destOrd="0" presId="urn:microsoft.com/office/officeart/2008/layout/VerticalCurvedList"/>
    <dgm:cxn modelId="{177C12BA-7B92-4530-9EE4-B65923C7A5E8}" type="presParOf" srcId="{F6649CDD-4991-4BB2-9974-821BCF160DD2}" destId="{215B65E0-6010-45EE-8E92-868D8D38478A}" srcOrd="3" destOrd="0" presId="urn:microsoft.com/office/officeart/2008/layout/VerticalCurvedList"/>
    <dgm:cxn modelId="{9A792794-0CF8-4D85-82C5-CEB1C31E2DA3}" type="presParOf" srcId="{696A4619-1E8E-4C7A-9026-ECD6D072DFBA}" destId="{4D2AB9FF-930A-4A31-A9B2-324E7C30AF85}" srcOrd="1" destOrd="0" presId="urn:microsoft.com/office/officeart/2008/layout/VerticalCurvedList"/>
    <dgm:cxn modelId="{F8B43EE2-B0A6-4D1C-8CE3-8CA00E277053}" type="presParOf" srcId="{696A4619-1E8E-4C7A-9026-ECD6D072DFBA}" destId="{F67DA173-A71B-426F-84B8-443408BF8163}" srcOrd="2" destOrd="0" presId="urn:microsoft.com/office/officeart/2008/layout/VerticalCurvedList"/>
    <dgm:cxn modelId="{5A8478D8-6949-459B-B123-E5B6D00ADAFE}" type="presParOf" srcId="{F67DA173-A71B-426F-84B8-443408BF8163}" destId="{C97369EE-ABAC-49F1-A29D-8A576C5EF85A}" srcOrd="0" destOrd="0" presId="urn:microsoft.com/office/officeart/2008/layout/VerticalCurvedList"/>
    <dgm:cxn modelId="{B57A4EB2-D2BA-4579-B03C-995CB44B3EFA}" type="presParOf" srcId="{696A4619-1E8E-4C7A-9026-ECD6D072DFBA}" destId="{7E5E0561-883F-49B7-85CC-EF6662CA9FB1}" srcOrd="3" destOrd="0" presId="urn:microsoft.com/office/officeart/2008/layout/VerticalCurvedList"/>
    <dgm:cxn modelId="{8A4D2A87-C8A7-4442-A7AE-33038593AF07}" type="presParOf" srcId="{696A4619-1E8E-4C7A-9026-ECD6D072DFBA}" destId="{5AE7C14E-D519-4C68-8E66-AF4453CE5FE3}" srcOrd="4" destOrd="0" presId="urn:microsoft.com/office/officeart/2008/layout/VerticalCurvedList"/>
    <dgm:cxn modelId="{778871E9-E89D-4FA6-9633-ADB15B27779F}" type="presParOf" srcId="{5AE7C14E-D519-4C68-8E66-AF4453CE5FE3}" destId="{52BCF22B-A5DD-47B9-8F07-B82CB1592847}" srcOrd="0" destOrd="0" presId="urn:microsoft.com/office/officeart/2008/layout/VerticalCurvedList"/>
    <dgm:cxn modelId="{B46CD3D6-6314-4E66-9586-585BC96A7804}" type="presParOf" srcId="{696A4619-1E8E-4C7A-9026-ECD6D072DFBA}" destId="{74EA77B6-A870-4B86-9213-078D5008A1AB}" srcOrd="5" destOrd="0" presId="urn:microsoft.com/office/officeart/2008/layout/VerticalCurvedList"/>
    <dgm:cxn modelId="{725AF322-5321-401C-805B-75AF4A79BF13}" type="presParOf" srcId="{696A4619-1E8E-4C7A-9026-ECD6D072DFBA}" destId="{995BDFB8-7276-41BC-9C98-C7E3677D0091}" srcOrd="6" destOrd="0" presId="urn:microsoft.com/office/officeart/2008/layout/VerticalCurvedList"/>
    <dgm:cxn modelId="{E16DD553-4CF7-4A27-A691-64F7E5858037}" type="presParOf" srcId="{995BDFB8-7276-41BC-9C98-C7E3677D0091}" destId="{81209CD3-FA16-4E40-B890-0840432BCD38}" srcOrd="0" destOrd="0" presId="urn:microsoft.com/office/officeart/2008/layout/VerticalCurvedList"/>
    <dgm:cxn modelId="{D55F9105-C04F-4D58-AE03-964AEC5DC955}" type="presParOf" srcId="{696A4619-1E8E-4C7A-9026-ECD6D072DFBA}" destId="{78BCD043-B0B4-42EB-B461-EA4300945990}" srcOrd="7" destOrd="0" presId="urn:microsoft.com/office/officeart/2008/layout/VerticalCurvedList"/>
    <dgm:cxn modelId="{EB9088A3-BE27-45DD-939A-1D35358938B1}" type="presParOf" srcId="{696A4619-1E8E-4C7A-9026-ECD6D072DFBA}" destId="{9C0A8625-69EF-43AE-8A00-7DA31E299C15}" srcOrd="8" destOrd="0" presId="urn:microsoft.com/office/officeart/2008/layout/VerticalCurvedList"/>
    <dgm:cxn modelId="{2ABD08D3-0598-4114-B222-90BB442818DA}" type="presParOf" srcId="{9C0A8625-69EF-43AE-8A00-7DA31E299C15}" destId="{2A5BAEFB-7859-404D-983A-7F181C977485}" srcOrd="0" destOrd="0" presId="urn:microsoft.com/office/officeart/2008/layout/VerticalCurvedList"/>
    <dgm:cxn modelId="{3BC41059-5645-4461-8EB8-F9D6E395341C}" type="presParOf" srcId="{696A4619-1E8E-4C7A-9026-ECD6D072DFBA}" destId="{97B823CC-9D67-4196-81DC-B339FF334A4F}" srcOrd="9" destOrd="0" presId="urn:microsoft.com/office/officeart/2008/layout/VerticalCurvedList"/>
    <dgm:cxn modelId="{A16A627C-7CB5-4EFF-8548-138DD9E40354}" type="presParOf" srcId="{696A4619-1E8E-4C7A-9026-ECD6D072DFBA}" destId="{61019F35-B036-4AEF-B0DF-FB5B7832158E}" srcOrd="10" destOrd="0" presId="urn:microsoft.com/office/officeart/2008/layout/VerticalCurvedList"/>
    <dgm:cxn modelId="{897B2CBF-649C-4842-9C2A-C1FA313DF496}" type="presParOf" srcId="{61019F35-B036-4AEF-B0DF-FB5B7832158E}" destId="{2828A076-4DDA-4529-850F-6BFC222BC6A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FABDAB-727B-0847-9B93-A16DD5FEFC74}">
      <dsp:nvSpPr>
        <dsp:cNvPr id="0" name=""/>
        <dsp:cNvSpPr/>
      </dsp:nvSpPr>
      <dsp:spPr>
        <a:xfrm rot="5400000">
          <a:off x="-238004" y="239080"/>
          <a:ext cx="1586697" cy="1110688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1</a:t>
          </a:r>
          <a:endParaRPr lang="en-US" sz="3100" kern="1200" dirty="0"/>
        </a:p>
      </dsp:txBody>
      <dsp:txXfrm rot="-5400000">
        <a:off x="1" y="556419"/>
        <a:ext cx="1110688" cy="476009"/>
      </dsp:txXfrm>
    </dsp:sp>
    <dsp:sp modelId="{2472ABCD-9F17-5B4D-B44B-5E629EFB00F4}">
      <dsp:nvSpPr>
        <dsp:cNvPr id="0" name=""/>
        <dsp:cNvSpPr/>
      </dsp:nvSpPr>
      <dsp:spPr>
        <a:xfrm rot="5400000">
          <a:off x="4154467" y="-3042703"/>
          <a:ext cx="1031353" cy="71189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/>
            <a:t>Overview: Recent Curriculum Changes</a:t>
          </a:r>
          <a:endParaRPr lang="en-US" sz="3200" kern="1200" dirty="0"/>
        </a:p>
      </dsp:txBody>
      <dsp:txXfrm rot="-5400000">
        <a:off x="1110689" y="51422"/>
        <a:ext cx="7068564" cy="930659"/>
      </dsp:txXfrm>
    </dsp:sp>
    <dsp:sp modelId="{4C4E113C-70EF-744D-ACFC-28B5E0111078}">
      <dsp:nvSpPr>
        <dsp:cNvPr id="0" name=""/>
        <dsp:cNvSpPr/>
      </dsp:nvSpPr>
      <dsp:spPr>
        <a:xfrm rot="5400000">
          <a:off x="-238004" y="1631437"/>
          <a:ext cx="1586697" cy="1110688"/>
        </a:xfrm>
        <a:prstGeom prst="chevron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2</a:t>
          </a:r>
          <a:endParaRPr lang="en-US" sz="3100" kern="1200" dirty="0"/>
        </a:p>
      </dsp:txBody>
      <dsp:txXfrm rot="-5400000">
        <a:off x="1" y="1948776"/>
        <a:ext cx="1110688" cy="476009"/>
      </dsp:txXfrm>
    </dsp:sp>
    <dsp:sp modelId="{CFBAFE13-777B-984D-9633-E28526DF6152}">
      <dsp:nvSpPr>
        <dsp:cNvPr id="0" name=""/>
        <dsp:cNvSpPr/>
      </dsp:nvSpPr>
      <dsp:spPr>
        <a:xfrm rot="5400000">
          <a:off x="4154467" y="-1650346"/>
          <a:ext cx="1031353" cy="71189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/>
            <a:t>Common Threads</a:t>
          </a:r>
          <a:endParaRPr lang="en-US" sz="3200" kern="1200" dirty="0"/>
        </a:p>
      </dsp:txBody>
      <dsp:txXfrm rot="-5400000">
        <a:off x="1110689" y="1443779"/>
        <a:ext cx="7068564" cy="930659"/>
      </dsp:txXfrm>
    </dsp:sp>
    <dsp:sp modelId="{290D4FCF-C132-FD48-B0ED-2C6A80089831}">
      <dsp:nvSpPr>
        <dsp:cNvPr id="0" name=""/>
        <dsp:cNvSpPr/>
      </dsp:nvSpPr>
      <dsp:spPr>
        <a:xfrm rot="5400000">
          <a:off x="-238004" y="3023794"/>
          <a:ext cx="1586697" cy="1110688"/>
        </a:xfrm>
        <a:prstGeom prst="chevron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3</a:t>
          </a:r>
          <a:endParaRPr lang="en-US" sz="3100" kern="1200" dirty="0"/>
        </a:p>
      </dsp:txBody>
      <dsp:txXfrm rot="-5400000">
        <a:off x="1" y="3341133"/>
        <a:ext cx="1110688" cy="476009"/>
      </dsp:txXfrm>
    </dsp:sp>
    <dsp:sp modelId="{1D3E97A7-92CE-2B45-B8E4-B34E5AC47CDF}">
      <dsp:nvSpPr>
        <dsp:cNvPr id="0" name=""/>
        <dsp:cNvSpPr/>
      </dsp:nvSpPr>
      <dsp:spPr>
        <a:xfrm rot="5400000">
          <a:off x="4154467" y="-257989"/>
          <a:ext cx="1031353" cy="71189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200" kern="1200" dirty="0" smtClean="0"/>
            <a:t>Lessons Learned</a:t>
          </a:r>
          <a:endParaRPr lang="en-US" sz="3200" kern="1200" dirty="0"/>
        </a:p>
      </dsp:txBody>
      <dsp:txXfrm rot="-5400000">
        <a:off x="1110689" y="2836136"/>
        <a:ext cx="7068564" cy="93065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1FB025-4D59-4A14-9529-F2C5C5C0CF20}">
      <dsp:nvSpPr>
        <dsp:cNvPr id="0" name=""/>
        <dsp:cNvSpPr/>
      </dsp:nvSpPr>
      <dsp:spPr>
        <a:xfrm>
          <a:off x="-4944569" y="-757652"/>
          <a:ext cx="5888868" cy="5888868"/>
        </a:xfrm>
        <a:prstGeom prst="blockArc">
          <a:avLst>
            <a:gd name="adj1" fmla="val 18900000"/>
            <a:gd name="adj2" fmla="val 2700000"/>
            <a:gd name="adj3" fmla="val 367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9E010A-0597-457F-B78B-57D388EB069E}">
      <dsp:nvSpPr>
        <dsp:cNvPr id="0" name=""/>
        <dsp:cNvSpPr/>
      </dsp:nvSpPr>
      <dsp:spPr>
        <a:xfrm>
          <a:off x="413143" y="273260"/>
          <a:ext cx="7680180" cy="5468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078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Fix issues incrementally</a:t>
          </a:r>
          <a:endParaRPr lang="en-US" sz="2700" kern="1200" dirty="0"/>
        </a:p>
      </dsp:txBody>
      <dsp:txXfrm>
        <a:off x="413143" y="273260"/>
        <a:ext cx="7680180" cy="546870"/>
      </dsp:txXfrm>
    </dsp:sp>
    <dsp:sp modelId="{4A43B8FF-348C-4D91-AD9E-F548BD65AA26}">
      <dsp:nvSpPr>
        <dsp:cNvPr id="0" name=""/>
        <dsp:cNvSpPr/>
      </dsp:nvSpPr>
      <dsp:spPr>
        <a:xfrm>
          <a:off x="71349" y="204901"/>
          <a:ext cx="683587" cy="6835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D17DAC-423F-422A-81A1-EB16554FA58A}">
      <dsp:nvSpPr>
        <dsp:cNvPr id="0" name=""/>
        <dsp:cNvSpPr/>
      </dsp:nvSpPr>
      <dsp:spPr>
        <a:xfrm>
          <a:off x="805014" y="1093303"/>
          <a:ext cx="7288309" cy="5468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078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Provide tailored on-going training for developers</a:t>
          </a:r>
          <a:endParaRPr lang="en-US" sz="2700" kern="1200" dirty="0"/>
        </a:p>
      </dsp:txBody>
      <dsp:txXfrm>
        <a:off x="805014" y="1093303"/>
        <a:ext cx="7288309" cy="546870"/>
      </dsp:txXfrm>
    </dsp:sp>
    <dsp:sp modelId="{B7FC5558-9883-4C9E-AD6F-7C2F778601BA}">
      <dsp:nvSpPr>
        <dsp:cNvPr id="0" name=""/>
        <dsp:cNvSpPr/>
      </dsp:nvSpPr>
      <dsp:spPr>
        <a:xfrm>
          <a:off x="463221" y="1024944"/>
          <a:ext cx="683587" cy="6835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A12C78-3C6D-4492-A16C-27ADF0D60489}">
      <dsp:nvSpPr>
        <dsp:cNvPr id="0" name=""/>
        <dsp:cNvSpPr/>
      </dsp:nvSpPr>
      <dsp:spPr>
        <a:xfrm>
          <a:off x="925287" y="1913346"/>
          <a:ext cx="7168036" cy="5468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078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smtClean="0"/>
            <a:t>Allow developers to learn new tools</a:t>
          </a:r>
          <a:endParaRPr lang="en-US" sz="2700" kern="1200"/>
        </a:p>
      </dsp:txBody>
      <dsp:txXfrm>
        <a:off x="925287" y="1913346"/>
        <a:ext cx="7168036" cy="546870"/>
      </dsp:txXfrm>
    </dsp:sp>
    <dsp:sp modelId="{61FFE5FD-387E-48F5-AB1C-F2C623F5A57A}">
      <dsp:nvSpPr>
        <dsp:cNvPr id="0" name=""/>
        <dsp:cNvSpPr/>
      </dsp:nvSpPr>
      <dsp:spPr>
        <a:xfrm>
          <a:off x="583494" y="1844987"/>
          <a:ext cx="683587" cy="6835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7F7E13-54C1-44FC-94CD-350D81251D8A}">
      <dsp:nvSpPr>
        <dsp:cNvPr id="0" name=""/>
        <dsp:cNvSpPr/>
      </dsp:nvSpPr>
      <dsp:spPr>
        <a:xfrm>
          <a:off x="805014" y="2733389"/>
          <a:ext cx="7288309" cy="5468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078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Provide orientations</a:t>
          </a:r>
          <a:endParaRPr lang="en-US" sz="2700" kern="1200" dirty="0"/>
        </a:p>
      </dsp:txBody>
      <dsp:txXfrm>
        <a:off x="805014" y="2733389"/>
        <a:ext cx="7288309" cy="546870"/>
      </dsp:txXfrm>
    </dsp:sp>
    <dsp:sp modelId="{8AA87898-79F8-44D0-BAAA-DB4D48F2F754}">
      <dsp:nvSpPr>
        <dsp:cNvPr id="0" name=""/>
        <dsp:cNvSpPr/>
      </dsp:nvSpPr>
      <dsp:spPr>
        <a:xfrm>
          <a:off x="463221" y="2665030"/>
          <a:ext cx="683587" cy="6835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48D584-C252-4C8F-8B58-A91FFE5B092E}">
      <dsp:nvSpPr>
        <dsp:cNvPr id="0" name=""/>
        <dsp:cNvSpPr/>
      </dsp:nvSpPr>
      <dsp:spPr>
        <a:xfrm>
          <a:off x="413143" y="3553432"/>
          <a:ext cx="7680180" cy="5468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078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smtClean="0"/>
            <a:t>Receive frequent feedback</a:t>
          </a:r>
          <a:endParaRPr lang="en-US" sz="2700" kern="1200"/>
        </a:p>
      </dsp:txBody>
      <dsp:txXfrm>
        <a:off x="413143" y="3553432"/>
        <a:ext cx="7680180" cy="546870"/>
      </dsp:txXfrm>
    </dsp:sp>
    <dsp:sp modelId="{B5DC40F9-1A43-4A02-81DD-C172124C6AB2}">
      <dsp:nvSpPr>
        <dsp:cNvPr id="0" name=""/>
        <dsp:cNvSpPr/>
      </dsp:nvSpPr>
      <dsp:spPr>
        <a:xfrm>
          <a:off x="71349" y="3485073"/>
          <a:ext cx="683587" cy="6835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5646A-2144-48BA-9658-ADBA8FFAFD41}">
      <dsp:nvSpPr>
        <dsp:cNvPr id="0" name=""/>
        <dsp:cNvSpPr/>
      </dsp:nvSpPr>
      <dsp:spPr>
        <a:xfrm>
          <a:off x="-4944569" y="-757652"/>
          <a:ext cx="5888868" cy="5888868"/>
        </a:xfrm>
        <a:prstGeom prst="blockArc">
          <a:avLst>
            <a:gd name="adj1" fmla="val 18900000"/>
            <a:gd name="adj2" fmla="val 2700000"/>
            <a:gd name="adj3" fmla="val 367"/>
          </a:avLst>
        </a:prstGeom>
        <a:noFill/>
        <a:ln w="254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730244-23BD-4209-A1C4-38607BAA2D69}">
      <dsp:nvSpPr>
        <dsp:cNvPr id="0" name=""/>
        <dsp:cNvSpPr/>
      </dsp:nvSpPr>
      <dsp:spPr>
        <a:xfrm>
          <a:off x="494492" y="336239"/>
          <a:ext cx="7675032" cy="67282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4058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Involve stakeholders and teachers</a:t>
          </a:r>
          <a:endParaRPr lang="en-US" sz="3500" kern="1200" dirty="0"/>
        </a:p>
      </dsp:txBody>
      <dsp:txXfrm>
        <a:off x="494492" y="336239"/>
        <a:ext cx="7675032" cy="672828"/>
      </dsp:txXfrm>
    </dsp:sp>
    <dsp:sp modelId="{00E9BCA5-B591-4BA7-8C1C-D817346DF11D}">
      <dsp:nvSpPr>
        <dsp:cNvPr id="0" name=""/>
        <dsp:cNvSpPr/>
      </dsp:nvSpPr>
      <dsp:spPr>
        <a:xfrm>
          <a:off x="73973" y="252135"/>
          <a:ext cx="841036" cy="8410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E58D8B-E79B-42A5-B1F9-BC732A0CA1D8}">
      <dsp:nvSpPr>
        <dsp:cNvPr id="0" name=""/>
        <dsp:cNvSpPr/>
      </dsp:nvSpPr>
      <dsp:spPr>
        <a:xfrm>
          <a:off x="880240" y="1345657"/>
          <a:ext cx="7289283" cy="67282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4058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Receive support from leadership</a:t>
          </a:r>
          <a:endParaRPr lang="en-US" sz="3500" kern="1200" dirty="0"/>
        </a:p>
      </dsp:txBody>
      <dsp:txXfrm>
        <a:off x="880240" y="1345657"/>
        <a:ext cx="7289283" cy="672828"/>
      </dsp:txXfrm>
    </dsp:sp>
    <dsp:sp modelId="{C23EE1AB-ACF2-4B15-9244-96B3ED93E167}">
      <dsp:nvSpPr>
        <dsp:cNvPr id="0" name=""/>
        <dsp:cNvSpPr/>
      </dsp:nvSpPr>
      <dsp:spPr>
        <a:xfrm>
          <a:off x="459722" y="1261554"/>
          <a:ext cx="841036" cy="8410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D779A-A8FC-4909-A91E-BC01ED0AB1D9}">
      <dsp:nvSpPr>
        <dsp:cNvPr id="0" name=""/>
        <dsp:cNvSpPr/>
      </dsp:nvSpPr>
      <dsp:spPr>
        <a:xfrm>
          <a:off x="880240" y="2355076"/>
          <a:ext cx="7289283" cy="67282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4058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Foster cross-division collaboration</a:t>
          </a:r>
          <a:endParaRPr lang="en-US" sz="3500" kern="1200" dirty="0"/>
        </a:p>
      </dsp:txBody>
      <dsp:txXfrm>
        <a:off x="880240" y="2355076"/>
        <a:ext cx="7289283" cy="672828"/>
      </dsp:txXfrm>
    </dsp:sp>
    <dsp:sp modelId="{E69C5F7C-B1BB-4EAD-B7EC-464E5B0A8BED}">
      <dsp:nvSpPr>
        <dsp:cNvPr id="0" name=""/>
        <dsp:cNvSpPr/>
      </dsp:nvSpPr>
      <dsp:spPr>
        <a:xfrm>
          <a:off x="459722" y="2270972"/>
          <a:ext cx="841036" cy="8410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09F52E-A75F-4C65-9006-AEDBC8B6D5F7}">
      <dsp:nvSpPr>
        <dsp:cNvPr id="0" name=""/>
        <dsp:cNvSpPr/>
      </dsp:nvSpPr>
      <dsp:spPr>
        <a:xfrm>
          <a:off x="494492" y="3364494"/>
          <a:ext cx="7675032" cy="67282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4058" tIns="88900" rIns="88900" bIns="8890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smtClean="0"/>
            <a:t>Encourage student autonomy</a:t>
          </a:r>
          <a:endParaRPr lang="en-US" sz="3500" kern="1200"/>
        </a:p>
      </dsp:txBody>
      <dsp:txXfrm>
        <a:off x="494492" y="3364494"/>
        <a:ext cx="7675032" cy="672828"/>
      </dsp:txXfrm>
    </dsp:sp>
    <dsp:sp modelId="{A6FD351B-2C1A-40E4-8C61-2818C7DF8A9C}">
      <dsp:nvSpPr>
        <dsp:cNvPr id="0" name=""/>
        <dsp:cNvSpPr/>
      </dsp:nvSpPr>
      <dsp:spPr>
        <a:xfrm>
          <a:off x="73973" y="3280390"/>
          <a:ext cx="841036" cy="8410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A49E64-AE45-4373-808D-7092B47DBAC7}">
      <dsp:nvSpPr>
        <dsp:cNvPr id="0" name=""/>
        <dsp:cNvSpPr/>
      </dsp:nvSpPr>
      <dsp:spPr>
        <a:xfrm>
          <a:off x="0" y="706120"/>
          <a:ext cx="7391400" cy="2956560"/>
        </a:xfrm>
        <a:prstGeom prst="leftRightRibb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DA2813-B025-483C-B2D2-0908F0130E90}">
      <dsp:nvSpPr>
        <dsp:cNvPr id="0" name=""/>
        <dsp:cNvSpPr/>
      </dsp:nvSpPr>
      <dsp:spPr>
        <a:xfrm>
          <a:off x="886968" y="1223518"/>
          <a:ext cx="2439161" cy="14487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5796" rIns="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Digital Natives</a:t>
          </a:r>
          <a:endParaRPr lang="en-US" sz="4100" kern="1200" dirty="0"/>
        </a:p>
      </dsp:txBody>
      <dsp:txXfrm>
        <a:off x="886968" y="1223518"/>
        <a:ext cx="2439161" cy="1448714"/>
      </dsp:txXfrm>
    </dsp:sp>
    <dsp:sp modelId="{B6117B66-ED46-498A-93B1-7A3FC4B2289A}">
      <dsp:nvSpPr>
        <dsp:cNvPr id="0" name=""/>
        <dsp:cNvSpPr/>
      </dsp:nvSpPr>
      <dsp:spPr>
        <a:xfrm>
          <a:off x="3695700" y="1696567"/>
          <a:ext cx="2882646" cy="14487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45796" rIns="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>
              <a:solidFill>
                <a:srgbClr val="FFC000"/>
              </a:solidFill>
            </a:rPr>
            <a:t>Digital Immigrants</a:t>
          </a:r>
          <a:endParaRPr lang="en-US" sz="4100" kern="1200" dirty="0">
            <a:solidFill>
              <a:srgbClr val="FFC000"/>
            </a:solidFill>
          </a:endParaRPr>
        </a:p>
      </dsp:txBody>
      <dsp:txXfrm>
        <a:off x="3695700" y="1696567"/>
        <a:ext cx="2882646" cy="144871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DA0879-375D-4359-9457-D171D61021AA}">
      <dsp:nvSpPr>
        <dsp:cNvPr id="0" name=""/>
        <dsp:cNvSpPr/>
      </dsp:nvSpPr>
      <dsp:spPr>
        <a:xfrm>
          <a:off x="2825945" y="1985964"/>
          <a:ext cx="1472809" cy="147280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Change</a:t>
          </a:r>
          <a:endParaRPr lang="en-US" sz="2600" kern="1200" dirty="0"/>
        </a:p>
      </dsp:txBody>
      <dsp:txXfrm>
        <a:off x="3041633" y="2201652"/>
        <a:ext cx="1041433" cy="1041433"/>
      </dsp:txXfrm>
    </dsp:sp>
    <dsp:sp modelId="{6D9A82C5-75F1-4A22-AACF-78ACCCCF33E5}">
      <dsp:nvSpPr>
        <dsp:cNvPr id="0" name=""/>
        <dsp:cNvSpPr/>
      </dsp:nvSpPr>
      <dsp:spPr>
        <a:xfrm rot="10800000">
          <a:off x="1400037" y="2512493"/>
          <a:ext cx="1347482" cy="41975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A97B3D-537A-4AFB-A31A-76A9FC14121B}">
      <dsp:nvSpPr>
        <dsp:cNvPr id="0" name=""/>
        <dsp:cNvSpPr/>
      </dsp:nvSpPr>
      <dsp:spPr>
        <a:xfrm>
          <a:off x="700453" y="2162701"/>
          <a:ext cx="1399168" cy="11193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Administrators</a:t>
          </a:r>
          <a:endParaRPr lang="en-US" sz="1600" kern="1200" dirty="0"/>
        </a:p>
      </dsp:txBody>
      <dsp:txXfrm>
        <a:off x="733237" y="2195485"/>
        <a:ext cx="1333600" cy="1053766"/>
      </dsp:txXfrm>
    </dsp:sp>
    <dsp:sp modelId="{B25A2441-1E57-4AB5-8BCC-B8A7430C6709}">
      <dsp:nvSpPr>
        <dsp:cNvPr id="0" name=""/>
        <dsp:cNvSpPr/>
      </dsp:nvSpPr>
      <dsp:spPr>
        <a:xfrm rot="13500000">
          <a:off x="1836029" y="1459915"/>
          <a:ext cx="1347482" cy="41975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8A034-EBA2-4F7A-8BFB-3696FCE12890}">
      <dsp:nvSpPr>
        <dsp:cNvPr id="0" name=""/>
        <dsp:cNvSpPr/>
      </dsp:nvSpPr>
      <dsp:spPr>
        <a:xfrm>
          <a:off x="1333779" y="633715"/>
          <a:ext cx="1399168" cy="1119334"/>
        </a:xfrm>
        <a:prstGeom prst="roundRect">
          <a:avLst>
            <a:gd name="adj" fmla="val 10000"/>
          </a:avLst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Students</a:t>
          </a:r>
          <a:endParaRPr lang="en-US" sz="1600" kern="1200" dirty="0"/>
        </a:p>
      </dsp:txBody>
      <dsp:txXfrm>
        <a:off x="1366563" y="666499"/>
        <a:ext cx="1333600" cy="1053766"/>
      </dsp:txXfrm>
    </dsp:sp>
    <dsp:sp modelId="{A1A8BE02-9785-4526-9216-8C48330D9333}">
      <dsp:nvSpPr>
        <dsp:cNvPr id="0" name=""/>
        <dsp:cNvSpPr/>
      </dsp:nvSpPr>
      <dsp:spPr>
        <a:xfrm rot="16200000">
          <a:off x="2888608" y="1023922"/>
          <a:ext cx="1347482" cy="41975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E4CBA-45C4-485A-BC0C-DF96451FE367}">
      <dsp:nvSpPr>
        <dsp:cNvPr id="0" name=""/>
        <dsp:cNvSpPr/>
      </dsp:nvSpPr>
      <dsp:spPr>
        <a:xfrm>
          <a:off x="2862765" y="389"/>
          <a:ext cx="1399168" cy="1119334"/>
        </a:xfrm>
        <a:prstGeom prst="roundRect">
          <a:avLst>
            <a:gd name="adj" fmla="val 10000"/>
          </a:avLst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Teachers</a:t>
          </a:r>
          <a:endParaRPr lang="en-US" sz="1600" kern="1200" dirty="0"/>
        </a:p>
      </dsp:txBody>
      <dsp:txXfrm>
        <a:off x="2895549" y="33173"/>
        <a:ext cx="1333600" cy="1053766"/>
      </dsp:txXfrm>
    </dsp:sp>
    <dsp:sp modelId="{88981D17-FF90-42AE-BD51-902CCE2B84D2}">
      <dsp:nvSpPr>
        <dsp:cNvPr id="0" name=""/>
        <dsp:cNvSpPr/>
      </dsp:nvSpPr>
      <dsp:spPr>
        <a:xfrm rot="18900000">
          <a:off x="3941187" y="1459915"/>
          <a:ext cx="1347482" cy="41975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ADDA31-B465-4366-B763-1F1F4D46585C}">
      <dsp:nvSpPr>
        <dsp:cNvPr id="0" name=""/>
        <dsp:cNvSpPr/>
      </dsp:nvSpPr>
      <dsp:spPr>
        <a:xfrm>
          <a:off x="4391751" y="633715"/>
          <a:ext cx="1399168" cy="1119334"/>
        </a:xfrm>
        <a:prstGeom prst="roundRect">
          <a:avLst>
            <a:gd name="adj" fmla="val 10000"/>
          </a:avLst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Developers</a:t>
          </a:r>
          <a:endParaRPr lang="en-US" sz="1600" kern="1200" dirty="0"/>
        </a:p>
      </dsp:txBody>
      <dsp:txXfrm>
        <a:off x="4424535" y="666499"/>
        <a:ext cx="1333600" cy="1053766"/>
      </dsp:txXfrm>
    </dsp:sp>
    <dsp:sp modelId="{EC1C1DBC-4A4E-424F-886F-E81F9CD2718B}">
      <dsp:nvSpPr>
        <dsp:cNvPr id="0" name=""/>
        <dsp:cNvSpPr/>
      </dsp:nvSpPr>
      <dsp:spPr>
        <a:xfrm>
          <a:off x="4377179" y="2512493"/>
          <a:ext cx="1347482" cy="41975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93CB82-F1FE-4F5B-84D9-FF4B26D7F068}">
      <dsp:nvSpPr>
        <dsp:cNvPr id="0" name=""/>
        <dsp:cNvSpPr/>
      </dsp:nvSpPr>
      <dsp:spPr>
        <a:xfrm>
          <a:off x="5025078" y="2162701"/>
          <a:ext cx="1399168" cy="1119334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Reviewers</a:t>
          </a:r>
          <a:endParaRPr lang="en-US" sz="1600" kern="1200" dirty="0"/>
        </a:p>
      </dsp:txBody>
      <dsp:txXfrm>
        <a:off x="5057862" y="2195485"/>
        <a:ext cx="1333600" cy="105376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23FF31-5107-4465-9756-B3582DD3A650}">
      <dsp:nvSpPr>
        <dsp:cNvPr id="0" name=""/>
        <dsp:cNvSpPr/>
      </dsp:nvSpPr>
      <dsp:spPr>
        <a:xfrm rot="16200000">
          <a:off x="2259" y="2"/>
          <a:ext cx="2181820" cy="2184394"/>
        </a:xfrm>
        <a:prstGeom prst="downArrow">
          <a:avLst>
            <a:gd name="adj1" fmla="val 50000"/>
            <a:gd name="adj2" fmla="val 3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Distraction?</a:t>
          </a:r>
          <a:endParaRPr lang="en-US" sz="2300" kern="1200" dirty="0"/>
        </a:p>
      </dsp:txBody>
      <dsp:txXfrm rot="5400000">
        <a:off x="972" y="546744"/>
        <a:ext cx="1802576" cy="1090910"/>
      </dsp:txXfrm>
    </dsp:sp>
    <dsp:sp modelId="{CA7BC5D1-3C00-406A-A650-68CF994A912A}">
      <dsp:nvSpPr>
        <dsp:cNvPr id="0" name=""/>
        <dsp:cNvSpPr/>
      </dsp:nvSpPr>
      <dsp:spPr>
        <a:xfrm rot="5400000">
          <a:off x="3911920" y="1289"/>
          <a:ext cx="2181820" cy="2181820"/>
        </a:xfrm>
        <a:prstGeom prst="downArrow">
          <a:avLst>
            <a:gd name="adj1" fmla="val 50000"/>
            <a:gd name="adj2" fmla="val 35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Tools?</a:t>
          </a:r>
          <a:endParaRPr lang="en-US" sz="2300" kern="1200" dirty="0"/>
        </a:p>
      </dsp:txBody>
      <dsp:txXfrm rot="-5400000">
        <a:off x="4293738" y="546744"/>
        <a:ext cx="1800002" cy="109091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5E46C7-92F4-7947-AE99-10E77E095454}">
      <dsp:nvSpPr>
        <dsp:cNvPr id="0" name=""/>
        <dsp:cNvSpPr/>
      </dsp:nvSpPr>
      <dsp:spPr>
        <a:xfrm>
          <a:off x="3256675" y="2640717"/>
          <a:ext cx="2133602" cy="94068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Technology</a:t>
          </a:r>
          <a:endParaRPr lang="en-US" sz="2400" kern="1200" dirty="0"/>
        </a:p>
      </dsp:txBody>
      <dsp:txXfrm>
        <a:off x="3569134" y="2778477"/>
        <a:ext cx="1508684" cy="665163"/>
      </dsp:txXfrm>
    </dsp:sp>
    <dsp:sp modelId="{7B155440-A1A3-C04F-93C8-6A16D36DE39F}">
      <dsp:nvSpPr>
        <dsp:cNvPr id="0" name=""/>
        <dsp:cNvSpPr/>
      </dsp:nvSpPr>
      <dsp:spPr>
        <a:xfrm rot="16200000">
          <a:off x="3870666" y="2170139"/>
          <a:ext cx="905620" cy="35535"/>
        </a:xfrm>
        <a:custGeom>
          <a:avLst/>
          <a:gdLst/>
          <a:ahLst/>
          <a:cxnLst/>
          <a:rect l="0" t="0" r="0" b="0"/>
          <a:pathLst>
            <a:path>
              <a:moveTo>
                <a:pt x="0" y="17767"/>
              </a:moveTo>
              <a:lnTo>
                <a:pt x="905620" y="17767"/>
              </a:lnTo>
            </a:path>
          </a:pathLst>
        </a:custGeom>
        <a:noFill/>
        <a:ln w="63500" cap="flat" cmpd="sng" algn="ctr">
          <a:solidFill>
            <a:schemeClr val="tx2">
              <a:lumMod val="60000"/>
              <a:lumOff val="40000"/>
            </a:schemeClr>
          </a:solidFill>
          <a:prstDash val="sysDot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300836" y="2165266"/>
        <a:ext cx="45281" cy="45281"/>
      </dsp:txXfrm>
    </dsp:sp>
    <dsp:sp modelId="{5332334B-67A3-0E41-A1D8-3CD4FECC209A}">
      <dsp:nvSpPr>
        <dsp:cNvPr id="0" name=""/>
        <dsp:cNvSpPr/>
      </dsp:nvSpPr>
      <dsp:spPr>
        <a:xfrm>
          <a:off x="2438404" y="20147"/>
          <a:ext cx="3770144" cy="171494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Student Learning</a:t>
          </a:r>
          <a:endParaRPr lang="en-US" sz="2800" kern="1200" dirty="0"/>
        </a:p>
      </dsp:txBody>
      <dsp:txXfrm>
        <a:off x="2990529" y="271295"/>
        <a:ext cx="2665894" cy="1212653"/>
      </dsp:txXfrm>
    </dsp:sp>
    <dsp:sp modelId="{7ED0797F-FC97-7645-BE67-DA6AB12F1DFA}">
      <dsp:nvSpPr>
        <dsp:cNvPr id="0" name=""/>
        <dsp:cNvSpPr/>
      </dsp:nvSpPr>
      <dsp:spPr>
        <a:xfrm rot="1800000">
          <a:off x="4936678" y="3594954"/>
          <a:ext cx="511407" cy="35535"/>
        </a:xfrm>
        <a:custGeom>
          <a:avLst/>
          <a:gdLst/>
          <a:ahLst/>
          <a:cxnLst/>
          <a:rect l="0" t="0" r="0" b="0"/>
          <a:pathLst>
            <a:path>
              <a:moveTo>
                <a:pt x="0" y="17767"/>
              </a:moveTo>
              <a:lnTo>
                <a:pt x="511407" y="17767"/>
              </a:lnTo>
            </a:path>
          </a:pathLst>
        </a:custGeom>
        <a:noFill/>
        <a:ln w="63500" cap="flat" cmpd="sng" algn="ctr">
          <a:solidFill>
            <a:schemeClr val="tx2">
              <a:lumMod val="60000"/>
              <a:lumOff val="40000"/>
            </a:schemeClr>
          </a:solidFill>
          <a:prstDash val="sysDot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179597" y="3599937"/>
        <a:ext cx="25570" cy="25570"/>
      </dsp:txXfrm>
    </dsp:sp>
    <dsp:sp modelId="{9EDC57C3-B498-E04A-BA46-99A6F4114BDE}">
      <dsp:nvSpPr>
        <dsp:cNvPr id="0" name=""/>
        <dsp:cNvSpPr/>
      </dsp:nvSpPr>
      <dsp:spPr>
        <a:xfrm>
          <a:off x="5232218" y="3370303"/>
          <a:ext cx="2050941" cy="171494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Curriculum</a:t>
          </a:r>
          <a:endParaRPr lang="en-US" sz="2400" kern="1200" dirty="0"/>
        </a:p>
      </dsp:txBody>
      <dsp:txXfrm>
        <a:off x="5532571" y="3621451"/>
        <a:ext cx="1450235" cy="1212653"/>
      </dsp:txXfrm>
    </dsp:sp>
    <dsp:sp modelId="{5F778FB9-AFD6-6C48-B151-ABE8D52FF8B9}">
      <dsp:nvSpPr>
        <dsp:cNvPr id="0" name=""/>
        <dsp:cNvSpPr/>
      </dsp:nvSpPr>
      <dsp:spPr>
        <a:xfrm rot="9000000">
          <a:off x="3174491" y="3601485"/>
          <a:ext cx="537532" cy="35535"/>
        </a:xfrm>
        <a:custGeom>
          <a:avLst/>
          <a:gdLst/>
          <a:ahLst/>
          <a:cxnLst/>
          <a:rect l="0" t="0" r="0" b="0"/>
          <a:pathLst>
            <a:path>
              <a:moveTo>
                <a:pt x="0" y="17767"/>
              </a:moveTo>
              <a:lnTo>
                <a:pt x="537532" y="17767"/>
              </a:lnTo>
            </a:path>
          </a:pathLst>
        </a:custGeom>
        <a:noFill/>
        <a:ln w="63500" cap="flat" cmpd="sng" algn="ctr">
          <a:solidFill>
            <a:schemeClr val="tx2">
              <a:lumMod val="60000"/>
              <a:lumOff val="40000"/>
            </a:schemeClr>
          </a:solidFill>
          <a:prstDash val="sysDot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429819" y="3605815"/>
        <a:ext cx="26876" cy="26876"/>
      </dsp:txXfrm>
    </dsp:sp>
    <dsp:sp modelId="{DACF5A37-39A7-3D43-B9D9-89BD033C4FB3}">
      <dsp:nvSpPr>
        <dsp:cNvPr id="0" name=""/>
        <dsp:cNvSpPr/>
      </dsp:nvSpPr>
      <dsp:spPr>
        <a:xfrm>
          <a:off x="1403639" y="3370303"/>
          <a:ext cx="1971248" cy="171494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Teachers</a:t>
          </a:r>
          <a:endParaRPr lang="en-US" sz="2400" kern="1200" dirty="0"/>
        </a:p>
      </dsp:txBody>
      <dsp:txXfrm>
        <a:off x="1692322" y="3621451"/>
        <a:ext cx="1393882" cy="12126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AE791-0CFC-4FDD-A5F8-4EA8779E5676}">
      <dsp:nvSpPr>
        <dsp:cNvPr id="0" name=""/>
        <dsp:cNvSpPr/>
      </dsp:nvSpPr>
      <dsp:spPr>
        <a:xfrm rot="21300000">
          <a:off x="25254" y="1718466"/>
          <a:ext cx="8179091" cy="936629"/>
        </a:xfrm>
        <a:prstGeom prst="mathMinus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3986AD-E3DB-4E6B-8258-60176637DCB7}">
      <dsp:nvSpPr>
        <dsp:cNvPr id="0" name=""/>
        <dsp:cNvSpPr/>
      </dsp:nvSpPr>
      <dsp:spPr>
        <a:xfrm>
          <a:off x="987552" y="218678"/>
          <a:ext cx="2468880" cy="1749425"/>
        </a:xfrm>
        <a:prstGeom prst="down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8F7040-7681-449C-AAEC-A3FEAFBC1A5B}">
      <dsp:nvSpPr>
        <dsp:cNvPr id="0" name=""/>
        <dsp:cNvSpPr/>
      </dsp:nvSpPr>
      <dsp:spPr>
        <a:xfrm>
          <a:off x="4361687" y="0"/>
          <a:ext cx="2633472" cy="18368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latin typeface="Arial" panose="020B0604020202020204" pitchFamily="34" charset="0"/>
              <a:cs typeface="Arial" panose="020B0604020202020204" pitchFamily="34" charset="0"/>
            </a:rPr>
            <a:t>FASTER!</a:t>
          </a:r>
          <a:endParaRPr lang="en-US" sz="3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61687" y="0"/>
        <a:ext cx="2633472" cy="1836896"/>
      </dsp:txXfrm>
    </dsp:sp>
    <dsp:sp modelId="{E2D40DB4-1B37-4BE9-A564-346C2A6FB01C}">
      <dsp:nvSpPr>
        <dsp:cNvPr id="0" name=""/>
        <dsp:cNvSpPr/>
      </dsp:nvSpPr>
      <dsp:spPr>
        <a:xfrm>
          <a:off x="4773168" y="2405459"/>
          <a:ext cx="2468880" cy="1749425"/>
        </a:xfrm>
        <a:prstGeom prst="upArrow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3A050-515A-497B-A674-C21301A05B68}">
      <dsp:nvSpPr>
        <dsp:cNvPr id="0" name=""/>
        <dsp:cNvSpPr/>
      </dsp:nvSpPr>
      <dsp:spPr>
        <a:xfrm>
          <a:off x="1234440" y="2536666"/>
          <a:ext cx="2633472" cy="18368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>
              <a:latin typeface="Arial" panose="020B0604020202020204" pitchFamily="34" charset="0"/>
              <a:cs typeface="Arial" panose="020B0604020202020204" pitchFamily="34" charset="0"/>
            </a:rPr>
            <a:t>BETTER!</a:t>
          </a:r>
          <a:endParaRPr lang="en-US" sz="3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34440" y="2536666"/>
        <a:ext cx="2633472" cy="18368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E01A41-BB25-4302-B8D4-767D792F78F3}">
      <dsp:nvSpPr>
        <dsp:cNvPr id="0" name=""/>
        <dsp:cNvSpPr/>
      </dsp:nvSpPr>
      <dsp:spPr>
        <a:xfrm>
          <a:off x="5768" y="986004"/>
          <a:ext cx="2491364" cy="185975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110490" rIns="36830" bIns="3683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Sem</a:t>
          </a:r>
          <a:r>
            <a:rPr lang="en-US" sz="2900" kern="1200" dirty="0" smtClean="0">
              <a:latin typeface="Arial" panose="020B0604020202020204" pitchFamily="34" charset="0"/>
              <a:cs typeface="Arial" panose="020B0604020202020204" pitchFamily="34" charset="0"/>
            </a:rPr>
            <a:t> 3 Revision</a:t>
          </a:r>
          <a:endParaRPr lang="en-US" sz="29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>
              <a:latin typeface="Arial" panose="020B0604020202020204" pitchFamily="34" charset="0"/>
              <a:cs typeface="Arial" panose="020B0604020202020204" pitchFamily="34" charset="0"/>
            </a:rPr>
            <a:t>New platform</a:t>
          </a:r>
          <a:r>
            <a:rPr lang="en-US" sz="2900" kern="1200" dirty="0" smtClean="0"/>
            <a:t> </a:t>
          </a:r>
          <a:endParaRPr lang="en-US" sz="2900" kern="1200" dirty="0"/>
        </a:p>
      </dsp:txBody>
      <dsp:txXfrm>
        <a:off x="49344" y="1029580"/>
        <a:ext cx="2404212" cy="1816175"/>
      </dsp:txXfrm>
    </dsp:sp>
    <dsp:sp modelId="{2B42868D-6A8C-411D-B17A-61EAE48A2BB2}">
      <dsp:nvSpPr>
        <dsp:cNvPr id="0" name=""/>
        <dsp:cNvSpPr/>
      </dsp:nvSpPr>
      <dsp:spPr>
        <a:xfrm>
          <a:off x="5768" y="2845755"/>
          <a:ext cx="2491364" cy="7996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0" rIns="54610" bIns="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Pashto</a:t>
          </a:r>
          <a:endParaRPr lang="en-US" sz="4300" kern="1200" dirty="0"/>
        </a:p>
      </dsp:txBody>
      <dsp:txXfrm>
        <a:off x="5768" y="2845755"/>
        <a:ext cx="1754482" cy="799692"/>
      </dsp:txXfrm>
    </dsp:sp>
    <dsp:sp modelId="{13B42B5C-04F2-4C0A-82D5-786C751C6BBF}">
      <dsp:nvSpPr>
        <dsp:cNvPr id="0" name=""/>
        <dsp:cNvSpPr/>
      </dsp:nvSpPr>
      <dsp:spPr>
        <a:xfrm>
          <a:off x="1830727" y="2972779"/>
          <a:ext cx="871977" cy="87197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27C97D-0FE0-4645-B182-693285E1CD6F}">
      <dsp:nvSpPr>
        <dsp:cNvPr id="0" name=""/>
        <dsp:cNvSpPr/>
      </dsp:nvSpPr>
      <dsp:spPr>
        <a:xfrm>
          <a:off x="2918731" y="986004"/>
          <a:ext cx="2491364" cy="185975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110490" rIns="36830" bIns="3683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Sem</a:t>
          </a:r>
          <a:r>
            <a:rPr lang="en-US" sz="2900" kern="1200" dirty="0" smtClean="0">
              <a:latin typeface="Arial" panose="020B0604020202020204" pitchFamily="34" charset="0"/>
              <a:cs typeface="Arial" panose="020B0604020202020204" pitchFamily="34" charset="0"/>
            </a:rPr>
            <a:t> 3 Revision</a:t>
          </a:r>
          <a:endParaRPr lang="en-US" sz="29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>
              <a:latin typeface="Arial" panose="020B0604020202020204" pitchFamily="34" charset="0"/>
              <a:cs typeface="Arial" panose="020B0604020202020204" pitchFamily="34" charset="0"/>
            </a:rPr>
            <a:t>New modules</a:t>
          </a:r>
          <a:endParaRPr lang="en-US" sz="2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62307" y="1029580"/>
        <a:ext cx="2404212" cy="1816175"/>
      </dsp:txXfrm>
    </dsp:sp>
    <dsp:sp modelId="{940B3695-D224-4AE7-BB7F-5B715E3E3731}">
      <dsp:nvSpPr>
        <dsp:cNvPr id="0" name=""/>
        <dsp:cNvSpPr/>
      </dsp:nvSpPr>
      <dsp:spPr>
        <a:xfrm>
          <a:off x="2918731" y="2845755"/>
          <a:ext cx="2491364" cy="799692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0" rIns="54610" bIns="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French</a:t>
          </a:r>
          <a:endParaRPr lang="en-US" sz="4300" kern="1200" dirty="0"/>
        </a:p>
      </dsp:txBody>
      <dsp:txXfrm>
        <a:off x="2918731" y="2845755"/>
        <a:ext cx="1754482" cy="799692"/>
      </dsp:txXfrm>
    </dsp:sp>
    <dsp:sp modelId="{62272425-0B64-4B72-A228-F3279D9EBE0B}">
      <dsp:nvSpPr>
        <dsp:cNvPr id="0" name=""/>
        <dsp:cNvSpPr/>
      </dsp:nvSpPr>
      <dsp:spPr>
        <a:xfrm>
          <a:off x="4743690" y="2972779"/>
          <a:ext cx="871977" cy="87197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3">
              <a:tint val="40000"/>
              <a:alpha val="90000"/>
              <a:hueOff val="5358427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D67716-9E54-40CC-A5CA-CB7686F8F44D}">
      <dsp:nvSpPr>
        <dsp:cNvPr id="0" name=""/>
        <dsp:cNvSpPr/>
      </dsp:nvSpPr>
      <dsp:spPr>
        <a:xfrm>
          <a:off x="5831695" y="986004"/>
          <a:ext cx="2491364" cy="185975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110490" rIns="36830" bIns="36830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Sem</a:t>
          </a:r>
          <a:r>
            <a:rPr lang="en-US" sz="2900" kern="1200" dirty="0" smtClean="0">
              <a:latin typeface="Arial" panose="020B0604020202020204" pitchFamily="34" charset="0"/>
              <a:cs typeface="Arial" panose="020B0604020202020204" pitchFamily="34" charset="0"/>
            </a:rPr>
            <a:t> 1&amp; 2</a:t>
          </a:r>
          <a:endParaRPr lang="en-US" sz="29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>
              <a:latin typeface="Arial" panose="020B0604020202020204" pitchFamily="34" charset="0"/>
              <a:cs typeface="Arial" panose="020B0604020202020204" pitchFamily="34" charset="0"/>
            </a:rPr>
            <a:t>Flipped grammar</a:t>
          </a:r>
          <a:endParaRPr lang="en-US" sz="2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75271" y="1029580"/>
        <a:ext cx="2404212" cy="1816175"/>
      </dsp:txXfrm>
    </dsp:sp>
    <dsp:sp modelId="{59C3FE70-F2C8-4240-B29B-51CF1F5F4ABC}">
      <dsp:nvSpPr>
        <dsp:cNvPr id="0" name=""/>
        <dsp:cNvSpPr/>
      </dsp:nvSpPr>
      <dsp:spPr>
        <a:xfrm>
          <a:off x="5831695" y="2845755"/>
          <a:ext cx="2491364" cy="799692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0" rIns="54610" bIns="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Urdu</a:t>
          </a:r>
          <a:endParaRPr lang="en-US" sz="4300" kern="1200" dirty="0"/>
        </a:p>
      </dsp:txBody>
      <dsp:txXfrm>
        <a:off x="5831695" y="2845755"/>
        <a:ext cx="1754482" cy="799692"/>
      </dsp:txXfrm>
    </dsp:sp>
    <dsp:sp modelId="{B9A09661-DCC0-4C56-B2C8-3BAEE286B147}">
      <dsp:nvSpPr>
        <dsp:cNvPr id="0" name=""/>
        <dsp:cNvSpPr/>
      </dsp:nvSpPr>
      <dsp:spPr>
        <a:xfrm>
          <a:off x="7656654" y="2972779"/>
          <a:ext cx="871977" cy="87197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021074-E965-4468-9D6A-E23CA4D89372}">
      <dsp:nvSpPr>
        <dsp:cNvPr id="0" name=""/>
        <dsp:cNvSpPr/>
      </dsp:nvSpPr>
      <dsp:spPr>
        <a:xfrm>
          <a:off x="0" y="982740"/>
          <a:ext cx="36576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A491F6-9961-4AD5-93D8-BB3D590BA830}">
      <dsp:nvSpPr>
        <dsp:cNvPr id="0" name=""/>
        <dsp:cNvSpPr/>
      </dsp:nvSpPr>
      <dsp:spPr>
        <a:xfrm>
          <a:off x="182880" y="658019"/>
          <a:ext cx="2560320" cy="6494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774" tIns="0" rIns="96774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Agility</a:t>
          </a:r>
          <a:endParaRPr lang="en-US" sz="2200" kern="1200" dirty="0"/>
        </a:p>
      </dsp:txBody>
      <dsp:txXfrm>
        <a:off x="214583" y="689722"/>
        <a:ext cx="2496914" cy="586034"/>
      </dsp:txXfrm>
    </dsp:sp>
    <dsp:sp modelId="{F3DE751C-0E54-4D99-86CD-8AF394201B33}">
      <dsp:nvSpPr>
        <dsp:cNvPr id="0" name=""/>
        <dsp:cNvSpPr/>
      </dsp:nvSpPr>
      <dsp:spPr>
        <a:xfrm>
          <a:off x="0" y="1980660"/>
          <a:ext cx="36576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25BB2D-A171-44CD-AE82-8583DE998D47}">
      <dsp:nvSpPr>
        <dsp:cNvPr id="0" name=""/>
        <dsp:cNvSpPr/>
      </dsp:nvSpPr>
      <dsp:spPr>
        <a:xfrm>
          <a:off x="182880" y="1655940"/>
          <a:ext cx="2560320" cy="649440"/>
        </a:xfrm>
        <a:prstGeom prst="round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774" tIns="0" rIns="96774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Approaches to tools</a:t>
          </a:r>
          <a:endParaRPr lang="en-US" sz="2200" kern="1200" dirty="0"/>
        </a:p>
      </dsp:txBody>
      <dsp:txXfrm>
        <a:off x="214583" y="1687643"/>
        <a:ext cx="2496914" cy="586034"/>
      </dsp:txXfrm>
    </dsp:sp>
    <dsp:sp modelId="{75B49425-0525-48F2-BECA-C791889601D9}">
      <dsp:nvSpPr>
        <dsp:cNvPr id="0" name=""/>
        <dsp:cNvSpPr/>
      </dsp:nvSpPr>
      <dsp:spPr>
        <a:xfrm>
          <a:off x="0" y="2978580"/>
          <a:ext cx="3657600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4BD74-1937-4930-94C9-06E66DA1495A}">
      <dsp:nvSpPr>
        <dsp:cNvPr id="0" name=""/>
        <dsp:cNvSpPr/>
      </dsp:nvSpPr>
      <dsp:spPr>
        <a:xfrm>
          <a:off x="152399" y="2666998"/>
          <a:ext cx="2560320" cy="649440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774" tIns="0" rIns="96774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Teacher orientation</a:t>
          </a:r>
          <a:endParaRPr lang="en-US" sz="2200" kern="1200" dirty="0"/>
        </a:p>
      </dsp:txBody>
      <dsp:txXfrm>
        <a:off x="184102" y="2698701"/>
        <a:ext cx="2496914" cy="5860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C10441-E23F-4EA5-B67F-32E3DB55E696}">
      <dsp:nvSpPr>
        <dsp:cNvPr id="0" name=""/>
        <dsp:cNvSpPr/>
      </dsp:nvSpPr>
      <dsp:spPr>
        <a:xfrm>
          <a:off x="7567" y="947010"/>
          <a:ext cx="2261964" cy="135717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Short Explanation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(Video)</a:t>
          </a:r>
          <a:endParaRPr lang="en-US" sz="2300" kern="1200" dirty="0"/>
        </a:p>
      </dsp:txBody>
      <dsp:txXfrm>
        <a:off x="47317" y="986760"/>
        <a:ext cx="2182464" cy="1277678"/>
      </dsp:txXfrm>
    </dsp:sp>
    <dsp:sp modelId="{5B781303-8794-46F8-B723-4658C6F21430}">
      <dsp:nvSpPr>
        <dsp:cNvPr id="0" name=""/>
        <dsp:cNvSpPr/>
      </dsp:nvSpPr>
      <dsp:spPr>
        <a:xfrm>
          <a:off x="2495728" y="1345116"/>
          <a:ext cx="479536" cy="5609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2495728" y="1457309"/>
        <a:ext cx="335675" cy="336581"/>
      </dsp:txXfrm>
    </dsp:sp>
    <dsp:sp modelId="{963CDDCB-66D8-43EC-B590-EDC48838195D}">
      <dsp:nvSpPr>
        <dsp:cNvPr id="0" name=""/>
        <dsp:cNvSpPr/>
      </dsp:nvSpPr>
      <dsp:spPr>
        <a:xfrm>
          <a:off x="3174317" y="947010"/>
          <a:ext cx="2261964" cy="135717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1-2 recognition activities</a:t>
          </a:r>
          <a:endParaRPr lang="en-US" sz="2300" kern="1200" dirty="0"/>
        </a:p>
      </dsp:txBody>
      <dsp:txXfrm>
        <a:off x="3214067" y="986760"/>
        <a:ext cx="2182464" cy="1277678"/>
      </dsp:txXfrm>
    </dsp:sp>
    <dsp:sp modelId="{B516177A-73EB-4FFC-9995-65E3024E4D45}">
      <dsp:nvSpPr>
        <dsp:cNvPr id="0" name=""/>
        <dsp:cNvSpPr/>
      </dsp:nvSpPr>
      <dsp:spPr>
        <a:xfrm>
          <a:off x="5662478" y="1345116"/>
          <a:ext cx="479536" cy="560967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5662478" y="1457309"/>
        <a:ext cx="335675" cy="336581"/>
      </dsp:txXfrm>
    </dsp:sp>
    <dsp:sp modelId="{4051B919-2AB0-4ED9-AFE8-FEBF7C2DF265}">
      <dsp:nvSpPr>
        <dsp:cNvPr id="0" name=""/>
        <dsp:cNvSpPr/>
      </dsp:nvSpPr>
      <dsp:spPr>
        <a:xfrm>
          <a:off x="6341067" y="947010"/>
          <a:ext cx="2261964" cy="135717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1-2 production activities (review)</a:t>
          </a:r>
          <a:endParaRPr lang="en-US" sz="2300" kern="1200" dirty="0"/>
        </a:p>
      </dsp:txBody>
      <dsp:txXfrm>
        <a:off x="6380817" y="986760"/>
        <a:ext cx="2182464" cy="127767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C1D08A-64D0-4872-950C-78BF61CF0FA4}">
      <dsp:nvSpPr>
        <dsp:cNvPr id="0" name=""/>
        <dsp:cNvSpPr/>
      </dsp:nvSpPr>
      <dsp:spPr>
        <a:xfrm>
          <a:off x="793508" y="854909"/>
          <a:ext cx="2899791" cy="1007059"/>
        </a:xfrm>
        <a:prstGeom prst="ellipse">
          <a:avLst/>
        </a:prstGeom>
        <a:solidFill>
          <a:schemeClr val="accent4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8791B1-7948-4646-9B48-A88551B60142}">
      <dsp:nvSpPr>
        <dsp:cNvPr id="0" name=""/>
        <dsp:cNvSpPr/>
      </dsp:nvSpPr>
      <dsp:spPr>
        <a:xfrm>
          <a:off x="1966912" y="3320855"/>
          <a:ext cx="561975" cy="359664"/>
        </a:xfrm>
        <a:prstGeom prst="down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62A5BA-3692-4A9E-8359-5F0C753FB467}">
      <dsp:nvSpPr>
        <dsp:cNvPr id="0" name=""/>
        <dsp:cNvSpPr/>
      </dsp:nvSpPr>
      <dsp:spPr>
        <a:xfrm>
          <a:off x="899159" y="3608587"/>
          <a:ext cx="2697480" cy="6743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latin typeface="Arial" panose="020B0604020202020204" pitchFamily="34" charset="0"/>
              <a:cs typeface="Arial" panose="020B0604020202020204" pitchFamily="34" charset="0"/>
            </a:rPr>
            <a:t>Change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159" y="3608587"/>
        <a:ext cx="2697480" cy="674370"/>
      </dsp:txXfrm>
    </dsp:sp>
    <dsp:sp modelId="{D4E4FB1C-7572-46AF-81BD-6CE4FFE1B17A}">
      <dsp:nvSpPr>
        <dsp:cNvPr id="0" name=""/>
        <dsp:cNvSpPr/>
      </dsp:nvSpPr>
      <dsp:spPr>
        <a:xfrm>
          <a:off x="1582903" y="1763310"/>
          <a:ext cx="1541296" cy="136442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Approach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08621" y="1963125"/>
        <a:ext cx="1089860" cy="964795"/>
      </dsp:txXfrm>
    </dsp:sp>
    <dsp:sp modelId="{7C91D896-DA22-4003-B505-D1D2A65496FC}">
      <dsp:nvSpPr>
        <dsp:cNvPr id="0" name=""/>
        <dsp:cNvSpPr/>
      </dsp:nvSpPr>
      <dsp:spPr>
        <a:xfrm>
          <a:off x="762000" y="1025647"/>
          <a:ext cx="1430652" cy="1321970"/>
        </a:xfrm>
        <a:prstGeom prst="ellipse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Content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71514" y="1219245"/>
        <a:ext cx="1011624" cy="934774"/>
      </dsp:txXfrm>
    </dsp:sp>
    <dsp:sp modelId="{300B9917-F1FD-421F-B0B0-45C47B81A9AC}">
      <dsp:nvSpPr>
        <dsp:cNvPr id="0" name=""/>
        <dsp:cNvSpPr/>
      </dsp:nvSpPr>
      <dsp:spPr>
        <a:xfrm>
          <a:off x="2216274" y="765533"/>
          <a:ext cx="1365123" cy="1353055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Delivery</a:t>
          </a:r>
          <a:endParaRPr lang="en-U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16192" y="963683"/>
        <a:ext cx="965287" cy="956755"/>
      </dsp:txXfrm>
    </dsp:sp>
    <dsp:sp modelId="{84E8DBA1-D206-4DEF-B48B-EDFA766A84D7}">
      <dsp:nvSpPr>
        <dsp:cNvPr id="0" name=""/>
        <dsp:cNvSpPr/>
      </dsp:nvSpPr>
      <dsp:spPr>
        <a:xfrm>
          <a:off x="304795" y="644642"/>
          <a:ext cx="3886209" cy="269091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89E4DB-0D5E-49BC-9602-0D5549836C24}">
      <dsp:nvSpPr>
        <dsp:cNvPr id="0" name=""/>
        <dsp:cNvSpPr/>
      </dsp:nvSpPr>
      <dsp:spPr>
        <a:xfrm>
          <a:off x="3434860" y="794"/>
          <a:ext cx="1512279" cy="151227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Identify</a:t>
          </a:r>
          <a:endParaRPr lang="en-US" sz="2500" kern="1200" dirty="0"/>
        </a:p>
      </dsp:txBody>
      <dsp:txXfrm>
        <a:off x="3656328" y="222262"/>
        <a:ext cx="1069343" cy="1069343"/>
      </dsp:txXfrm>
    </dsp:sp>
    <dsp:sp modelId="{A15C584E-3ABD-4DD3-8C2E-D6F7F2C392BC}">
      <dsp:nvSpPr>
        <dsp:cNvPr id="0" name=""/>
        <dsp:cNvSpPr/>
      </dsp:nvSpPr>
      <dsp:spPr>
        <a:xfrm rot="2700000">
          <a:off x="4784748" y="1296330"/>
          <a:ext cx="401691" cy="5103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4802396" y="1355803"/>
        <a:ext cx="281184" cy="306236"/>
      </dsp:txXfrm>
    </dsp:sp>
    <dsp:sp modelId="{767C50E9-7FBC-425B-A824-BC57F2A0C790}">
      <dsp:nvSpPr>
        <dsp:cNvPr id="0" name=""/>
        <dsp:cNvSpPr/>
      </dsp:nvSpPr>
      <dsp:spPr>
        <a:xfrm>
          <a:off x="5040126" y="1606060"/>
          <a:ext cx="1512279" cy="151227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Plan</a:t>
          </a:r>
          <a:endParaRPr lang="en-US" sz="2500" kern="1200" dirty="0"/>
        </a:p>
      </dsp:txBody>
      <dsp:txXfrm>
        <a:off x="5261594" y="1827528"/>
        <a:ext cx="1069343" cy="1069343"/>
      </dsp:txXfrm>
    </dsp:sp>
    <dsp:sp modelId="{5B9AEEBD-2266-4080-8775-88B3DD352F13}">
      <dsp:nvSpPr>
        <dsp:cNvPr id="0" name=""/>
        <dsp:cNvSpPr/>
      </dsp:nvSpPr>
      <dsp:spPr>
        <a:xfrm rot="8100000">
          <a:off x="4800825" y="2901596"/>
          <a:ext cx="401691" cy="5103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00000">
        <a:off x="4903684" y="2961069"/>
        <a:ext cx="281184" cy="306236"/>
      </dsp:txXfrm>
    </dsp:sp>
    <dsp:sp modelId="{5D594312-3B84-4A3C-8384-AB3041E7965F}">
      <dsp:nvSpPr>
        <dsp:cNvPr id="0" name=""/>
        <dsp:cNvSpPr/>
      </dsp:nvSpPr>
      <dsp:spPr>
        <a:xfrm>
          <a:off x="3434860" y="3211326"/>
          <a:ext cx="1512279" cy="151227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Execute</a:t>
          </a:r>
        </a:p>
      </dsp:txBody>
      <dsp:txXfrm>
        <a:off x="3656328" y="3432794"/>
        <a:ext cx="1069343" cy="1069343"/>
      </dsp:txXfrm>
    </dsp:sp>
    <dsp:sp modelId="{F16DB0AD-C5D5-4B60-B7A2-5B0292EACB6A}">
      <dsp:nvSpPr>
        <dsp:cNvPr id="0" name=""/>
        <dsp:cNvSpPr/>
      </dsp:nvSpPr>
      <dsp:spPr>
        <a:xfrm rot="13500000">
          <a:off x="3195559" y="2917674"/>
          <a:ext cx="401691" cy="5103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 rot="10800000">
        <a:off x="3298418" y="3062359"/>
        <a:ext cx="281184" cy="306236"/>
      </dsp:txXfrm>
    </dsp:sp>
    <dsp:sp modelId="{8B225C1A-C6F1-4863-8EC4-4819E618E076}">
      <dsp:nvSpPr>
        <dsp:cNvPr id="0" name=""/>
        <dsp:cNvSpPr/>
      </dsp:nvSpPr>
      <dsp:spPr>
        <a:xfrm>
          <a:off x="1829594" y="1606060"/>
          <a:ext cx="1512279" cy="151227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Review</a:t>
          </a:r>
        </a:p>
      </dsp:txBody>
      <dsp:txXfrm>
        <a:off x="2051062" y="1827528"/>
        <a:ext cx="1069343" cy="1069343"/>
      </dsp:txXfrm>
    </dsp:sp>
    <dsp:sp modelId="{B0F21445-1DB6-42A1-B6BA-C76517A00D73}">
      <dsp:nvSpPr>
        <dsp:cNvPr id="0" name=""/>
        <dsp:cNvSpPr/>
      </dsp:nvSpPr>
      <dsp:spPr>
        <a:xfrm rot="18900000">
          <a:off x="3179482" y="1312408"/>
          <a:ext cx="401691" cy="51039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3197130" y="1457093"/>
        <a:ext cx="281184" cy="30623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9FB485-DB8B-4219-9C29-0654C50B8ADE}">
      <dsp:nvSpPr>
        <dsp:cNvPr id="0" name=""/>
        <dsp:cNvSpPr/>
      </dsp:nvSpPr>
      <dsp:spPr>
        <a:xfrm>
          <a:off x="3046491" y="2070973"/>
          <a:ext cx="2531189" cy="2531189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Connection</a:t>
          </a:r>
          <a:endParaRPr lang="en-US" sz="2100" kern="1200" dirty="0"/>
        </a:p>
      </dsp:txBody>
      <dsp:txXfrm>
        <a:off x="3555373" y="2663892"/>
        <a:ext cx="1513425" cy="1301083"/>
      </dsp:txXfrm>
    </dsp:sp>
    <dsp:sp modelId="{30C6518D-B030-4FB7-BC9B-E533688A76CA}">
      <dsp:nvSpPr>
        <dsp:cNvPr id="0" name=""/>
        <dsp:cNvSpPr/>
      </dsp:nvSpPr>
      <dsp:spPr>
        <a:xfrm>
          <a:off x="1573799" y="1472692"/>
          <a:ext cx="1840865" cy="1840865"/>
        </a:xfrm>
        <a:prstGeom prst="gear6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Process</a:t>
          </a:r>
          <a:endParaRPr lang="en-US" sz="2100" kern="1200" dirty="0"/>
        </a:p>
      </dsp:txBody>
      <dsp:txXfrm>
        <a:off x="2037242" y="1938936"/>
        <a:ext cx="913979" cy="908377"/>
      </dsp:txXfrm>
    </dsp:sp>
    <dsp:sp modelId="{3A2279BF-50C5-4CD4-8AD8-4643FA1A40FF}">
      <dsp:nvSpPr>
        <dsp:cNvPr id="0" name=""/>
        <dsp:cNvSpPr/>
      </dsp:nvSpPr>
      <dsp:spPr>
        <a:xfrm rot="20700000">
          <a:off x="2604872" y="202683"/>
          <a:ext cx="1803672" cy="1803672"/>
        </a:xfrm>
        <a:prstGeom prst="gear6">
          <a:avLst/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Plan</a:t>
          </a:r>
          <a:endParaRPr lang="en-US" sz="2100" kern="1200" dirty="0"/>
        </a:p>
      </dsp:txBody>
      <dsp:txXfrm rot="-20700000">
        <a:off x="3000470" y="598281"/>
        <a:ext cx="1012475" cy="1012475"/>
      </dsp:txXfrm>
    </dsp:sp>
    <dsp:sp modelId="{5B7BAA45-1F9C-4966-B452-BE0656C89E76}">
      <dsp:nvSpPr>
        <dsp:cNvPr id="0" name=""/>
        <dsp:cNvSpPr/>
      </dsp:nvSpPr>
      <dsp:spPr>
        <a:xfrm>
          <a:off x="2856359" y="1686457"/>
          <a:ext cx="3239922" cy="3239922"/>
        </a:xfrm>
        <a:prstGeom prst="circularArrow">
          <a:avLst>
            <a:gd name="adj1" fmla="val 4688"/>
            <a:gd name="adj2" fmla="val 299029"/>
            <a:gd name="adj3" fmla="val 2525124"/>
            <a:gd name="adj4" fmla="val 15842111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F64115-9182-4CF4-B0AB-585A6E722231}">
      <dsp:nvSpPr>
        <dsp:cNvPr id="0" name=""/>
        <dsp:cNvSpPr/>
      </dsp:nvSpPr>
      <dsp:spPr>
        <a:xfrm>
          <a:off x="1247785" y="1063627"/>
          <a:ext cx="2354006" cy="235400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6734F6-DDD0-4B5E-8A61-70AEFAC03B21}">
      <dsp:nvSpPr>
        <dsp:cNvPr id="0" name=""/>
        <dsp:cNvSpPr/>
      </dsp:nvSpPr>
      <dsp:spPr>
        <a:xfrm>
          <a:off x="2209796" y="-194139"/>
          <a:ext cx="2493828" cy="253809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BC9A51-8A8C-40B3-A278-CB835D20C282}">
      <dsp:nvSpPr>
        <dsp:cNvPr id="0" name=""/>
        <dsp:cNvSpPr/>
      </dsp:nvSpPr>
      <dsp:spPr>
        <a:xfrm>
          <a:off x="-4944569" y="-757652"/>
          <a:ext cx="5888868" cy="5888868"/>
        </a:xfrm>
        <a:prstGeom prst="blockArc">
          <a:avLst>
            <a:gd name="adj1" fmla="val 18900000"/>
            <a:gd name="adj2" fmla="val 2700000"/>
            <a:gd name="adj3" fmla="val 367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2AB9FF-930A-4A31-A9B2-324E7C30AF85}">
      <dsp:nvSpPr>
        <dsp:cNvPr id="0" name=""/>
        <dsp:cNvSpPr/>
      </dsp:nvSpPr>
      <dsp:spPr>
        <a:xfrm>
          <a:off x="413143" y="273260"/>
          <a:ext cx="7756380" cy="5468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078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Have a clear goal </a:t>
          </a:r>
          <a:endParaRPr lang="en-US" sz="2800" kern="1200" dirty="0"/>
        </a:p>
      </dsp:txBody>
      <dsp:txXfrm>
        <a:off x="413143" y="273260"/>
        <a:ext cx="7756380" cy="546870"/>
      </dsp:txXfrm>
    </dsp:sp>
    <dsp:sp modelId="{C97369EE-ABAC-49F1-A29D-8A576C5EF85A}">
      <dsp:nvSpPr>
        <dsp:cNvPr id="0" name=""/>
        <dsp:cNvSpPr/>
      </dsp:nvSpPr>
      <dsp:spPr>
        <a:xfrm>
          <a:off x="71349" y="204901"/>
          <a:ext cx="683587" cy="6835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5E0561-883F-49B7-85CC-EF6662CA9FB1}">
      <dsp:nvSpPr>
        <dsp:cNvPr id="0" name=""/>
        <dsp:cNvSpPr/>
      </dsp:nvSpPr>
      <dsp:spPr>
        <a:xfrm>
          <a:off x="805014" y="1093303"/>
          <a:ext cx="7364509" cy="5468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078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Develop a “blueprint” with flexibility </a:t>
          </a:r>
          <a:endParaRPr lang="en-US" sz="2800" kern="1200" dirty="0"/>
        </a:p>
      </dsp:txBody>
      <dsp:txXfrm>
        <a:off x="805014" y="1093303"/>
        <a:ext cx="7364509" cy="546870"/>
      </dsp:txXfrm>
    </dsp:sp>
    <dsp:sp modelId="{52BCF22B-A5DD-47B9-8F07-B82CB1592847}">
      <dsp:nvSpPr>
        <dsp:cNvPr id="0" name=""/>
        <dsp:cNvSpPr/>
      </dsp:nvSpPr>
      <dsp:spPr>
        <a:xfrm>
          <a:off x="463221" y="1024944"/>
          <a:ext cx="683587" cy="6835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EA77B6-A870-4B86-9213-078D5008A1AB}">
      <dsp:nvSpPr>
        <dsp:cNvPr id="0" name=""/>
        <dsp:cNvSpPr/>
      </dsp:nvSpPr>
      <dsp:spPr>
        <a:xfrm>
          <a:off x="925287" y="1913346"/>
          <a:ext cx="7244236" cy="5468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078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/>
            <a:t>Clarify roles and responsibilities</a:t>
          </a:r>
          <a:endParaRPr lang="en-US" sz="2800" kern="1200"/>
        </a:p>
      </dsp:txBody>
      <dsp:txXfrm>
        <a:off x="925287" y="1913346"/>
        <a:ext cx="7244236" cy="546870"/>
      </dsp:txXfrm>
    </dsp:sp>
    <dsp:sp modelId="{81209CD3-FA16-4E40-B890-0840432BCD38}">
      <dsp:nvSpPr>
        <dsp:cNvPr id="0" name=""/>
        <dsp:cNvSpPr/>
      </dsp:nvSpPr>
      <dsp:spPr>
        <a:xfrm>
          <a:off x="583494" y="1844987"/>
          <a:ext cx="683587" cy="6835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BCD043-B0B4-42EB-B461-EA4300945990}">
      <dsp:nvSpPr>
        <dsp:cNvPr id="0" name=""/>
        <dsp:cNvSpPr/>
      </dsp:nvSpPr>
      <dsp:spPr>
        <a:xfrm>
          <a:off x="805014" y="2733389"/>
          <a:ext cx="7364509" cy="5468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078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/>
            <a:t>Consider agile and targeted development</a:t>
          </a:r>
          <a:endParaRPr lang="en-US" sz="2800" kern="1200"/>
        </a:p>
      </dsp:txBody>
      <dsp:txXfrm>
        <a:off x="805014" y="2733389"/>
        <a:ext cx="7364509" cy="546870"/>
      </dsp:txXfrm>
    </dsp:sp>
    <dsp:sp modelId="{2A5BAEFB-7859-404D-983A-7F181C977485}">
      <dsp:nvSpPr>
        <dsp:cNvPr id="0" name=""/>
        <dsp:cNvSpPr/>
      </dsp:nvSpPr>
      <dsp:spPr>
        <a:xfrm>
          <a:off x="463221" y="2665030"/>
          <a:ext cx="683587" cy="6835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823CC-9D67-4196-81DC-B339FF334A4F}">
      <dsp:nvSpPr>
        <dsp:cNvPr id="0" name=""/>
        <dsp:cNvSpPr/>
      </dsp:nvSpPr>
      <dsp:spPr>
        <a:xfrm>
          <a:off x="413143" y="3553432"/>
          <a:ext cx="7756380" cy="5468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4078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Plan for piloting and orientation</a:t>
          </a:r>
          <a:endParaRPr lang="en-US" sz="2800" kern="1200" dirty="0"/>
        </a:p>
      </dsp:txBody>
      <dsp:txXfrm>
        <a:off x="413143" y="3553432"/>
        <a:ext cx="7756380" cy="546870"/>
      </dsp:txXfrm>
    </dsp:sp>
    <dsp:sp modelId="{2828A076-4DDA-4529-850F-6BFC222BC6A5}">
      <dsp:nvSpPr>
        <dsp:cNvPr id="0" name=""/>
        <dsp:cNvSpPr/>
      </dsp:nvSpPr>
      <dsp:spPr>
        <a:xfrm>
          <a:off x="71349" y="3485073"/>
          <a:ext cx="683587" cy="6835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fld id="{ECE8917E-45BC-4360-9C10-7440A831CD69}" type="datetimeFigureOut">
              <a:rPr lang="en-US" altLang="en-US"/>
              <a:pPr/>
              <a:t>5/24/2018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fld id="{5E11FA3B-F5D6-4162-A869-7EA95A674F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87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AC7C48C-08DC-4271-9F8D-5D0A1669A232}" type="datetimeFigureOut">
              <a:rPr lang="en-US" smtClean="0"/>
              <a:pPr/>
              <a:t>5/24/2018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12585DC-948B-4C65-9A72-8C415837EFF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595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585DC-948B-4C65-9A72-8C415837EFF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37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585DC-948B-4C65-9A72-8C415837EFF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64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585DC-948B-4C65-9A72-8C415837EFF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96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Continuous Quality Improvement</a:t>
            </a:r>
          </a:p>
          <a:p>
            <a:r>
              <a:rPr lang="en-US" dirty="0" smtClean="0"/>
              <a:t>Plan – Do-</a:t>
            </a:r>
            <a:r>
              <a:rPr lang="en-US" baseline="0" dirty="0" smtClean="0"/>
              <a:t> Check – Act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585DC-948B-4C65-9A72-8C415837EFF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9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585DC-948B-4C65-9A72-8C415837EFF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993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585DC-948B-4C65-9A72-8C415837EFF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97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2585DC-948B-4C65-9A72-8C415837EFF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60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titlepage_Graphic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00400"/>
            <a:ext cx="3011488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>
            <a:lvl1pPr>
              <a:defRPr>
                <a:solidFill>
                  <a:srgbClr val="3432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43233"/>
                </a:solidFill>
              </a:defRPr>
            </a:lvl1pPr>
          </a:lstStyle>
          <a:p>
            <a:fld id="{81CA9DF3-498D-4246-BE9D-4038E0145657}" type="datetimeFigureOut">
              <a:rPr lang="en-US" altLang="en-US"/>
              <a:pPr/>
              <a:t>5/24/2018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317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A13090-50E6-433C-84BA-84E4FE21F4EC}" type="datetimeFigureOut">
              <a:rPr lang="en-US" altLang="en-US"/>
              <a:pPr/>
              <a:t>5/24/2018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95C77-A0F0-43AA-93EB-54EF773209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8720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131A63-F970-4876-A8FD-985B2BFCF783}" type="datetimeFigureOut">
              <a:rPr lang="en-US" altLang="en-US"/>
              <a:pPr/>
              <a:t>5/24/2018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9DFFBA-FB10-4640-86A5-DFF28A8AA3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101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655C5D-F3FD-4F41-BA21-DE109C8DD0B2}" type="datetimeFigureOut">
              <a:rPr lang="en-US" altLang="en-US"/>
              <a:pPr/>
              <a:t>5/24/2018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887D-598B-489B-8B90-A992E985B9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6152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849AB9-DC60-4625-89B0-75F74CA0BDF0}" type="datetimeFigureOut">
              <a:rPr lang="en-US" altLang="en-US"/>
              <a:pPr/>
              <a:t>5/24/2018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05C3D-45CB-4158-83FA-1672596C40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219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C426CA-200B-4008-A4AE-8424392B6585}" type="datetimeFigureOut">
              <a:rPr lang="en-US" altLang="en-US"/>
              <a:pPr/>
              <a:t>5/24/2018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6BFE0-94FB-418C-A7DB-0B2911CDA0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3427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EF41088-BB02-4CD7-9301-1381510DBDC8}" type="datetimeFigureOut">
              <a:rPr lang="en-US" altLang="en-US"/>
              <a:pPr/>
              <a:t>5/24/2018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5BAB2-07BF-459C-8057-CFA94F2BF3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7143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52C833-56FF-49E9-A5A6-2BC79F2782EF}" type="datetimeFigureOut">
              <a:rPr lang="en-US" altLang="en-US"/>
              <a:pPr/>
              <a:t>5/24/2018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B96263-7163-4A91-98E3-81009EEE55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7375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E89731-0EB8-4D0C-A732-7635E63DE35B}" type="datetimeFigureOut">
              <a:rPr lang="en-US" altLang="en-US"/>
              <a:pPr/>
              <a:t>5/24/2018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1E982-E1AC-4C27-BFD2-F978F5C78A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9601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C4A85C-79A9-4FD3-86FB-EDA0F4F7407C}" type="datetimeFigureOut">
              <a:rPr lang="en-US" altLang="en-US"/>
              <a:pPr/>
              <a:t>5/24/2018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A3FDDB-AD4C-49C9-ABC6-80377BB0E9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8483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960905-D994-472B-84B0-4F37D7C46EC5}" type="datetimeFigureOut">
              <a:rPr lang="en-US" altLang="en-US"/>
              <a:pPr/>
              <a:t>5/24/2018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E4B4BE-D3DE-4213-9D1C-BB2DE8FC7B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7484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85000"/>
            </a:schemeClr>
          </a:fgClr>
          <a:bgClr>
            <a:srgbClr val="F5F8FA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988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371600" y="274638"/>
            <a:ext cx="746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Arial Bold Italic 40pt Black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82296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fld id="{0C9D0A2B-9105-4909-BAB5-1AD026EF9034}" type="datetimeFigureOut">
              <a:rPr lang="en-US" altLang="en-US"/>
              <a:pPr/>
              <a:t>5/24/2018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fld id="{1E977FAE-4ECD-47E4-AB5C-D85650F6BAB2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2" name="Picture 3" descr="DLI crest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914400" cy="12192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Placeholder 1"/>
          <p:cNvSpPr txBox="1">
            <a:spLocks/>
          </p:cNvSpPr>
          <p:nvPr userDrawn="1"/>
        </p:nvSpPr>
        <p:spPr bwMode="auto">
          <a:xfrm>
            <a:off x="0" y="-76200"/>
            <a:ext cx="9220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US" sz="1600" i="0" dirty="0" smtClean="0">
                <a:solidFill>
                  <a:srgbClr val="612059"/>
                </a:solidFill>
                <a:latin typeface="Times New Roman"/>
                <a:cs typeface="Times New Roman"/>
              </a:rPr>
              <a:t>DEFENSE LANGUAGE INSTITUTE FOREIGN LANGUAGE CENTER</a:t>
            </a:r>
            <a:endParaRPr lang="en-US" sz="1600" i="0" dirty="0">
              <a:solidFill>
                <a:srgbClr val="612059"/>
              </a:solidFill>
              <a:latin typeface="Times New Roman"/>
              <a:cs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 kern="1200">
          <a:solidFill>
            <a:srgbClr val="343233"/>
          </a:solidFill>
          <a:latin typeface="Arial" pitchFamily="34" charset="0"/>
          <a:ea typeface="ＭＳ Ｐゴシック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343233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343233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343233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343233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343233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343233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343233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343233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343233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masako.boureston@pom.dliflc.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30375"/>
            <a:ext cx="7772400" cy="1470025"/>
          </a:xfrm>
        </p:spPr>
        <p:txBody>
          <a:bodyPr/>
          <a:lstStyle/>
          <a:p>
            <a:r>
              <a:rPr lang="en-US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Organizing Curriculum Changes</a:t>
            </a: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/>
            </a:r>
            <a:b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</a:br>
            <a:r>
              <a:rPr lang="en-US" altLang="en-US" sz="1800" b="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/>
            </a:r>
            <a:br>
              <a:rPr lang="en-US" altLang="en-US" sz="1800" b="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</a:br>
            <a:r>
              <a:rPr lang="en-US" altLang="en-US" sz="1800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BILC Conference </a:t>
            </a:r>
            <a:r>
              <a:rPr lang="en-US" altLang="en-US" sz="2000" b="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20-24 </a:t>
            </a:r>
            <a:r>
              <a:rPr lang="en-US" altLang="en-US" sz="2000" b="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May 2018</a:t>
            </a: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/>
            </a:r>
            <a:b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</a:br>
            <a: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/>
            </a:r>
            <a:br>
              <a:rPr lang="en-US" altLang="en-US" sz="2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</a:b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Masako </a:t>
            </a:r>
            <a:r>
              <a:rPr lang="en-US" altLang="en-US" sz="2400" dirty="0" err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Boureston</a:t>
            </a: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/>
            </a:r>
            <a:b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</a:b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  <a:t>Director, Curriculum Support Division</a:t>
            </a:r>
            <a:b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34" charset="-128"/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25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Content (French)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931702755"/>
              </p:ext>
            </p:extLst>
          </p:nvPr>
        </p:nvGraphicFramePr>
        <p:xfrm>
          <a:off x="5334000" y="2057400"/>
          <a:ext cx="36576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ontent Placeholder 2"/>
          <p:cNvSpPr txBox="1">
            <a:spLocks noGrp="1"/>
          </p:cNvSpPr>
          <p:nvPr>
            <p:ph idx="1"/>
          </p:nvPr>
        </p:nvSpPr>
        <p:spPr>
          <a:xfrm>
            <a:off x="228600" y="1752600"/>
            <a:ext cx="4876800" cy="4373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TOPICS</a:t>
            </a:r>
          </a:p>
          <a:p>
            <a:r>
              <a:rPr lang="en-US" dirty="0" err="1"/>
              <a:t>Wk</a:t>
            </a:r>
            <a:r>
              <a:rPr lang="en-US" dirty="0"/>
              <a:t> 1: Economics of French Families</a:t>
            </a:r>
          </a:p>
          <a:p>
            <a:r>
              <a:rPr lang="en-US" dirty="0" err="1"/>
              <a:t>Wk</a:t>
            </a:r>
            <a:r>
              <a:rPr lang="en-US" dirty="0"/>
              <a:t> 2: Cultural contributions of the </a:t>
            </a:r>
            <a:r>
              <a:rPr lang="en-US" dirty="0" smtClean="0"/>
              <a:t>“suburbs</a:t>
            </a:r>
            <a:r>
              <a:rPr lang="en-US" dirty="0"/>
              <a:t>”</a:t>
            </a:r>
          </a:p>
          <a:p>
            <a:r>
              <a:rPr lang="en-US" dirty="0" err="1"/>
              <a:t>Wk</a:t>
            </a:r>
            <a:r>
              <a:rPr lang="en-US" dirty="0"/>
              <a:t> 3: Biodiversity and Security</a:t>
            </a:r>
          </a:p>
          <a:p>
            <a:r>
              <a:rPr lang="en-US" dirty="0" err="1"/>
              <a:t>Wk</a:t>
            </a:r>
            <a:r>
              <a:rPr lang="en-US" dirty="0"/>
              <a:t> 4: French Military Operations in Africa</a:t>
            </a:r>
          </a:p>
          <a:p>
            <a:r>
              <a:rPr lang="en-US" dirty="0" err="1"/>
              <a:t>Wk</a:t>
            </a:r>
            <a:r>
              <a:rPr lang="en-US" dirty="0"/>
              <a:t> 5: Emerging Technologies &amp; Cybersecurity</a:t>
            </a:r>
          </a:p>
          <a:p>
            <a:r>
              <a:rPr lang="en-US" dirty="0" err="1"/>
              <a:t>Wk</a:t>
            </a:r>
            <a:r>
              <a:rPr lang="en-US" dirty="0"/>
              <a:t> 6: Economic Opportunities in Africa</a:t>
            </a:r>
          </a:p>
          <a:p>
            <a:r>
              <a:rPr lang="en-US" dirty="0" err="1"/>
              <a:t>Wk</a:t>
            </a:r>
            <a:r>
              <a:rPr lang="en-US" dirty="0"/>
              <a:t> 7: Social Democracy in France</a:t>
            </a:r>
          </a:p>
          <a:p>
            <a:r>
              <a:rPr lang="en-US" dirty="0" err="1"/>
              <a:t>Wk</a:t>
            </a:r>
            <a:r>
              <a:rPr lang="en-US" dirty="0"/>
              <a:t> 8: Global Governance &amp; International Justice</a:t>
            </a:r>
          </a:p>
        </p:txBody>
      </p:sp>
    </p:spTree>
    <p:extLst>
      <p:ext uri="{BB962C8B-B14F-4D97-AF65-F5344CB8AC3E}">
        <p14:creationId xmlns:p14="http://schemas.microsoft.com/office/powerpoint/2010/main" val="170929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Approach (Urdu)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3124200"/>
          </a:xfrm>
        </p:spPr>
        <p:txBody>
          <a:bodyPr/>
          <a:lstStyle/>
          <a:p>
            <a:r>
              <a:rPr lang="en-US" dirty="0" smtClean="0"/>
              <a:t>Challenges with grammar instruction</a:t>
            </a:r>
          </a:p>
          <a:p>
            <a:r>
              <a:rPr lang="en-US" dirty="0" smtClean="0"/>
              <a:t>Use class time wisely </a:t>
            </a:r>
            <a:r>
              <a:rPr lang="en-US" dirty="0" smtClean="0">
                <a:sym typeface="Wingdings" panose="05000000000000000000" pitchFamily="2" charset="2"/>
              </a:rPr>
              <a:t> Flipped format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 smtClean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Involvement of Military Language Instructors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83910294"/>
              </p:ext>
            </p:extLst>
          </p:nvPr>
        </p:nvGraphicFramePr>
        <p:xfrm>
          <a:off x="304800" y="2235200"/>
          <a:ext cx="8610600" cy="325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501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Comments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51037"/>
            <a:ext cx="8686800" cy="4373563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“Previewing the next day’s grammar helps me to familiarize myself with the content. The content is clear and concise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“Immediate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feedback on the activities would be most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helpful.”</a:t>
            </a:r>
          </a:p>
          <a:p>
            <a:endParaRPr 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“The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only problem is that the activities do not cover all concepts introduced. Teachers are creating extra activities which are very helpful.”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66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Themes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133600"/>
            <a:ext cx="4572000" cy="437356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Implementing something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Accommodating ongoing adjustment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Implementation of curriculum change </a:t>
            </a: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= Process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10200" y="2286000"/>
            <a:ext cx="3124200" cy="3657600"/>
          </a:xfrm>
          <a:prstGeom prst="rect">
            <a:avLst/>
          </a:prstGeom>
          <a:noFill/>
          <a:ln>
            <a:noFill/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905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365760" tIns="685800" rIns="182880" bIns="9144" rtlCol="0" anchor="t">
            <a:spAutoFit/>
          </a:bodyPr>
          <a:lstStyle/>
          <a:p>
            <a:pPr marL="285750" indent="-285750" eaLnBrk="0" hangingPunct="0">
              <a:spcBef>
                <a:spcPts val="0"/>
              </a:spcBef>
              <a:buFont typeface="Wingdings" charset="2"/>
              <a:buChar char="§"/>
            </a:pPr>
            <a:endParaRPr lang="en-US" sz="1700" b="1" dirty="0">
              <a:solidFill>
                <a:schemeClr val="tx1"/>
              </a:solidFill>
              <a:cs typeface="Arial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838715464"/>
              </p:ext>
            </p:extLst>
          </p:nvPr>
        </p:nvGraphicFramePr>
        <p:xfrm>
          <a:off x="4191000" y="1930400"/>
          <a:ext cx="449580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6434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Improvement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4580424"/>
              </p:ext>
            </p:extLst>
          </p:nvPr>
        </p:nvGraphicFramePr>
        <p:xfrm>
          <a:off x="457200" y="1752600"/>
          <a:ext cx="83820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3257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Organizing Changes: </a:t>
            </a:r>
            <a:br>
              <a:rPr lang="en-US" dirty="0" smtClean="0"/>
            </a:br>
            <a:r>
              <a:rPr lang="en-US" dirty="0" smtClean="0"/>
              <a:t>Key to Success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286000"/>
            <a:ext cx="3061494" cy="4373563"/>
          </a:xfrm>
        </p:spPr>
      </p:pic>
      <p:sp>
        <p:nvSpPr>
          <p:cNvPr id="5" name="TextBox 4"/>
          <p:cNvSpPr txBox="1"/>
          <p:nvPr/>
        </p:nvSpPr>
        <p:spPr>
          <a:xfrm>
            <a:off x="4724400" y="2057400"/>
            <a:ext cx="3886200" cy="4419600"/>
          </a:xfrm>
          <a:prstGeom prst="rect">
            <a:avLst/>
          </a:prstGeom>
          <a:noFill/>
          <a:ln>
            <a:noFill/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905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365760" tIns="685800" rIns="182880" bIns="9144" rtlCol="0" anchor="t">
            <a:spAutoFit/>
          </a:bodyPr>
          <a:lstStyle/>
          <a:p>
            <a:pPr marL="285750" indent="-285750" eaLnBrk="0" hangingPunct="0">
              <a:spcBef>
                <a:spcPts val="0"/>
              </a:spcBef>
              <a:buFont typeface="Wingdings" charset="2"/>
              <a:buChar char="§"/>
            </a:pPr>
            <a:endParaRPr lang="en-US" sz="1700" b="1" dirty="0">
              <a:solidFill>
                <a:schemeClr val="tx1"/>
              </a:solidFill>
              <a:cs typeface="Arial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07899013"/>
              </p:ext>
            </p:extLst>
          </p:nvPr>
        </p:nvGraphicFramePr>
        <p:xfrm>
          <a:off x="1676400" y="2057399"/>
          <a:ext cx="6553200" cy="460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468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1380947"/>
              </p:ext>
            </p:extLst>
          </p:nvPr>
        </p:nvGraphicFramePr>
        <p:xfrm>
          <a:off x="457200" y="1752600"/>
          <a:ext cx="82296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3242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Process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8882332"/>
              </p:ext>
            </p:extLst>
          </p:nvPr>
        </p:nvGraphicFramePr>
        <p:xfrm>
          <a:off x="457200" y="1752600"/>
          <a:ext cx="81534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306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4005424"/>
              </p:ext>
            </p:extLst>
          </p:nvPr>
        </p:nvGraphicFramePr>
        <p:xfrm>
          <a:off x="457200" y="1752600"/>
          <a:ext cx="82296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4261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Putting them together…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057400"/>
            <a:ext cx="3309937" cy="5516563"/>
          </a:xfrm>
        </p:spPr>
      </p:pic>
    </p:spTree>
    <p:extLst>
      <p:ext uri="{BB962C8B-B14F-4D97-AF65-F5344CB8AC3E}">
        <p14:creationId xmlns:p14="http://schemas.microsoft.com/office/powerpoint/2010/main" val="198143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6256832"/>
              </p:ext>
            </p:extLst>
          </p:nvPr>
        </p:nvGraphicFramePr>
        <p:xfrm>
          <a:off x="457200" y="2103437"/>
          <a:ext cx="82296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965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Lessens Learned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373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Know your people (students &amp; teachers)</a:t>
            </a:r>
          </a:p>
          <a:p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57489390"/>
              </p:ext>
            </p:extLst>
          </p:nvPr>
        </p:nvGraphicFramePr>
        <p:xfrm>
          <a:off x="838200" y="2336800"/>
          <a:ext cx="7391400" cy="436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820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74837"/>
            <a:ext cx="8229600" cy="43735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Teachers need enough time to “digest”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….. 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they will do what they feel “right".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734868"/>
            <a:ext cx="3820747" cy="254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9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 #3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153400" cy="437356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Calculated engagement</a:t>
            </a:r>
          </a:p>
          <a:p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11613718"/>
              </p:ext>
            </p:extLst>
          </p:nvPr>
        </p:nvGraphicFramePr>
        <p:xfrm>
          <a:off x="990600" y="2362200"/>
          <a:ext cx="7124700" cy="3459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Up Arrow Callout 4"/>
          <p:cNvSpPr/>
          <p:nvPr/>
        </p:nvSpPr>
        <p:spPr>
          <a:xfrm>
            <a:off x="2667000" y="5867400"/>
            <a:ext cx="3733800" cy="808037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QUALITY &amp; EFFICIENCY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95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 Learned #4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534400" cy="437356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Classroom management with technolo</a:t>
            </a:r>
            <a:r>
              <a:rPr lang="en-US" dirty="0" smtClean="0"/>
              <a:t>gy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635425123"/>
              </p:ext>
            </p:extLst>
          </p:nvPr>
        </p:nvGraphicFramePr>
        <p:xfrm>
          <a:off x="1676400" y="3886200"/>
          <a:ext cx="6096000" cy="218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Explosion 1 5"/>
          <p:cNvSpPr/>
          <p:nvPr/>
        </p:nvSpPr>
        <p:spPr>
          <a:xfrm>
            <a:off x="2971800" y="2362200"/>
            <a:ext cx="3276600" cy="22860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58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4010662"/>
              </p:ext>
            </p:extLst>
          </p:nvPr>
        </p:nvGraphicFramePr>
        <p:xfrm>
          <a:off x="457200" y="1828800"/>
          <a:ext cx="86868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20" name="Straight Connector 19"/>
          <p:cNvCxnSpPr/>
          <p:nvPr/>
        </p:nvCxnSpPr>
        <p:spPr>
          <a:xfrm>
            <a:off x="5943600" y="3429000"/>
            <a:ext cx="685800" cy="1752600"/>
          </a:xfrm>
          <a:prstGeom prst="line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048000" y="3429000"/>
            <a:ext cx="609600" cy="1752600"/>
          </a:xfrm>
          <a:prstGeom prst="line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810000" y="6172200"/>
            <a:ext cx="1828800" cy="0"/>
          </a:xfrm>
          <a:prstGeom prst="line">
            <a:avLst/>
          </a:prstGeom>
          <a:ln w="635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166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52600"/>
            <a:ext cx="7467600" cy="1295400"/>
          </a:xfrm>
        </p:spPr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017520"/>
            <a:ext cx="3286522" cy="3611563"/>
          </a:xfrm>
        </p:spPr>
      </p:pic>
    </p:spTree>
    <p:extLst>
      <p:ext uri="{BB962C8B-B14F-4D97-AF65-F5344CB8AC3E}">
        <p14:creationId xmlns:p14="http://schemas.microsoft.com/office/powerpoint/2010/main" val="306494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79637"/>
            <a:ext cx="8229600" cy="4373563"/>
          </a:xfrm>
        </p:spPr>
        <p:txBody>
          <a:bodyPr/>
          <a:lstStyle/>
          <a:p>
            <a:pPr marL="400050" lvl="1" indent="0">
              <a:buNone/>
            </a:pPr>
            <a:r>
              <a:rPr lang="en-US" sz="2000" dirty="0">
                <a:solidFill>
                  <a:prstClr val="black"/>
                </a:solidFill>
              </a:rPr>
              <a:t>Masako Boureston, </a:t>
            </a:r>
            <a:r>
              <a:rPr lang="en-US" sz="2000" dirty="0" smtClean="0">
                <a:solidFill>
                  <a:prstClr val="black"/>
                </a:solidFill>
              </a:rPr>
              <a:t>Curriculum Support, Director</a:t>
            </a:r>
          </a:p>
          <a:p>
            <a:pPr marL="400050" lvl="1" indent="0"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Defense Language Institute Foreign Language Center (DLIFLC)</a:t>
            </a:r>
            <a:endParaRPr lang="en-US" sz="2000" dirty="0">
              <a:solidFill>
                <a:prstClr val="black"/>
              </a:solidFill>
            </a:endParaRPr>
          </a:p>
          <a:p>
            <a:pPr lvl="0">
              <a:buNone/>
            </a:pPr>
            <a:r>
              <a:rPr lang="en-US" sz="2000" dirty="0">
                <a:solidFill>
                  <a:prstClr val="black"/>
                </a:solidFill>
              </a:rPr>
              <a:t>	(831) 242-5793</a:t>
            </a:r>
          </a:p>
          <a:p>
            <a:pPr lvl="0">
              <a:buNone/>
            </a:pPr>
            <a:r>
              <a:rPr lang="en-US" sz="2000" dirty="0">
                <a:solidFill>
                  <a:prstClr val="black"/>
                </a:solidFill>
              </a:rPr>
              <a:t>	</a:t>
            </a:r>
            <a:r>
              <a:rPr lang="en-US" sz="2000" dirty="0">
                <a:solidFill>
                  <a:prstClr val="black"/>
                </a:solidFill>
                <a:hlinkClick r:id="rId2"/>
              </a:rPr>
              <a:t>masako.boureston@pom.dliflc.edu</a:t>
            </a:r>
            <a:endParaRPr lang="en-US" sz="20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271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131" y="3657600"/>
            <a:ext cx="3401753" cy="3082839"/>
          </a:xfrm>
        </p:spPr>
      </p:pic>
      <p:sp>
        <p:nvSpPr>
          <p:cNvPr id="5" name="TextBox 4"/>
          <p:cNvSpPr txBox="1"/>
          <p:nvPr/>
        </p:nvSpPr>
        <p:spPr>
          <a:xfrm>
            <a:off x="762000" y="2133600"/>
            <a:ext cx="3657600" cy="2339181"/>
          </a:xfrm>
          <a:prstGeom prst="rect">
            <a:avLst/>
          </a:prstGeom>
          <a:noFill/>
          <a:ln>
            <a:noFill/>
            <a:headEnd/>
            <a:tailEnd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190500"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365760" tIns="685800" rIns="182880" bIns="9144" rtlCol="0" anchor="t">
            <a:spAutoFit/>
          </a:bodyPr>
          <a:lstStyle/>
          <a:p>
            <a:pPr marL="285750" indent="-285750" eaLnBrk="0" hangingPunct="0">
              <a:spcBef>
                <a:spcPts val="0"/>
              </a:spcBef>
              <a:buFont typeface="Wingdings" charset="2"/>
              <a:buChar char="§"/>
            </a:pPr>
            <a:endParaRPr lang="en-US" sz="1700" b="1" dirty="0">
              <a:solidFill>
                <a:schemeClr val="tx1"/>
              </a:solidFill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4981">
            <a:off x="591967" y="2372132"/>
            <a:ext cx="4365563" cy="317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93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38400"/>
            <a:ext cx="7620000" cy="4012899"/>
          </a:xfrm>
        </p:spPr>
      </p:pic>
    </p:spTree>
    <p:extLst>
      <p:ext uri="{BB962C8B-B14F-4D97-AF65-F5344CB8AC3E}">
        <p14:creationId xmlns:p14="http://schemas.microsoft.com/office/powerpoint/2010/main" val="407805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0653494"/>
              </p:ext>
            </p:extLst>
          </p:nvPr>
        </p:nvGraphicFramePr>
        <p:xfrm>
          <a:off x="457200" y="1752600"/>
          <a:ext cx="82296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235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Curriculum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110" y="2667000"/>
            <a:ext cx="6855089" cy="3352800"/>
          </a:xfrm>
        </p:spPr>
      </p:pic>
    </p:spTree>
    <p:extLst>
      <p:ext uri="{BB962C8B-B14F-4D97-AF65-F5344CB8AC3E}">
        <p14:creationId xmlns:p14="http://schemas.microsoft.com/office/powerpoint/2010/main" val="194970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Curriculum Changes at DLIFLC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530152"/>
              </p:ext>
            </p:extLst>
          </p:nvPr>
        </p:nvGraphicFramePr>
        <p:xfrm>
          <a:off x="457200" y="1295400"/>
          <a:ext cx="8534400" cy="4830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187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772400" cy="1143000"/>
          </a:xfrm>
        </p:spPr>
        <p:txBody>
          <a:bodyPr/>
          <a:lstStyle/>
          <a:p>
            <a:r>
              <a:rPr lang="en-US" dirty="0" smtClean="0"/>
              <a:t>UCAT</a:t>
            </a:r>
            <a:r>
              <a:rPr lang="en-US" smtClean="0"/>
              <a:t>: </a:t>
            </a:r>
            <a:br>
              <a:rPr lang="en-US" smtClean="0"/>
            </a:br>
            <a:r>
              <a:rPr lang="en-US" sz="2800" smtClean="0"/>
              <a:t>Universal </a:t>
            </a:r>
            <a:r>
              <a:rPr lang="en-US" sz="2800" dirty="0" smtClean="0"/>
              <a:t>Curriculum and Assessment Tool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752600"/>
            <a:ext cx="5050698" cy="2773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842" y="2057400"/>
            <a:ext cx="3007196" cy="17037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3834443"/>
            <a:ext cx="3805460" cy="30235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399" y="4005311"/>
            <a:ext cx="4553605" cy="272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7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Platform (Pashto)</a:t>
            </a:r>
            <a:br>
              <a:rPr lang="en-US" dirty="0" smtClean="0"/>
            </a:br>
            <a:r>
              <a:rPr lang="en-US" sz="3200" dirty="0" smtClean="0"/>
              <a:t>Stakeholder buy-in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3757" y="3124200"/>
            <a:ext cx="7310244" cy="365759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6200" y="1676400"/>
            <a:ext cx="8839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rgbClr val="343233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rgbClr val="343233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343233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rgbClr val="343233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rgbClr val="343233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Student Feedback on UCAT:</a:t>
            </a:r>
          </a:p>
          <a:p>
            <a:pPr marL="0" indent="0">
              <a:buFont typeface="Arial" pitchFamily="34" charset="0"/>
              <a:buNone/>
            </a:pPr>
            <a:r>
              <a:rPr lang="en-US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Which electronic content delivery platform do you prefer to use?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44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solidFill>
          <a:schemeClr val="bg1"/>
        </a:solidFill>
        <a:ln>
          <a:solidFill>
            <a:schemeClr val="bg1">
              <a:lumMod val="50000"/>
            </a:schemeClr>
          </a:solidFill>
          <a:headEnd/>
          <a:tailEnd/>
        </a:ln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190500" h="63500"/>
        </a:sp3d>
      </a:spPr>
      <a:bodyPr lIns="365760" tIns="685800" rIns="182880" bIns="9144" anchor="t"/>
      <a:lstStyle>
        <a:defPPr marL="285750" indent="-285750" eaLnBrk="0" hangingPunct="0">
          <a:spcBef>
            <a:spcPts val="0"/>
          </a:spcBef>
          <a:buFont typeface="Wingdings" charset="2"/>
          <a:buChar char="§"/>
          <a:defRPr sz="1700" b="1" dirty="0">
            <a:solidFill>
              <a:schemeClr val="tx1"/>
            </a:solidFill>
            <a:cs typeface="Arial" pitchFamily="34" charset="0"/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</TotalTime>
  <Words>444</Words>
  <Application>Microsoft Office PowerPoint</Application>
  <PresentationFormat>On-screen Show (4:3)</PresentationFormat>
  <Paragraphs>135</Paragraphs>
  <Slides>26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Organizing Curriculum Changes  BILC Conference 20-24 May 2018  Masako Boureston Director, Curriculum Support Division  </vt:lpstr>
      <vt:lpstr>Outline</vt:lpstr>
      <vt:lpstr>Quality</vt:lpstr>
      <vt:lpstr>Efficiency</vt:lpstr>
      <vt:lpstr>Challenge</vt:lpstr>
      <vt:lpstr>Core Curriculum</vt:lpstr>
      <vt:lpstr>Curriculum Changes at DLIFLC</vt:lpstr>
      <vt:lpstr>UCAT:  Universal Curriculum and Assessment Tool</vt:lpstr>
      <vt:lpstr>New Platform (Pashto) Stakeholder buy-in</vt:lpstr>
      <vt:lpstr>New Content (French)</vt:lpstr>
      <vt:lpstr>New Approach (Urdu)</vt:lpstr>
      <vt:lpstr>Student Comments</vt:lpstr>
      <vt:lpstr>Common Themes</vt:lpstr>
      <vt:lpstr>Continuous Improvement</vt:lpstr>
      <vt:lpstr>Organizing Changes:  Key to Success</vt:lpstr>
      <vt:lpstr>Planning </vt:lpstr>
      <vt:lpstr>Building Process</vt:lpstr>
      <vt:lpstr>Connections</vt:lpstr>
      <vt:lpstr>Putting them together…</vt:lpstr>
      <vt:lpstr>Lessens Learned #1</vt:lpstr>
      <vt:lpstr>Lessons Learned #2</vt:lpstr>
      <vt:lpstr>Lessons Learned #3</vt:lpstr>
      <vt:lpstr>Lessons Learned #4</vt:lpstr>
      <vt:lpstr>Conclusion</vt:lpstr>
      <vt:lpstr>Questions? </vt:lpstr>
      <vt:lpstr>PowerPoint Presentation</vt:lpstr>
    </vt:vector>
  </TitlesOfParts>
  <Company>U.S. Army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U.S. Army</dc:creator>
  <cp:lastModifiedBy>HELPDESK</cp:lastModifiedBy>
  <cp:revision>726</cp:revision>
  <cp:lastPrinted>2018-04-26T16:27:05Z</cp:lastPrinted>
  <dcterms:created xsi:type="dcterms:W3CDTF">2010-02-26T19:40:50Z</dcterms:created>
  <dcterms:modified xsi:type="dcterms:W3CDTF">2018-05-24T09:43:00Z</dcterms:modified>
</cp:coreProperties>
</file>