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4333" r:id="rId1"/>
    <p:sldMasterId id="2147484384" r:id="rId2"/>
  </p:sldMasterIdLst>
  <p:notesMasterIdLst>
    <p:notesMasterId r:id="rId9"/>
  </p:notesMasterIdLst>
  <p:handoutMasterIdLst>
    <p:handoutMasterId r:id="rId10"/>
  </p:handoutMasterIdLst>
  <p:sldIdLst>
    <p:sldId id="3980" r:id="rId3"/>
    <p:sldId id="4312" r:id="rId4"/>
    <p:sldId id="4313" r:id="rId5"/>
    <p:sldId id="4322" r:id="rId6"/>
    <p:sldId id="4330" r:id="rId7"/>
    <p:sldId id="4375" r:id="rId8"/>
  </p:sldIdLst>
  <p:sldSz cx="9144000" cy="6858000" type="screen4x3"/>
  <p:notesSz cx="6797675" cy="9926638"/>
  <p:defaultTextStyle>
    <a:defPPr>
      <a:defRPr lang="it-IT"/>
    </a:defPPr>
    <a:lvl1pPr algn="l" rtl="0" fontAlgn="base">
      <a:spcBef>
        <a:spcPct val="0"/>
      </a:spcBef>
      <a:spcAft>
        <a:spcPct val="0"/>
      </a:spcAft>
      <a:defRPr kern="1200">
        <a:solidFill>
          <a:schemeClr val="tx1"/>
        </a:solidFill>
        <a:latin typeface="Arial" charset="0"/>
        <a:ea typeface="+mn-ea"/>
        <a:cs typeface="Arial" charset="0"/>
      </a:defRPr>
    </a:lvl1pPr>
    <a:lvl2pPr marL="421092" algn="l" rtl="0" fontAlgn="base">
      <a:spcBef>
        <a:spcPct val="0"/>
      </a:spcBef>
      <a:spcAft>
        <a:spcPct val="0"/>
      </a:spcAft>
      <a:defRPr kern="1200">
        <a:solidFill>
          <a:schemeClr val="tx1"/>
        </a:solidFill>
        <a:latin typeface="Arial" charset="0"/>
        <a:ea typeface="+mn-ea"/>
        <a:cs typeface="Arial" charset="0"/>
      </a:defRPr>
    </a:lvl2pPr>
    <a:lvl3pPr marL="842184" algn="l" rtl="0" fontAlgn="base">
      <a:spcBef>
        <a:spcPct val="0"/>
      </a:spcBef>
      <a:spcAft>
        <a:spcPct val="0"/>
      </a:spcAft>
      <a:defRPr kern="1200">
        <a:solidFill>
          <a:schemeClr val="tx1"/>
        </a:solidFill>
        <a:latin typeface="Arial" charset="0"/>
        <a:ea typeface="+mn-ea"/>
        <a:cs typeface="Arial" charset="0"/>
      </a:defRPr>
    </a:lvl3pPr>
    <a:lvl4pPr marL="1263274" algn="l" rtl="0" fontAlgn="base">
      <a:spcBef>
        <a:spcPct val="0"/>
      </a:spcBef>
      <a:spcAft>
        <a:spcPct val="0"/>
      </a:spcAft>
      <a:defRPr kern="1200">
        <a:solidFill>
          <a:schemeClr val="tx1"/>
        </a:solidFill>
        <a:latin typeface="Arial" charset="0"/>
        <a:ea typeface="+mn-ea"/>
        <a:cs typeface="Arial" charset="0"/>
      </a:defRPr>
    </a:lvl4pPr>
    <a:lvl5pPr marL="1684366" algn="l" rtl="0" fontAlgn="base">
      <a:spcBef>
        <a:spcPct val="0"/>
      </a:spcBef>
      <a:spcAft>
        <a:spcPct val="0"/>
      </a:spcAft>
      <a:defRPr kern="1200">
        <a:solidFill>
          <a:schemeClr val="tx1"/>
        </a:solidFill>
        <a:latin typeface="Arial" charset="0"/>
        <a:ea typeface="+mn-ea"/>
        <a:cs typeface="Arial" charset="0"/>
      </a:defRPr>
    </a:lvl5pPr>
    <a:lvl6pPr marL="2105455" algn="l" defTabSz="842184" rtl="0" eaLnBrk="1" latinLnBrk="0" hangingPunct="1">
      <a:defRPr kern="1200">
        <a:solidFill>
          <a:schemeClr val="tx1"/>
        </a:solidFill>
        <a:latin typeface="Arial" charset="0"/>
        <a:ea typeface="+mn-ea"/>
        <a:cs typeface="Arial" charset="0"/>
      </a:defRPr>
    </a:lvl6pPr>
    <a:lvl7pPr marL="2526545" algn="l" defTabSz="842184" rtl="0" eaLnBrk="1" latinLnBrk="0" hangingPunct="1">
      <a:defRPr kern="1200">
        <a:solidFill>
          <a:schemeClr val="tx1"/>
        </a:solidFill>
        <a:latin typeface="Arial" charset="0"/>
        <a:ea typeface="+mn-ea"/>
        <a:cs typeface="Arial" charset="0"/>
      </a:defRPr>
    </a:lvl7pPr>
    <a:lvl8pPr marL="2947638" algn="l" defTabSz="842184" rtl="0" eaLnBrk="1" latinLnBrk="0" hangingPunct="1">
      <a:defRPr kern="1200">
        <a:solidFill>
          <a:schemeClr val="tx1"/>
        </a:solidFill>
        <a:latin typeface="Arial" charset="0"/>
        <a:ea typeface="+mn-ea"/>
        <a:cs typeface="Arial" charset="0"/>
      </a:defRPr>
    </a:lvl8pPr>
    <a:lvl9pPr marL="3368730" algn="l" defTabSz="842184" rtl="0" eaLnBrk="1" latinLnBrk="0" hangingPunct="1">
      <a:defRPr kern="1200">
        <a:solidFill>
          <a:schemeClr val="tx1"/>
        </a:solidFill>
        <a:latin typeface="Arial" charset="0"/>
        <a:ea typeface="+mn-ea"/>
        <a:cs typeface="Arial" charset="0"/>
      </a:defRPr>
    </a:lvl9pPr>
  </p:defaultTextStyle>
  <p:extLst>
    <p:ext uri="{521415D9-36F7-43E2-AB2F-B90AF26B5E84}">
      <p14:sectionLst xmlns:p14="http://schemas.microsoft.com/office/powerpoint/2010/main">
        <p14:section name="Sezione predefinita" id="{CA082846-AB51-4B1B-9E50-B78C456B1C7C}">
          <p14:sldIdLst>
            <p14:sldId id="3980"/>
            <p14:sldId id="4312"/>
            <p14:sldId id="4313"/>
            <p14:sldId id="4322"/>
            <p14:sldId id="4330"/>
            <p14:sldId id="4375"/>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00000"/>
    <a:srgbClr val="DEA900"/>
    <a:srgbClr val="9BBB59"/>
    <a:srgbClr val="33CCFF"/>
    <a:srgbClr val="404F21"/>
    <a:srgbClr val="669900"/>
    <a:srgbClr val="996633"/>
    <a:srgbClr val="00FFFF"/>
    <a:srgbClr val="33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B301B821-A1FF-4177-AEE7-76D212191A09}">
  <a:tblStyle styleId="{B301B821-A1FF-4177-AEE7-76D212191A09}" styleName="Medium Style 9">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2H>
      <a:tcStyle>
        <a:tcBdr/>
      </a:tcStyle>
    </a:band2H>
    <a:band1V>
      <a:tcStyle>
        <a:tcBdr/>
        <a:fill>
          <a:solidFill>
            <a:schemeClr val="accent1">
              <a:tint val="20000"/>
            </a:schemeClr>
          </a:solidFill>
        </a:fill>
      </a:tcStyle>
    </a:band1V>
    <a:band2V>
      <a:tcStyle>
        <a:tcBdr/>
      </a:tcStyle>
    </a:band2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seCell>
      <a:tcStyle>
        <a:tcBdr/>
      </a:tcStyle>
    </a:seCell>
    <a:swCell>
      <a:tcStyle>
        <a:tcBdr/>
      </a:tcStyle>
    </a:swCell>
    <a:firstRow>
      <a:tcTxStyle b="on">
        <a:fontRef idx="minor">
          <a:scrgbClr r="0" g="0" b="0"/>
        </a:fontRef>
        <a:schemeClr val="lt1"/>
      </a:tcTxStyle>
      <a:tcStyle>
        <a:tcBdr/>
        <a:fill>
          <a:solidFill>
            <a:schemeClr val="accent1"/>
          </a:solidFill>
        </a:fill>
      </a:tcStyle>
    </a:firstRow>
    <a:neCell>
      <a:tcStyle>
        <a:tcBdr/>
      </a:tcStyle>
    </a:neCell>
    <a:nwCell>
      <a:tcStyle>
        <a:tcBdr/>
      </a:tcStyle>
    </a:nwCell>
  </a:tblStyle>
  <a:tblStyle styleId="{9DCAF9ED-07DC-4A11-8D7F-57B35C25682E}" styleName="Medium Style 10">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2H>
      <a:tcStyle>
        <a:tcBdr/>
      </a:tcStyle>
    </a:band2H>
    <a:band1V>
      <a:tcStyle>
        <a:tcBdr/>
        <a:fill>
          <a:solidFill>
            <a:schemeClr val="accent2">
              <a:tint val="20000"/>
            </a:schemeClr>
          </a:solidFill>
        </a:fill>
      </a:tcStyle>
    </a:band1V>
    <a:band2V>
      <a:tcStyle>
        <a:tcBdr/>
      </a:tcStyle>
    </a:band2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seCell>
      <a:tcStyle>
        <a:tcBdr/>
      </a:tcStyle>
    </a:seCell>
    <a:swCell>
      <a:tcStyle>
        <a:tcBdr/>
      </a:tcStyle>
    </a:swCell>
    <a:firstRow>
      <a:tcTxStyle b="on">
        <a:fontRef idx="minor">
          <a:scrgbClr r="0" g="0" b="0"/>
        </a:fontRef>
        <a:schemeClr val="lt1"/>
      </a:tcTxStyle>
      <a:tcStyle>
        <a:tcBdr/>
        <a:fill>
          <a:solidFill>
            <a:schemeClr val="accent2"/>
          </a:solidFill>
        </a:fill>
      </a:tcStyle>
    </a:firstRow>
    <a:neCell>
      <a:tcStyle>
        <a:tcBdr/>
      </a:tcStyle>
    </a:neCell>
    <a:nwCell>
      <a:tcStyle>
        <a:tcBdr/>
      </a:tcStyle>
    </a:nwCell>
  </a:tblStyle>
  <a:tblStyle styleId="{793D81CF-94F2-401A-BA57-92F5A7B2D0C5}" styleName="Medium Style 8">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2H>
      <a:tcStyle>
        <a:tcBdr/>
      </a:tcStyle>
    </a:band2H>
    <a:band1V>
      <a:tcStyle>
        <a:tcBdr/>
        <a:fill>
          <a:solidFill>
            <a:schemeClr val="dk1">
              <a:tint val="20000"/>
            </a:schemeClr>
          </a:solidFill>
        </a:fill>
      </a:tcStyle>
    </a:band1V>
    <a:band2V>
      <a:tcStyle>
        <a:tcBdr/>
      </a:tcStyle>
    </a:band2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seCell>
      <a:tcStyle>
        <a:tcBdr/>
      </a:tcStyle>
    </a:seCell>
    <a:swCell>
      <a:tcStyle>
        <a:tcBdr/>
      </a:tcStyle>
    </a:swCell>
    <a:firstRow>
      <a:tcTxStyle b="on">
        <a:fontRef idx="minor">
          <a:scrgbClr r="0" g="0" b="0"/>
        </a:fontRef>
        <a:schemeClr val="lt1"/>
      </a:tcTxStyle>
      <a:tcStyle>
        <a:tcBdr/>
        <a:fill>
          <a:solidFill>
            <a:schemeClr val="dk1"/>
          </a:solidFill>
        </a:fill>
      </a:tcStyle>
    </a:firstRow>
    <a:neCell>
      <a:tcStyle>
        <a:tcBdr/>
      </a:tcStyle>
    </a:neCell>
    <a:nwCell>
      <a:tcStyle>
        <a:tcBdr/>
      </a:tcStyle>
    </a:nwCell>
  </a:tblStyle>
  <a:tblStyle styleId="{5FD0F851-EC5A-4D38-B0AD-8093EC10F338}" styleName="Light Style 6">
    <a:wholeTbl>
      <a:tcTxStyle>
        <a:fontRef idx="minor">
          <a:scrgbClr r="0" g="0" b="0"/>
        </a:fontRef>
        <a:schemeClr val="accent5"/>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band2V>
      <a:tcStyle>
        <a:tcBdr/>
      </a:tcStyle>
    </a:band2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seCell>
      <a:tcStyle>
        <a:tcBdr/>
      </a:tcStyle>
    </a:seCell>
    <a:swCell>
      <a:tcStyle>
        <a:tcBdr/>
      </a:tcStyle>
    </a:swCell>
    <a:firstRow>
      <a:tcTxStyle b="on"/>
      <a:tcStyle>
        <a:tcBdr>
          <a:bottom>
            <a:ln w="12700" cmpd="sng">
              <a:solidFill>
                <a:schemeClr val="accent5"/>
              </a:solidFill>
            </a:ln>
          </a:bottom>
        </a:tcBdr>
        <a:fill>
          <a:noFill/>
        </a:fill>
      </a:tcStyle>
    </a:firstRow>
    <a:neCell>
      <a:tcStyle>
        <a:tcBdr/>
      </a:tcStyle>
    </a:neCell>
    <a:nwCell>
      <a:tcStyle>
        <a:tcBdr/>
      </a:tcStyle>
    </a:nwCell>
  </a:tblStyle>
  <a:tblStyle styleId="{1FECB4D8-DB02-4DC6-A0A2-4F2EBAE1DC90}" styleName="Medium Style 11">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2H>
      <a:tcStyle>
        <a:tcBdr/>
      </a:tcStyle>
    </a:band2H>
    <a:band1V>
      <a:tcStyle>
        <a:tcBdr/>
        <a:fill>
          <a:solidFill>
            <a:schemeClr val="accent3">
              <a:tint val="20000"/>
            </a:schemeClr>
          </a:solidFill>
        </a:fill>
      </a:tcStyle>
    </a:band1V>
    <a:band2V>
      <a:tcStyle>
        <a:tcBdr/>
      </a:tcStyle>
    </a:band2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seCell>
      <a:tcStyle>
        <a:tcBdr/>
      </a:tcStyle>
    </a:seCell>
    <a:swCell>
      <a:tcStyle>
        <a:tcBdr/>
      </a:tcStyle>
    </a:swCell>
    <a:firstRow>
      <a:tcTxStyle b="on">
        <a:fontRef idx="minor">
          <a:scrgbClr r="0" g="0" b="0"/>
        </a:fontRef>
        <a:schemeClr val="lt1"/>
      </a:tcTxStyle>
      <a:tcStyle>
        <a:tcBdr/>
        <a:fill>
          <a:solidFill>
            <a:schemeClr val="accent3"/>
          </a:solidFill>
        </a:fill>
      </a:tcStyle>
    </a:firstRow>
    <a:neCell>
      <a:tcStyle>
        <a:tcBdr/>
      </a:tcStyle>
    </a:neCell>
    <a:nwCell>
      <a:tcStyle>
        <a:tcBdr/>
      </a:tcStyle>
    </a:nwCell>
  </a:tblStyle>
  <a:tblStyle styleId="{3B4B98B0-60AC-42C2-AFA5-B58CD77FA1E5}" styleName="Light Style 2">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band2V>
      <a:tcStyle>
        <a:tcBdr/>
      </a:tcStyle>
    </a:band2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seCell>
      <a:tcStyle>
        <a:tcBdr/>
      </a:tcStyle>
    </a:seCell>
    <a:swCell>
      <a:tcStyle>
        <a:tcBdr/>
      </a:tcStyle>
    </a:swCell>
    <a:firstRow>
      <a:tcTxStyle b="on"/>
      <a:tcStyle>
        <a:tcBdr>
          <a:bottom>
            <a:ln w="12700" cmpd="sng">
              <a:solidFill>
                <a:schemeClr val="accent1"/>
              </a:solidFill>
            </a:ln>
          </a:bottom>
        </a:tcBdr>
        <a:fill>
          <a:noFill/>
        </a:fill>
      </a:tcStyle>
    </a:firstRow>
    <a:neCell>
      <a:tcStyle>
        <a:tcBdr/>
      </a:tcStyle>
    </a:neCell>
    <a:nwCell>
      <a:tcStyle>
        <a:tcBdr/>
      </a:tcStyle>
    </a:nwCell>
  </a:tblStyle>
  <a:tblStyle styleId="{0E3FDE45-AF77-4B5C-9715-49D594BDF05E}" styleName="Light Style 3">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band2V>
      <a:tcStyle>
        <a:tcBdr/>
      </a:tcStyle>
    </a:band2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seCell>
      <a:tcStyle>
        <a:tcBdr/>
      </a:tcStyle>
    </a:seCell>
    <a:swCell>
      <a:tcStyle>
        <a:tcBdr/>
      </a:tcStyle>
    </a:swCell>
    <a:firstRow>
      <a:tcTxStyle b="on"/>
      <a:tcStyle>
        <a:tcBdr>
          <a:bottom>
            <a:ln w="12700" cmpd="sng">
              <a:solidFill>
                <a:schemeClr val="accent2"/>
              </a:solidFill>
            </a:ln>
          </a:bottom>
        </a:tcBdr>
        <a:fill>
          <a:noFill/>
        </a:fill>
      </a:tcStyle>
    </a:firstRow>
    <a:neCell>
      <a:tcStyle>
        <a:tcBdr/>
      </a:tcStyle>
    </a:neCell>
    <a:nwCell>
      <a:tcStyle>
        <a:tcBdr/>
      </a:tcStyle>
    </a:nwCell>
  </a:tblStyle>
  <a:tblStyle styleId="{3C2FFA5D-87B4-456A-9821-1D502468CF0F}" styleName="Stile con tema 1 - Colore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505E3EF-67EA-436B-97B2-0124C06EBD24}" styleName="Stile medio 4 - Colore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F2DE63D5-997A-4646-A377-4702673A728D}" styleName="Stile chiaro 2 - Colore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327F97BB-C833-4FB7-BDE5-3F7075034690}" styleName="Stile con tema 2 - Colore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Stile con tema 2 - Colore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Stile con tema 1 - Colore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284E427A-3D55-4303-BF80-6455036E1DE7}" styleName="Stile con tema 1 - Colore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BC89EF96-8CEA-46FF-86C4-4CE0E7609802}" styleName="Stile chiaro 3 - Colore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38B1855-1B75-4FBE-930C-398BA8C253C6}" styleName="Stile con tema 2 - Colore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012ECD-51FC-41F1-AA8D-1B2483CD663E}" styleName="Stile chiaro 2 - Colore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EB344D84-9AFB-497E-A393-DC336BA19D2E}" styleName="Stile medio 3 - Colore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6E25E649-3F16-4E02-A733-19D2CDBF48F0}" styleName="Stile medio 3 - Colore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9216" autoAdjust="0"/>
    <p:restoredTop sz="42834" autoAdjust="0"/>
  </p:normalViewPr>
  <p:slideViewPr>
    <p:cSldViewPr snapToGrid="0">
      <p:cViewPr varScale="1">
        <p:scale>
          <a:sx n="36" d="100"/>
          <a:sy n="36" d="100"/>
        </p:scale>
        <p:origin x="2213" y="43"/>
      </p:cViewPr>
      <p:guideLst>
        <p:guide orient="horz" pos="2160"/>
        <p:guide pos="2880"/>
      </p:guideLst>
    </p:cSldViewPr>
  </p:slideViewPr>
  <p:outlineViewPr>
    <p:cViewPr>
      <p:scale>
        <a:sx n="33" d="100"/>
        <a:sy n="33" d="100"/>
      </p:scale>
      <p:origin x="0" y="-1212"/>
    </p:cViewPr>
  </p:outlineViewPr>
  <p:notesTextViewPr>
    <p:cViewPr>
      <p:scale>
        <a:sx n="75" d="100"/>
        <a:sy n="75" d="100"/>
      </p:scale>
      <p:origin x="0" y="0"/>
    </p:cViewPr>
  </p:notesTextViewPr>
  <p:sorterViewPr>
    <p:cViewPr varScale="1">
      <p:scale>
        <a:sx n="1" d="1"/>
        <a:sy n="1" d="1"/>
      </p:scale>
      <p:origin x="0" y="0"/>
    </p:cViewPr>
  </p:sorterViewPr>
  <p:notesViewPr>
    <p:cSldViewPr snapToGrid="0">
      <p:cViewPr>
        <p:scale>
          <a:sx n="60" d="100"/>
          <a:sy n="60" d="100"/>
        </p:scale>
        <p:origin x="4356" y="666"/>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Rectangle 5"/>
          <p:cNvSpPr>
            <a:spLocks noGrp="1"/>
          </p:cNvSpPr>
          <p:nvPr>
            <p:ph type="sldNum" sz="quarter" idx="3"/>
          </p:nvPr>
        </p:nvSpPr>
        <p:spPr bwMode="auto">
          <a:xfrm>
            <a:off x="3849704" y="9429776"/>
            <a:ext cx="2946400" cy="495299"/>
          </a:xfrm>
          <a:prstGeom prst="rect">
            <a:avLst/>
          </a:prstGeom>
          <a:noFill/>
          <a:ln w="9525">
            <a:noFill/>
            <a:miter lim="800000"/>
            <a:headEnd/>
            <a:tailEnd/>
          </a:ln>
        </p:spPr>
        <p:txBody>
          <a:bodyPr vert="horz" wrap="square" lIns="93976" tIns="46989" rIns="93976" bIns="46989" numCol="1" anchor="t" anchorCtr="0" compatLnSpc="1">
            <a:prstTxWarp prst="textNoShape">
              <a:avLst/>
            </a:prstTxWarp>
          </a:bodyPr>
          <a:lstStyle>
            <a:lvl1pPr defTabSz="951605">
              <a:defRPr>
                <a:latin typeface="Calibri" pitchFamily="34" charset="0"/>
              </a:defRPr>
            </a:lvl1pPr>
          </a:lstStyle>
          <a:p>
            <a:fld id="{4006D7C5-1E03-4426-B971-088D4407C05B}" type="slidenum">
              <a:rPr lang="it-IT"/>
              <a:pPr/>
              <a:t>‹#›</a:t>
            </a:fld>
            <a:endParaRPr lang="it-IT"/>
          </a:p>
        </p:txBody>
      </p:sp>
    </p:spTree>
    <p:extLst>
      <p:ext uri="{BB962C8B-B14F-4D97-AF65-F5344CB8AC3E}">
        <p14:creationId xmlns:p14="http://schemas.microsoft.com/office/powerpoint/2010/main" val="43856426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ctangle 2"/>
          <p:cNvSpPr>
            <a:spLocks noGrp="1"/>
          </p:cNvSpPr>
          <p:nvPr>
            <p:ph type="hdr" sz="quarter"/>
          </p:nvPr>
        </p:nvSpPr>
        <p:spPr bwMode="auto">
          <a:xfrm>
            <a:off x="18" y="30"/>
            <a:ext cx="2946400" cy="496887"/>
          </a:xfrm>
          <a:prstGeom prst="rect">
            <a:avLst/>
          </a:prstGeom>
          <a:noFill/>
          <a:ln w="9525">
            <a:noFill/>
            <a:miter lim="800000"/>
            <a:headEnd/>
            <a:tailEnd/>
          </a:ln>
        </p:spPr>
        <p:txBody>
          <a:bodyPr vert="horz" wrap="square" lIns="93976" tIns="46989" rIns="93976" bIns="46989" numCol="1" anchor="t" anchorCtr="0" compatLnSpc="1">
            <a:prstTxWarp prst="textNoShape">
              <a:avLst/>
            </a:prstTxWarp>
          </a:bodyPr>
          <a:lstStyle>
            <a:lvl1pPr defTabSz="951605">
              <a:defRPr>
                <a:latin typeface="Calibri" pitchFamily="34" charset="0"/>
              </a:defRPr>
            </a:lvl1pPr>
          </a:lstStyle>
          <a:p>
            <a:r>
              <a:rPr lang="it-IT"/>
              <a:t>INFORMAZIONI CLASSIFICATE CONTROLLATE</a:t>
            </a:r>
          </a:p>
        </p:txBody>
      </p:sp>
      <p:sp>
        <p:nvSpPr>
          <p:cNvPr id="3" name="Rectangle 3"/>
          <p:cNvSpPr>
            <a:spLocks noGrp="1"/>
          </p:cNvSpPr>
          <p:nvPr>
            <p:ph type="dt" idx="1"/>
          </p:nvPr>
        </p:nvSpPr>
        <p:spPr bwMode="auto">
          <a:xfrm>
            <a:off x="3849704" y="30"/>
            <a:ext cx="2946400" cy="496887"/>
          </a:xfrm>
          <a:prstGeom prst="rect">
            <a:avLst/>
          </a:prstGeom>
          <a:noFill/>
          <a:ln w="9525">
            <a:noFill/>
            <a:miter lim="800000"/>
            <a:headEnd/>
            <a:tailEnd/>
          </a:ln>
        </p:spPr>
        <p:txBody>
          <a:bodyPr vert="horz" wrap="square" lIns="93976" tIns="46989" rIns="93976" bIns="46989" numCol="1" anchor="t" anchorCtr="0" compatLnSpc="1">
            <a:prstTxWarp prst="textNoShape">
              <a:avLst/>
            </a:prstTxWarp>
          </a:bodyPr>
          <a:lstStyle>
            <a:lvl1pPr defTabSz="951605">
              <a:defRPr>
                <a:latin typeface="Calibri" pitchFamily="34" charset="0"/>
              </a:defRPr>
            </a:lvl1pPr>
          </a:lstStyle>
          <a:p>
            <a:fld id="{02718404-B603-452C-997B-AF5281CF4BFF}" type="datetime1">
              <a:rPr lang="it-IT"/>
              <a:pPr/>
              <a:t>26/05/2022</a:t>
            </a:fld>
            <a:endParaRPr lang="it-IT"/>
          </a:p>
        </p:txBody>
      </p:sp>
      <p:sp>
        <p:nvSpPr>
          <p:cNvPr id="4" name="Rectangle 4"/>
          <p:cNvSpPr>
            <a:spLocks noGrp="1" noRot="1" noChangeAspect="1"/>
          </p:cNvSpPr>
          <p:nvPr>
            <p:ph type="sldImg" idx="2"/>
          </p:nvPr>
        </p:nvSpPr>
        <p:spPr>
          <a:xfrm>
            <a:off x="1206500" y="738188"/>
            <a:ext cx="4384675" cy="3289300"/>
          </a:xfrm>
          <a:prstGeom prst="rect">
            <a:avLst/>
          </a:prstGeom>
          <a:noFill/>
          <a:ln w="12700">
            <a:solidFill>
              <a:prstClr val="black"/>
            </a:solidFill>
          </a:ln>
        </p:spPr>
        <p:txBody>
          <a:bodyPr vert="horz" lIns="92413" tIns="46207" rIns="92413" bIns="46207" anchor="ctr"/>
          <a:lstStyle/>
          <a:p>
            <a:pPr lvl="0"/>
            <a:endParaRPr lang="it-IT" noProof="0"/>
          </a:p>
        </p:txBody>
      </p:sp>
      <p:sp>
        <p:nvSpPr>
          <p:cNvPr id="5" name="Rectangle 5"/>
          <p:cNvSpPr>
            <a:spLocks noGrp="1"/>
          </p:cNvSpPr>
          <p:nvPr>
            <p:ph type="body" sz="quarter" idx="3"/>
          </p:nvPr>
        </p:nvSpPr>
        <p:spPr bwMode="auto">
          <a:xfrm>
            <a:off x="387356" y="4171955"/>
            <a:ext cx="6170609" cy="5327651"/>
          </a:xfrm>
          <a:prstGeom prst="rect">
            <a:avLst/>
          </a:prstGeom>
          <a:noFill/>
          <a:ln w="9525">
            <a:noFill/>
            <a:miter lim="800000"/>
            <a:headEnd/>
            <a:tailEnd/>
          </a:ln>
        </p:spPr>
        <p:txBody>
          <a:bodyPr vert="horz" wrap="square" lIns="93976" tIns="46989" rIns="93976" bIns="46989" numCol="1" anchor="t" anchorCtr="0" compatLnSpc="1">
            <a:prstTxWarp prst="textNoShape">
              <a:avLst/>
            </a:prstTxWarp>
          </a:bodyPr>
          <a:lstStyle/>
          <a:p>
            <a:pPr lvl="0"/>
            <a:r>
              <a:rPr lang="it-IT" noProof="0" dirty="0"/>
              <a:t>Fare clic per modificare gli stili del testo dello schema</a:t>
            </a:r>
          </a:p>
          <a:p>
            <a:pPr lvl="1"/>
            <a:r>
              <a:rPr lang="it-IT" noProof="0" dirty="0"/>
              <a:t>Secondo livello</a:t>
            </a:r>
          </a:p>
          <a:p>
            <a:pPr lvl="2"/>
            <a:r>
              <a:rPr lang="it-IT" noProof="0" dirty="0"/>
              <a:t>Terzo livello</a:t>
            </a:r>
          </a:p>
          <a:p>
            <a:pPr lvl="3"/>
            <a:r>
              <a:rPr lang="it-IT" noProof="0" dirty="0"/>
              <a:t>Quarto livello</a:t>
            </a:r>
          </a:p>
          <a:p>
            <a:pPr lvl="4"/>
            <a:r>
              <a:rPr lang="it-IT" noProof="0" dirty="0"/>
              <a:t>Quinto livello</a:t>
            </a:r>
          </a:p>
        </p:txBody>
      </p:sp>
      <p:sp>
        <p:nvSpPr>
          <p:cNvPr id="6" name="Rectangle 6"/>
          <p:cNvSpPr>
            <a:spLocks noGrp="1"/>
          </p:cNvSpPr>
          <p:nvPr>
            <p:ph type="ftr" sz="quarter" idx="4"/>
          </p:nvPr>
        </p:nvSpPr>
        <p:spPr bwMode="auto">
          <a:xfrm>
            <a:off x="18" y="9429776"/>
            <a:ext cx="2946400" cy="495299"/>
          </a:xfrm>
          <a:prstGeom prst="rect">
            <a:avLst/>
          </a:prstGeom>
          <a:noFill/>
          <a:ln w="9525">
            <a:noFill/>
            <a:miter lim="800000"/>
            <a:headEnd/>
            <a:tailEnd/>
          </a:ln>
        </p:spPr>
        <p:txBody>
          <a:bodyPr vert="horz" wrap="square" lIns="93976" tIns="46989" rIns="93976" bIns="46989" numCol="1" anchor="t" anchorCtr="0" compatLnSpc="1">
            <a:prstTxWarp prst="textNoShape">
              <a:avLst/>
            </a:prstTxWarp>
          </a:bodyPr>
          <a:lstStyle>
            <a:lvl1pPr defTabSz="951605">
              <a:defRPr>
                <a:latin typeface="Calibri" pitchFamily="34" charset="0"/>
              </a:defRPr>
            </a:lvl1pPr>
          </a:lstStyle>
          <a:p>
            <a:r>
              <a:rPr lang="it-IT"/>
              <a:t>INFORMAZIONI CLASSIFICATE CONTROLLATE</a:t>
            </a:r>
          </a:p>
        </p:txBody>
      </p:sp>
      <p:sp>
        <p:nvSpPr>
          <p:cNvPr id="8" name="Segnaposto numero diapositiva 7"/>
          <p:cNvSpPr>
            <a:spLocks noGrp="1"/>
          </p:cNvSpPr>
          <p:nvPr>
            <p:ph type="sldNum" sz="quarter" idx="5"/>
          </p:nvPr>
        </p:nvSpPr>
        <p:spPr bwMode="auto">
          <a:xfrm>
            <a:off x="6192844" y="9574242"/>
            <a:ext cx="604838" cy="352426"/>
          </a:xfrm>
          <a:prstGeom prst="rect">
            <a:avLst/>
          </a:prstGeom>
          <a:noFill/>
          <a:ln w="9525">
            <a:noFill/>
            <a:miter lim="800000"/>
            <a:headEnd/>
            <a:tailEnd/>
          </a:ln>
        </p:spPr>
        <p:txBody>
          <a:bodyPr vert="horz" wrap="square" lIns="93469" tIns="46733" rIns="93469" bIns="46733" numCol="1" anchor="b" anchorCtr="0" compatLnSpc="1">
            <a:prstTxWarp prst="textNoShape">
              <a:avLst/>
            </a:prstTxWarp>
          </a:bodyPr>
          <a:lstStyle>
            <a:lvl1pPr algn="r" defTabSz="951605">
              <a:defRPr sz="1100" b="1"/>
            </a:lvl1pPr>
          </a:lstStyle>
          <a:p>
            <a:fld id="{41C2FEAC-571B-4599-8637-030CE576CEFA}" type="slidenum">
              <a:rPr lang="it-IT"/>
              <a:pPr/>
              <a:t>‹#›</a:t>
            </a:fld>
            <a:endParaRPr lang="it-IT"/>
          </a:p>
        </p:txBody>
      </p:sp>
    </p:spTree>
    <p:extLst>
      <p:ext uri="{BB962C8B-B14F-4D97-AF65-F5344CB8AC3E}">
        <p14:creationId xmlns:p14="http://schemas.microsoft.com/office/powerpoint/2010/main" val="2062333242"/>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lang="it-IT" sz="1300" kern="1200">
        <a:solidFill>
          <a:schemeClr val="tx1"/>
        </a:solidFill>
        <a:latin typeface="Arial" pitchFamily="34" charset="0"/>
        <a:ea typeface="+mn-ea"/>
        <a:cs typeface="Arial" pitchFamily="34" charset="0"/>
      </a:defRPr>
    </a:lvl1pPr>
    <a:lvl2pPr marL="421092" algn="l" rtl="0" eaLnBrk="0" fontAlgn="base" hangingPunct="0">
      <a:spcBef>
        <a:spcPct val="30000"/>
      </a:spcBef>
      <a:spcAft>
        <a:spcPct val="0"/>
      </a:spcAft>
      <a:defRPr lang="it-IT" sz="1300" kern="1200">
        <a:solidFill>
          <a:schemeClr val="tx1"/>
        </a:solidFill>
        <a:latin typeface="Arial" pitchFamily="34" charset="0"/>
        <a:ea typeface="+mn-ea"/>
        <a:cs typeface="Arial" pitchFamily="34" charset="0"/>
      </a:defRPr>
    </a:lvl2pPr>
    <a:lvl3pPr marL="842184" algn="l" rtl="0" eaLnBrk="0" fontAlgn="base" hangingPunct="0">
      <a:spcBef>
        <a:spcPct val="30000"/>
      </a:spcBef>
      <a:spcAft>
        <a:spcPct val="0"/>
      </a:spcAft>
      <a:defRPr lang="it-IT" sz="1300" kern="1200">
        <a:solidFill>
          <a:schemeClr val="tx1"/>
        </a:solidFill>
        <a:latin typeface="Arial" pitchFamily="34" charset="0"/>
        <a:ea typeface="+mn-ea"/>
        <a:cs typeface="Arial" pitchFamily="34" charset="0"/>
      </a:defRPr>
    </a:lvl3pPr>
    <a:lvl4pPr marL="1263274" algn="l" rtl="0" eaLnBrk="0" fontAlgn="base" hangingPunct="0">
      <a:spcBef>
        <a:spcPct val="30000"/>
      </a:spcBef>
      <a:spcAft>
        <a:spcPct val="0"/>
      </a:spcAft>
      <a:defRPr lang="it-IT" sz="1300" kern="1200">
        <a:solidFill>
          <a:schemeClr val="tx1"/>
        </a:solidFill>
        <a:latin typeface="Arial" pitchFamily="34" charset="0"/>
        <a:ea typeface="+mn-ea"/>
        <a:cs typeface="Arial" pitchFamily="34" charset="0"/>
      </a:defRPr>
    </a:lvl4pPr>
    <a:lvl5pPr marL="1684366" algn="l" rtl="0" eaLnBrk="0" fontAlgn="base" hangingPunct="0">
      <a:spcBef>
        <a:spcPct val="30000"/>
      </a:spcBef>
      <a:spcAft>
        <a:spcPct val="0"/>
      </a:spcAft>
      <a:defRPr lang="it-IT" sz="1300" kern="1200">
        <a:solidFill>
          <a:schemeClr val="tx1"/>
        </a:solidFill>
        <a:latin typeface="Arial" pitchFamily="34" charset="0"/>
        <a:ea typeface="+mn-ea"/>
        <a:cs typeface="Arial" pitchFamily="34" charset="0"/>
      </a:defRPr>
    </a:lvl5pPr>
    <a:lvl6pPr marL="2105455" algn="l" rtl="0" latinLnBrk="0">
      <a:defRPr lang="it-IT" sz="1100" kern="1200">
        <a:solidFill>
          <a:schemeClr val="tx1"/>
        </a:solidFill>
        <a:latin typeface="+mn-lt"/>
        <a:ea typeface="+mn-ea"/>
        <a:cs typeface="+mn-cs"/>
      </a:defRPr>
    </a:lvl6pPr>
    <a:lvl7pPr marL="2526545" algn="l" rtl="0" latinLnBrk="0">
      <a:defRPr lang="it-IT" sz="1100" kern="1200">
        <a:solidFill>
          <a:schemeClr val="tx1"/>
        </a:solidFill>
        <a:latin typeface="+mn-lt"/>
        <a:ea typeface="+mn-ea"/>
        <a:cs typeface="+mn-cs"/>
      </a:defRPr>
    </a:lvl7pPr>
    <a:lvl8pPr marL="2947638" algn="l" rtl="0" latinLnBrk="0">
      <a:defRPr lang="it-IT" sz="1100" kern="1200">
        <a:solidFill>
          <a:schemeClr val="tx1"/>
        </a:solidFill>
        <a:latin typeface="+mn-lt"/>
        <a:ea typeface="+mn-ea"/>
        <a:cs typeface="+mn-cs"/>
      </a:defRPr>
    </a:lvl8pPr>
    <a:lvl9pPr marL="3368730" algn="l" rtl="0" latinLnBrk="0">
      <a:defRPr lang="it-IT" sz="1100" kern="1200">
        <a:solidFill>
          <a:schemeClr val="tx1"/>
        </a:solidFill>
        <a:latin typeface="+mn-lt"/>
        <a:ea typeface="+mn-ea"/>
        <a:cs typeface="+mn-cs"/>
      </a:defRPr>
    </a:lvl9pPr>
    <a:extLst/>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41C2FEAC-571B-4599-8637-030CE576CEFA}" type="slidenum">
              <a:rPr lang="it-IT" smtClean="0"/>
              <a:pPr/>
              <a:t>1</a:t>
            </a:fld>
            <a:endParaRPr lang="it-IT"/>
          </a:p>
        </p:txBody>
      </p:sp>
    </p:spTree>
    <p:extLst>
      <p:ext uri="{BB962C8B-B14F-4D97-AF65-F5344CB8AC3E}">
        <p14:creationId xmlns:p14="http://schemas.microsoft.com/office/powerpoint/2010/main" val="30662986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sz="1400" b="1" i="1" dirty="0">
                <a:latin typeface="+mn-lt"/>
              </a:rPr>
              <a:t>This is an overview of some of the main steps that need to be dealt with when designing and implementing a TE system. The study group for various reasons only focused on some of these areas and attempted to discuss and elevate some of the important issues that underpin the design and implementation of a TE system</a:t>
            </a:r>
          </a:p>
        </p:txBody>
      </p:sp>
      <p:sp>
        <p:nvSpPr>
          <p:cNvPr id="4" name="Segnaposto numero diapositiva 3"/>
          <p:cNvSpPr>
            <a:spLocks noGrp="1"/>
          </p:cNvSpPr>
          <p:nvPr>
            <p:ph type="sldNum" sz="quarter" idx="10"/>
          </p:nvPr>
        </p:nvSpPr>
        <p:spPr/>
        <p:txBody>
          <a:bodyPr/>
          <a:lstStyle/>
          <a:p>
            <a:fld id="{41C2FEAC-571B-4599-8637-030CE576CEFA}" type="slidenum">
              <a:rPr lang="it-IT" smtClean="0"/>
              <a:pPr/>
              <a:t>2</a:t>
            </a:fld>
            <a:endParaRPr lang="it-IT"/>
          </a:p>
        </p:txBody>
      </p:sp>
    </p:spTree>
    <p:extLst>
      <p:ext uri="{BB962C8B-B14F-4D97-AF65-F5344CB8AC3E}">
        <p14:creationId xmlns:p14="http://schemas.microsoft.com/office/powerpoint/2010/main" val="18627542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it-IT" sz="900" b="1" i="1" kern="1200" dirty="0">
                <a:solidFill>
                  <a:schemeClr val="tx1"/>
                </a:solidFill>
                <a:latin typeface="+mn-lt"/>
                <a:ea typeface="+mn-ea"/>
                <a:cs typeface="Arial" pitchFamily="34" charset="0"/>
              </a:rPr>
              <a:t>WHY embark on TE?</a:t>
            </a:r>
          </a:p>
          <a:p>
            <a:pPr marL="0" marR="0" lvl="0" indent="0" algn="l" defTabSz="914400" rtl="0" eaLnBrk="0" fontAlgn="base" latinLnBrk="0" hangingPunct="0">
              <a:lnSpc>
                <a:spcPct val="100000"/>
              </a:lnSpc>
              <a:spcBef>
                <a:spcPct val="30000"/>
              </a:spcBef>
              <a:spcAft>
                <a:spcPct val="0"/>
              </a:spcAft>
              <a:buClrTx/>
              <a:buSzTx/>
              <a:buFontTx/>
              <a:buNone/>
              <a:tabLst/>
              <a:defRPr/>
            </a:pPr>
            <a:r>
              <a:rPr lang="it-IT" sz="900" b="1" kern="1200" dirty="0">
                <a:solidFill>
                  <a:schemeClr val="tx1"/>
                </a:solidFill>
                <a:latin typeface="Arial" pitchFamily="34" charset="0"/>
                <a:ea typeface="+mn-ea"/>
                <a:cs typeface="Arial" pitchFamily="34" charset="0"/>
              </a:rPr>
              <a:t>-clarify the reasons for designing and implementing a teacher evaluation (TE)  system specific to your institution’s context- important to convey a coherent message to the stakeholders</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it-IT" sz="900" b="1" i="1" kern="1200" dirty="0">
              <a:solidFill>
                <a:schemeClr val="tx1"/>
              </a:solidFill>
              <a:latin typeface="+mn-lt"/>
              <a:ea typeface="+mn-ea"/>
              <a:cs typeface="Arial" pitchFamily="34" charset="0"/>
            </a:endParaRPr>
          </a:p>
          <a:p>
            <a:r>
              <a:rPr lang="it-IT" sz="900" b="1" kern="1200" dirty="0">
                <a:solidFill>
                  <a:schemeClr val="tx1"/>
                </a:solidFill>
                <a:latin typeface="Arial" pitchFamily="34" charset="0"/>
                <a:ea typeface="+mn-ea"/>
                <a:cs typeface="Arial" pitchFamily="34" charset="0"/>
              </a:rPr>
              <a:t>o</a:t>
            </a:r>
            <a:r>
              <a:rPr lang="it-IT" sz="900" b="1" dirty="0"/>
              <a:t>nce </a:t>
            </a:r>
            <a:r>
              <a:rPr lang="it-IT" sz="900" b="1" dirty="0" err="1"/>
              <a:t>defined</a:t>
            </a:r>
            <a:r>
              <a:rPr lang="it-IT" sz="900" b="1" dirty="0"/>
              <a:t>, </a:t>
            </a:r>
            <a:r>
              <a:rPr lang="it-IT" sz="900" b="1" dirty="0" err="1"/>
              <a:t>communicate</a:t>
            </a:r>
            <a:r>
              <a:rPr lang="it-IT" sz="900" b="1" dirty="0"/>
              <a:t> the </a:t>
            </a:r>
            <a:r>
              <a:rPr lang="it-IT" sz="900" b="1" dirty="0" err="1"/>
              <a:t>rationale</a:t>
            </a:r>
            <a:r>
              <a:rPr lang="it-IT" sz="900" b="1" dirty="0"/>
              <a:t>.  </a:t>
            </a:r>
            <a:r>
              <a:rPr lang="it-IT" sz="900" b="1" dirty="0" err="1"/>
              <a:t>Explain</a:t>
            </a:r>
            <a:r>
              <a:rPr lang="it-IT" sz="900" b="1" dirty="0"/>
              <a:t> </a:t>
            </a:r>
            <a:r>
              <a:rPr lang="it-IT" sz="900" b="1" dirty="0" err="1"/>
              <a:t>why</a:t>
            </a:r>
            <a:r>
              <a:rPr lang="it-IT" sz="900" b="1" dirty="0"/>
              <a:t> &amp; </a:t>
            </a:r>
            <a:r>
              <a:rPr lang="it-IT" sz="900" b="1" dirty="0" err="1"/>
              <a:t>how</a:t>
            </a:r>
            <a:r>
              <a:rPr lang="it-IT" sz="900" b="1" dirty="0"/>
              <a:t> </a:t>
            </a:r>
            <a:r>
              <a:rPr lang="it-IT" sz="900" b="1" dirty="0" err="1"/>
              <a:t>things</a:t>
            </a:r>
            <a:r>
              <a:rPr lang="it-IT" sz="900" b="1" dirty="0"/>
              <a:t> </a:t>
            </a:r>
            <a:r>
              <a:rPr lang="it-IT" sz="900" b="1" dirty="0" err="1"/>
              <a:t>will</a:t>
            </a:r>
            <a:r>
              <a:rPr lang="it-IT" sz="900" b="1" dirty="0"/>
              <a:t> </a:t>
            </a:r>
            <a:r>
              <a:rPr lang="it-IT" sz="900" b="1" dirty="0" err="1"/>
              <a:t>change</a:t>
            </a:r>
            <a:r>
              <a:rPr lang="it-IT" sz="900" b="1" dirty="0"/>
              <a:t> to </a:t>
            </a:r>
            <a:r>
              <a:rPr lang="it-IT" sz="900" b="1" dirty="0" err="1"/>
              <a:t>avoid</a:t>
            </a:r>
            <a:r>
              <a:rPr lang="it-IT" sz="900" b="1" dirty="0"/>
              <a:t> </a:t>
            </a:r>
            <a:r>
              <a:rPr lang="it-IT" sz="900" b="1" dirty="0" err="1"/>
              <a:t>misunderstandings</a:t>
            </a:r>
            <a:r>
              <a:rPr lang="it-IT" sz="900" b="1" dirty="0"/>
              <a:t> </a:t>
            </a:r>
            <a:r>
              <a:rPr lang="it-IT" sz="900" b="1" dirty="0" err="1"/>
              <a:t>that</a:t>
            </a:r>
            <a:r>
              <a:rPr lang="it-IT" sz="900" b="1" dirty="0"/>
              <a:t> </a:t>
            </a:r>
            <a:r>
              <a:rPr lang="it-IT" sz="900" b="1" dirty="0" err="1"/>
              <a:t>could</a:t>
            </a:r>
            <a:r>
              <a:rPr lang="it-IT" sz="900" b="1" dirty="0"/>
              <a:t> </a:t>
            </a:r>
            <a:r>
              <a:rPr lang="it-IT" sz="900" b="1" dirty="0" err="1"/>
              <a:t>undermine</a:t>
            </a:r>
            <a:r>
              <a:rPr lang="it-IT" sz="900" b="1" dirty="0"/>
              <a:t> the </a:t>
            </a:r>
            <a:r>
              <a:rPr lang="it-IT" sz="900" b="1" dirty="0" err="1"/>
              <a:t>effectiveness</a:t>
            </a:r>
            <a:r>
              <a:rPr lang="it-IT" sz="900" b="1" dirty="0"/>
              <a:t> of the </a:t>
            </a:r>
            <a:r>
              <a:rPr lang="it-IT" sz="900" b="1" dirty="0" err="1"/>
              <a:t>system</a:t>
            </a:r>
            <a:r>
              <a:rPr lang="it-IT" sz="900" b="1" dirty="0"/>
              <a:t>.</a:t>
            </a:r>
          </a:p>
          <a:p>
            <a:endParaRPr lang="it-IT" sz="900" b="1" kern="1200" dirty="0">
              <a:solidFill>
                <a:schemeClr val="tx1"/>
              </a:solidFill>
              <a:latin typeface="Arial" pitchFamily="34" charset="0"/>
              <a:ea typeface="+mn-ea"/>
              <a:cs typeface="Arial" pitchFamily="34"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endParaRPr lang="it-IT" sz="900" b="1" i="1" kern="1200" dirty="0">
              <a:solidFill>
                <a:schemeClr val="tx1"/>
              </a:solidFill>
              <a:latin typeface="+mn-lt"/>
              <a:ea typeface="+mn-ea"/>
              <a:cs typeface="Arial" pitchFamily="34" charset="0"/>
            </a:endParaRPr>
          </a:p>
          <a:p>
            <a:r>
              <a:rPr lang="it-IT" sz="900" b="1" kern="1200" dirty="0">
                <a:solidFill>
                  <a:schemeClr val="tx1"/>
                </a:solidFill>
                <a:latin typeface="Arial" pitchFamily="34" charset="0"/>
                <a:ea typeface="+mn-ea"/>
                <a:cs typeface="Arial" pitchFamily="34" charset="0"/>
              </a:rPr>
              <a:t>GETTING STARTED</a:t>
            </a:r>
          </a:p>
          <a:p>
            <a:endParaRPr lang="it-IT" sz="900" b="1" kern="1200" dirty="0">
              <a:solidFill>
                <a:schemeClr val="tx1"/>
              </a:solidFill>
              <a:latin typeface="Arial" pitchFamily="34" charset="0"/>
              <a:ea typeface="+mn-ea"/>
              <a:cs typeface="Arial" pitchFamily="34" charset="0"/>
            </a:endParaRPr>
          </a:p>
          <a:p>
            <a:r>
              <a:rPr lang="it-IT" sz="900" b="1" kern="1200" dirty="0">
                <a:solidFill>
                  <a:schemeClr val="tx1"/>
                </a:solidFill>
                <a:latin typeface="Arial" pitchFamily="34" charset="0"/>
                <a:ea typeface="+mn-ea"/>
                <a:cs typeface="Arial" pitchFamily="34" charset="0"/>
              </a:rPr>
              <a:t>-Engage multiple stakeholders &amp; PERSPECTIVES TO THE CONVERSATION – THIS HELPS  build ownership of the work;</a:t>
            </a:r>
          </a:p>
          <a:p>
            <a:endParaRPr lang="it-IT" sz="900" b="1" kern="1200" dirty="0">
              <a:solidFill>
                <a:schemeClr val="tx1"/>
              </a:solidFill>
              <a:latin typeface="Arial" pitchFamily="34" charset="0"/>
              <a:ea typeface="+mn-ea"/>
              <a:cs typeface="Arial" pitchFamily="34" charset="0"/>
            </a:endParaRPr>
          </a:p>
          <a:p>
            <a:r>
              <a:rPr lang="it-IT" sz="900" b="1" kern="1200" dirty="0">
                <a:solidFill>
                  <a:schemeClr val="tx1"/>
                </a:solidFill>
                <a:latin typeface="Arial" pitchFamily="34" charset="0"/>
                <a:ea typeface="+mn-ea"/>
                <a:cs typeface="Arial" pitchFamily="34" charset="0"/>
              </a:rPr>
              <a:t>-Create &amp; Foster  a «Culture of Evaluation»</a:t>
            </a:r>
          </a:p>
          <a:p>
            <a:pPr marL="0" marR="0" lvl="0" indent="0" algn="l" defTabSz="914400" rtl="0" eaLnBrk="0" fontAlgn="base" latinLnBrk="0" hangingPunct="0">
              <a:lnSpc>
                <a:spcPct val="100000"/>
              </a:lnSpc>
              <a:spcBef>
                <a:spcPct val="30000"/>
              </a:spcBef>
              <a:spcAft>
                <a:spcPct val="0"/>
              </a:spcAft>
              <a:buClrTx/>
              <a:buSzTx/>
              <a:buFontTx/>
              <a:buNone/>
              <a:tabLst/>
              <a:defRPr/>
            </a:pPr>
            <a:r>
              <a:rPr lang="it-IT" sz="900" b="1" kern="1200" dirty="0">
                <a:solidFill>
                  <a:schemeClr val="tx1"/>
                </a:solidFill>
                <a:latin typeface="Arial" pitchFamily="34" charset="0"/>
                <a:ea typeface="+mn-ea"/>
                <a:cs typeface="Arial" pitchFamily="34" charset="0"/>
              </a:rPr>
              <a:t>Focus on the continuous improvement of effective teaching; this will help overcome the resistance of some </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it-IT" sz="900" b="1" i="1" kern="1200" dirty="0">
              <a:solidFill>
                <a:schemeClr val="tx1"/>
              </a:solidFill>
              <a:latin typeface="+mn-lt"/>
              <a:ea typeface="+mn-ea"/>
              <a:cs typeface="Arial" pitchFamily="34"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endParaRPr lang="it-IT" sz="900" b="1" i="1" kern="1200" dirty="0">
              <a:solidFill>
                <a:schemeClr val="tx1"/>
              </a:solidFill>
              <a:latin typeface="+mn-lt"/>
              <a:ea typeface="+mn-ea"/>
              <a:cs typeface="Arial" pitchFamily="34"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endParaRPr lang="it-IT" sz="900" b="1" i="1" kern="1200" dirty="0">
              <a:solidFill>
                <a:schemeClr val="tx1"/>
              </a:solidFill>
              <a:latin typeface="+mn-lt"/>
              <a:ea typeface="+mn-ea"/>
              <a:cs typeface="Arial" pitchFamily="34"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sz="900" b="1" kern="0" dirty="0">
              <a:solidFill>
                <a:srgbClr val="000000"/>
              </a:solidFill>
              <a:latin typeface="+mn-lt"/>
              <a:ea typeface="Tahoma" panose="020B0604030504040204" pitchFamily="34" charset="0"/>
              <a:cs typeface="Calibri" pitchFamily="34"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GB" sz="1200" kern="1200" dirty="0">
              <a:solidFill>
                <a:schemeClr val="tx1"/>
              </a:solidFill>
              <a:effectLst/>
              <a:latin typeface="+mn-lt"/>
              <a:ea typeface="+mn-ea"/>
              <a:cs typeface="Arial" pitchFamily="34"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endParaRPr lang="it-IT" sz="1400" kern="1200" dirty="0">
              <a:solidFill>
                <a:schemeClr val="tx1"/>
              </a:solidFill>
              <a:effectLst/>
              <a:latin typeface="Arial" pitchFamily="34" charset="0"/>
              <a:ea typeface="+mn-ea"/>
              <a:cs typeface="Arial" pitchFamily="34" charset="0"/>
            </a:endParaRPr>
          </a:p>
          <a:p>
            <a:endParaRPr lang="it-IT" dirty="0"/>
          </a:p>
        </p:txBody>
      </p:sp>
      <p:sp>
        <p:nvSpPr>
          <p:cNvPr id="4" name="Segnaposto numero diapositiva 3"/>
          <p:cNvSpPr>
            <a:spLocks noGrp="1"/>
          </p:cNvSpPr>
          <p:nvPr>
            <p:ph type="sldNum" sz="quarter" idx="5"/>
          </p:nvPr>
        </p:nvSpPr>
        <p:spPr/>
        <p:txBody>
          <a:bodyPr/>
          <a:lstStyle/>
          <a:p>
            <a:fld id="{41C2FEAC-571B-4599-8637-030CE576CEFA}" type="slidenum">
              <a:rPr lang="it-IT" smtClean="0"/>
              <a:pPr/>
              <a:t>3</a:t>
            </a:fld>
            <a:endParaRPr lang="it-IT"/>
          </a:p>
        </p:txBody>
      </p:sp>
    </p:spTree>
    <p:extLst>
      <p:ext uri="{BB962C8B-B14F-4D97-AF65-F5344CB8AC3E}">
        <p14:creationId xmlns:p14="http://schemas.microsoft.com/office/powerpoint/2010/main" val="5621335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it-IT" sz="900" b="1" kern="1200" dirty="0">
                <a:solidFill>
                  <a:schemeClr val="tx1"/>
                </a:solidFill>
                <a:latin typeface="+mn-lt"/>
                <a:ea typeface="+mn-ea"/>
                <a:cs typeface="Arial" pitchFamily="34" charset="0"/>
              </a:rPr>
              <a:t>STEP 1: DEFINE THE SCHOOL’S VALUES AND OVERALL VISION</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it-IT" sz="900" b="1" kern="1200" dirty="0">
              <a:solidFill>
                <a:schemeClr val="tx1"/>
              </a:solidFill>
              <a:latin typeface="+mn-lt"/>
              <a:ea typeface="+mn-ea"/>
              <a:cs typeface="Arial" pitchFamily="34"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it-IT" sz="900" b="1" i="1" kern="1200" dirty="0" err="1">
                <a:solidFill>
                  <a:schemeClr val="tx1"/>
                </a:solidFill>
                <a:latin typeface="+mn-lt"/>
                <a:ea typeface="+mn-ea"/>
                <a:cs typeface="Arial" pitchFamily="34" charset="0"/>
              </a:rPr>
              <a:t>Helps</a:t>
            </a:r>
            <a:r>
              <a:rPr lang="it-IT" sz="900" b="1" i="1" kern="1200" dirty="0">
                <a:solidFill>
                  <a:schemeClr val="tx1"/>
                </a:solidFill>
                <a:latin typeface="+mn-lt"/>
                <a:ea typeface="+mn-ea"/>
                <a:cs typeface="Arial" pitchFamily="34" charset="0"/>
              </a:rPr>
              <a:t> </a:t>
            </a:r>
            <a:r>
              <a:rPr lang="it-IT" sz="900" b="1" i="1" kern="1200" dirty="0" err="1">
                <a:solidFill>
                  <a:schemeClr val="tx1"/>
                </a:solidFill>
                <a:latin typeface="+mn-lt"/>
                <a:ea typeface="+mn-ea"/>
                <a:cs typeface="Arial" pitchFamily="34" charset="0"/>
              </a:rPr>
              <a:t>realize</a:t>
            </a:r>
            <a:r>
              <a:rPr lang="it-IT" sz="900" b="1" i="1" kern="1200" dirty="0">
                <a:solidFill>
                  <a:schemeClr val="tx1"/>
                </a:solidFill>
                <a:latin typeface="+mn-lt"/>
                <a:ea typeface="+mn-ea"/>
                <a:cs typeface="Arial" pitchFamily="34" charset="0"/>
              </a:rPr>
              <a:t> the </a:t>
            </a:r>
            <a:r>
              <a:rPr lang="it-IT" sz="900" b="1" i="1" kern="1200" dirty="0" err="1">
                <a:solidFill>
                  <a:schemeClr val="tx1"/>
                </a:solidFill>
                <a:latin typeface="+mn-lt"/>
                <a:ea typeface="+mn-ea"/>
                <a:cs typeface="Arial" pitchFamily="34" charset="0"/>
              </a:rPr>
              <a:t>school’s</a:t>
            </a:r>
            <a:r>
              <a:rPr lang="it-IT" sz="900" b="1" i="1" kern="1200" dirty="0">
                <a:solidFill>
                  <a:schemeClr val="tx1"/>
                </a:solidFill>
                <a:latin typeface="+mn-lt"/>
                <a:ea typeface="+mn-ea"/>
                <a:cs typeface="Arial" pitchFamily="34" charset="0"/>
              </a:rPr>
              <a:t> </a:t>
            </a:r>
            <a:r>
              <a:rPr lang="it-IT" sz="900" b="1" i="1" kern="1200" dirty="0" err="1">
                <a:solidFill>
                  <a:schemeClr val="tx1"/>
                </a:solidFill>
                <a:latin typeface="+mn-lt"/>
                <a:ea typeface="+mn-ea"/>
                <a:cs typeface="Arial" pitchFamily="34" charset="0"/>
              </a:rPr>
              <a:t>vision</a:t>
            </a:r>
            <a:r>
              <a:rPr lang="it-IT" sz="900" b="1" i="1" kern="1200" dirty="0">
                <a:solidFill>
                  <a:schemeClr val="tx1"/>
                </a:solidFill>
                <a:latin typeface="+mn-lt"/>
                <a:ea typeface="+mn-ea"/>
                <a:cs typeface="Arial" pitchFamily="34" charset="0"/>
              </a:rPr>
              <a:t> and </a:t>
            </a:r>
            <a:r>
              <a:rPr lang="it-IT" sz="900" b="1" i="1" kern="1200" dirty="0" err="1">
                <a:solidFill>
                  <a:schemeClr val="tx1"/>
                </a:solidFill>
                <a:latin typeface="+mn-lt"/>
                <a:ea typeface="+mn-ea"/>
                <a:cs typeface="Arial" pitchFamily="34" charset="0"/>
              </a:rPr>
              <a:t>mission</a:t>
            </a:r>
            <a:endParaRPr lang="it-IT" sz="900" b="1" i="1" kern="1200" dirty="0">
              <a:solidFill>
                <a:schemeClr val="tx1"/>
              </a:solidFill>
              <a:latin typeface="+mn-lt"/>
              <a:ea typeface="+mn-ea"/>
              <a:cs typeface="Arial" pitchFamily="34"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endParaRPr lang="it-IT" sz="900" b="1" i="1" kern="1200" dirty="0">
              <a:solidFill>
                <a:schemeClr val="tx1"/>
              </a:solidFill>
              <a:latin typeface="+mn-lt"/>
              <a:ea typeface="+mn-ea"/>
              <a:cs typeface="Arial" pitchFamily="34"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it-IT" sz="900" b="1" i="1" kern="1200" dirty="0">
                <a:solidFill>
                  <a:schemeClr val="tx1"/>
                </a:solidFill>
                <a:latin typeface="+mn-lt"/>
                <a:ea typeface="+mn-ea"/>
                <a:cs typeface="Arial" pitchFamily="34" charset="0"/>
              </a:rPr>
              <a:t>DEFINE THE PRIMARY GOAL AND PURPOSE FOR TEACHER EVALUATION</a:t>
            </a:r>
            <a:r>
              <a:rPr lang="it-IT" sz="900" b="1" kern="1200" dirty="0">
                <a:solidFill>
                  <a:schemeClr val="tx1"/>
                </a:solidFill>
                <a:latin typeface="+mn-lt"/>
                <a:ea typeface="+mn-ea"/>
                <a:cs typeface="Arial" pitchFamily="34" charset="0"/>
              </a:rPr>
              <a:t> </a:t>
            </a:r>
          </a:p>
          <a:p>
            <a:pPr lvl="0"/>
            <a:endParaRPr lang="en-GB" sz="900" b="1" i="1" kern="1200" dirty="0">
              <a:solidFill>
                <a:schemeClr val="tx1"/>
              </a:solidFill>
              <a:latin typeface="+mn-lt"/>
              <a:ea typeface="+mn-ea"/>
              <a:cs typeface="Arial" pitchFamily="34" charset="0"/>
            </a:endParaRPr>
          </a:p>
          <a:p>
            <a:pPr lvl="0"/>
            <a:r>
              <a:rPr lang="en-GB" sz="900" b="1" i="1" kern="1200" dirty="0">
                <a:solidFill>
                  <a:schemeClr val="tx1"/>
                </a:solidFill>
                <a:latin typeface="+mn-lt"/>
                <a:ea typeface="+mn-ea"/>
                <a:cs typeface="Arial" pitchFamily="34" charset="0"/>
              </a:rPr>
              <a:t>EXAMPLE:</a:t>
            </a:r>
          </a:p>
          <a:p>
            <a:pPr lvl="0"/>
            <a:r>
              <a:rPr lang="en-GB" sz="900" b="1" i="1" kern="1200" dirty="0">
                <a:solidFill>
                  <a:schemeClr val="tx1"/>
                </a:solidFill>
                <a:latin typeface="+mn-lt"/>
                <a:ea typeface="+mn-ea"/>
                <a:cs typeface="Arial" pitchFamily="34" charset="0"/>
              </a:rPr>
              <a:t>Teacher evaluation can be a key lever for increasing the focus on teaching quality, continuous professional development for teachers and enhancing teaching practices to improve student learning outcomes. By fostering a culture of continuous professional growth and improved teacher effectiveness teacher evaluations can increase student achievement and student learning outcome</a:t>
            </a:r>
            <a:endParaRPr lang="en-GB" sz="900" b="1" kern="1200" dirty="0">
              <a:solidFill>
                <a:schemeClr val="tx1"/>
              </a:solidFill>
              <a:latin typeface="+mn-lt"/>
              <a:ea typeface="+mn-ea"/>
              <a:cs typeface="Arial" pitchFamily="34" charset="0"/>
            </a:endParaRPr>
          </a:p>
          <a:p>
            <a:pPr lvl="0"/>
            <a:endParaRPr lang="en-GB" sz="900" b="1" kern="1200" dirty="0">
              <a:solidFill>
                <a:schemeClr val="tx1"/>
              </a:solidFill>
              <a:latin typeface="+mn-lt"/>
              <a:ea typeface="+mn-ea"/>
              <a:cs typeface="Arial" pitchFamily="34"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it-IT" sz="1400" b="1" kern="1200" dirty="0" err="1">
                <a:solidFill>
                  <a:schemeClr val="tx1"/>
                </a:solidFill>
                <a:latin typeface="Arial" pitchFamily="34" charset="0"/>
                <a:ea typeface="+mn-ea"/>
                <a:cs typeface="Arial" pitchFamily="34" charset="0"/>
              </a:rPr>
              <a:t>Identify</a:t>
            </a:r>
            <a:r>
              <a:rPr lang="it-IT" sz="1400" b="1" kern="1200" dirty="0">
                <a:solidFill>
                  <a:schemeClr val="tx1"/>
                </a:solidFill>
                <a:latin typeface="Arial" pitchFamily="34" charset="0"/>
                <a:ea typeface="+mn-ea"/>
                <a:cs typeface="Arial" pitchFamily="34" charset="0"/>
              </a:rPr>
              <a:t> &amp; </a:t>
            </a:r>
            <a:r>
              <a:rPr lang="it-IT" sz="1400" b="1" kern="1200" dirty="0" err="1">
                <a:solidFill>
                  <a:schemeClr val="tx1"/>
                </a:solidFill>
                <a:latin typeface="Arial" pitchFamily="34" charset="0"/>
                <a:ea typeface="+mn-ea"/>
                <a:cs typeface="Arial" pitchFamily="34" charset="0"/>
              </a:rPr>
              <a:t>prioritize</a:t>
            </a:r>
            <a:r>
              <a:rPr lang="it-IT" sz="1400" b="1" kern="1200" dirty="0">
                <a:solidFill>
                  <a:schemeClr val="tx1"/>
                </a:solidFill>
                <a:latin typeface="Arial" pitchFamily="34" charset="0"/>
                <a:ea typeface="+mn-ea"/>
                <a:cs typeface="Arial" pitchFamily="34" charset="0"/>
              </a:rPr>
              <a:t> the </a:t>
            </a:r>
            <a:r>
              <a:rPr lang="it-IT" sz="1400" b="1" kern="1200" dirty="0" err="1">
                <a:solidFill>
                  <a:schemeClr val="tx1"/>
                </a:solidFill>
                <a:latin typeface="Arial" pitchFamily="34" charset="0"/>
                <a:ea typeface="+mn-ea"/>
                <a:cs typeface="Arial" pitchFamily="34" charset="0"/>
              </a:rPr>
              <a:t>specific</a:t>
            </a:r>
            <a:r>
              <a:rPr lang="it-IT" sz="1400" b="1" kern="1200" dirty="0">
                <a:solidFill>
                  <a:schemeClr val="tx1"/>
                </a:solidFill>
                <a:latin typeface="Arial" pitchFamily="34" charset="0"/>
                <a:ea typeface="+mn-ea"/>
                <a:cs typeface="Arial" pitchFamily="34" charset="0"/>
              </a:rPr>
              <a:t> </a:t>
            </a:r>
            <a:r>
              <a:rPr lang="it-IT" sz="1400" b="1" kern="1200" dirty="0" err="1">
                <a:solidFill>
                  <a:schemeClr val="tx1"/>
                </a:solidFill>
                <a:latin typeface="Arial" pitchFamily="34" charset="0"/>
                <a:ea typeface="+mn-ea"/>
                <a:cs typeface="Arial" pitchFamily="34" charset="0"/>
              </a:rPr>
              <a:t>goals</a:t>
            </a:r>
            <a:endParaRPr lang="it-IT" sz="1400" b="1" kern="1200" dirty="0">
              <a:solidFill>
                <a:schemeClr val="tx1"/>
              </a:solidFill>
              <a:latin typeface="Arial" pitchFamily="34" charset="0"/>
              <a:ea typeface="+mn-ea"/>
              <a:cs typeface="Arial" pitchFamily="34"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endParaRPr lang="it-IT" sz="1400" b="1" kern="1200" dirty="0">
              <a:solidFill>
                <a:schemeClr val="tx1"/>
              </a:solidFill>
              <a:latin typeface="Arial" pitchFamily="34" charset="0"/>
              <a:ea typeface="+mn-ea"/>
              <a:cs typeface="Arial" pitchFamily="34" charset="0"/>
            </a:endParaRPr>
          </a:p>
          <a:p>
            <a:pPr marL="342900" indent="-342900">
              <a:buFont typeface="Arial" panose="020B0604020202020204" pitchFamily="34" charset="0"/>
              <a:buChar char="•"/>
            </a:pPr>
            <a:r>
              <a:rPr lang="it-IT" sz="1100" b="1" kern="1200" dirty="0" err="1">
                <a:solidFill>
                  <a:schemeClr val="tx1"/>
                </a:solidFill>
                <a:latin typeface="Arial" pitchFamily="34" charset="0"/>
                <a:ea typeface="+mn-ea"/>
                <a:cs typeface="Arial" pitchFamily="34" charset="0"/>
              </a:rPr>
              <a:t>Encompass</a:t>
            </a:r>
            <a:r>
              <a:rPr lang="it-IT" sz="1100" b="1" kern="1200" dirty="0">
                <a:solidFill>
                  <a:schemeClr val="tx1"/>
                </a:solidFill>
                <a:latin typeface="Arial" pitchFamily="34" charset="0"/>
                <a:ea typeface="+mn-ea"/>
                <a:cs typeface="Arial" pitchFamily="34" charset="0"/>
              </a:rPr>
              <a:t> </a:t>
            </a:r>
            <a:r>
              <a:rPr lang="it-IT" sz="1100" b="1" kern="1200" dirty="0" err="1">
                <a:solidFill>
                  <a:schemeClr val="tx1"/>
                </a:solidFill>
                <a:latin typeface="Arial" pitchFamily="34" charset="0"/>
                <a:ea typeface="+mn-ea"/>
                <a:cs typeface="Arial" pitchFamily="34" charset="0"/>
              </a:rPr>
              <a:t>two</a:t>
            </a:r>
            <a:r>
              <a:rPr lang="it-IT" sz="1100" b="1" kern="1200" dirty="0">
                <a:solidFill>
                  <a:schemeClr val="tx1"/>
                </a:solidFill>
                <a:latin typeface="Arial" pitchFamily="34" charset="0"/>
                <a:ea typeface="+mn-ea"/>
                <a:cs typeface="Arial" pitchFamily="34" charset="0"/>
              </a:rPr>
              <a:t> </a:t>
            </a:r>
            <a:r>
              <a:rPr lang="it-IT" sz="1100" b="1" kern="1200" dirty="0" err="1">
                <a:solidFill>
                  <a:schemeClr val="tx1"/>
                </a:solidFill>
                <a:latin typeface="Arial" pitchFamily="34" charset="0"/>
                <a:ea typeface="+mn-ea"/>
                <a:cs typeface="Arial" pitchFamily="34" charset="0"/>
              </a:rPr>
              <a:t>principal</a:t>
            </a:r>
            <a:r>
              <a:rPr lang="it-IT" sz="1100" b="1" kern="1200" dirty="0">
                <a:solidFill>
                  <a:schemeClr val="tx1"/>
                </a:solidFill>
                <a:latin typeface="Arial" pitchFamily="34" charset="0"/>
                <a:ea typeface="+mn-ea"/>
                <a:cs typeface="Arial" pitchFamily="34" charset="0"/>
              </a:rPr>
              <a:t> </a:t>
            </a:r>
            <a:r>
              <a:rPr lang="it-IT" sz="1100" b="1" kern="1200" dirty="0" err="1">
                <a:solidFill>
                  <a:schemeClr val="tx1"/>
                </a:solidFill>
                <a:latin typeface="Arial" pitchFamily="34" charset="0"/>
                <a:ea typeface="+mn-ea"/>
                <a:cs typeface="Arial" pitchFamily="34" charset="0"/>
              </a:rPr>
              <a:t>purposes</a:t>
            </a:r>
            <a:r>
              <a:rPr lang="it-IT" sz="1100" b="1" kern="1200" dirty="0">
                <a:solidFill>
                  <a:schemeClr val="tx1"/>
                </a:solidFill>
                <a:latin typeface="Arial" pitchFamily="34" charset="0"/>
                <a:ea typeface="+mn-ea"/>
                <a:cs typeface="Arial" pitchFamily="34" charset="0"/>
              </a:rPr>
              <a:t>:</a:t>
            </a:r>
          </a:p>
          <a:p>
            <a:r>
              <a:rPr lang="it-IT" sz="1100" b="1" kern="1200" dirty="0">
                <a:solidFill>
                  <a:schemeClr val="tx1"/>
                </a:solidFill>
                <a:latin typeface="Arial" pitchFamily="34" charset="0"/>
                <a:ea typeface="+mn-ea"/>
                <a:cs typeface="Arial" pitchFamily="34" charset="0"/>
              </a:rPr>
              <a:t>       - </a:t>
            </a:r>
            <a:r>
              <a:rPr lang="it-IT" sz="1100" b="1" kern="1200" dirty="0" err="1">
                <a:solidFill>
                  <a:schemeClr val="tx1"/>
                </a:solidFill>
                <a:latin typeface="Arial" pitchFamily="34" charset="0"/>
                <a:ea typeface="+mn-ea"/>
                <a:cs typeface="Arial" pitchFamily="34" charset="0"/>
              </a:rPr>
              <a:t>improvement</a:t>
            </a:r>
            <a:r>
              <a:rPr lang="it-IT" sz="1100" b="1" kern="1200" dirty="0">
                <a:solidFill>
                  <a:schemeClr val="tx1"/>
                </a:solidFill>
                <a:latin typeface="Arial" pitchFamily="34" charset="0"/>
                <a:ea typeface="+mn-ea"/>
                <a:cs typeface="Arial" pitchFamily="34" charset="0"/>
              </a:rPr>
              <a:t> </a:t>
            </a:r>
            <a:r>
              <a:rPr lang="it-IT" sz="1100" b="1" kern="1200" dirty="0" err="1">
                <a:solidFill>
                  <a:schemeClr val="tx1"/>
                </a:solidFill>
                <a:latin typeface="Arial" pitchFamily="34" charset="0"/>
                <a:ea typeface="+mn-ea"/>
                <a:cs typeface="Arial" pitchFamily="34" charset="0"/>
              </a:rPr>
              <a:t>function</a:t>
            </a:r>
            <a:endParaRPr lang="it-IT" sz="1100" b="1" kern="1200" dirty="0">
              <a:solidFill>
                <a:schemeClr val="tx1"/>
              </a:solidFill>
              <a:latin typeface="Arial" pitchFamily="34" charset="0"/>
              <a:ea typeface="+mn-ea"/>
              <a:cs typeface="Arial" pitchFamily="34" charset="0"/>
            </a:endParaRPr>
          </a:p>
          <a:p>
            <a:r>
              <a:rPr lang="it-IT" sz="1100" b="1" kern="1200" dirty="0">
                <a:solidFill>
                  <a:schemeClr val="tx1"/>
                </a:solidFill>
                <a:latin typeface="Arial" pitchFamily="34" charset="0"/>
                <a:ea typeface="+mn-ea"/>
                <a:cs typeface="Arial" pitchFamily="34" charset="0"/>
              </a:rPr>
              <a:t>       -accountability function</a:t>
            </a:r>
          </a:p>
          <a:p>
            <a:endParaRPr lang="it-IT" sz="1100" b="1" kern="1200" dirty="0">
              <a:solidFill>
                <a:schemeClr val="tx1"/>
              </a:solidFill>
              <a:latin typeface="Arial" pitchFamily="34" charset="0"/>
              <a:ea typeface="+mn-ea"/>
              <a:cs typeface="Arial" pitchFamily="34" charset="0"/>
            </a:endParaRPr>
          </a:p>
          <a:p>
            <a:r>
              <a:rPr lang="it-IT" sz="1100" b="1" kern="1200" dirty="0">
                <a:solidFill>
                  <a:schemeClr val="tx1"/>
                </a:solidFill>
                <a:latin typeface="Arial" pitchFamily="34" charset="0"/>
                <a:ea typeface="+mn-ea"/>
                <a:cs typeface="Arial" pitchFamily="34" charset="0"/>
              </a:rPr>
              <a:t>Challenge- </a:t>
            </a:r>
            <a:r>
              <a:rPr lang="it-IT" sz="1100" b="1" kern="1200" dirty="0" err="1">
                <a:solidFill>
                  <a:schemeClr val="tx1"/>
                </a:solidFill>
                <a:latin typeface="Arial" pitchFamily="34" charset="0"/>
                <a:ea typeface="+mn-ea"/>
                <a:cs typeface="Arial" pitchFamily="34" charset="0"/>
              </a:rPr>
              <a:t>make</a:t>
            </a:r>
            <a:r>
              <a:rPr lang="it-IT" sz="1100" b="1" kern="1200" dirty="0">
                <a:solidFill>
                  <a:schemeClr val="tx1"/>
                </a:solidFill>
                <a:latin typeface="Arial" pitchFamily="34" charset="0"/>
                <a:ea typeface="+mn-ea"/>
                <a:cs typeface="Arial" pitchFamily="34" charset="0"/>
              </a:rPr>
              <a:t> </a:t>
            </a:r>
            <a:r>
              <a:rPr lang="it-IT" sz="1100" b="1" kern="1200" dirty="0" err="1">
                <a:solidFill>
                  <a:schemeClr val="tx1"/>
                </a:solidFill>
                <a:latin typeface="Arial" pitchFamily="34" charset="0"/>
                <a:ea typeface="+mn-ea"/>
                <a:cs typeface="Arial" pitchFamily="34" charset="0"/>
              </a:rPr>
              <a:t>decisions</a:t>
            </a:r>
            <a:r>
              <a:rPr lang="it-IT" sz="1100" b="1" kern="1200" dirty="0">
                <a:solidFill>
                  <a:schemeClr val="tx1"/>
                </a:solidFill>
                <a:latin typeface="Arial" pitchFamily="34" charset="0"/>
                <a:ea typeface="+mn-ea"/>
                <a:cs typeface="Arial" pitchFamily="34" charset="0"/>
              </a:rPr>
              <a:t> on the balance </a:t>
            </a:r>
            <a:r>
              <a:rPr lang="it-IT" sz="1100" b="1" kern="1200" dirty="0" err="1">
                <a:solidFill>
                  <a:schemeClr val="tx1"/>
                </a:solidFill>
                <a:latin typeface="Arial" pitchFamily="34" charset="0"/>
                <a:ea typeface="+mn-ea"/>
                <a:cs typeface="Arial" pitchFamily="34" charset="0"/>
              </a:rPr>
              <a:t>between</a:t>
            </a:r>
            <a:r>
              <a:rPr lang="it-IT" sz="1100" b="1" kern="1200" dirty="0">
                <a:solidFill>
                  <a:schemeClr val="tx1"/>
                </a:solidFill>
                <a:latin typeface="Arial" pitchFamily="34" charset="0"/>
                <a:ea typeface="+mn-ea"/>
                <a:cs typeface="Arial" pitchFamily="34" charset="0"/>
              </a:rPr>
              <a:t> the </a:t>
            </a:r>
            <a:r>
              <a:rPr lang="it-IT" sz="1100" b="1" kern="1200" dirty="0" err="1">
                <a:solidFill>
                  <a:schemeClr val="tx1"/>
                </a:solidFill>
                <a:latin typeface="Arial" pitchFamily="34" charset="0"/>
                <a:ea typeface="+mn-ea"/>
                <a:cs typeface="Arial" pitchFamily="34" charset="0"/>
              </a:rPr>
              <a:t>two</a:t>
            </a:r>
            <a:r>
              <a:rPr lang="it-IT" sz="1100" b="1" kern="1200" dirty="0">
                <a:solidFill>
                  <a:schemeClr val="tx1"/>
                </a:solidFill>
                <a:latin typeface="Arial" pitchFamily="34" charset="0"/>
                <a:ea typeface="+mn-ea"/>
                <a:cs typeface="Arial" pitchFamily="34" charset="0"/>
              </a:rPr>
              <a:t> </a:t>
            </a:r>
            <a:r>
              <a:rPr lang="it-IT" sz="1100" b="1" kern="1200" dirty="0" err="1">
                <a:solidFill>
                  <a:schemeClr val="tx1"/>
                </a:solidFill>
                <a:latin typeface="Arial" pitchFamily="34" charset="0"/>
                <a:ea typeface="+mn-ea"/>
                <a:cs typeface="Arial" pitchFamily="34" charset="0"/>
              </a:rPr>
              <a:t>functions</a:t>
            </a:r>
            <a:endParaRPr lang="it-IT" sz="1100" b="1" kern="1200" dirty="0">
              <a:solidFill>
                <a:schemeClr val="tx1"/>
              </a:solidFill>
              <a:latin typeface="Arial" pitchFamily="34" charset="0"/>
              <a:ea typeface="+mn-ea"/>
              <a:cs typeface="Arial" pitchFamily="34"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endParaRPr lang="it-IT" sz="1400" b="1" kern="1200" dirty="0">
              <a:solidFill>
                <a:schemeClr val="tx1"/>
              </a:solidFill>
              <a:latin typeface="Arial" pitchFamily="34" charset="0"/>
              <a:ea typeface="+mn-ea"/>
              <a:cs typeface="Arial" pitchFamily="34" charset="0"/>
            </a:endParaRPr>
          </a:p>
          <a:p>
            <a:pPr marL="44450"/>
            <a:r>
              <a:rPr lang="en-US" sz="1400" b="1" kern="1200" dirty="0">
                <a:solidFill>
                  <a:schemeClr val="tx1"/>
                </a:solidFill>
                <a:latin typeface="Arial" pitchFamily="34" charset="0"/>
                <a:ea typeface="+mn-ea"/>
                <a:cs typeface="Arial" pitchFamily="34" charset="0"/>
              </a:rPr>
              <a:t>1. Improvement function: seeks to improve the teacher’s own practice by identifying strengths and weaknesses for further professional development; </a:t>
            </a:r>
          </a:p>
          <a:p>
            <a:pPr marL="44450"/>
            <a:r>
              <a:rPr lang="it-IT" sz="1400" b="1" kern="1200" dirty="0">
                <a:solidFill>
                  <a:schemeClr val="tx1"/>
                </a:solidFill>
                <a:latin typeface="Arial" pitchFamily="34" charset="0"/>
                <a:ea typeface="+mn-ea"/>
                <a:cs typeface="Arial" pitchFamily="34" charset="0"/>
              </a:rPr>
              <a:t>2. </a:t>
            </a:r>
            <a:r>
              <a:rPr lang="it-IT" sz="1400" b="1" kern="1200" dirty="0" err="1">
                <a:solidFill>
                  <a:schemeClr val="tx1"/>
                </a:solidFill>
                <a:latin typeface="Arial" pitchFamily="34" charset="0"/>
                <a:ea typeface="+mn-ea"/>
                <a:cs typeface="Arial" pitchFamily="34" charset="0"/>
              </a:rPr>
              <a:t>Accountability</a:t>
            </a:r>
            <a:r>
              <a:rPr lang="it-IT" sz="1400" b="1" kern="1200" dirty="0">
                <a:solidFill>
                  <a:schemeClr val="tx1"/>
                </a:solidFill>
                <a:latin typeface="Arial" pitchFamily="34" charset="0"/>
                <a:ea typeface="+mn-ea"/>
                <a:cs typeface="Arial" pitchFamily="34" charset="0"/>
              </a:rPr>
              <a:t> </a:t>
            </a:r>
            <a:r>
              <a:rPr lang="it-IT" sz="1400" b="1" kern="1200" dirty="0" err="1">
                <a:solidFill>
                  <a:schemeClr val="tx1"/>
                </a:solidFill>
                <a:latin typeface="Arial" pitchFamily="34" charset="0"/>
                <a:ea typeface="+mn-ea"/>
                <a:cs typeface="Arial" pitchFamily="34" charset="0"/>
              </a:rPr>
              <a:t>function</a:t>
            </a:r>
            <a:r>
              <a:rPr lang="it-IT" sz="1400" b="1" kern="1200" dirty="0">
                <a:solidFill>
                  <a:schemeClr val="tx1"/>
                </a:solidFill>
                <a:latin typeface="Arial" pitchFamily="34" charset="0"/>
                <a:ea typeface="+mn-ea"/>
                <a:cs typeface="Arial" pitchFamily="34" charset="0"/>
              </a:rPr>
              <a:t>: </a:t>
            </a:r>
            <a:r>
              <a:rPr lang="en-US" sz="1400" b="1" kern="1200" dirty="0">
                <a:solidFill>
                  <a:schemeClr val="tx1"/>
                </a:solidFill>
                <a:latin typeface="Arial" pitchFamily="34" charset="0"/>
                <a:ea typeface="+mn-ea"/>
                <a:cs typeface="Arial" pitchFamily="34" charset="0"/>
              </a:rPr>
              <a:t>aimed at ensuring that teachers perform at their best to enhance student learning </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it-IT" sz="1400" b="1" kern="1200" dirty="0">
              <a:solidFill>
                <a:schemeClr val="tx1"/>
              </a:solidFill>
              <a:latin typeface="Arial" pitchFamily="34" charset="0"/>
              <a:ea typeface="+mn-ea"/>
              <a:cs typeface="Arial" pitchFamily="34"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it-IT" sz="1100" b="1" i="1" kern="1200" dirty="0">
                <a:solidFill>
                  <a:schemeClr val="tx1"/>
                </a:solidFill>
                <a:latin typeface="Arial" pitchFamily="34" charset="0"/>
                <a:ea typeface="+mn-ea"/>
                <a:cs typeface="Arial" pitchFamily="34" charset="0"/>
              </a:rPr>
              <a:t>The </a:t>
            </a:r>
            <a:r>
              <a:rPr lang="it-IT" sz="1100" b="1" i="1" kern="1200" dirty="0" err="1">
                <a:solidFill>
                  <a:schemeClr val="tx1"/>
                </a:solidFill>
                <a:latin typeface="Arial" pitchFamily="34" charset="0"/>
                <a:ea typeface="+mn-ea"/>
                <a:cs typeface="Arial" pitchFamily="34" charset="0"/>
              </a:rPr>
              <a:t>school</a:t>
            </a:r>
            <a:r>
              <a:rPr lang="it-IT" sz="1100" b="1" i="1" kern="1200" dirty="0">
                <a:solidFill>
                  <a:schemeClr val="tx1"/>
                </a:solidFill>
                <a:latin typeface="Arial" pitchFamily="34" charset="0"/>
                <a:ea typeface="+mn-ea"/>
                <a:cs typeface="Arial" pitchFamily="34" charset="0"/>
              </a:rPr>
              <a:t> </a:t>
            </a:r>
            <a:r>
              <a:rPr lang="it-IT" sz="1100" b="1" i="1" kern="1200" dirty="0" err="1">
                <a:solidFill>
                  <a:schemeClr val="tx1"/>
                </a:solidFill>
                <a:latin typeface="Arial" pitchFamily="34" charset="0"/>
                <a:ea typeface="+mn-ea"/>
                <a:cs typeface="Arial" pitchFamily="34" charset="0"/>
              </a:rPr>
              <a:t>has</a:t>
            </a:r>
            <a:r>
              <a:rPr lang="it-IT" sz="1100" b="1" i="1" kern="1200" dirty="0">
                <a:solidFill>
                  <a:schemeClr val="tx1"/>
                </a:solidFill>
                <a:latin typeface="Arial" pitchFamily="34" charset="0"/>
                <a:ea typeface="+mn-ea"/>
                <a:cs typeface="Arial" pitchFamily="34" charset="0"/>
              </a:rPr>
              <a:t> to </a:t>
            </a:r>
            <a:r>
              <a:rPr lang="it-IT" sz="1100" b="1" i="1" kern="1200" dirty="0" err="1">
                <a:solidFill>
                  <a:schemeClr val="tx1"/>
                </a:solidFill>
                <a:latin typeface="Arial" pitchFamily="34" charset="0"/>
                <a:ea typeface="+mn-ea"/>
                <a:cs typeface="Arial" pitchFamily="34" charset="0"/>
              </a:rPr>
              <a:t>make</a:t>
            </a:r>
            <a:r>
              <a:rPr lang="it-IT" sz="1100" b="1" i="1" kern="1200" dirty="0">
                <a:solidFill>
                  <a:schemeClr val="tx1"/>
                </a:solidFill>
                <a:latin typeface="Arial" pitchFamily="34" charset="0"/>
                <a:ea typeface="+mn-ea"/>
                <a:cs typeface="Arial" pitchFamily="34" charset="0"/>
              </a:rPr>
              <a:t> </a:t>
            </a:r>
            <a:r>
              <a:rPr lang="it-IT" sz="1100" b="1" i="1" kern="1200" dirty="0" err="1">
                <a:solidFill>
                  <a:schemeClr val="tx1"/>
                </a:solidFill>
                <a:latin typeface="Arial" pitchFamily="34" charset="0"/>
                <a:ea typeface="+mn-ea"/>
                <a:cs typeface="Arial" pitchFamily="34" charset="0"/>
              </a:rPr>
              <a:t>decisions</a:t>
            </a:r>
            <a:r>
              <a:rPr lang="it-IT" sz="1100" b="1" i="1" kern="1200" dirty="0">
                <a:solidFill>
                  <a:schemeClr val="tx1"/>
                </a:solidFill>
                <a:latin typeface="Arial" pitchFamily="34" charset="0"/>
                <a:ea typeface="+mn-ea"/>
                <a:cs typeface="Arial" pitchFamily="34" charset="0"/>
              </a:rPr>
              <a:t> on the balance </a:t>
            </a:r>
            <a:r>
              <a:rPr lang="it-IT" sz="1100" b="1" i="1" kern="1200" dirty="0" err="1">
                <a:solidFill>
                  <a:schemeClr val="tx1"/>
                </a:solidFill>
                <a:latin typeface="Arial" pitchFamily="34" charset="0"/>
                <a:ea typeface="+mn-ea"/>
                <a:cs typeface="Arial" pitchFamily="34" charset="0"/>
              </a:rPr>
              <a:t>between</a:t>
            </a:r>
            <a:r>
              <a:rPr lang="it-IT" sz="1100" b="1" i="1" kern="1200" dirty="0">
                <a:solidFill>
                  <a:schemeClr val="tx1"/>
                </a:solidFill>
                <a:latin typeface="Arial" pitchFamily="34" charset="0"/>
                <a:ea typeface="+mn-ea"/>
                <a:cs typeface="Arial" pitchFamily="34" charset="0"/>
              </a:rPr>
              <a:t> the </a:t>
            </a:r>
            <a:r>
              <a:rPr lang="it-IT" sz="1100" b="1" i="1" kern="1200" dirty="0" err="1">
                <a:solidFill>
                  <a:schemeClr val="tx1"/>
                </a:solidFill>
                <a:latin typeface="Arial" pitchFamily="34" charset="0"/>
                <a:ea typeface="+mn-ea"/>
                <a:cs typeface="Arial" pitchFamily="34" charset="0"/>
              </a:rPr>
              <a:t>two</a:t>
            </a:r>
            <a:r>
              <a:rPr lang="it-IT" sz="1100" b="1" i="1" kern="1200" dirty="0">
                <a:solidFill>
                  <a:schemeClr val="tx1"/>
                </a:solidFill>
                <a:latin typeface="Arial" pitchFamily="34" charset="0"/>
                <a:ea typeface="+mn-ea"/>
                <a:cs typeface="Arial" pitchFamily="34" charset="0"/>
              </a:rPr>
              <a:t> </a:t>
            </a:r>
            <a:r>
              <a:rPr lang="it-IT" sz="1100" b="1" i="1" kern="1200" dirty="0" err="1">
                <a:solidFill>
                  <a:schemeClr val="tx1"/>
                </a:solidFill>
                <a:latin typeface="Arial" pitchFamily="34" charset="0"/>
                <a:ea typeface="+mn-ea"/>
                <a:cs typeface="Arial" pitchFamily="34" charset="0"/>
              </a:rPr>
              <a:t>functions</a:t>
            </a:r>
            <a:r>
              <a:rPr lang="it-IT" sz="1100" b="1" i="1" kern="1200" dirty="0">
                <a:solidFill>
                  <a:schemeClr val="tx1"/>
                </a:solidFill>
                <a:latin typeface="Arial" pitchFamily="34" charset="0"/>
                <a:ea typeface="+mn-ea"/>
                <a:cs typeface="Arial" pitchFamily="34" charset="0"/>
              </a:rPr>
              <a:t> and </a:t>
            </a:r>
            <a:r>
              <a:rPr lang="it-IT" sz="1100" b="1" i="1" kern="1200" dirty="0" err="1">
                <a:solidFill>
                  <a:schemeClr val="tx1"/>
                </a:solidFill>
                <a:latin typeface="Arial" pitchFamily="34" charset="0"/>
                <a:ea typeface="+mn-ea"/>
                <a:cs typeface="Arial" pitchFamily="34" charset="0"/>
              </a:rPr>
              <a:t>what</a:t>
            </a:r>
            <a:r>
              <a:rPr lang="it-IT" sz="1100" b="1" i="1" kern="1200" dirty="0">
                <a:solidFill>
                  <a:schemeClr val="tx1"/>
                </a:solidFill>
                <a:latin typeface="Arial" pitchFamily="34" charset="0"/>
                <a:ea typeface="+mn-ea"/>
                <a:cs typeface="Arial" pitchFamily="34" charset="0"/>
              </a:rPr>
              <a:t> </a:t>
            </a:r>
            <a:r>
              <a:rPr lang="it-IT" sz="1100" b="1" i="1" kern="1200" dirty="0" err="1">
                <a:solidFill>
                  <a:schemeClr val="tx1"/>
                </a:solidFill>
                <a:latin typeface="Arial" pitchFamily="34" charset="0"/>
                <a:ea typeface="+mn-ea"/>
                <a:cs typeface="Arial" pitchFamily="34" charset="0"/>
              </a:rPr>
              <a:t>tools</a:t>
            </a:r>
            <a:r>
              <a:rPr lang="it-IT" sz="1100" b="1" i="1" kern="1200" dirty="0">
                <a:solidFill>
                  <a:schemeClr val="tx1"/>
                </a:solidFill>
                <a:latin typeface="Arial" pitchFamily="34" charset="0"/>
                <a:ea typeface="+mn-ea"/>
                <a:cs typeface="Arial" pitchFamily="34" charset="0"/>
              </a:rPr>
              <a:t> </a:t>
            </a:r>
            <a:r>
              <a:rPr lang="it-IT" sz="1100" b="1" i="1" kern="1200" dirty="0" err="1">
                <a:solidFill>
                  <a:schemeClr val="tx1"/>
                </a:solidFill>
                <a:latin typeface="Arial" pitchFamily="34" charset="0"/>
                <a:ea typeface="+mn-ea"/>
                <a:cs typeface="Arial" pitchFamily="34" charset="0"/>
              </a:rPr>
              <a:t>will</a:t>
            </a:r>
            <a:r>
              <a:rPr lang="it-IT" sz="1100" b="1" i="1" kern="1200" dirty="0">
                <a:solidFill>
                  <a:schemeClr val="tx1"/>
                </a:solidFill>
                <a:latin typeface="Arial" pitchFamily="34" charset="0"/>
                <a:ea typeface="+mn-ea"/>
                <a:cs typeface="Arial" pitchFamily="34" charset="0"/>
              </a:rPr>
              <a:t> be </a:t>
            </a:r>
            <a:r>
              <a:rPr lang="it-IT" sz="1100" b="1" i="1" kern="1200" dirty="0" err="1">
                <a:solidFill>
                  <a:schemeClr val="tx1"/>
                </a:solidFill>
                <a:latin typeface="Arial" pitchFamily="34" charset="0"/>
                <a:ea typeface="+mn-ea"/>
                <a:cs typeface="Arial" pitchFamily="34" charset="0"/>
              </a:rPr>
              <a:t>used</a:t>
            </a:r>
            <a:r>
              <a:rPr lang="it-IT" sz="1100" b="1" i="1" kern="1200" dirty="0">
                <a:solidFill>
                  <a:schemeClr val="tx1"/>
                </a:solidFill>
                <a:latin typeface="Arial" pitchFamily="34" charset="0"/>
                <a:ea typeface="+mn-ea"/>
                <a:cs typeface="Arial" pitchFamily="34" charset="0"/>
              </a:rPr>
              <a:t> to </a:t>
            </a:r>
            <a:r>
              <a:rPr lang="it-IT" sz="1100" b="1" i="1" kern="1200" dirty="0" err="1">
                <a:solidFill>
                  <a:schemeClr val="tx1"/>
                </a:solidFill>
                <a:latin typeface="Arial" pitchFamily="34" charset="0"/>
                <a:ea typeface="+mn-ea"/>
                <a:cs typeface="Arial" pitchFamily="34" charset="0"/>
              </a:rPr>
              <a:t>evaluate</a:t>
            </a:r>
            <a:r>
              <a:rPr lang="it-IT" sz="1100" b="1" i="1" kern="1200" dirty="0">
                <a:solidFill>
                  <a:schemeClr val="tx1"/>
                </a:solidFill>
                <a:latin typeface="Arial" pitchFamily="34" charset="0"/>
                <a:ea typeface="+mn-ea"/>
                <a:cs typeface="Arial" pitchFamily="34" charset="0"/>
              </a:rPr>
              <a:t> </a:t>
            </a:r>
            <a:r>
              <a:rPr lang="it-IT" sz="1100" b="1" i="1" kern="1200" dirty="0" err="1">
                <a:solidFill>
                  <a:schemeClr val="tx1"/>
                </a:solidFill>
                <a:latin typeface="Arial" pitchFamily="34" charset="0"/>
                <a:ea typeface="+mn-ea"/>
                <a:cs typeface="Arial" pitchFamily="34" charset="0"/>
              </a:rPr>
              <a:t>teachers</a:t>
            </a:r>
            <a:r>
              <a:rPr lang="it-IT" sz="1100" b="1" i="1" kern="1200" dirty="0">
                <a:solidFill>
                  <a:schemeClr val="tx1"/>
                </a:solidFill>
                <a:latin typeface="Arial" pitchFamily="34" charset="0"/>
                <a:ea typeface="+mn-ea"/>
                <a:cs typeface="Arial" pitchFamily="34" charset="0"/>
              </a:rPr>
              <a:t>. </a:t>
            </a:r>
            <a:endParaRPr lang="it-IT" sz="1100" kern="1200" dirty="0">
              <a:solidFill>
                <a:schemeClr val="tx1"/>
              </a:solidFill>
              <a:latin typeface="Arial" pitchFamily="34" charset="0"/>
              <a:ea typeface="+mn-ea"/>
              <a:cs typeface="Arial" pitchFamily="34" charset="0"/>
            </a:endParaRPr>
          </a:p>
          <a:p>
            <a:endParaRPr lang="it-IT" dirty="0"/>
          </a:p>
        </p:txBody>
      </p:sp>
      <p:sp>
        <p:nvSpPr>
          <p:cNvPr id="4" name="Segnaposto numero diapositiva 3"/>
          <p:cNvSpPr>
            <a:spLocks noGrp="1"/>
          </p:cNvSpPr>
          <p:nvPr>
            <p:ph type="sldNum" sz="quarter" idx="5"/>
          </p:nvPr>
        </p:nvSpPr>
        <p:spPr/>
        <p:txBody>
          <a:bodyPr/>
          <a:lstStyle/>
          <a:p>
            <a:fld id="{41C2FEAC-571B-4599-8637-030CE576CEFA}" type="slidenum">
              <a:rPr lang="it-IT" smtClean="0"/>
              <a:pPr/>
              <a:t>4</a:t>
            </a:fld>
            <a:endParaRPr lang="it-IT"/>
          </a:p>
        </p:txBody>
      </p:sp>
    </p:spTree>
    <p:extLst>
      <p:ext uri="{BB962C8B-B14F-4D97-AF65-F5344CB8AC3E}">
        <p14:creationId xmlns:p14="http://schemas.microsoft.com/office/powerpoint/2010/main" val="7451379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sz="900" b="1" u="sng" kern="1200" dirty="0">
                <a:solidFill>
                  <a:schemeClr val="tx1"/>
                </a:solidFill>
                <a:effectLst/>
                <a:latin typeface="+mn-lt"/>
                <a:ea typeface="+mn-ea"/>
                <a:cs typeface="Arial" pitchFamily="34" charset="0"/>
              </a:rPr>
              <a:t>MIX OF MEASURES AND SOURCES OF EVIDENCE</a:t>
            </a:r>
          </a:p>
          <a:p>
            <a:endParaRPr lang="it-IT" sz="900" b="1" u="sng" kern="1200" dirty="0">
              <a:solidFill>
                <a:schemeClr val="tx1"/>
              </a:solidFill>
              <a:effectLst/>
              <a:latin typeface="+mn-lt"/>
              <a:ea typeface="+mn-ea"/>
              <a:cs typeface="Arial" pitchFamily="34" charset="0"/>
            </a:endParaRPr>
          </a:p>
          <a:p>
            <a:r>
              <a:rPr lang="it-IT" sz="900" b="1" kern="1200" dirty="0">
                <a:solidFill>
                  <a:schemeClr val="tx1"/>
                </a:solidFill>
                <a:effectLst/>
                <a:latin typeface="+mn-lt"/>
                <a:ea typeface="+mn-ea"/>
                <a:cs typeface="Arial" pitchFamily="34" charset="0"/>
              </a:rPr>
              <a:t>Determine what information is needed to evaluate teacher effectiveness and how it will be collected and presented. The measures </a:t>
            </a:r>
            <a:r>
              <a:rPr lang="it-IT" sz="900" b="1" kern="1200" dirty="0" err="1">
                <a:solidFill>
                  <a:schemeClr val="tx1"/>
                </a:solidFill>
                <a:effectLst/>
                <a:latin typeface="+mn-lt"/>
                <a:ea typeface="+mn-ea"/>
                <a:cs typeface="Arial" pitchFamily="34" charset="0"/>
              </a:rPr>
              <a:t>chosen</a:t>
            </a:r>
            <a:r>
              <a:rPr lang="it-IT" sz="900" b="1" kern="1200" dirty="0">
                <a:solidFill>
                  <a:schemeClr val="tx1"/>
                </a:solidFill>
                <a:effectLst/>
                <a:latin typeface="+mn-lt"/>
                <a:ea typeface="+mn-ea"/>
                <a:cs typeface="Arial" pitchFamily="34" charset="0"/>
              </a:rPr>
              <a:t> </a:t>
            </a:r>
            <a:r>
              <a:rPr lang="it-IT" sz="900" b="1" kern="1200" dirty="0" err="1">
                <a:solidFill>
                  <a:schemeClr val="tx1"/>
                </a:solidFill>
                <a:effectLst/>
                <a:latin typeface="+mn-lt"/>
                <a:ea typeface="+mn-ea"/>
                <a:cs typeface="Arial" pitchFamily="34" charset="0"/>
              </a:rPr>
              <a:t>will</a:t>
            </a:r>
            <a:r>
              <a:rPr lang="it-IT" sz="900" b="1" kern="1200" dirty="0">
                <a:solidFill>
                  <a:schemeClr val="tx1"/>
                </a:solidFill>
                <a:effectLst/>
                <a:latin typeface="+mn-lt"/>
                <a:ea typeface="+mn-ea"/>
                <a:cs typeface="Arial" pitchFamily="34" charset="0"/>
              </a:rPr>
              <a:t> be </a:t>
            </a:r>
            <a:r>
              <a:rPr lang="it-IT" sz="900" b="1" kern="1200" dirty="0" err="1">
                <a:solidFill>
                  <a:schemeClr val="tx1"/>
                </a:solidFill>
                <a:effectLst/>
                <a:latin typeface="+mn-lt"/>
                <a:ea typeface="+mn-ea"/>
                <a:cs typeface="Arial" pitchFamily="34" charset="0"/>
              </a:rPr>
              <a:t>influenced</a:t>
            </a:r>
            <a:r>
              <a:rPr lang="it-IT" sz="900" b="1" kern="1200" dirty="0">
                <a:solidFill>
                  <a:schemeClr val="tx1"/>
                </a:solidFill>
                <a:effectLst/>
                <a:latin typeface="+mn-lt"/>
                <a:ea typeface="+mn-ea"/>
                <a:cs typeface="Arial" pitchFamily="34" charset="0"/>
              </a:rPr>
              <a:t> by the school context, </a:t>
            </a:r>
            <a:r>
              <a:rPr lang="it-IT" sz="900" b="1" kern="1200" dirty="0" err="1">
                <a:solidFill>
                  <a:schemeClr val="tx1"/>
                </a:solidFill>
                <a:effectLst/>
                <a:latin typeface="+mn-lt"/>
                <a:ea typeface="+mn-ea"/>
                <a:cs typeface="Arial" pitchFamily="34" charset="0"/>
              </a:rPr>
              <a:t>hiring</a:t>
            </a:r>
            <a:r>
              <a:rPr lang="it-IT" sz="900" b="1" kern="1200" dirty="0">
                <a:solidFill>
                  <a:schemeClr val="tx1"/>
                </a:solidFill>
                <a:effectLst/>
                <a:latin typeface="+mn-lt"/>
                <a:ea typeface="+mn-ea"/>
                <a:cs typeface="Arial" pitchFamily="34" charset="0"/>
              </a:rPr>
              <a:t> policies etc.</a:t>
            </a:r>
            <a:endParaRPr lang="it-IT" sz="900" kern="1200" dirty="0">
              <a:solidFill>
                <a:schemeClr val="tx1"/>
              </a:solidFill>
              <a:effectLst/>
              <a:latin typeface="+mn-lt"/>
              <a:ea typeface="+mn-ea"/>
              <a:cs typeface="Arial" pitchFamily="34" charset="0"/>
            </a:endParaRPr>
          </a:p>
          <a:p>
            <a:endParaRPr lang="it-IT" sz="900" dirty="0">
              <a:latin typeface="+mn-lt"/>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it-IT" sz="900" b="1" kern="1200" dirty="0" err="1">
                <a:solidFill>
                  <a:schemeClr val="tx1"/>
                </a:solidFill>
                <a:effectLst/>
                <a:latin typeface="+mn-lt"/>
                <a:ea typeface="+mn-ea"/>
                <a:cs typeface="Arial" pitchFamily="34" charset="0"/>
              </a:rPr>
              <a:t>Four</a:t>
            </a:r>
            <a:r>
              <a:rPr lang="it-IT" sz="900" b="1" kern="1200" dirty="0">
                <a:solidFill>
                  <a:schemeClr val="tx1"/>
                </a:solidFill>
                <a:effectLst/>
                <a:latin typeface="+mn-lt"/>
                <a:ea typeface="+mn-ea"/>
                <a:cs typeface="Arial" pitchFamily="34" charset="0"/>
              </a:rPr>
              <a:t> </a:t>
            </a:r>
            <a:r>
              <a:rPr lang="it-IT" sz="900" b="1" kern="1200" dirty="0" err="1">
                <a:solidFill>
                  <a:schemeClr val="tx1"/>
                </a:solidFill>
                <a:effectLst/>
                <a:latin typeface="+mn-lt"/>
                <a:ea typeface="+mn-ea"/>
                <a:cs typeface="Arial" pitchFamily="34" charset="0"/>
              </a:rPr>
              <a:t>categories</a:t>
            </a:r>
            <a:r>
              <a:rPr lang="it-IT" sz="900" b="1" kern="1200" dirty="0">
                <a:solidFill>
                  <a:schemeClr val="tx1"/>
                </a:solidFill>
                <a:effectLst/>
                <a:latin typeface="+mn-lt"/>
                <a:ea typeface="+mn-ea"/>
                <a:cs typeface="Arial" pitchFamily="34" charset="0"/>
              </a:rPr>
              <a:t> of information </a:t>
            </a:r>
            <a:r>
              <a:rPr lang="it-IT" sz="900" b="1" kern="1200" dirty="0" err="1">
                <a:solidFill>
                  <a:schemeClr val="tx1"/>
                </a:solidFill>
                <a:effectLst/>
                <a:latin typeface="+mn-lt"/>
                <a:ea typeface="+mn-ea"/>
                <a:cs typeface="Arial" pitchFamily="34" charset="0"/>
              </a:rPr>
              <a:t>have</a:t>
            </a:r>
            <a:r>
              <a:rPr lang="it-IT" sz="900" b="1" kern="1200" dirty="0">
                <a:solidFill>
                  <a:schemeClr val="tx1"/>
                </a:solidFill>
                <a:effectLst/>
                <a:latin typeface="+mn-lt"/>
                <a:ea typeface="+mn-ea"/>
                <a:cs typeface="Arial" pitchFamily="34" charset="0"/>
              </a:rPr>
              <a:t> </a:t>
            </a:r>
            <a:r>
              <a:rPr lang="it-IT" sz="900" b="1" kern="1200" dirty="0" err="1">
                <a:solidFill>
                  <a:schemeClr val="tx1"/>
                </a:solidFill>
                <a:effectLst/>
                <a:latin typeface="+mn-lt"/>
                <a:ea typeface="+mn-ea"/>
                <a:cs typeface="Arial" pitchFamily="34" charset="0"/>
              </a:rPr>
              <a:t>been</a:t>
            </a:r>
            <a:r>
              <a:rPr lang="it-IT" sz="900" b="1" kern="1200" dirty="0">
                <a:solidFill>
                  <a:schemeClr val="tx1"/>
                </a:solidFill>
                <a:effectLst/>
                <a:latin typeface="+mn-lt"/>
                <a:ea typeface="+mn-ea"/>
                <a:cs typeface="Arial" pitchFamily="34" charset="0"/>
              </a:rPr>
              <a:t> </a:t>
            </a:r>
            <a:r>
              <a:rPr lang="it-IT" sz="900" b="1" kern="1200" dirty="0" err="1">
                <a:solidFill>
                  <a:schemeClr val="tx1"/>
                </a:solidFill>
                <a:effectLst/>
                <a:latin typeface="+mn-lt"/>
                <a:ea typeface="+mn-ea"/>
                <a:cs typeface="Arial" pitchFamily="34" charset="0"/>
              </a:rPr>
              <a:t>included</a:t>
            </a:r>
            <a:r>
              <a:rPr lang="it-IT" sz="900" kern="1200" dirty="0">
                <a:solidFill>
                  <a:schemeClr val="tx1"/>
                </a:solidFill>
                <a:effectLst/>
                <a:latin typeface="+mn-lt"/>
                <a:ea typeface="+mn-ea"/>
                <a:cs typeface="Arial" pitchFamily="34" charset="0"/>
              </a:rPr>
              <a:t>: </a:t>
            </a:r>
            <a:r>
              <a:rPr lang="it-IT" sz="900" b="1" kern="1200" dirty="0">
                <a:solidFill>
                  <a:schemeClr val="tx1"/>
                </a:solidFill>
                <a:effectLst/>
                <a:latin typeface="+mn-lt"/>
                <a:ea typeface="+mn-ea"/>
                <a:cs typeface="Arial" pitchFamily="34" charset="0"/>
              </a:rPr>
              <a:t>teacher </a:t>
            </a:r>
            <a:r>
              <a:rPr lang="it-IT" sz="900" b="1" kern="1200" dirty="0" err="1">
                <a:solidFill>
                  <a:schemeClr val="tx1"/>
                </a:solidFill>
                <a:effectLst/>
                <a:latin typeface="+mn-lt"/>
                <a:ea typeface="+mn-ea"/>
                <a:cs typeface="Arial" pitchFamily="34" charset="0"/>
              </a:rPr>
              <a:t>inputs</a:t>
            </a:r>
            <a:r>
              <a:rPr lang="it-IT" sz="900" b="1" kern="1200" dirty="0">
                <a:solidFill>
                  <a:schemeClr val="tx1"/>
                </a:solidFill>
                <a:effectLst/>
                <a:latin typeface="+mn-lt"/>
                <a:ea typeface="+mn-ea"/>
                <a:cs typeface="Arial" pitchFamily="34" charset="0"/>
              </a:rPr>
              <a:t>; </a:t>
            </a:r>
            <a:r>
              <a:rPr lang="it-IT" sz="900" b="1" kern="1200" dirty="0" err="1">
                <a:solidFill>
                  <a:schemeClr val="tx1"/>
                </a:solidFill>
                <a:effectLst/>
                <a:latin typeface="+mn-lt"/>
                <a:ea typeface="+mn-ea"/>
                <a:cs typeface="Arial" pitchFamily="34" charset="0"/>
              </a:rPr>
              <a:t>student</a:t>
            </a:r>
            <a:r>
              <a:rPr lang="it-IT" sz="900" b="1" kern="1200" dirty="0">
                <a:solidFill>
                  <a:schemeClr val="tx1"/>
                </a:solidFill>
                <a:effectLst/>
                <a:latin typeface="+mn-lt"/>
                <a:ea typeface="+mn-ea"/>
                <a:cs typeface="Arial" pitchFamily="34" charset="0"/>
              </a:rPr>
              <a:t> </a:t>
            </a:r>
            <a:r>
              <a:rPr lang="it-IT" sz="900" b="1" kern="1200" dirty="0" err="1">
                <a:solidFill>
                  <a:schemeClr val="tx1"/>
                </a:solidFill>
                <a:effectLst/>
                <a:latin typeface="+mn-lt"/>
                <a:ea typeface="+mn-ea"/>
                <a:cs typeface="Arial" pitchFamily="34" charset="0"/>
              </a:rPr>
              <a:t>outcomes</a:t>
            </a:r>
            <a:r>
              <a:rPr lang="it-IT" sz="900" b="1" kern="1200" dirty="0">
                <a:solidFill>
                  <a:schemeClr val="tx1"/>
                </a:solidFill>
                <a:effectLst/>
                <a:latin typeface="+mn-lt"/>
                <a:ea typeface="+mn-ea"/>
                <a:cs typeface="Arial" pitchFamily="34" charset="0"/>
              </a:rPr>
              <a:t>, </a:t>
            </a:r>
            <a:r>
              <a:rPr lang="it-IT" sz="900" b="1" kern="1200" dirty="0" err="1">
                <a:solidFill>
                  <a:schemeClr val="tx1"/>
                </a:solidFill>
                <a:effectLst/>
                <a:latin typeface="+mn-lt"/>
                <a:ea typeface="+mn-ea"/>
                <a:cs typeface="Arial" pitchFamily="34" charset="0"/>
              </a:rPr>
              <a:t>student</a:t>
            </a:r>
            <a:r>
              <a:rPr lang="it-IT" sz="900" b="1" kern="1200" dirty="0">
                <a:solidFill>
                  <a:schemeClr val="tx1"/>
                </a:solidFill>
                <a:effectLst/>
                <a:latin typeface="+mn-lt"/>
                <a:ea typeface="+mn-ea"/>
                <a:cs typeface="Arial" pitchFamily="34" charset="0"/>
              </a:rPr>
              <a:t> feedback and </a:t>
            </a:r>
            <a:r>
              <a:rPr lang="it-IT" sz="900" b="1" kern="1200" dirty="0" err="1">
                <a:solidFill>
                  <a:schemeClr val="tx1"/>
                </a:solidFill>
                <a:effectLst/>
                <a:latin typeface="+mn-lt"/>
                <a:ea typeface="+mn-ea"/>
                <a:cs typeface="Arial" pitchFamily="34" charset="0"/>
              </a:rPr>
              <a:t>professionalism</a:t>
            </a:r>
            <a:r>
              <a:rPr lang="it-IT" sz="900" b="1" kern="1200" dirty="0">
                <a:solidFill>
                  <a:schemeClr val="tx1"/>
                </a:solidFill>
                <a:effectLst/>
                <a:latin typeface="+mn-lt"/>
                <a:ea typeface="+mn-ea"/>
                <a:cs typeface="Arial" pitchFamily="34" charset="0"/>
              </a:rPr>
              <a:t> </a:t>
            </a:r>
            <a:r>
              <a:rPr lang="it-IT" sz="900" kern="1200" dirty="0" err="1">
                <a:solidFill>
                  <a:schemeClr val="tx1"/>
                </a:solidFill>
                <a:effectLst/>
                <a:latin typeface="+mn-lt"/>
                <a:ea typeface="+mn-ea"/>
                <a:cs typeface="Arial" pitchFamily="34" charset="0"/>
              </a:rPr>
              <a:t>that</a:t>
            </a:r>
            <a:r>
              <a:rPr lang="it-IT" sz="900" kern="1200" dirty="0">
                <a:solidFill>
                  <a:schemeClr val="tx1"/>
                </a:solidFill>
                <a:effectLst/>
                <a:latin typeface="+mn-lt"/>
                <a:ea typeface="+mn-ea"/>
                <a:cs typeface="Arial" pitchFamily="34" charset="0"/>
              </a:rPr>
              <a:t> are </a:t>
            </a:r>
            <a:r>
              <a:rPr lang="it-IT" sz="900" kern="1200" dirty="0" err="1">
                <a:solidFill>
                  <a:schemeClr val="tx1"/>
                </a:solidFill>
                <a:effectLst/>
                <a:latin typeface="+mn-lt"/>
                <a:ea typeface="+mn-ea"/>
                <a:cs typeface="Arial" pitchFamily="34" charset="0"/>
              </a:rPr>
              <a:t>currently</a:t>
            </a:r>
            <a:r>
              <a:rPr lang="it-IT" sz="900" kern="1200" dirty="0">
                <a:solidFill>
                  <a:schemeClr val="tx1"/>
                </a:solidFill>
                <a:effectLst/>
                <a:latin typeface="+mn-lt"/>
                <a:ea typeface="+mn-ea"/>
                <a:cs typeface="Arial" pitchFamily="34" charset="0"/>
              </a:rPr>
              <a:t> </a:t>
            </a:r>
            <a:r>
              <a:rPr lang="it-IT" sz="900" kern="1200" dirty="0" err="1">
                <a:solidFill>
                  <a:schemeClr val="tx1"/>
                </a:solidFill>
                <a:effectLst/>
                <a:latin typeface="+mn-lt"/>
                <a:ea typeface="+mn-ea"/>
                <a:cs typeface="Arial" pitchFamily="34" charset="0"/>
              </a:rPr>
              <a:t>used</a:t>
            </a:r>
            <a:r>
              <a:rPr lang="it-IT" sz="900" kern="1200" dirty="0">
                <a:solidFill>
                  <a:schemeClr val="tx1"/>
                </a:solidFill>
                <a:effectLst/>
                <a:latin typeface="+mn-lt"/>
                <a:ea typeface="+mn-ea"/>
                <a:cs typeface="Arial" pitchFamily="34" charset="0"/>
              </a:rPr>
              <a:t> in teacher evaluation systems. </a:t>
            </a:r>
          </a:p>
          <a:p>
            <a:r>
              <a:rPr lang="it-IT" sz="1400" kern="1200" dirty="0">
                <a:solidFill>
                  <a:schemeClr val="tx1"/>
                </a:solidFill>
                <a:latin typeface="Arial" pitchFamily="34" charset="0"/>
                <a:ea typeface="+mn-ea"/>
                <a:cs typeface="Arial" pitchFamily="34" charset="0"/>
              </a:rPr>
              <a:t>-</a:t>
            </a:r>
            <a:r>
              <a:rPr lang="it-IT" sz="1400" kern="1200" dirty="0" err="1">
                <a:solidFill>
                  <a:schemeClr val="tx1"/>
                </a:solidFill>
                <a:latin typeface="Arial" pitchFamily="34" charset="0"/>
                <a:ea typeface="+mn-ea"/>
                <a:cs typeface="Arial" pitchFamily="34" charset="0"/>
              </a:rPr>
              <a:t>support</a:t>
            </a:r>
            <a:r>
              <a:rPr lang="it-IT" sz="1400" kern="1200" dirty="0">
                <a:solidFill>
                  <a:schemeClr val="tx1"/>
                </a:solidFill>
                <a:latin typeface="Arial" pitchFamily="34" charset="0"/>
                <a:ea typeface="+mn-ea"/>
                <a:cs typeface="Arial" pitchFamily="34" charset="0"/>
              </a:rPr>
              <a:t> of </a:t>
            </a:r>
            <a:r>
              <a:rPr lang="it-IT" sz="1400" kern="1200" dirty="0" err="1">
                <a:solidFill>
                  <a:schemeClr val="tx1"/>
                </a:solidFill>
                <a:latin typeface="Arial" pitchFamily="34" charset="0"/>
                <a:ea typeface="+mn-ea"/>
                <a:cs typeface="Arial" pitchFamily="34" charset="0"/>
              </a:rPr>
              <a:t>school</a:t>
            </a:r>
            <a:r>
              <a:rPr lang="it-IT" sz="1400" kern="1200" dirty="0">
                <a:solidFill>
                  <a:schemeClr val="tx1"/>
                </a:solidFill>
                <a:latin typeface="Arial" pitchFamily="34" charset="0"/>
                <a:ea typeface="+mn-ea"/>
                <a:cs typeface="Arial" pitchFamily="34" charset="0"/>
              </a:rPr>
              <a:t> </a:t>
            </a:r>
            <a:r>
              <a:rPr lang="it-IT" sz="1400" kern="1200" dirty="0" err="1">
                <a:solidFill>
                  <a:schemeClr val="tx1"/>
                </a:solidFill>
                <a:latin typeface="Arial" pitchFamily="34" charset="0"/>
                <a:ea typeface="+mn-ea"/>
                <a:cs typeface="Arial" pitchFamily="34" charset="0"/>
              </a:rPr>
              <a:t>initiatives</a:t>
            </a:r>
            <a:endParaRPr lang="it-IT" sz="1400" kern="1200" dirty="0">
              <a:solidFill>
                <a:schemeClr val="tx1"/>
              </a:solidFill>
              <a:latin typeface="Arial" pitchFamily="34" charset="0"/>
              <a:ea typeface="+mn-ea"/>
              <a:cs typeface="Arial" pitchFamily="34" charset="0"/>
            </a:endParaRPr>
          </a:p>
          <a:p>
            <a:r>
              <a:rPr lang="it-IT" sz="1400" kern="1200" dirty="0">
                <a:solidFill>
                  <a:schemeClr val="tx1"/>
                </a:solidFill>
                <a:latin typeface="Arial" pitchFamily="34" charset="0"/>
                <a:ea typeface="+mn-ea"/>
                <a:cs typeface="Arial" pitchFamily="34" charset="0"/>
              </a:rPr>
              <a:t>-high </a:t>
            </a:r>
            <a:r>
              <a:rPr lang="it-IT" sz="1400" kern="1200" dirty="0" err="1">
                <a:solidFill>
                  <a:schemeClr val="tx1"/>
                </a:solidFill>
                <a:latin typeface="Arial" pitchFamily="34" charset="0"/>
                <a:ea typeface="+mn-ea"/>
                <a:cs typeface="Arial" pitchFamily="34" charset="0"/>
              </a:rPr>
              <a:t>expectations</a:t>
            </a:r>
            <a:endParaRPr lang="it-IT" sz="1400" kern="1200" dirty="0">
              <a:solidFill>
                <a:schemeClr val="tx1"/>
              </a:solidFill>
              <a:latin typeface="Arial" pitchFamily="34" charset="0"/>
              <a:ea typeface="+mn-ea"/>
              <a:cs typeface="Arial" pitchFamily="34" charset="0"/>
            </a:endParaRPr>
          </a:p>
          <a:p>
            <a:r>
              <a:rPr lang="it-IT" sz="1400" kern="1200" dirty="0">
                <a:solidFill>
                  <a:schemeClr val="tx1"/>
                </a:solidFill>
                <a:latin typeface="Arial" pitchFamily="34" charset="0"/>
                <a:ea typeface="+mn-ea"/>
                <a:cs typeface="Arial" pitchFamily="34" charset="0"/>
              </a:rPr>
              <a:t>-</a:t>
            </a:r>
            <a:r>
              <a:rPr lang="it-IT" sz="1400" kern="1200" dirty="0" err="1">
                <a:solidFill>
                  <a:schemeClr val="tx1"/>
                </a:solidFill>
                <a:latin typeface="Arial" pitchFamily="34" charset="0"/>
                <a:ea typeface="+mn-ea"/>
                <a:cs typeface="Arial" pitchFamily="34" charset="0"/>
              </a:rPr>
              <a:t>instructional</a:t>
            </a:r>
            <a:r>
              <a:rPr lang="it-IT" sz="1400" kern="1200" dirty="0">
                <a:solidFill>
                  <a:schemeClr val="tx1"/>
                </a:solidFill>
                <a:latin typeface="Arial" pitchFamily="34" charset="0"/>
                <a:ea typeface="+mn-ea"/>
                <a:cs typeface="Arial" pitchFamily="34" charset="0"/>
              </a:rPr>
              <a:t> </a:t>
            </a:r>
            <a:r>
              <a:rPr lang="it-IT" sz="1400" kern="1200" dirty="0" err="1">
                <a:solidFill>
                  <a:schemeClr val="tx1"/>
                </a:solidFill>
                <a:latin typeface="Arial" pitchFamily="34" charset="0"/>
                <a:ea typeface="+mn-ea"/>
                <a:cs typeface="Arial" pitchFamily="34" charset="0"/>
              </a:rPr>
              <a:t>collaboration</a:t>
            </a:r>
            <a:r>
              <a:rPr lang="it-IT" sz="1400" kern="1200" dirty="0">
                <a:solidFill>
                  <a:schemeClr val="tx1"/>
                </a:solidFill>
                <a:latin typeface="Arial" pitchFamily="34" charset="0"/>
                <a:ea typeface="+mn-ea"/>
                <a:cs typeface="Arial" pitchFamily="34" charset="0"/>
              </a:rPr>
              <a:t> with </a:t>
            </a:r>
            <a:r>
              <a:rPr lang="it-IT" sz="1400" kern="1200" dirty="0" err="1">
                <a:solidFill>
                  <a:schemeClr val="tx1"/>
                </a:solidFill>
                <a:latin typeface="Arial" pitchFamily="34" charset="0"/>
                <a:ea typeface="+mn-ea"/>
                <a:cs typeface="Arial" pitchFamily="34" charset="0"/>
              </a:rPr>
              <a:t>teachers</a:t>
            </a:r>
            <a:r>
              <a:rPr lang="it-IT" sz="1400" kern="1200" dirty="0">
                <a:solidFill>
                  <a:schemeClr val="tx1"/>
                </a:solidFill>
                <a:latin typeface="Arial" pitchFamily="34" charset="0"/>
                <a:ea typeface="+mn-ea"/>
                <a:cs typeface="Arial" pitchFamily="34" charset="0"/>
              </a:rPr>
              <a:t> and </a:t>
            </a:r>
            <a:r>
              <a:rPr lang="it-IT" sz="1400" kern="1200" dirty="0" err="1">
                <a:solidFill>
                  <a:schemeClr val="tx1"/>
                </a:solidFill>
                <a:latin typeface="Arial" pitchFamily="34" charset="0"/>
                <a:ea typeface="+mn-ea"/>
                <a:cs typeface="Arial" pitchFamily="34" charset="0"/>
              </a:rPr>
              <a:t>other</a:t>
            </a:r>
            <a:r>
              <a:rPr lang="it-IT" sz="1400" kern="1200" dirty="0">
                <a:solidFill>
                  <a:schemeClr val="tx1"/>
                </a:solidFill>
                <a:latin typeface="Arial" pitchFamily="34" charset="0"/>
                <a:ea typeface="+mn-ea"/>
                <a:cs typeface="Arial" pitchFamily="34" charset="0"/>
              </a:rPr>
              <a:t> staff</a:t>
            </a:r>
          </a:p>
          <a:p>
            <a:r>
              <a:rPr lang="it-IT" sz="1400" kern="1200" dirty="0">
                <a:solidFill>
                  <a:schemeClr val="tx1"/>
                </a:solidFill>
                <a:latin typeface="Arial" pitchFamily="34" charset="0"/>
                <a:ea typeface="+mn-ea"/>
                <a:cs typeface="Arial" pitchFamily="34" charset="0"/>
              </a:rPr>
              <a:t>-</a:t>
            </a:r>
            <a:r>
              <a:rPr lang="it-IT" sz="1400" kern="1200" dirty="0" err="1">
                <a:solidFill>
                  <a:schemeClr val="tx1"/>
                </a:solidFill>
                <a:latin typeface="Arial" pitchFamily="34" charset="0"/>
                <a:ea typeface="+mn-ea"/>
                <a:cs typeface="Arial" pitchFamily="34" charset="0"/>
              </a:rPr>
              <a:t>support</a:t>
            </a:r>
            <a:r>
              <a:rPr lang="it-IT" sz="1400" kern="1200" dirty="0">
                <a:solidFill>
                  <a:schemeClr val="tx1"/>
                </a:solidFill>
                <a:latin typeface="Arial" pitchFamily="34" charset="0"/>
                <a:ea typeface="+mn-ea"/>
                <a:cs typeface="Arial" pitchFamily="34" charset="0"/>
              </a:rPr>
              <a:t> of </a:t>
            </a:r>
            <a:r>
              <a:rPr lang="it-IT" sz="1400" kern="1200" dirty="0" err="1">
                <a:solidFill>
                  <a:schemeClr val="tx1"/>
                </a:solidFill>
                <a:latin typeface="Arial" pitchFamily="34" charset="0"/>
                <a:ea typeface="+mn-ea"/>
                <a:cs typeface="Arial" pitchFamily="34" charset="0"/>
              </a:rPr>
              <a:t>school</a:t>
            </a:r>
            <a:r>
              <a:rPr lang="it-IT" sz="1400" kern="1200" dirty="0">
                <a:solidFill>
                  <a:schemeClr val="tx1"/>
                </a:solidFill>
                <a:latin typeface="Arial" pitchFamily="34" charset="0"/>
                <a:ea typeface="+mn-ea"/>
                <a:cs typeface="Arial" pitchFamily="34" charset="0"/>
              </a:rPr>
              <a:t> </a:t>
            </a:r>
            <a:r>
              <a:rPr lang="it-IT" sz="1400" kern="1200" dirty="0" err="1">
                <a:solidFill>
                  <a:schemeClr val="tx1"/>
                </a:solidFill>
                <a:latin typeface="Arial" pitchFamily="34" charset="0"/>
                <a:ea typeface="+mn-ea"/>
                <a:cs typeface="Arial" pitchFamily="34" charset="0"/>
              </a:rPr>
              <a:t>policies</a:t>
            </a:r>
            <a:endParaRPr lang="it-IT" sz="1400" kern="1200" dirty="0">
              <a:solidFill>
                <a:schemeClr val="tx1"/>
              </a:solidFill>
              <a:latin typeface="Arial" pitchFamily="34" charset="0"/>
              <a:ea typeface="+mn-ea"/>
              <a:cs typeface="Arial" pitchFamily="34" charset="0"/>
            </a:endParaRPr>
          </a:p>
          <a:p>
            <a:endParaRPr lang="it-IT" sz="1200" b="1" kern="1200" dirty="0">
              <a:solidFill>
                <a:schemeClr val="tx1"/>
              </a:solidFill>
              <a:latin typeface="Arial" pitchFamily="34" charset="0"/>
              <a:ea typeface="+mn-ea"/>
              <a:cs typeface="Arial" pitchFamily="34" charset="0"/>
            </a:endParaRPr>
          </a:p>
          <a:p>
            <a:r>
              <a:rPr lang="it-IT" sz="1200" b="1" kern="1200" dirty="0">
                <a:solidFill>
                  <a:schemeClr val="tx1"/>
                </a:solidFill>
                <a:latin typeface="Arial" pitchFamily="34" charset="0"/>
                <a:ea typeface="+mn-ea"/>
                <a:cs typeface="Arial" pitchFamily="34" charset="0"/>
              </a:rPr>
              <a:t>Core </a:t>
            </a:r>
            <a:r>
              <a:rPr lang="it-IT" sz="1200" b="1" kern="1200" dirty="0" err="1">
                <a:solidFill>
                  <a:schemeClr val="tx1"/>
                </a:solidFill>
                <a:latin typeface="Arial" pitchFamily="34" charset="0"/>
                <a:ea typeface="+mn-ea"/>
                <a:cs typeface="Arial" pitchFamily="34" charset="0"/>
              </a:rPr>
              <a:t>professionalism</a:t>
            </a:r>
            <a:r>
              <a:rPr lang="it-IT" sz="1200" b="1" kern="1200" dirty="0">
                <a:solidFill>
                  <a:schemeClr val="tx1"/>
                </a:solidFill>
                <a:latin typeface="Arial" pitchFamily="34" charset="0"/>
                <a:ea typeface="+mn-ea"/>
                <a:cs typeface="Arial" pitchFamily="34" charset="0"/>
              </a:rPr>
              <a:t>- </a:t>
            </a:r>
            <a:r>
              <a:rPr lang="it-IT" sz="1200" b="1" kern="1200" dirty="0" err="1">
                <a:solidFill>
                  <a:schemeClr val="tx1"/>
                </a:solidFill>
                <a:latin typeface="Arial" pitchFamily="34" charset="0"/>
                <a:ea typeface="+mn-ea"/>
                <a:cs typeface="Arial" pitchFamily="34" charset="0"/>
              </a:rPr>
              <a:t>focuses</a:t>
            </a:r>
            <a:r>
              <a:rPr lang="it-IT" sz="1200" b="1" kern="1200" dirty="0">
                <a:solidFill>
                  <a:schemeClr val="tx1"/>
                </a:solidFill>
                <a:latin typeface="Arial" pitchFamily="34" charset="0"/>
                <a:ea typeface="+mn-ea"/>
                <a:cs typeface="Arial" pitchFamily="34" charset="0"/>
              </a:rPr>
              <a:t> on </a:t>
            </a:r>
            <a:r>
              <a:rPr lang="it-IT" sz="1200" b="1" kern="1200" dirty="0" err="1">
                <a:solidFill>
                  <a:schemeClr val="tx1"/>
                </a:solidFill>
                <a:latin typeface="Arial" pitchFamily="34" charset="0"/>
                <a:ea typeface="+mn-ea"/>
                <a:cs typeface="Arial" pitchFamily="34" charset="0"/>
              </a:rPr>
              <a:t>basic</a:t>
            </a:r>
            <a:r>
              <a:rPr lang="it-IT" sz="1200" b="1" kern="1200" dirty="0">
                <a:solidFill>
                  <a:schemeClr val="tx1"/>
                </a:solidFill>
                <a:latin typeface="Arial" pitchFamily="34" charset="0"/>
                <a:ea typeface="+mn-ea"/>
                <a:cs typeface="Arial" pitchFamily="34" charset="0"/>
              </a:rPr>
              <a:t> </a:t>
            </a:r>
            <a:r>
              <a:rPr lang="it-IT" sz="1200" b="1" kern="1200" dirty="0" err="1">
                <a:solidFill>
                  <a:schemeClr val="tx1"/>
                </a:solidFill>
                <a:latin typeface="Arial" pitchFamily="34" charset="0"/>
                <a:ea typeface="+mn-ea"/>
                <a:cs typeface="Arial" pitchFamily="34" charset="0"/>
              </a:rPr>
              <a:t>responsibilities</a:t>
            </a:r>
            <a:r>
              <a:rPr lang="it-IT" sz="1200" b="1" kern="1200" dirty="0">
                <a:solidFill>
                  <a:schemeClr val="tx1"/>
                </a:solidFill>
                <a:latin typeface="Arial" pitchFamily="34" charset="0"/>
                <a:ea typeface="+mn-ea"/>
                <a:cs typeface="Arial" pitchFamily="34" charset="0"/>
              </a:rPr>
              <a:t> of </a:t>
            </a:r>
            <a:r>
              <a:rPr lang="it-IT" sz="1200" b="1" kern="1200" dirty="0" err="1">
                <a:solidFill>
                  <a:schemeClr val="tx1"/>
                </a:solidFill>
                <a:latin typeface="Arial" pitchFamily="34" charset="0"/>
                <a:ea typeface="+mn-ea"/>
                <a:cs typeface="Arial" pitchFamily="34" charset="0"/>
              </a:rPr>
              <a:t>employment</a:t>
            </a:r>
            <a:r>
              <a:rPr lang="it-IT" sz="1200" b="1" kern="1200" dirty="0">
                <a:solidFill>
                  <a:schemeClr val="tx1"/>
                </a:solidFill>
                <a:latin typeface="Arial" pitchFamily="34" charset="0"/>
                <a:ea typeface="+mn-ea"/>
                <a:cs typeface="Arial" pitchFamily="34" charset="0"/>
              </a:rPr>
              <a:t>: </a:t>
            </a:r>
            <a:endParaRPr lang="it-IT" sz="1200" kern="1200" dirty="0">
              <a:solidFill>
                <a:schemeClr val="tx1"/>
              </a:solidFill>
              <a:latin typeface="Arial" pitchFamily="34" charset="0"/>
              <a:ea typeface="+mn-ea"/>
              <a:cs typeface="Arial" pitchFamily="34" charset="0"/>
            </a:endParaRPr>
          </a:p>
          <a:p>
            <a:r>
              <a:rPr lang="it-IT" sz="1200" kern="1200" dirty="0">
                <a:solidFill>
                  <a:schemeClr val="tx1"/>
                </a:solidFill>
                <a:latin typeface="Arial" pitchFamily="34" charset="0"/>
                <a:ea typeface="+mn-ea"/>
                <a:cs typeface="Arial" pitchFamily="34" charset="0"/>
              </a:rPr>
              <a:t>-</a:t>
            </a:r>
            <a:r>
              <a:rPr lang="it-IT" sz="1400" kern="1200" dirty="0" err="1">
                <a:solidFill>
                  <a:schemeClr val="tx1"/>
                </a:solidFill>
                <a:latin typeface="Arial" pitchFamily="34" charset="0"/>
                <a:ea typeface="+mn-ea"/>
                <a:cs typeface="Arial" pitchFamily="34" charset="0"/>
              </a:rPr>
              <a:t>respect</a:t>
            </a:r>
            <a:endParaRPr lang="it-IT" sz="1400" kern="1200" dirty="0">
              <a:solidFill>
                <a:schemeClr val="tx1"/>
              </a:solidFill>
              <a:latin typeface="Arial" pitchFamily="34" charset="0"/>
              <a:ea typeface="+mn-ea"/>
              <a:cs typeface="Arial" pitchFamily="34" charset="0"/>
            </a:endParaRPr>
          </a:p>
          <a:p>
            <a:r>
              <a:rPr lang="it-IT" sz="1400" kern="1200" dirty="0">
                <a:solidFill>
                  <a:schemeClr val="tx1"/>
                </a:solidFill>
                <a:latin typeface="Arial" pitchFamily="34" charset="0"/>
                <a:ea typeface="+mn-ea"/>
                <a:cs typeface="Arial" pitchFamily="34" charset="0"/>
              </a:rPr>
              <a:t>-on-time </a:t>
            </a:r>
            <a:r>
              <a:rPr lang="it-IT" sz="1400" kern="1200" dirty="0" err="1">
                <a:solidFill>
                  <a:schemeClr val="tx1"/>
                </a:solidFill>
                <a:latin typeface="Arial" pitchFamily="34" charset="0"/>
                <a:ea typeface="+mn-ea"/>
                <a:cs typeface="Arial" pitchFamily="34" charset="0"/>
              </a:rPr>
              <a:t>arrival</a:t>
            </a:r>
            <a:endParaRPr lang="it-IT" sz="1400" kern="1200" dirty="0">
              <a:solidFill>
                <a:schemeClr val="tx1"/>
              </a:solidFill>
              <a:latin typeface="Arial" pitchFamily="34" charset="0"/>
              <a:ea typeface="+mn-ea"/>
              <a:cs typeface="Arial" pitchFamily="34" charset="0"/>
            </a:endParaRPr>
          </a:p>
          <a:p>
            <a:r>
              <a:rPr lang="it-IT" sz="1400" kern="1200" dirty="0">
                <a:solidFill>
                  <a:schemeClr val="tx1"/>
                </a:solidFill>
                <a:latin typeface="Arial" pitchFamily="34" charset="0"/>
                <a:ea typeface="+mn-ea"/>
                <a:cs typeface="Arial" pitchFamily="34" charset="0"/>
              </a:rPr>
              <a:t>-</a:t>
            </a:r>
            <a:r>
              <a:rPr lang="it-IT" sz="1400" kern="1200" dirty="0" err="1">
                <a:solidFill>
                  <a:schemeClr val="tx1"/>
                </a:solidFill>
                <a:latin typeface="Arial" pitchFamily="34" charset="0"/>
                <a:ea typeface="+mn-ea"/>
                <a:cs typeface="Arial" pitchFamily="34" charset="0"/>
              </a:rPr>
              <a:t>attendance</a:t>
            </a:r>
            <a:endParaRPr lang="it-IT" sz="1400" kern="1200" dirty="0">
              <a:solidFill>
                <a:schemeClr val="tx1"/>
              </a:solidFill>
              <a:latin typeface="Arial" pitchFamily="34" charset="0"/>
              <a:ea typeface="+mn-ea"/>
              <a:cs typeface="Arial" pitchFamily="34" charset="0"/>
            </a:endParaRPr>
          </a:p>
          <a:p>
            <a:r>
              <a:rPr lang="it-IT" sz="1400" kern="1200" dirty="0">
                <a:solidFill>
                  <a:schemeClr val="tx1"/>
                </a:solidFill>
                <a:latin typeface="Arial" pitchFamily="34" charset="0"/>
                <a:ea typeface="+mn-ea"/>
                <a:cs typeface="Arial" pitchFamily="34" charset="0"/>
              </a:rPr>
              <a:t>-</a:t>
            </a:r>
            <a:r>
              <a:rPr lang="it-IT" sz="1400" kern="1200" dirty="0" err="1">
                <a:solidFill>
                  <a:schemeClr val="tx1"/>
                </a:solidFill>
                <a:latin typeface="Arial" pitchFamily="34" charset="0"/>
                <a:ea typeface="+mn-ea"/>
                <a:cs typeface="Arial" pitchFamily="34" charset="0"/>
              </a:rPr>
              <a:t>policies</a:t>
            </a:r>
            <a:r>
              <a:rPr lang="it-IT" sz="1400" kern="1200" dirty="0">
                <a:solidFill>
                  <a:schemeClr val="tx1"/>
                </a:solidFill>
                <a:latin typeface="Arial" pitchFamily="34" charset="0"/>
                <a:ea typeface="+mn-ea"/>
                <a:cs typeface="Arial" pitchFamily="34" charset="0"/>
              </a:rPr>
              <a:t> and </a:t>
            </a:r>
            <a:r>
              <a:rPr lang="it-IT" sz="1400" kern="1200" dirty="0" err="1">
                <a:solidFill>
                  <a:schemeClr val="tx1"/>
                </a:solidFill>
                <a:latin typeface="Arial" pitchFamily="34" charset="0"/>
                <a:ea typeface="+mn-ea"/>
                <a:cs typeface="Arial" pitchFamily="34" charset="0"/>
              </a:rPr>
              <a:t>procedures</a:t>
            </a:r>
            <a:endParaRPr lang="it-IT" sz="1400" kern="1200" dirty="0">
              <a:solidFill>
                <a:schemeClr val="tx1"/>
              </a:solidFill>
              <a:latin typeface="Arial" pitchFamily="34" charset="0"/>
              <a:ea typeface="+mn-ea"/>
              <a:cs typeface="Arial" pitchFamily="34" charset="0"/>
            </a:endParaRPr>
          </a:p>
          <a:p>
            <a:endParaRPr lang="it-IT" sz="1400" kern="1200" dirty="0">
              <a:solidFill>
                <a:schemeClr val="tx1"/>
              </a:solidFill>
              <a:latin typeface="Arial" pitchFamily="34" charset="0"/>
              <a:ea typeface="+mn-ea"/>
              <a:cs typeface="Arial" pitchFamily="34" charset="0"/>
            </a:endParaRPr>
          </a:p>
          <a:p>
            <a:pPr marL="342900" indent="-342900">
              <a:buFont typeface="Arial" panose="020B0604020202020204" pitchFamily="34" charset="0"/>
              <a:buChar char="•"/>
            </a:pPr>
            <a:r>
              <a:rPr lang="it-IT" sz="1100" b="1" i="1" kern="1200" dirty="0">
                <a:solidFill>
                  <a:schemeClr val="tx1"/>
                </a:solidFill>
                <a:latin typeface="Arial" pitchFamily="34" charset="0"/>
                <a:ea typeface="+mn-ea"/>
                <a:cs typeface="Arial" pitchFamily="34" charset="0"/>
              </a:rPr>
              <a:t>MULTIPLE MEASURES TAKEN TOGETHER CREATE A COMPOSITE STORY.</a:t>
            </a:r>
          </a:p>
          <a:p>
            <a:endParaRPr lang="it-IT" sz="1600" b="1" i="1" kern="1200" dirty="0">
              <a:solidFill>
                <a:schemeClr val="tx1"/>
              </a:solidFill>
              <a:latin typeface="Arial" pitchFamily="34" charset="0"/>
              <a:ea typeface="+mn-ea"/>
              <a:cs typeface="Arial" pitchFamily="34" charset="0"/>
            </a:endParaRPr>
          </a:p>
          <a:p>
            <a:pPr marL="342900" indent="-342900">
              <a:buFont typeface="Arial" panose="020B0604020202020204" pitchFamily="34" charset="0"/>
              <a:buChar char="•"/>
            </a:pPr>
            <a:r>
              <a:rPr lang="it-IT" sz="1100" b="1" i="1" kern="1200" dirty="0" err="1">
                <a:solidFill>
                  <a:schemeClr val="tx1"/>
                </a:solidFill>
                <a:latin typeface="Arial" pitchFamily="34" charset="0"/>
                <a:ea typeface="+mn-ea"/>
                <a:cs typeface="Arial" pitchFamily="34" charset="0"/>
              </a:rPr>
              <a:t>Associated</a:t>
            </a:r>
            <a:r>
              <a:rPr lang="it-IT" sz="1100" b="1" i="1" kern="1200" dirty="0">
                <a:solidFill>
                  <a:schemeClr val="tx1"/>
                </a:solidFill>
                <a:latin typeface="Arial" pitchFamily="34" charset="0"/>
                <a:ea typeface="+mn-ea"/>
                <a:cs typeface="Arial" pitchFamily="34" charset="0"/>
              </a:rPr>
              <a:t> </a:t>
            </a:r>
            <a:r>
              <a:rPr lang="it-IT" sz="1100" b="1" i="1" kern="1200" dirty="0" err="1">
                <a:solidFill>
                  <a:schemeClr val="tx1"/>
                </a:solidFill>
                <a:latin typeface="Arial" pitchFamily="34" charset="0"/>
                <a:ea typeface="+mn-ea"/>
                <a:cs typeface="Arial" pitchFamily="34" charset="0"/>
              </a:rPr>
              <a:t>considerations</a:t>
            </a:r>
            <a:r>
              <a:rPr lang="it-IT" sz="1100" b="1" i="1" kern="1200" dirty="0">
                <a:solidFill>
                  <a:schemeClr val="tx1"/>
                </a:solidFill>
                <a:latin typeface="Arial" pitchFamily="34" charset="0"/>
                <a:ea typeface="+mn-ea"/>
                <a:cs typeface="Arial" pitchFamily="34" charset="0"/>
              </a:rPr>
              <a:t> &amp; </a:t>
            </a:r>
            <a:r>
              <a:rPr lang="it-IT" sz="1100" b="1" i="1" kern="1200" dirty="0" err="1">
                <a:solidFill>
                  <a:schemeClr val="tx1"/>
                </a:solidFill>
                <a:latin typeface="Arial" pitchFamily="34" charset="0"/>
                <a:ea typeface="+mn-ea"/>
                <a:cs typeface="Arial" pitchFamily="34" charset="0"/>
              </a:rPr>
              <a:t>challenges</a:t>
            </a:r>
            <a:endParaRPr lang="it-IT" sz="1100" b="1" i="1" kern="1200" dirty="0">
              <a:solidFill>
                <a:schemeClr val="tx1"/>
              </a:solidFill>
              <a:latin typeface="Arial" pitchFamily="34" charset="0"/>
              <a:ea typeface="+mn-ea"/>
              <a:cs typeface="Arial" pitchFamily="34" charset="0"/>
            </a:endParaRPr>
          </a:p>
          <a:p>
            <a:pPr marL="342900" indent="-342900">
              <a:buFont typeface="Arial" panose="020B0604020202020204" pitchFamily="34" charset="0"/>
              <a:buChar char="•"/>
            </a:pPr>
            <a:r>
              <a:rPr lang="it-IT" sz="1100" b="1" i="1" kern="1200" dirty="0" err="1">
                <a:solidFill>
                  <a:schemeClr val="tx1"/>
                </a:solidFill>
                <a:latin typeface="Arial" pitchFamily="34" charset="0"/>
                <a:ea typeface="+mn-ea"/>
                <a:cs typeface="Arial" pitchFamily="34" charset="0"/>
              </a:rPr>
              <a:t>Teacher</a:t>
            </a:r>
            <a:r>
              <a:rPr lang="it-IT" sz="1100" b="1" i="1" kern="1200" dirty="0">
                <a:solidFill>
                  <a:schemeClr val="tx1"/>
                </a:solidFill>
                <a:latin typeface="Arial" pitchFamily="34" charset="0"/>
                <a:ea typeface="+mn-ea"/>
                <a:cs typeface="Arial" pitchFamily="34" charset="0"/>
              </a:rPr>
              <a:t> </a:t>
            </a:r>
            <a:r>
              <a:rPr lang="it-IT" sz="1100" b="1" i="1" kern="1200" dirty="0" err="1">
                <a:solidFill>
                  <a:schemeClr val="tx1"/>
                </a:solidFill>
                <a:latin typeface="Arial" pitchFamily="34" charset="0"/>
                <a:ea typeface="+mn-ea"/>
                <a:cs typeface="Arial" pitchFamily="34" charset="0"/>
              </a:rPr>
              <a:t>resistance</a:t>
            </a:r>
            <a:r>
              <a:rPr lang="it-IT" sz="1100" b="1" i="1" kern="1200" dirty="0">
                <a:solidFill>
                  <a:schemeClr val="tx1"/>
                </a:solidFill>
                <a:latin typeface="Arial" pitchFamily="34" charset="0"/>
                <a:ea typeface="+mn-ea"/>
                <a:cs typeface="Arial" pitchFamily="34" charset="0"/>
              </a:rPr>
              <a:t>, etc.</a:t>
            </a:r>
          </a:p>
          <a:p>
            <a:endParaRPr lang="it-IT" dirty="0"/>
          </a:p>
        </p:txBody>
      </p:sp>
      <p:sp>
        <p:nvSpPr>
          <p:cNvPr id="4" name="Segnaposto numero diapositiva 3"/>
          <p:cNvSpPr>
            <a:spLocks noGrp="1"/>
          </p:cNvSpPr>
          <p:nvPr>
            <p:ph type="sldNum" sz="quarter" idx="5"/>
          </p:nvPr>
        </p:nvSpPr>
        <p:spPr/>
        <p:txBody>
          <a:bodyPr/>
          <a:lstStyle/>
          <a:p>
            <a:fld id="{41C2FEAC-571B-4599-8637-030CE576CEFA}" type="slidenum">
              <a:rPr lang="it-IT" smtClean="0"/>
              <a:pPr/>
              <a:t>5</a:t>
            </a:fld>
            <a:endParaRPr lang="it-IT"/>
          </a:p>
        </p:txBody>
      </p:sp>
    </p:spTree>
    <p:extLst>
      <p:ext uri="{BB962C8B-B14F-4D97-AF65-F5344CB8AC3E}">
        <p14:creationId xmlns:p14="http://schemas.microsoft.com/office/powerpoint/2010/main" val="15178835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285750" indent="-285750">
              <a:buFont typeface="Arial" panose="020B0604020202020204" pitchFamily="34" charset="0"/>
              <a:buChar char="•"/>
            </a:pPr>
            <a:r>
              <a:rPr lang="it-IT" sz="2800" b="1" dirty="0">
                <a:latin typeface="+mn-lt"/>
              </a:rPr>
              <a:t>CHALLENGES &amp; ISSUES THAT UNDERPIN THE DESIGN &amp; IMPLEMENTATION</a:t>
            </a:r>
            <a:endParaRPr lang="it-IT" sz="2800" dirty="0">
              <a:latin typeface="+mn-lt"/>
            </a:endParaRPr>
          </a:p>
          <a:p>
            <a:r>
              <a:rPr lang="it-IT" sz="2800" b="1" dirty="0">
                <a:latin typeface="+mn-lt"/>
              </a:rPr>
              <a:t>     </a:t>
            </a:r>
          </a:p>
          <a:p>
            <a:r>
              <a:rPr lang="it-IT" sz="3600" b="1" dirty="0">
                <a:latin typeface="+mn-lt"/>
              </a:rPr>
              <a:t>Step 4: IDENTIFY INFRASTRUCTURE REQUIREMENTS</a:t>
            </a:r>
          </a:p>
          <a:p>
            <a:endParaRPr lang="it-IT" sz="3600" b="1" dirty="0">
              <a:latin typeface="+mn-lt"/>
            </a:endParaRPr>
          </a:p>
          <a:p>
            <a:r>
              <a:rPr lang="it-IT" sz="2800" b="1" dirty="0">
                <a:latin typeface="+mn-lt"/>
              </a:rPr>
              <a:t>We touched on this area as we spoke about devising the teaching framework and some of the policies needed in the design of TE</a:t>
            </a:r>
          </a:p>
          <a:p>
            <a:r>
              <a:rPr lang="it-IT" sz="2800" b="1" dirty="0">
                <a:latin typeface="+mn-lt"/>
              </a:rPr>
              <a:t> Challenges &amp; issues</a:t>
            </a:r>
          </a:p>
          <a:p>
            <a:pPr marL="457200" indent="-457200">
              <a:buFontTx/>
              <a:buChar char="-"/>
            </a:pPr>
            <a:r>
              <a:rPr lang="it-IT" sz="2800" b="1" dirty="0">
                <a:latin typeface="+mn-lt"/>
              </a:rPr>
              <a:t>what constitutes «effective teaching» and devising a teaching framework to evaluate teachers against</a:t>
            </a:r>
          </a:p>
          <a:p>
            <a:pPr marL="457200" indent="-457200">
              <a:buFontTx/>
              <a:buChar char="-"/>
            </a:pPr>
            <a:r>
              <a:rPr lang="it-IT" sz="2800" b="1" dirty="0">
                <a:latin typeface="+mn-lt"/>
              </a:rPr>
              <a:t>BALANCING THE ACCOUNTABILITY &amp; IMPROVEMENT FUNCTIONS</a:t>
            </a:r>
          </a:p>
          <a:p>
            <a:pPr marL="457200" indent="-457200">
              <a:buFontTx/>
              <a:buChar char="-"/>
            </a:pPr>
            <a:r>
              <a:rPr lang="it-IT" sz="2800" b="1" dirty="0">
                <a:latin typeface="+mn-lt"/>
              </a:rPr>
              <a:t>Using Student outcomes &amp; student surveys as measures to evaluate teachers</a:t>
            </a:r>
          </a:p>
          <a:p>
            <a:pPr marL="457200" indent="-457200">
              <a:buFontTx/>
              <a:buChar char="-"/>
            </a:pPr>
            <a:r>
              <a:rPr lang="it-IT" sz="2800" b="1" dirty="0">
                <a:latin typeface="+mn-lt"/>
              </a:rPr>
              <a:t>TEACHER RESISTANCE</a:t>
            </a:r>
          </a:p>
          <a:p>
            <a:pPr marL="457200" indent="-457200">
              <a:buFontTx/>
              <a:buChar char="-"/>
            </a:pPr>
            <a:r>
              <a:rPr lang="it-IT" sz="2800" b="1" dirty="0">
                <a:latin typeface="+mn-lt"/>
              </a:rPr>
              <a:t>-HIRING POLICIES &amp; CONSTRAINTS</a:t>
            </a:r>
          </a:p>
          <a:p>
            <a:pPr marL="457200" indent="-457200">
              <a:buFontTx/>
              <a:buChar char="-"/>
            </a:pPr>
            <a:r>
              <a:rPr lang="it-IT" sz="2800" b="1" dirty="0">
                <a:latin typeface="+mn-lt"/>
              </a:rPr>
              <a:t>-NOT ABLE TO DISMISS –BUT NECESSARY TO ADDRESS UNDERPERFORMANCE</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it-IT" sz="2000" b="1" dirty="0">
              <a:latin typeface="+mn-lt"/>
            </a:endParaRPr>
          </a:p>
          <a:p>
            <a:pPr marL="0" marR="0" lvl="0" indent="0" algn="l" defTabSz="914400" rtl="0" eaLnBrk="0" fontAlgn="base" latinLnBrk="0" hangingPunct="0">
              <a:lnSpc>
                <a:spcPct val="100000"/>
              </a:lnSpc>
              <a:spcBef>
                <a:spcPct val="30000"/>
              </a:spcBef>
              <a:spcAft>
                <a:spcPct val="0"/>
              </a:spcAft>
              <a:buClrTx/>
              <a:buSzTx/>
              <a:buFontTx/>
              <a:buNone/>
              <a:tabLst/>
              <a:defRPr/>
            </a:pPr>
            <a:endParaRPr lang="it-IT" sz="2000" b="1" dirty="0">
              <a:latin typeface="+mn-lt"/>
            </a:endParaRPr>
          </a:p>
          <a:p>
            <a:pPr marL="0" marR="0" lvl="0" indent="0" algn="l" defTabSz="914400" rtl="0" eaLnBrk="0" fontAlgn="base" latinLnBrk="0" hangingPunct="0">
              <a:lnSpc>
                <a:spcPct val="100000"/>
              </a:lnSpc>
              <a:spcBef>
                <a:spcPct val="30000"/>
              </a:spcBef>
              <a:spcAft>
                <a:spcPct val="0"/>
              </a:spcAft>
              <a:buClrTx/>
              <a:buSzTx/>
              <a:buFontTx/>
              <a:buNone/>
              <a:tabLst/>
              <a:defRPr/>
            </a:pPr>
            <a:endParaRPr lang="it-IT" sz="2000" b="1" dirty="0">
              <a:latin typeface="+mn-lt"/>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it-IT" sz="2000" b="1" dirty="0">
                <a:latin typeface="+mn-lt"/>
              </a:rPr>
              <a:t>The study group concluded that if well designed teacher appraisal, and feedback systems can be used as a tool to increase teacher effectiveness and achieve better student learning outcomes. </a:t>
            </a:r>
            <a:endParaRPr lang="it-IT" sz="2000" dirty="0">
              <a:latin typeface="+mn-lt"/>
            </a:endParaRPr>
          </a:p>
          <a:p>
            <a:endParaRPr lang="it-IT" sz="1600" b="1" i="1" kern="1200" dirty="0">
              <a:solidFill>
                <a:schemeClr val="tx1"/>
              </a:solidFill>
              <a:latin typeface="Arial" pitchFamily="34" charset="0"/>
              <a:ea typeface="+mn-ea"/>
              <a:cs typeface="Arial" pitchFamily="34" charset="0"/>
            </a:endParaRPr>
          </a:p>
          <a:p>
            <a:r>
              <a:rPr lang="it-IT" b="1" dirty="0">
                <a:latin typeface="+mn-lt"/>
              </a:rPr>
              <a:t> For evaluations to be successful professional growth and improved teacher practice should be built into the </a:t>
            </a:r>
            <a:r>
              <a:rPr lang="it-IT" b="1" dirty="0">
                <a:latin typeface="+mn-lt"/>
                <a:cs typeface="Arial" pitchFamily="34" charset="0"/>
              </a:rPr>
              <a:t>design and implementation of an evaluation sytem. </a:t>
            </a:r>
          </a:p>
          <a:p>
            <a:r>
              <a:rPr lang="it-IT" b="1" dirty="0">
                <a:latin typeface="+mn-lt"/>
                <a:cs typeface="Arial" pitchFamily="34" charset="0"/>
              </a:rPr>
              <a:t>Therefore, evaluations should encompass  both functions of accountability and fostering continuous improvement teacher growth and development the quality of teaching and student outcomes can improve.</a:t>
            </a:r>
            <a:endParaRPr lang="it-IT" dirty="0"/>
          </a:p>
        </p:txBody>
      </p:sp>
      <p:sp>
        <p:nvSpPr>
          <p:cNvPr id="4" name="Segnaposto numero diapositiva 3"/>
          <p:cNvSpPr>
            <a:spLocks noGrp="1"/>
          </p:cNvSpPr>
          <p:nvPr>
            <p:ph type="sldNum" sz="quarter" idx="5"/>
          </p:nvPr>
        </p:nvSpPr>
        <p:spPr/>
        <p:txBody>
          <a:bodyPr/>
          <a:lstStyle/>
          <a:p>
            <a:fld id="{41C2FEAC-571B-4599-8637-030CE576CEFA}" type="slidenum">
              <a:rPr lang="it-IT" smtClean="0"/>
              <a:pPr/>
              <a:t>6</a:t>
            </a:fld>
            <a:endParaRPr lang="it-IT"/>
          </a:p>
        </p:txBody>
      </p:sp>
    </p:spTree>
    <p:extLst>
      <p:ext uri="{BB962C8B-B14F-4D97-AF65-F5344CB8AC3E}">
        <p14:creationId xmlns:p14="http://schemas.microsoft.com/office/powerpoint/2010/main" val="426993401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lee">
    <p:spTree>
      <p:nvGrpSpPr>
        <p:cNvPr id="1" name=""/>
        <p:cNvGrpSpPr/>
        <p:nvPr/>
      </p:nvGrpSpPr>
      <p:grpSpPr>
        <a:xfrm>
          <a:off x="0" y="0"/>
          <a:ext cx="0" cy="0"/>
          <a:chOff x="0" y="0"/>
          <a:chExt cx="0" cy="0"/>
        </a:xfrm>
      </p:grpSpPr>
      <p:pic>
        <p:nvPicPr>
          <p:cNvPr id="5" name="Immagine 6" descr="ESERCITO_NERO-01.pn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286750" y="145954"/>
            <a:ext cx="642938" cy="396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Connettore 1 5"/>
          <p:cNvCxnSpPr/>
          <p:nvPr userDrawn="1"/>
        </p:nvCxnSpPr>
        <p:spPr>
          <a:xfrm>
            <a:off x="71438" y="642938"/>
            <a:ext cx="8929687"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Connettore 1 6"/>
          <p:cNvCxnSpPr/>
          <p:nvPr userDrawn="1"/>
        </p:nvCxnSpPr>
        <p:spPr>
          <a:xfrm rot="5400000">
            <a:off x="7966076" y="320675"/>
            <a:ext cx="500062"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Connettore 1 8"/>
          <p:cNvCxnSpPr/>
          <p:nvPr userDrawn="1"/>
        </p:nvCxnSpPr>
        <p:spPr>
          <a:xfrm rot="5400000">
            <a:off x="750094" y="321469"/>
            <a:ext cx="500062" cy="0"/>
          </a:xfrm>
          <a:prstGeom prst="line">
            <a:avLst/>
          </a:prstGeom>
        </p:spPr>
        <p:style>
          <a:lnRef idx="1">
            <a:schemeClr val="accent1"/>
          </a:lnRef>
          <a:fillRef idx="0">
            <a:schemeClr val="accent1"/>
          </a:fillRef>
          <a:effectRef idx="0">
            <a:schemeClr val="accent1"/>
          </a:effectRef>
          <a:fontRef idx="minor">
            <a:schemeClr val="tx1"/>
          </a:fontRef>
        </p:style>
      </p:cxnSp>
      <p:sp>
        <p:nvSpPr>
          <p:cNvPr id="8" name="CasellaDiTesto 9"/>
          <p:cNvSpPr txBox="1">
            <a:spLocks noChangeArrowheads="1"/>
          </p:cNvSpPr>
          <p:nvPr userDrawn="1"/>
        </p:nvSpPr>
        <p:spPr bwMode="auto">
          <a:xfrm>
            <a:off x="8286750" y="6611938"/>
            <a:ext cx="928688"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hangingPunct="1">
              <a:spcBef>
                <a:spcPct val="0"/>
              </a:spcBef>
              <a:buFontTx/>
              <a:buNone/>
            </a:pPr>
            <a:fld id="{61D61A66-2DDD-45EB-98D8-A5CAA3B5F2B1}" type="slidenum">
              <a:rPr lang="it-IT" altLang="en-US" sz="1000">
                <a:solidFill>
                  <a:schemeClr val="bg1"/>
                </a:solidFill>
                <a:latin typeface="Arial" pitchFamily="34" charset="0"/>
              </a:rPr>
              <a:pPr algn="ctr" eaLnBrk="1" hangingPunct="1">
                <a:spcBef>
                  <a:spcPct val="0"/>
                </a:spcBef>
                <a:buFontTx/>
                <a:buNone/>
              </a:pPr>
              <a:t>‹#›</a:t>
            </a:fld>
            <a:endParaRPr lang="it-IT" altLang="en-US" sz="1000">
              <a:solidFill>
                <a:schemeClr val="bg1"/>
              </a:solidFill>
              <a:latin typeface="Arial" pitchFamily="34" charset="0"/>
            </a:endParaRPr>
          </a:p>
        </p:txBody>
      </p:sp>
      <p:pic>
        <p:nvPicPr>
          <p:cNvPr id="10" name="Immagine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02572" y="28183"/>
            <a:ext cx="481654" cy="586569"/>
          </a:xfrm>
          <a:prstGeom prst="rect">
            <a:avLst/>
          </a:prstGeom>
        </p:spPr>
      </p:pic>
    </p:spTree>
    <p:extLst>
      <p:ext uri="{BB962C8B-B14F-4D97-AF65-F5344CB8AC3E}">
        <p14:creationId xmlns:p14="http://schemas.microsoft.com/office/powerpoint/2010/main" val="23485835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96DFF08F-DC6B-4601-B491-B0F83F6DD2DA}" type="datetimeFigureOut">
              <a:rPr lang="en-US" smtClean="0"/>
              <a:pPr/>
              <a:t>5/26/2022</a:t>
            </a:fld>
            <a:endParaRPr lang="en-US" dirty="0"/>
          </a:p>
        </p:txBody>
      </p:sp>
      <p:sp>
        <p:nvSpPr>
          <p:cNvPr id="3" name="Segnaposto piè di pagina 2"/>
          <p:cNvSpPr>
            <a:spLocks noGrp="1"/>
          </p:cNvSpPr>
          <p:nvPr>
            <p:ph type="ftr" sz="quarter" idx="11"/>
          </p:nvPr>
        </p:nvSpPr>
        <p:spPr/>
        <p:txBody>
          <a:bodyPr/>
          <a:lstStyle/>
          <a:p>
            <a:endParaRPr lang="en-US" dirty="0"/>
          </a:p>
        </p:txBody>
      </p:sp>
      <p:sp>
        <p:nvSpPr>
          <p:cNvPr id="4" name="Segnaposto numero diapositiva 3"/>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674936902"/>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29841" y="457200"/>
            <a:ext cx="2949178" cy="1600200"/>
          </a:xfrm>
        </p:spPr>
        <p:txBody>
          <a:bodyPr anchor="b"/>
          <a:lstStyle>
            <a:lvl1pPr>
              <a:defRPr sz="2400"/>
            </a:lvl1pPr>
          </a:lstStyle>
          <a:p>
            <a:r>
              <a:rPr lang="it-IT"/>
              <a:t>Fare clic per modificare lo stile del titolo</a:t>
            </a:r>
          </a:p>
        </p:txBody>
      </p:sp>
      <p:sp>
        <p:nvSpPr>
          <p:cNvPr id="3" name="Segnaposto contenuto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it-IT"/>
              <a:t>Modifica gli stili del testo dello schema</a:t>
            </a:r>
          </a:p>
        </p:txBody>
      </p:sp>
      <p:sp>
        <p:nvSpPr>
          <p:cNvPr id="5" name="Segnaposto data 4"/>
          <p:cNvSpPr>
            <a:spLocks noGrp="1"/>
          </p:cNvSpPr>
          <p:nvPr>
            <p:ph type="dt" sz="half" idx="10"/>
          </p:nvPr>
        </p:nvSpPr>
        <p:spPr/>
        <p:txBody>
          <a:bodyPr/>
          <a:lstStyle/>
          <a:p>
            <a:fld id="{96DFF08F-DC6B-4601-B491-B0F83F6DD2DA}" type="datetimeFigureOut">
              <a:rPr lang="en-US" smtClean="0"/>
              <a:pPr/>
              <a:t>5/26/2022</a:t>
            </a:fld>
            <a:endParaRPr lang="en-US" dirty="0"/>
          </a:p>
        </p:txBody>
      </p:sp>
      <p:sp>
        <p:nvSpPr>
          <p:cNvPr id="6" name="Segnaposto piè di pagina 5"/>
          <p:cNvSpPr>
            <a:spLocks noGrp="1"/>
          </p:cNvSpPr>
          <p:nvPr>
            <p:ph type="ftr" sz="quarter" idx="11"/>
          </p:nvPr>
        </p:nvSpPr>
        <p:spPr/>
        <p:txBody>
          <a:bodyPr/>
          <a:lstStyle/>
          <a:p>
            <a:endParaRPr lang="en-US" dirty="0"/>
          </a:p>
        </p:txBody>
      </p:sp>
      <p:sp>
        <p:nvSpPr>
          <p:cNvPr id="7" name="Segnaposto numero diapositiva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597273411"/>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29841" y="457200"/>
            <a:ext cx="2949178" cy="1600200"/>
          </a:xfrm>
        </p:spPr>
        <p:txBody>
          <a:bodyPr anchor="b"/>
          <a:lstStyle>
            <a:lvl1pPr>
              <a:defRPr sz="2400"/>
            </a:lvl1pPr>
          </a:lstStyle>
          <a:p>
            <a:r>
              <a:rPr lang="it-IT"/>
              <a:t>Fare clic per modificare lo stile del titolo</a:t>
            </a:r>
          </a:p>
        </p:txBody>
      </p:sp>
      <p:sp>
        <p:nvSpPr>
          <p:cNvPr id="3" name="Segnaposto immagine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it-IT"/>
          </a:p>
        </p:txBody>
      </p:sp>
      <p:sp>
        <p:nvSpPr>
          <p:cNvPr id="4" name="Segnaposto testo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it-IT"/>
              <a:t>Modifica gli stili del testo dello schema</a:t>
            </a:r>
          </a:p>
        </p:txBody>
      </p:sp>
      <p:sp>
        <p:nvSpPr>
          <p:cNvPr id="5" name="Segnaposto data 4"/>
          <p:cNvSpPr>
            <a:spLocks noGrp="1"/>
          </p:cNvSpPr>
          <p:nvPr>
            <p:ph type="dt" sz="half" idx="10"/>
          </p:nvPr>
        </p:nvSpPr>
        <p:spPr/>
        <p:txBody>
          <a:bodyPr/>
          <a:lstStyle/>
          <a:p>
            <a:fld id="{96DFF08F-DC6B-4601-B491-B0F83F6DD2DA}" type="datetimeFigureOut">
              <a:rPr lang="en-US" smtClean="0"/>
              <a:t>5/26/2022</a:t>
            </a:fld>
            <a:endParaRPr lang="en-US" dirty="0"/>
          </a:p>
        </p:txBody>
      </p:sp>
      <p:sp>
        <p:nvSpPr>
          <p:cNvPr id="6" name="Segnaposto piè di pagina 5"/>
          <p:cNvSpPr>
            <a:spLocks noGrp="1"/>
          </p:cNvSpPr>
          <p:nvPr>
            <p:ph type="ftr" sz="quarter" idx="11"/>
          </p:nvPr>
        </p:nvSpPr>
        <p:spPr/>
        <p:txBody>
          <a:bodyPr/>
          <a:lstStyle/>
          <a:p>
            <a:endParaRPr lang="en-US" dirty="0"/>
          </a:p>
        </p:txBody>
      </p:sp>
      <p:sp>
        <p:nvSpPr>
          <p:cNvPr id="7" name="Segnaposto numero diapositiva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832302736"/>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96DFF08F-DC6B-4601-B491-B0F83F6DD2DA}" type="datetimeFigureOut">
              <a:rPr lang="en-US" smtClean="0"/>
              <a:t>5/26/2022</a:t>
            </a:fld>
            <a:endParaRPr lang="en-US" dirty="0"/>
          </a:p>
        </p:txBody>
      </p:sp>
      <p:sp>
        <p:nvSpPr>
          <p:cNvPr id="5" name="Segnaposto piè di pagina 4"/>
          <p:cNvSpPr>
            <a:spLocks noGrp="1"/>
          </p:cNvSpPr>
          <p:nvPr>
            <p:ph type="ftr" sz="quarter" idx="11"/>
          </p:nvPr>
        </p:nvSpPr>
        <p:spPr/>
        <p:txBody>
          <a:bodyPr/>
          <a:lstStyle/>
          <a:p>
            <a:endParaRPr lang="en-US" dirty="0"/>
          </a:p>
        </p:txBody>
      </p:sp>
      <p:sp>
        <p:nvSpPr>
          <p:cNvPr id="6" name="Segnaposto numero diapositiva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156372145"/>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543675" y="365125"/>
            <a:ext cx="1971675" cy="5811838"/>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628650" y="365125"/>
            <a:ext cx="5800725" cy="5811838"/>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96DFF08F-DC6B-4601-B491-B0F83F6DD2DA}" type="datetimeFigureOut">
              <a:rPr lang="en-US" smtClean="0"/>
              <a:t>5/26/2022</a:t>
            </a:fld>
            <a:endParaRPr lang="en-US" dirty="0"/>
          </a:p>
        </p:txBody>
      </p:sp>
      <p:sp>
        <p:nvSpPr>
          <p:cNvPr id="5" name="Segnaposto piè di pagina 4"/>
          <p:cNvSpPr>
            <a:spLocks noGrp="1"/>
          </p:cNvSpPr>
          <p:nvPr>
            <p:ph type="ftr" sz="quarter" idx="11"/>
          </p:nvPr>
        </p:nvSpPr>
        <p:spPr/>
        <p:txBody>
          <a:bodyPr/>
          <a:lstStyle/>
          <a:p>
            <a:endParaRPr lang="en-US" dirty="0"/>
          </a:p>
        </p:txBody>
      </p:sp>
      <p:sp>
        <p:nvSpPr>
          <p:cNvPr id="6" name="Segnaposto numero diapositiva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096638061"/>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_slee">
    <p:spTree>
      <p:nvGrpSpPr>
        <p:cNvPr id="1" name=""/>
        <p:cNvGrpSpPr/>
        <p:nvPr/>
      </p:nvGrpSpPr>
      <p:grpSpPr>
        <a:xfrm>
          <a:off x="0" y="0"/>
          <a:ext cx="0" cy="0"/>
          <a:chOff x="0" y="0"/>
          <a:chExt cx="0" cy="0"/>
        </a:xfrm>
      </p:grpSpPr>
      <p:pic>
        <p:nvPicPr>
          <p:cNvPr id="5" name="Immagine 6" descr="ESERCITO_NERO-01.pn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338401" y="135467"/>
            <a:ext cx="591287" cy="3645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Connettore 1 5"/>
          <p:cNvCxnSpPr/>
          <p:nvPr userDrawn="1"/>
        </p:nvCxnSpPr>
        <p:spPr>
          <a:xfrm>
            <a:off x="71438" y="642938"/>
            <a:ext cx="8929687"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Connettore 1 6"/>
          <p:cNvCxnSpPr/>
          <p:nvPr userDrawn="1"/>
        </p:nvCxnSpPr>
        <p:spPr>
          <a:xfrm rot="5400000">
            <a:off x="7966076" y="320675"/>
            <a:ext cx="500062"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Connettore 1 8"/>
          <p:cNvCxnSpPr/>
          <p:nvPr userDrawn="1"/>
        </p:nvCxnSpPr>
        <p:spPr>
          <a:xfrm rot="5400000">
            <a:off x="750094" y="321469"/>
            <a:ext cx="500062" cy="0"/>
          </a:xfrm>
          <a:prstGeom prst="line">
            <a:avLst/>
          </a:prstGeom>
        </p:spPr>
        <p:style>
          <a:lnRef idx="1">
            <a:schemeClr val="accent1"/>
          </a:lnRef>
          <a:fillRef idx="0">
            <a:schemeClr val="accent1"/>
          </a:fillRef>
          <a:effectRef idx="0">
            <a:schemeClr val="accent1"/>
          </a:effectRef>
          <a:fontRef idx="minor">
            <a:schemeClr val="tx1"/>
          </a:fontRef>
        </p:style>
      </p:cxnSp>
      <p:sp>
        <p:nvSpPr>
          <p:cNvPr id="8" name="CasellaDiTesto 9"/>
          <p:cNvSpPr txBox="1">
            <a:spLocks noChangeArrowheads="1"/>
          </p:cNvSpPr>
          <p:nvPr userDrawn="1"/>
        </p:nvSpPr>
        <p:spPr bwMode="auto">
          <a:xfrm>
            <a:off x="8286750" y="6611938"/>
            <a:ext cx="928688"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hangingPunct="1">
              <a:spcBef>
                <a:spcPct val="0"/>
              </a:spcBef>
              <a:buFontTx/>
              <a:buNone/>
            </a:pPr>
            <a:fld id="{61D61A66-2DDD-45EB-98D8-A5CAA3B5F2B1}" type="slidenum">
              <a:rPr lang="it-IT" altLang="en-US" sz="1000">
                <a:solidFill>
                  <a:schemeClr val="bg1"/>
                </a:solidFill>
                <a:latin typeface="Arial" pitchFamily="34" charset="0"/>
              </a:rPr>
              <a:pPr algn="ctr" eaLnBrk="1" hangingPunct="1">
                <a:spcBef>
                  <a:spcPct val="0"/>
                </a:spcBef>
                <a:buFontTx/>
                <a:buNone/>
              </a:pPr>
              <a:t>‹#›</a:t>
            </a:fld>
            <a:endParaRPr lang="it-IT" altLang="en-US" sz="1000">
              <a:solidFill>
                <a:schemeClr val="bg1"/>
              </a:solidFill>
              <a:latin typeface="Arial" pitchFamily="34" charset="0"/>
            </a:endParaRPr>
          </a:p>
        </p:txBody>
      </p:sp>
      <p:pic>
        <p:nvPicPr>
          <p:cNvPr id="10" name="Immagine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16290" y="35504"/>
            <a:ext cx="467936" cy="569864"/>
          </a:xfrm>
          <a:prstGeom prst="rect">
            <a:avLst/>
          </a:prstGeom>
        </p:spPr>
      </p:pic>
    </p:spTree>
    <p:extLst>
      <p:ext uri="{BB962C8B-B14F-4D97-AF65-F5344CB8AC3E}">
        <p14:creationId xmlns:p14="http://schemas.microsoft.com/office/powerpoint/2010/main" val="24546700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slee">
    <p:spTree>
      <p:nvGrpSpPr>
        <p:cNvPr id="1" name=""/>
        <p:cNvGrpSpPr/>
        <p:nvPr/>
      </p:nvGrpSpPr>
      <p:grpSpPr>
        <a:xfrm>
          <a:off x="0" y="0"/>
          <a:ext cx="0" cy="0"/>
          <a:chOff x="0" y="0"/>
          <a:chExt cx="0" cy="0"/>
        </a:xfrm>
      </p:grpSpPr>
      <p:pic>
        <p:nvPicPr>
          <p:cNvPr id="5" name="Immagine 6" descr="ESERCITO_NERO-01.pn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432800" y="193675"/>
            <a:ext cx="496888"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Connettore 1 5"/>
          <p:cNvCxnSpPr/>
          <p:nvPr userDrawn="1"/>
        </p:nvCxnSpPr>
        <p:spPr>
          <a:xfrm>
            <a:off x="71438" y="642938"/>
            <a:ext cx="8929687"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Connettore 1 6"/>
          <p:cNvCxnSpPr/>
          <p:nvPr userDrawn="1"/>
        </p:nvCxnSpPr>
        <p:spPr>
          <a:xfrm rot="5400000">
            <a:off x="7966076" y="320675"/>
            <a:ext cx="500062"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Connettore 1 8"/>
          <p:cNvCxnSpPr/>
          <p:nvPr userDrawn="1"/>
        </p:nvCxnSpPr>
        <p:spPr>
          <a:xfrm rot="5400000">
            <a:off x="750094" y="321469"/>
            <a:ext cx="500062" cy="0"/>
          </a:xfrm>
          <a:prstGeom prst="line">
            <a:avLst/>
          </a:prstGeom>
        </p:spPr>
        <p:style>
          <a:lnRef idx="1">
            <a:schemeClr val="accent1"/>
          </a:lnRef>
          <a:fillRef idx="0">
            <a:schemeClr val="accent1"/>
          </a:fillRef>
          <a:effectRef idx="0">
            <a:schemeClr val="accent1"/>
          </a:effectRef>
          <a:fontRef idx="minor">
            <a:schemeClr val="tx1"/>
          </a:fontRef>
        </p:style>
      </p:cxnSp>
      <p:sp>
        <p:nvSpPr>
          <p:cNvPr id="8" name="CasellaDiTesto 9"/>
          <p:cNvSpPr txBox="1">
            <a:spLocks noChangeArrowheads="1"/>
          </p:cNvSpPr>
          <p:nvPr userDrawn="1"/>
        </p:nvSpPr>
        <p:spPr bwMode="auto">
          <a:xfrm>
            <a:off x="8286750" y="6611938"/>
            <a:ext cx="928688"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hangingPunct="1">
              <a:spcBef>
                <a:spcPct val="0"/>
              </a:spcBef>
              <a:buFontTx/>
              <a:buNone/>
            </a:pPr>
            <a:fld id="{61D61A66-2DDD-45EB-98D8-A5CAA3B5F2B1}" type="slidenum">
              <a:rPr lang="it-IT" altLang="en-US" sz="1000">
                <a:solidFill>
                  <a:schemeClr val="bg1"/>
                </a:solidFill>
                <a:latin typeface="Arial" pitchFamily="34" charset="0"/>
              </a:rPr>
              <a:pPr algn="ctr" eaLnBrk="1" hangingPunct="1">
                <a:spcBef>
                  <a:spcPct val="0"/>
                </a:spcBef>
                <a:buFontTx/>
                <a:buNone/>
              </a:pPr>
              <a:t>‹#›</a:t>
            </a:fld>
            <a:endParaRPr lang="it-IT" altLang="en-US" sz="1000">
              <a:solidFill>
                <a:schemeClr val="bg1"/>
              </a:solidFill>
              <a:latin typeface="Arial" pitchFamily="34" charset="0"/>
            </a:endParaRPr>
          </a:p>
        </p:txBody>
      </p:sp>
      <p:pic>
        <p:nvPicPr>
          <p:cNvPr id="1026"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51520" y="165224"/>
            <a:ext cx="397985" cy="4062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402322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cSld name="1_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a:prstGeom prst="rect">
            <a:avLst/>
          </a:prstGeo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a:xfrm>
            <a:off x="457200" y="6356350"/>
            <a:ext cx="2133600" cy="365125"/>
          </a:xfrm>
          <a:prstGeom prst="rect">
            <a:avLst/>
          </a:prstGeom>
        </p:spPr>
        <p:txBody>
          <a:bodyPr/>
          <a:lstStyle>
            <a:lvl1pPr>
              <a:defRPr/>
            </a:lvl1pPr>
          </a:lstStyle>
          <a:p>
            <a:pPr>
              <a:defRPr/>
            </a:pPr>
            <a:endParaRPr lang="it-IT"/>
          </a:p>
        </p:txBody>
      </p:sp>
      <p:sp>
        <p:nvSpPr>
          <p:cNvPr id="5" name="Segnaposto piè di pagina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it-IT"/>
          </a:p>
        </p:txBody>
      </p:sp>
      <p:sp>
        <p:nvSpPr>
          <p:cNvPr id="6" name="Segnaposto numero diapositiva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EB372471-5C3D-4663-B90B-3DD8A02AEA4A}" type="slidenum">
              <a:rPr lang="it-IT"/>
              <a:pPr>
                <a:defRPr/>
              </a:pPr>
              <a:t>‹#›</a:t>
            </a:fld>
            <a:endParaRPr lang="it-IT"/>
          </a:p>
        </p:txBody>
      </p:sp>
    </p:spTree>
    <p:extLst>
      <p:ext uri="{BB962C8B-B14F-4D97-AF65-F5344CB8AC3E}">
        <p14:creationId xmlns:p14="http://schemas.microsoft.com/office/powerpoint/2010/main" val="38154042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143000" y="1122363"/>
            <a:ext cx="6858000" cy="2387600"/>
          </a:xfrm>
        </p:spPr>
        <p:txBody>
          <a:bodyPr anchor="b"/>
          <a:lstStyle>
            <a:lvl1pPr algn="ctr">
              <a:defRPr sz="4500"/>
            </a:lvl1pPr>
          </a:lstStyle>
          <a:p>
            <a:r>
              <a:rPr lang="it-IT"/>
              <a:t>Fare clic per modificare lo stile del titolo</a:t>
            </a:r>
          </a:p>
        </p:txBody>
      </p:sp>
      <p:sp>
        <p:nvSpPr>
          <p:cNvPr id="3" name="Sottotitolo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96DFF08F-DC6B-4601-B491-B0F83F6DD2DA}" type="datetimeFigureOut">
              <a:rPr lang="en-US" smtClean="0"/>
              <a:t>5/26/2022</a:t>
            </a:fld>
            <a:endParaRPr lang="en-US" dirty="0"/>
          </a:p>
        </p:txBody>
      </p:sp>
      <p:sp>
        <p:nvSpPr>
          <p:cNvPr id="5" name="Segnaposto piè di pagina 4"/>
          <p:cNvSpPr>
            <a:spLocks noGrp="1"/>
          </p:cNvSpPr>
          <p:nvPr>
            <p:ph type="ftr" sz="quarter" idx="11"/>
          </p:nvPr>
        </p:nvSpPr>
        <p:spPr/>
        <p:txBody>
          <a:bodyPr/>
          <a:lstStyle/>
          <a:p>
            <a:endParaRPr lang="en-US" dirty="0"/>
          </a:p>
        </p:txBody>
      </p:sp>
      <p:sp>
        <p:nvSpPr>
          <p:cNvPr id="6" name="Segnaposto numero diapositiva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637557125"/>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A3E28D29-1ECB-41DF-951B-2A23F95AD026}" type="datetimeFigureOut">
              <a:rPr lang="en-US" smtClean="0"/>
              <a:t>5/26/2022</a:t>
            </a:fld>
            <a:endParaRPr lang="en-US" dirty="0"/>
          </a:p>
        </p:txBody>
      </p:sp>
      <p:sp>
        <p:nvSpPr>
          <p:cNvPr id="5" name="Segnaposto piè di pagina 4"/>
          <p:cNvSpPr>
            <a:spLocks noGrp="1"/>
          </p:cNvSpPr>
          <p:nvPr>
            <p:ph type="ftr" sz="quarter" idx="11"/>
          </p:nvPr>
        </p:nvSpPr>
        <p:spPr/>
        <p:txBody>
          <a:bodyPr/>
          <a:lstStyle/>
          <a:p>
            <a:endParaRPr lang="en-US" dirty="0"/>
          </a:p>
        </p:txBody>
      </p:sp>
      <p:sp>
        <p:nvSpPr>
          <p:cNvPr id="6" name="Segnaposto numero diapositiva 5"/>
          <p:cNvSpPr>
            <a:spLocks noGrp="1"/>
          </p:cNvSpPr>
          <p:nvPr>
            <p:ph type="sldNum" sz="quarter" idx="12"/>
          </p:nvPr>
        </p:nvSpPr>
        <p:spPr/>
        <p:txBody>
          <a:bodyPr/>
          <a:lstStyle/>
          <a:p>
            <a:fld id="{028E3F4F-51B2-42EE-AFA2-40C4572185CC}" type="slidenum">
              <a:rPr lang="en-US" smtClean="0"/>
              <a:t>‹#›</a:t>
            </a:fld>
            <a:endParaRPr lang="en-US" dirty="0"/>
          </a:p>
        </p:txBody>
      </p:sp>
    </p:spTree>
    <p:extLst>
      <p:ext uri="{BB962C8B-B14F-4D97-AF65-F5344CB8AC3E}">
        <p14:creationId xmlns:p14="http://schemas.microsoft.com/office/powerpoint/2010/main" val="536854017"/>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623888" y="1709739"/>
            <a:ext cx="7886700" cy="2852737"/>
          </a:xfrm>
        </p:spPr>
        <p:txBody>
          <a:bodyPr anchor="b"/>
          <a:lstStyle>
            <a:lvl1pPr>
              <a:defRPr sz="4500"/>
            </a:lvl1pPr>
          </a:lstStyle>
          <a:p>
            <a:r>
              <a:rPr lang="it-IT"/>
              <a:t>Fare clic per modificare lo stile del titolo</a:t>
            </a:r>
          </a:p>
        </p:txBody>
      </p:sp>
      <p:sp>
        <p:nvSpPr>
          <p:cNvPr id="3" name="Segnaposto testo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it-IT"/>
              <a:t>Modifica gli stili del testo dello schema</a:t>
            </a:r>
          </a:p>
        </p:txBody>
      </p:sp>
      <p:sp>
        <p:nvSpPr>
          <p:cNvPr id="4" name="Segnaposto data 3"/>
          <p:cNvSpPr>
            <a:spLocks noGrp="1"/>
          </p:cNvSpPr>
          <p:nvPr>
            <p:ph type="dt" sz="half" idx="10"/>
          </p:nvPr>
        </p:nvSpPr>
        <p:spPr/>
        <p:txBody>
          <a:bodyPr/>
          <a:lstStyle/>
          <a:p>
            <a:fld id="{96DFF08F-DC6B-4601-B491-B0F83F6DD2DA}" type="datetimeFigureOut">
              <a:rPr lang="en-US" smtClean="0"/>
              <a:t>5/26/2022</a:t>
            </a:fld>
            <a:endParaRPr lang="en-US" dirty="0"/>
          </a:p>
        </p:txBody>
      </p:sp>
      <p:sp>
        <p:nvSpPr>
          <p:cNvPr id="5" name="Segnaposto piè di pagina 4"/>
          <p:cNvSpPr>
            <a:spLocks noGrp="1"/>
          </p:cNvSpPr>
          <p:nvPr>
            <p:ph type="ftr" sz="quarter" idx="11"/>
          </p:nvPr>
        </p:nvSpPr>
        <p:spPr/>
        <p:txBody>
          <a:bodyPr/>
          <a:lstStyle/>
          <a:p>
            <a:endParaRPr lang="en-US" dirty="0"/>
          </a:p>
        </p:txBody>
      </p:sp>
      <p:sp>
        <p:nvSpPr>
          <p:cNvPr id="6" name="Segnaposto numero diapositiva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017833502"/>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628650" y="1825625"/>
            <a:ext cx="38862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29150" y="1825625"/>
            <a:ext cx="38862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96DFF08F-DC6B-4601-B491-B0F83F6DD2DA}" type="datetimeFigureOut">
              <a:rPr lang="en-US" smtClean="0"/>
              <a:t>5/26/2022</a:t>
            </a:fld>
            <a:endParaRPr lang="en-US" dirty="0"/>
          </a:p>
        </p:txBody>
      </p:sp>
      <p:sp>
        <p:nvSpPr>
          <p:cNvPr id="6" name="Segnaposto piè di pagina 5"/>
          <p:cNvSpPr>
            <a:spLocks noGrp="1"/>
          </p:cNvSpPr>
          <p:nvPr>
            <p:ph type="ftr" sz="quarter" idx="11"/>
          </p:nvPr>
        </p:nvSpPr>
        <p:spPr/>
        <p:txBody>
          <a:bodyPr/>
          <a:lstStyle/>
          <a:p>
            <a:endParaRPr lang="en-US" dirty="0"/>
          </a:p>
        </p:txBody>
      </p:sp>
      <p:sp>
        <p:nvSpPr>
          <p:cNvPr id="7" name="Segnaposto numero diapositiva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770407027"/>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629841" y="365126"/>
            <a:ext cx="7886700" cy="1325563"/>
          </a:xfrm>
        </p:spPr>
        <p:txBody>
          <a:bodyPr/>
          <a:lstStyle/>
          <a:p>
            <a:r>
              <a:rPr lang="it-IT"/>
              <a:t>Fare clic per modificare lo stile del titolo</a:t>
            </a:r>
          </a:p>
        </p:txBody>
      </p:sp>
      <p:sp>
        <p:nvSpPr>
          <p:cNvPr id="3" name="Segnaposto testo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a:t>Modifica gli stili del testo dello schema</a:t>
            </a:r>
          </a:p>
        </p:txBody>
      </p:sp>
      <p:sp>
        <p:nvSpPr>
          <p:cNvPr id="4" name="Segnaposto contenuto 3"/>
          <p:cNvSpPr>
            <a:spLocks noGrp="1"/>
          </p:cNvSpPr>
          <p:nvPr>
            <p:ph sz="half" idx="2"/>
          </p:nvPr>
        </p:nvSpPr>
        <p:spPr>
          <a:xfrm>
            <a:off x="629842" y="2505075"/>
            <a:ext cx="3868340"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a:t>Modifica gli stili del testo dello schema</a:t>
            </a:r>
          </a:p>
        </p:txBody>
      </p:sp>
      <p:sp>
        <p:nvSpPr>
          <p:cNvPr id="6" name="Segnaposto contenuto 5"/>
          <p:cNvSpPr>
            <a:spLocks noGrp="1"/>
          </p:cNvSpPr>
          <p:nvPr>
            <p:ph sz="quarter" idx="4"/>
          </p:nvPr>
        </p:nvSpPr>
        <p:spPr>
          <a:xfrm>
            <a:off x="4629150" y="2505075"/>
            <a:ext cx="3887391"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96DFF08F-DC6B-4601-B491-B0F83F6DD2DA}" type="datetimeFigureOut">
              <a:rPr lang="en-US" smtClean="0"/>
              <a:t>5/26/2022</a:t>
            </a:fld>
            <a:endParaRPr lang="en-US" dirty="0"/>
          </a:p>
        </p:txBody>
      </p:sp>
      <p:sp>
        <p:nvSpPr>
          <p:cNvPr id="8" name="Segnaposto piè di pagina 7"/>
          <p:cNvSpPr>
            <a:spLocks noGrp="1"/>
          </p:cNvSpPr>
          <p:nvPr>
            <p:ph type="ftr" sz="quarter" idx="11"/>
          </p:nvPr>
        </p:nvSpPr>
        <p:spPr/>
        <p:txBody>
          <a:bodyPr/>
          <a:lstStyle/>
          <a:p>
            <a:endParaRPr lang="en-US" dirty="0"/>
          </a:p>
        </p:txBody>
      </p:sp>
      <p:sp>
        <p:nvSpPr>
          <p:cNvPr id="9" name="Segnaposto numero diapositiva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761159543"/>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96DFF08F-DC6B-4601-B491-B0F83F6DD2DA}" type="datetimeFigureOut">
              <a:rPr lang="en-US" smtClean="0"/>
              <a:t>5/26/2022</a:t>
            </a:fld>
            <a:endParaRPr lang="en-US" dirty="0"/>
          </a:p>
        </p:txBody>
      </p:sp>
      <p:sp>
        <p:nvSpPr>
          <p:cNvPr id="4" name="Segnaposto piè di pagina 3"/>
          <p:cNvSpPr>
            <a:spLocks noGrp="1"/>
          </p:cNvSpPr>
          <p:nvPr>
            <p:ph type="ftr" sz="quarter" idx="11"/>
          </p:nvPr>
        </p:nvSpPr>
        <p:spPr/>
        <p:txBody>
          <a:bodyPr/>
          <a:lstStyle/>
          <a:p>
            <a:endParaRPr lang="en-US" dirty="0"/>
          </a:p>
        </p:txBody>
      </p:sp>
      <p:sp>
        <p:nvSpPr>
          <p:cNvPr id="5" name="Segnaposto numero diapositiva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326759786"/>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e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13" Type="http://schemas.openxmlformats.org/officeDocument/2006/relationships/theme" Target="../theme/theme2.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slideLayout" Target="../slideLayouts/slideLayout15.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5"/>
          <a:srcRect/>
          <a:tile tx="0" ty="0" sx="100000" sy="100000" flip="none" algn="tl"/>
        </a:blipFill>
        <a:effectLst/>
      </p:bgPr>
    </p:bg>
    <p:spTree>
      <p:nvGrpSpPr>
        <p:cNvPr id="1" name=""/>
        <p:cNvGrpSpPr/>
        <p:nvPr/>
      </p:nvGrpSpPr>
      <p:grpSpPr>
        <a:xfrm>
          <a:off x="0" y="0"/>
          <a:ext cx="0" cy="0"/>
          <a:chOff x="0" y="0"/>
          <a:chExt cx="0" cy="0"/>
        </a:xfrm>
      </p:grpSpPr>
      <p:sp>
        <p:nvSpPr>
          <p:cNvPr id="11" name="Rectangle 10"/>
          <p:cNvSpPr/>
          <p:nvPr/>
        </p:nvSpPr>
        <p:spPr>
          <a:xfrm>
            <a:off x="3175" y="6597650"/>
            <a:ext cx="9159875" cy="260350"/>
          </a:xfrm>
          <a:prstGeom prst="rect">
            <a:avLst/>
          </a:prstGeom>
          <a:solidFill>
            <a:schemeClr val="accent4"/>
          </a:solidFill>
          <a:ln w="25400" cap="rnd" cmpd="sng" algn="ctr">
            <a:noFill/>
            <a:prstDash val="solid"/>
          </a:ln>
        </p:spPr>
        <p:style>
          <a:lnRef idx="2">
            <a:schemeClr val="accent6"/>
          </a:lnRef>
          <a:fillRef idx="1">
            <a:schemeClr val="lt1"/>
          </a:fillRef>
          <a:effectRef idx="0">
            <a:schemeClr val="accent6"/>
          </a:effectRef>
          <a:fontRef idx="minor">
            <a:schemeClr val="dk1"/>
          </a:fontRef>
        </p:style>
        <p:txBody>
          <a:bodyPr lIns="75733" tIns="37877" rIns="75733" bIns="37877" anchor="ctr"/>
          <a:lstStyle/>
          <a:p>
            <a:pPr algn="ctr" fontAlgn="auto">
              <a:spcBef>
                <a:spcPts val="0"/>
              </a:spcBef>
              <a:spcAft>
                <a:spcPts val="0"/>
              </a:spcAft>
              <a:defRPr/>
            </a:pPr>
            <a:endParaRPr lang="it-IT" dirty="0">
              <a:solidFill>
                <a:srgbClr val="253356"/>
              </a:solidFill>
              <a:latin typeface="Century Gothic" pitchFamily="34" charset="0"/>
            </a:endParaRPr>
          </a:p>
        </p:txBody>
      </p:sp>
      <p:sp>
        <p:nvSpPr>
          <p:cNvPr id="10" name="Rettangolo 9"/>
          <p:cNvSpPr/>
          <p:nvPr userDrawn="1"/>
        </p:nvSpPr>
        <p:spPr>
          <a:xfrm>
            <a:off x="0" y="6643688"/>
            <a:ext cx="9144000" cy="214312"/>
          </a:xfrm>
          <a:prstGeom prst="rect">
            <a:avLst/>
          </a:prstGeom>
          <a:solidFill>
            <a:srgbClr val="00216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p>
        </p:txBody>
      </p:sp>
      <p:sp>
        <p:nvSpPr>
          <p:cNvPr id="12" name="Rettangolo 11"/>
          <p:cNvSpPr/>
          <p:nvPr userDrawn="1"/>
        </p:nvSpPr>
        <p:spPr>
          <a:xfrm>
            <a:off x="0" y="6572250"/>
            <a:ext cx="9144000" cy="71438"/>
          </a:xfrm>
          <a:prstGeom prst="rect">
            <a:avLst/>
          </a:prstGeom>
          <a:solidFill>
            <a:srgbClr val="E4D07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p>
        </p:txBody>
      </p:sp>
    </p:spTree>
    <p:extLst>
      <p:ext uri="{BB962C8B-B14F-4D97-AF65-F5344CB8AC3E}">
        <p14:creationId xmlns:p14="http://schemas.microsoft.com/office/powerpoint/2010/main" val="286541586"/>
      </p:ext>
    </p:extLst>
  </p:cSld>
  <p:clrMap bg1="lt1" tx1="dk1" bg2="lt2" tx2="dk2" accent1="accent1" accent2="accent2" accent3="accent3" accent4="accent4" accent5="accent5" accent6="accent6" hlink="hlink" folHlink="folHlink"/>
  <p:sldLayoutIdLst>
    <p:sldLayoutId id="2147484334" r:id="rId1"/>
    <p:sldLayoutId id="2147484369" r:id="rId2"/>
    <p:sldLayoutId id="2147484368" r:id="rId3"/>
  </p:sldLayoutIdLst>
  <p:hf sldNum="0" hdr="0" ftr="0" dt="0"/>
  <p:txStyles>
    <p:titleStyle>
      <a:lvl1pPr algn="ctr" rtl="0" eaLnBrk="0" fontAlgn="base" hangingPunct="0">
        <a:spcBef>
          <a:spcPct val="0"/>
        </a:spcBef>
        <a:spcAft>
          <a:spcPct val="0"/>
        </a:spcAft>
        <a:defRPr lang="it-IT" sz="4400" b="1">
          <a:solidFill>
            <a:srgbClr val="253356"/>
          </a:solidFill>
          <a:latin typeface="+mj-lt"/>
          <a:ea typeface="+mj-ea"/>
          <a:cs typeface="+mj-cs"/>
        </a:defRPr>
      </a:lvl1pPr>
      <a:lvl2pPr algn="ctr" rtl="0" eaLnBrk="0" fontAlgn="base" hangingPunct="0">
        <a:spcBef>
          <a:spcPct val="0"/>
        </a:spcBef>
        <a:spcAft>
          <a:spcPct val="0"/>
        </a:spcAft>
        <a:defRPr sz="4400" b="1">
          <a:solidFill>
            <a:srgbClr val="253356"/>
          </a:solidFill>
          <a:latin typeface="Times New Roman" pitchFamily="18" charset="0"/>
        </a:defRPr>
      </a:lvl2pPr>
      <a:lvl3pPr algn="ctr" rtl="0" eaLnBrk="0" fontAlgn="base" hangingPunct="0">
        <a:spcBef>
          <a:spcPct val="0"/>
        </a:spcBef>
        <a:spcAft>
          <a:spcPct val="0"/>
        </a:spcAft>
        <a:defRPr sz="4400" b="1">
          <a:solidFill>
            <a:srgbClr val="253356"/>
          </a:solidFill>
          <a:latin typeface="Times New Roman" pitchFamily="18" charset="0"/>
        </a:defRPr>
      </a:lvl3pPr>
      <a:lvl4pPr algn="ctr" rtl="0" eaLnBrk="0" fontAlgn="base" hangingPunct="0">
        <a:spcBef>
          <a:spcPct val="0"/>
        </a:spcBef>
        <a:spcAft>
          <a:spcPct val="0"/>
        </a:spcAft>
        <a:defRPr sz="4400" b="1">
          <a:solidFill>
            <a:srgbClr val="253356"/>
          </a:solidFill>
          <a:latin typeface="Times New Roman" pitchFamily="18" charset="0"/>
        </a:defRPr>
      </a:lvl4pPr>
      <a:lvl5pPr algn="ctr" rtl="0" eaLnBrk="0" fontAlgn="base" hangingPunct="0">
        <a:spcBef>
          <a:spcPct val="0"/>
        </a:spcBef>
        <a:spcAft>
          <a:spcPct val="0"/>
        </a:spcAft>
        <a:defRPr sz="4400" b="1">
          <a:solidFill>
            <a:srgbClr val="253356"/>
          </a:solidFill>
          <a:latin typeface="Times New Roman" pitchFamily="18" charset="0"/>
        </a:defRPr>
      </a:lvl5pPr>
      <a:lvl6pPr marL="378700" algn="ctr" rtl="0" fontAlgn="base">
        <a:spcBef>
          <a:spcPct val="0"/>
        </a:spcBef>
        <a:spcAft>
          <a:spcPct val="0"/>
        </a:spcAft>
        <a:defRPr sz="1800" b="1">
          <a:solidFill>
            <a:srgbClr val="253356"/>
          </a:solidFill>
          <a:latin typeface="Times New Roman" pitchFamily="18" charset="0"/>
        </a:defRPr>
      </a:lvl6pPr>
      <a:lvl7pPr marL="757357" algn="ctr" rtl="0" fontAlgn="base">
        <a:spcBef>
          <a:spcPct val="0"/>
        </a:spcBef>
        <a:spcAft>
          <a:spcPct val="0"/>
        </a:spcAft>
        <a:defRPr sz="1800" b="1">
          <a:solidFill>
            <a:srgbClr val="253356"/>
          </a:solidFill>
          <a:latin typeface="Times New Roman" pitchFamily="18" charset="0"/>
        </a:defRPr>
      </a:lvl7pPr>
      <a:lvl8pPr marL="1136034" algn="ctr" rtl="0" fontAlgn="base">
        <a:spcBef>
          <a:spcPct val="0"/>
        </a:spcBef>
        <a:spcAft>
          <a:spcPct val="0"/>
        </a:spcAft>
        <a:defRPr sz="1800" b="1">
          <a:solidFill>
            <a:srgbClr val="253356"/>
          </a:solidFill>
          <a:latin typeface="Times New Roman" pitchFamily="18" charset="0"/>
        </a:defRPr>
      </a:lvl8pPr>
      <a:lvl9pPr marL="1514716" algn="ctr" rtl="0" fontAlgn="base">
        <a:spcBef>
          <a:spcPct val="0"/>
        </a:spcBef>
        <a:spcAft>
          <a:spcPct val="0"/>
        </a:spcAft>
        <a:defRPr sz="1800" b="1">
          <a:solidFill>
            <a:srgbClr val="253356"/>
          </a:solidFill>
          <a:latin typeface="Times New Roman" pitchFamily="18" charset="0"/>
        </a:defRPr>
      </a:lvl9pPr>
      <a:extLst/>
    </p:titleStyle>
    <p:bodyStyle>
      <a:lvl1pPr marL="282575" indent="-282575" algn="l" rtl="0" eaLnBrk="0" fontAlgn="base" hangingPunct="0">
        <a:spcBef>
          <a:spcPct val="20000"/>
        </a:spcBef>
        <a:spcAft>
          <a:spcPct val="0"/>
        </a:spcAft>
        <a:buChar char="•"/>
        <a:defRPr lang="it-IT" sz="1000">
          <a:solidFill>
            <a:schemeClr val="tx1"/>
          </a:solidFill>
          <a:latin typeface="+mn-lt"/>
          <a:ea typeface="+mn-ea"/>
          <a:cs typeface="+mn-cs"/>
        </a:defRPr>
      </a:lvl1pPr>
      <a:lvl2pPr marL="614363" indent="-234950" algn="l" rtl="0" eaLnBrk="0" fontAlgn="base" hangingPunct="0">
        <a:spcBef>
          <a:spcPct val="20000"/>
        </a:spcBef>
        <a:spcAft>
          <a:spcPct val="0"/>
        </a:spcAft>
        <a:buClr>
          <a:srgbClr val="90A2CF"/>
        </a:buClr>
        <a:buFont typeface="Webdings" pitchFamily="18" charset="2"/>
        <a:buChar char="4"/>
        <a:defRPr lang="it-IT" sz="1000">
          <a:solidFill>
            <a:schemeClr val="tx1"/>
          </a:solidFill>
          <a:latin typeface="+mn-lt"/>
          <a:ea typeface="+mn-ea"/>
          <a:cs typeface="+mn-cs"/>
        </a:defRPr>
      </a:lvl2pPr>
      <a:lvl3pPr marL="946150" indent="-187325" algn="l" rtl="0" eaLnBrk="0" fontAlgn="base" hangingPunct="0">
        <a:spcBef>
          <a:spcPct val="20000"/>
        </a:spcBef>
        <a:spcAft>
          <a:spcPct val="0"/>
        </a:spcAft>
        <a:buClr>
          <a:srgbClr val="536FB5"/>
        </a:buClr>
        <a:buFont typeface="Webdings" pitchFamily="18" charset="2"/>
        <a:buChar char="4"/>
        <a:defRPr lang="it-IT" sz="1000">
          <a:solidFill>
            <a:schemeClr val="tx1"/>
          </a:solidFill>
          <a:latin typeface="+mn-lt"/>
          <a:ea typeface="+mn-ea"/>
          <a:cs typeface="+mn-cs"/>
        </a:defRPr>
      </a:lvl3pPr>
      <a:lvl4pPr marL="1323975" indent="-187325" algn="l" rtl="0" eaLnBrk="0" fontAlgn="base" hangingPunct="0">
        <a:spcBef>
          <a:spcPct val="20000"/>
        </a:spcBef>
        <a:spcAft>
          <a:spcPct val="0"/>
        </a:spcAft>
        <a:buClr>
          <a:srgbClr val="78B1BB"/>
        </a:buClr>
        <a:buFont typeface="Webdings" pitchFamily="18" charset="2"/>
        <a:buChar char=""/>
        <a:defRPr lang="it-IT" sz="1000">
          <a:solidFill>
            <a:schemeClr val="tx1"/>
          </a:solidFill>
          <a:latin typeface="+mn-lt"/>
          <a:ea typeface="+mn-ea"/>
          <a:cs typeface="+mn-cs"/>
        </a:defRPr>
      </a:lvl4pPr>
      <a:lvl5pPr marL="1701800" indent="-187325" algn="l" rtl="0" eaLnBrk="0" fontAlgn="base" hangingPunct="0">
        <a:spcBef>
          <a:spcPct val="20000"/>
        </a:spcBef>
        <a:spcAft>
          <a:spcPct val="0"/>
        </a:spcAft>
        <a:buClr>
          <a:srgbClr val="78B1BB"/>
        </a:buClr>
        <a:buFont typeface="Wingdings" pitchFamily="2" charset="2"/>
        <a:buChar char="§"/>
        <a:defRPr lang="it-IT" sz="1000">
          <a:solidFill>
            <a:schemeClr val="tx1"/>
          </a:solidFill>
          <a:latin typeface="+mn-lt"/>
          <a:ea typeface="+mn-ea"/>
          <a:cs typeface="+mn-cs"/>
        </a:defRPr>
      </a:lvl5pPr>
      <a:lvl6pPr marL="2082734" indent="-189387" algn="l" rtl="0" eaLnBrk="1" latinLnBrk="0" hangingPunct="1">
        <a:spcBef>
          <a:spcPct val="20000"/>
        </a:spcBef>
        <a:buChar char="•"/>
        <a:defRPr kumimoji="0" lang="it-IT" sz="1800">
          <a:solidFill>
            <a:schemeClr val="tx1"/>
          </a:solidFill>
          <a:latin typeface="+mn-lt"/>
          <a:ea typeface="+mn-ea"/>
          <a:cs typeface="+mn-cs"/>
        </a:defRPr>
      </a:lvl6pPr>
      <a:lvl7pPr marL="2461417" indent="-189387" algn="l" rtl="0" eaLnBrk="1" latinLnBrk="0" hangingPunct="1">
        <a:spcBef>
          <a:spcPct val="20000"/>
        </a:spcBef>
        <a:buChar char="•"/>
        <a:defRPr kumimoji="0" lang="it-IT" sz="1800">
          <a:solidFill>
            <a:schemeClr val="tx1"/>
          </a:solidFill>
          <a:latin typeface="+mn-lt"/>
          <a:ea typeface="+mn-ea"/>
          <a:cs typeface="+mn-cs"/>
        </a:defRPr>
      </a:lvl7pPr>
      <a:lvl8pPr marL="2840106" indent="-189387" algn="l" rtl="0" eaLnBrk="1" latinLnBrk="0" hangingPunct="1">
        <a:spcBef>
          <a:spcPct val="20000"/>
        </a:spcBef>
        <a:buChar char="•"/>
        <a:defRPr kumimoji="0" lang="it-IT" sz="1800">
          <a:solidFill>
            <a:schemeClr val="tx1"/>
          </a:solidFill>
          <a:latin typeface="+mn-lt"/>
          <a:ea typeface="+mn-ea"/>
          <a:cs typeface="+mn-cs"/>
        </a:defRPr>
      </a:lvl8pPr>
      <a:lvl9pPr marL="3218773" indent="-189387" algn="l" rtl="0" eaLnBrk="1" latinLnBrk="0" hangingPunct="1">
        <a:spcBef>
          <a:spcPct val="20000"/>
        </a:spcBef>
        <a:buChar char="•"/>
        <a:defRPr kumimoji="0" lang="it-IT" sz="1800">
          <a:solidFill>
            <a:schemeClr val="tx1"/>
          </a:solidFill>
          <a:latin typeface="+mn-lt"/>
          <a:ea typeface="+mn-ea"/>
          <a:cs typeface="+mn-cs"/>
        </a:defRPr>
      </a:lvl9pPr>
      <a:extLst/>
    </p:bodyStyle>
    <p:otherStyle>
      <a:lvl1pPr marL="0" algn="l" rtl="0" eaLnBrk="1" latinLnBrk="0" hangingPunct="1">
        <a:defRPr kumimoji="0" lang="it-IT">
          <a:solidFill>
            <a:schemeClr val="tx1"/>
          </a:solidFill>
          <a:latin typeface="+mn-lt"/>
          <a:ea typeface="+mn-ea"/>
          <a:cs typeface="+mn-cs"/>
        </a:defRPr>
      </a:lvl1pPr>
      <a:lvl2pPr marL="378700" algn="l" rtl="0" eaLnBrk="1" latinLnBrk="0" hangingPunct="1">
        <a:defRPr kumimoji="0" lang="it-IT">
          <a:solidFill>
            <a:schemeClr val="tx1"/>
          </a:solidFill>
          <a:latin typeface="+mn-lt"/>
          <a:ea typeface="+mn-ea"/>
          <a:cs typeface="+mn-cs"/>
        </a:defRPr>
      </a:lvl2pPr>
      <a:lvl3pPr marL="757357" algn="l" rtl="0" eaLnBrk="1" latinLnBrk="0" hangingPunct="1">
        <a:defRPr kumimoji="0" lang="it-IT">
          <a:solidFill>
            <a:schemeClr val="tx1"/>
          </a:solidFill>
          <a:latin typeface="+mn-lt"/>
          <a:ea typeface="+mn-ea"/>
          <a:cs typeface="+mn-cs"/>
        </a:defRPr>
      </a:lvl3pPr>
      <a:lvl4pPr marL="1136034" algn="l" rtl="0" eaLnBrk="1" latinLnBrk="0" hangingPunct="1">
        <a:defRPr kumimoji="0" lang="it-IT">
          <a:solidFill>
            <a:schemeClr val="tx1"/>
          </a:solidFill>
          <a:latin typeface="+mn-lt"/>
          <a:ea typeface="+mn-ea"/>
          <a:cs typeface="+mn-cs"/>
        </a:defRPr>
      </a:lvl4pPr>
      <a:lvl5pPr marL="1514716" algn="l" rtl="0" eaLnBrk="1" latinLnBrk="0" hangingPunct="1">
        <a:defRPr kumimoji="0" lang="it-IT">
          <a:solidFill>
            <a:schemeClr val="tx1"/>
          </a:solidFill>
          <a:latin typeface="+mn-lt"/>
          <a:ea typeface="+mn-ea"/>
          <a:cs typeface="+mn-cs"/>
        </a:defRPr>
      </a:lvl5pPr>
      <a:lvl6pPr marL="1893400" algn="l" rtl="0" eaLnBrk="1" latinLnBrk="0" hangingPunct="1">
        <a:defRPr kumimoji="0" lang="it-IT">
          <a:solidFill>
            <a:schemeClr val="tx1"/>
          </a:solidFill>
          <a:latin typeface="+mn-lt"/>
          <a:ea typeface="+mn-ea"/>
          <a:cs typeface="+mn-cs"/>
        </a:defRPr>
      </a:lvl6pPr>
      <a:lvl7pPr marL="2272061" algn="l" rtl="0" eaLnBrk="1" latinLnBrk="0" hangingPunct="1">
        <a:defRPr kumimoji="0" lang="it-IT">
          <a:solidFill>
            <a:schemeClr val="tx1"/>
          </a:solidFill>
          <a:latin typeface="+mn-lt"/>
          <a:ea typeface="+mn-ea"/>
          <a:cs typeface="+mn-cs"/>
        </a:defRPr>
      </a:lvl7pPr>
      <a:lvl8pPr marL="2650743" algn="l" rtl="0" eaLnBrk="1" latinLnBrk="0" hangingPunct="1">
        <a:defRPr kumimoji="0" lang="it-IT">
          <a:solidFill>
            <a:schemeClr val="tx1"/>
          </a:solidFill>
          <a:latin typeface="+mn-lt"/>
          <a:ea typeface="+mn-ea"/>
          <a:cs typeface="+mn-cs"/>
        </a:defRPr>
      </a:lvl8pPr>
      <a:lvl9pPr marL="3029446" algn="l" rtl="0" eaLnBrk="1" latinLnBrk="0" hangingPunct="1">
        <a:defRPr kumimoji="0" lang="it-IT">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E6A30BBF-9A69-43C5-9D17-443ADA5F3C31}" type="datetimeFigureOut">
              <a:rPr lang="it-IT" smtClean="0"/>
              <a:t>26/05/2022</a:t>
            </a:fld>
            <a:endParaRPr lang="it-IT"/>
          </a:p>
        </p:txBody>
      </p:sp>
      <p:sp>
        <p:nvSpPr>
          <p:cNvPr id="5" name="Segnaposto piè di pagina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A02B1D6-462F-46DF-B1DA-26A49C3BB810}" type="slidenum">
              <a:rPr lang="it-IT" smtClean="0"/>
              <a:t>‹#›</a:t>
            </a:fld>
            <a:endParaRPr lang="it-IT"/>
          </a:p>
        </p:txBody>
      </p:sp>
      <p:sp>
        <p:nvSpPr>
          <p:cNvPr id="7" name="Rettangolo 6"/>
          <p:cNvSpPr/>
          <p:nvPr userDrawn="1"/>
        </p:nvSpPr>
        <p:spPr>
          <a:xfrm>
            <a:off x="0" y="6643688"/>
            <a:ext cx="9144000" cy="214312"/>
          </a:xfrm>
          <a:prstGeom prst="rect">
            <a:avLst/>
          </a:prstGeom>
          <a:solidFill>
            <a:srgbClr val="00216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p>
        </p:txBody>
      </p:sp>
      <p:sp>
        <p:nvSpPr>
          <p:cNvPr id="8" name="Rettangolo 7"/>
          <p:cNvSpPr/>
          <p:nvPr userDrawn="1"/>
        </p:nvSpPr>
        <p:spPr>
          <a:xfrm>
            <a:off x="0" y="6572250"/>
            <a:ext cx="9144000" cy="71438"/>
          </a:xfrm>
          <a:prstGeom prst="rect">
            <a:avLst/>
          </a:prstGeom>
          <a:solidFill>
            <a:srgbClr val="E4D07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p>
        </p:txBody>
      </p:sp>
    </p:spTree>
    <p:extLst>
      <p:ext uri="{BB962C8B-B14F-4D97-AF65-F5344CB8AC3E}">
        <p14:creationId xmlns:p14="http://schemas.microsoft.com/office/powerpoint/2010/main" val="2938665043"/>
      </p:ext>
    </p:extLst>
  </p:cSld>
  <p:clrMap bg1="lt1" tx1="dk1" bg2="lt2" tx2="dk2" accent1="accent1" accent2="accent2" accent3="accent3" accent4="accent4" accent5="accent5" accent6="accent6" hlink="hlink" folHlink="folHlink"/>
  <p:sldLayoutIdLst>
    <p:sldLayoutId id="2147484385" r:id="rId1"/>
    <p:sldLayoutId id="2147484386" r:id="rId2"/>
    <p:sldLayoutId id="2147484387" r:id="rId3"/>
    <p:sldLayoutId id="2147484388" r:id="rId4"/>
    <p:sldLayoutId id="2147484389" r:id="rId5"/>
    <p:sldLayoutId id="2147484390" r:id="rId6"/>
    <p:sldLayoutId id="2147484391" r:id="rId7"/>
    <p:sldLayoutId id="2147484392" r:id="rId8"/>
    <p:sldLayoutId id="2147484393" r:id="rId9"/>
    <p:sldLayoutId id="2147484394" r:id="rId10"/>
    <p:sldLayoutId id="2147484395" r:id="rId11"/>
    <p:sldLayoutId id="2147484397" r:id="rId12"/>
  </p:sldLayoutIdLst>
  <p:hf sldNum="0"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it-IT"/>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xml"/><Relationship Id="rId1" Type="http://schemas.openxmlformats.org/officeDocument/2006/relationships/slideLayout" Target="../slideLayouts/slideLayout4.xml"/><Relationship Id="rId4" Type="http://schemas.openxmlformats.org/officeDocument/2006/relationships/image" Target="../media/image7.emf"/></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image" Target="../media/image6.jp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p:cNvSpPr/>
          <p:nvPr/>
        </p:nvSpPr>
        <p:spPr>
          <a:xfrm>
            <a:off x="0" y="6357938"/>
            <a:ext cx="9144000" cy="500062"/>
          </a:xfrm>
          <a:prstGeom prst="rect">
            <a:avLst/>
          </a:prstGeom>
          <a:solidFill>
            <a:srgbClr val="00216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dirty="0">
              <a:latin typeface="Tahoma" panose="020B0604030504040204" pitchFamily="34" charset="0"/>
              <a:ea typeface="Tahoma" panose="020B0604030504040204" pitchFamily="34" charset="0"/>
              <a:cs typeface="Tahoma" panose="020B0604030504040204" pitchFamily="34" charset="0"/>
            </a:endParaRPr>
          </a:p>
        </p:txBody>
      </p:sp>
      <p:sp>
        <p:nvSpPr>
          <p:cNvPr id="6" name="Rettangolo 5"/>
          <p:cNvSpPr/>
          <p:nvPr/>
        </p:nvSpPr>
        <p:spPr>
          <a:xfrm>
            <a:off x="0" y="6286500"/>
            <a:ext cx="9144000" cy="142875"/>
          </a:xfrm>
          <a:prstGeom prst="rect">
            <a:avLst/>
          </a:prstGeom>
          <a:solidFill>
            <a:srgbClr val="E4D07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dirty="0"/>
          </a:p>
        </p:txBody>
      </p:sp>
      <p:cxnSp>
        <p:nvCxnSpPr>
          <p:cNvPr id="7" name="Connettore 1 6"/>
          <p:cNvCxnSpPr>
            <a:cxnSpLocks/>
          </p:cNvCxnSpPr>
          <p:nvPr/>
        </p:nvCxnSpPr>
        <p:spPr>
          <a:xfrm>
            <a:off x="435835" y="6068833"/>
            <a:ext cx="8504547"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Connettore 1 7"/>
          <p:cNvCxnSpPr/>
          <p:nvPr/>
        </p:nvCxnSpPr>
        <p:spPr>
          <a:xfrm rot="5400000">
            <a:off x="1060226" y="713581"/>
            <a:ext cx="857250" cy="1587"/>
          </a:xfrm>
          <a:prstGeom prst="line">
            <a:avLst/>
          </a:prstGeom>
        </p:spPr>
        <p:style>
          <a:lnRef idx="1">
            <a:schemeClr val="accent1"/>
          </a:lnRef>
          <a:fillRef idx="0">
            <a:schemeClr val="accent1"/>
          </a:fillRef>
          <a:effectRef idx="0">
            <a:schemeClr val="accent1"/>
          </a:effectRef>
          <a:fontRef idx="minor">
            <a:schemeClr val="tx1"/>
          </a:fontRef>
        </p:style>
      </p:cxnSp>
      <p:sp>
        <p:nvSpPr>
          <p:cNvPr id="3" name="Rettangolo 2"/>
          <p:cNvSpPr/>
          <p:nvPr/>
        </p:nvSpPr>
        <p:spPr>
          <a:xfrm>
            <a:off x="435835" y="2141251"/>
            <a:ext cx="8894617" cy="738664"/>
          </a:xfrm>
          <a:prstGeom prst="rect">
            <a:avLst/>
          </a:prstGeom>
        </p:spPr>
        <p:txBody>
          <a:bodyPr wrap="square">
            <a:spAutoFit/>
          </a:bodyPr>
          <a:lstStyle/>
          <a:p>
            <a:pPr algn="ctr"/>
            <a:endParaRPr lang="it-IT" sz="2400" b="1" i="1" dirty="0">
              <a:solidFill>
                <a:srgbClr val="000000"/>
              </a:solidFill>
              <a:latin typeface="Tahoma" panose="020B0604030504040204" pitchFamily="34" charset="0"/>
              <a:ea typeface="Tahoma" panose="020B0604030504040204" pitchFamily="34" charset="0"/>
              <a:cs typeface="Tahoma" panose="020B0604030504040204" pitchFamily="34" charset="0"/>
            </a:endParaRPr>
          </a:p>
          <a:p>
            <a:pPr algn="ctr"/>
            <a:endParaRPr lang="it-IT" dirty="0">
              <a:solidFill>
                <a:srgbClr val="000000"/>
              </a:solidFill>
              <a:latin typeface="Arial" panose="020B0604020202020204" pitchFamily="34" charset="0"/>
            </a:endParaRPr>
          </a:p>
        </p:txBody>
      </p:sp>
      <p:pic>
        <p:nvPicPr>
          <p:cNvPr id="4" name="Immagin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5578" y="228249"/>
            <a:ext cx="786676" cy="958031"/>
          </a:xfrm>
          <a:prstGeom prst="rect">
            <a:avLst/>
          </a:prstGeom>
        </p:spPr>
      </p:pic>
      <p:cxnSp>
        <p:nvCxnSpPr>
          <p:cNvPr id="17" name="Connettore 1 6"/>
          <p:cNvCxnSpPr>
            <a:cxnSpLocks/>
          </p:cNvCxnSpPr>
          <p:nvPr/>
        </p:nvCxnSpPr>
        <p:spPr>
          <a:xfrm>
            <a:off x="153097" y="1121096"/>
            <a:ext cx="8990903" cy="9662"/>
          </a:xfrm>
          <a:prstGeom prst="line">
            <a:avLst/>
          </a:prstGeom>
        </p:spPr>
        <p:style>
          <a:lnRef idx="1">
            <a:schemeClr val="accent1"/>
          </a:lnRef>
          <a:fillRef idx="0">
            <a:schemeClr val="accent1"/>
          </a:fillRef>
          <a:effectRef idx="0">
            <a:schemeClr val="accent1"/>
          </a:effectRef>
          <a:fontRef idx="minor">
            <a:schemeClr val="tx1"/>
          </a:fontRef>
        </p:style>
      </p:cxnSp>
      <p:sp>
        <p:nvSpPr>
          <p:cNvPr id="19" name="CasellaDiTesto 11"/>
          <p:cNvSpPr txBox="1">
            <a:spLocks noChangeArrowheads="1"/>
          </p:cNvSpPr>
          <p:nvPr/>
        </p:nvSpPr>
        <p:spPr bwMode="auto">
          <a:xfrm>
            <a:off x="4677508" y="3914615"/>
            <a:ext cx="4223535"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en-US" sz="1800" dirty="0">
                <a:latin typeface="Tahoma" panose="020B0604030504040204" pitchFamily="34" charset="0"/>
                <a:ea typeface="Tahoma" panose="020B0604030504040204" pitchFamily="34" charset="0"/>
                <a:cs typeface="Tahoma" panose="020B0604030504040204" pitchFamily="34" charset="0"/>
              </a:rPr>
              <a:t>   </a:t>
            </a:r>
          </a:p>
          <a:p>
            <a:pPr>
              <a:spcBef>
                <a:spcPct val="0"/>
              </a:spcBef>
              <a:buNone/>
            </a:pPr>
            <a:r>
              <a:rPr lang="en-US" sz="1800" dirty="0">
                <a:latin typeface="Tahoma" panose="020B0604030504040204" pitchFamily="34" charset="0"/>
                <a:ea typeface="Tahoma" panose="020B0604030504040204" pitchFamily="34" charset="0"/>
                <a:cs typeface="Tahoma" panose="020B0604030504040204" pitchFamily="34" charset="0"/>
              </a:rPr>
              <a:t> </a:t>
            </a:r>
          </a:p>
          <a:p>
            <a:pPr>
              <a:spcBef>
                <a:spcPct val="0"/>
              </a:spcBef>
              <a:buNone/>
            </a:pPr>
            <a:endParaRPr lang="en-US" sz="2000" i="1" dirty="0">
              <a:latin typeface="+mn-lt"/>
              <a:ea typeface="Tahoma" panose="020B0604030504040204" pitchFamily="34" charset="0"/>
              <a:cs typeface="Tahoma" panose="020B0604030504040204" pitchFamily="34" charset="0"/>
            </a:endParaRPr>
          </a:p>
          <a:p>
            <a:pPr algn="ctr">
              <a:spcBef>
                <a:spcPct val="0"/>
              </a:spcBef>
              <a:buNone/>
            </a:pPr>
            <a:r>
              <a:rPr lang="en-US" sz="1800" dirty="0">
                <a:latin typeface="Tahoma" panose="020B0604030504040204" pitchFamily="34" charset="0"/>
                <a:ea typeface="Tahoma" panose="020B0604030504040204" pitchFamily="34" charset="0"/>
                <a:cs typeface="Tahoma" panose="020B0604030504040204" pitchFamily="34" charset="0"/>
              </a:rPr>
              <a:t>                                                                 </a:t>
            </a:r>
            <a:endParaRPr lang="en-US" sz="1600" dirty="0">
              <a:latin typeface="Tahoma" panose="020B0604030504040204" pitchFamily="34" charset="0"/>
              <a:ea typeface="Tahoma" panose="020B0604030504040204" pitchFamily="34" charset="0"/>
              <a:cs typeface="Tahoma" panose="020B0604030504040204" pitchFamily="34" charset="0"/>
            </a:endParaRPr>
          </a:p>
          <a:p>
            <a:pPr algn="ctr">
              <a:spcBef>
                <a:spcPct val="0"/>
              </a:spcBef>
              <a:buNone/>
            </a:pPr>
            <a:endParaRPr lang="en-US" sz="1600" dirty="0">
              <a:latin typeface="Tahoma" panose="020B0604030504040204" pitchFamily="34" charset="0"/>
              <a:ea typeface="Tahoma" panose="020B0604030504040204" pitchFamily="34" charset="0"/>
              <a:cs typeface="Tahoma" panose="020B0604030504040204" pitchFamily="34" charset="0"/>
            </a:endParaRPr>
          </a:p>
        </p:txBody>
      </p:sp>
      <p:sp>
        <p:nvSpPr>
          <p:cNvPr id="10" name="Rettangolo 9"/>
          <p:cNvSpPr/>
          <p:nvPr/>
        </p:nvSpPr>
        <p:spPr>
          <a:xfrm>
            <a:off x="153097" y="1538770"/>
            <a:ext cx="8671397" cy="2426177"/>
          </a:xfrm>
          <a:prstGeom prst="rect">
            <a:avLst/>
          </a:prstGeom>
        </p:spPr>
        <p:txBody>
          <a:bodyPr wrap="square">
            <a:spAutoFit/>
          </a:bodyPr>
          <a:lstStyle/>
          <a:p>
            <a:pPr algn="ctr">
              <a:lnSpc>
                <a:spcPct val="150000"/>
              </a:lnSpc>
            </a:pPr>
            <a:endParaRPr lang="it-IT" sz="2400" b="1" dirty="0">
              <a:solidFill>
                <a:srgbClr val="000000"/>
              </a:solidFill>
              <a:latin typeface="+mn-lt"/>
              <a:ea typeface="Tahoma" panose="020B0604030504040204" pitchFamily="34" charset="0"/>
              <a:cs typeface="Tahoma" panose="020B0604030504040204" pitchFamily="34" charset="0"/>
            </a:endParaRPr>
          </a:p>
          <a:p>
            <a:pPr algn="ctr">
              <a:lnSpc>
                <a:spcPct val="150000"/>
              </a:lnSpc>
            </a:pPr>
            <a:r>
              <a:rPr lang="it-IT" sz="2400" b="1" u="sng" dirty="0">
                <a:solidFill>
                  <a:srgbClr val="000000"/>
                </a:solidFill>
                <a:latin typeface="+mn-lt"/>
                <a:ea typeface="Tahoma" panose="020B0604030504040204" pitchFamily="34" charset="0"/>
                <a:cs typeface="Tahoma" panose="020B0604030504040204" pitchFamily="34" charset="0"/>
              </a:rPr>
              <a:t>STUDY GROUP 1</a:t>
            </a:r>
          </a:p>
          <a:p>
            <a:pPr marL="498475" indent="-498475" algn="ctr">
              <a:lnSpc>
                <a:spcPct val="150000"/>
              </a:lnSpc>
              <a:tabLst>
                <a:tab pos="482600" algn="l"/>
              </a:tabLst>
            </a:pPr>
            <a:r>
              <a:rPr lang="en-US" sz="2800" b="1" i="1" dirty="0">
                <a:latin typeface="+mn-lt"/>
              </a:rPr>
              <a:t>“TOWARD AN EFFECTIVE TEACHER EVALUATION FRAMEWORK” </a:t>
            </a:r>
            <a:r>
              <a:rPr lang="en-US" sz="2400" b="1" i="1" dirty="0">
                <a:latin typeface="+mn-lt"/>
              </a:rPr>
              <a:t>	</a:t>
            </a:r>
          </a:p>
        </p:txBody>
      </p:sp>
      <p:sp>
        <p:nvSpPr>
          <p:cNvPr id="15" name="CasellaDiTesto 10">
            <a:extLst>
              <a:ext uri="{FF2B5EF4-FFF2-40B4-BE49-F238E27FC236}">
                <a16:creationId xmlns:a16="http://schemas.microsoft.com/office/drawing/2014/main" id="{3BC7BC2B-33B0-4583-BE73-F34CDF96AD29}"/>
              </a:ext>
            </a:extLst>
          </p:cNvPr>
          <p:cNvSpPr txBox="1">
            <a:spLocks noChangeArrowheads="1"/>
          </p:cNvSpPr>
          <p:nvPr/>
        </p:nvSpPr>
        <p:spPr bwMode="auto">
          <a:xfrm>
            <a:off x="1424735" y="216000"/>
            <a:ext cx="6312116"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lnSpc>
                <a:spcPct val="150000"/>
              </a:lnSpc>
              <a:spcBef>
                <a:spcPct val="0"/>
              </a:spcBef>
              <a:buNone/>
            </a:pPr>
            <a:r>
              <a:rPr lang="it-IT" sz="2800" b="1" dirty="0">
                <a:solidFill>
                  <a:srgbClr val="000000"/>
                </a:solidFill>
                <a:latin typeface="+mn-lt"/>
                <a:ea typeface="Tahoma" panose="020B0604030504040204" pitchFamily="34" charset="0"/>
                <a:cs typeface="Tahoma" panose="020B0604030504040204" pitchFamily="34" charset="0"/>
              </a:rPr>
              <a:t>BILC CONFERENCE  22-27 MAY 2022</a:t>
            </a:r>
          </a:p>
          <a:p>
            <a:pPr algn="ctr" eaLnBrk="1" hangingPunct="1">
              <a:spcBef>
                <a:spcPct val="0"/>
              </a:spcBef>
              <a:buNone/>
            </a:pPr>
            <a:endParaRPr lang="it-IT" sz="2400" b="1" dirty="0">
              <a:solidFill>
                <a:srgbClr val="000000"/>
              </a:solidFill>
              <a:latin typeface="+mn-lt"/>
              <a:ea typeface="Tahoma" panose="020B0604030504040204" pitchFamily="34" charset="0"/>
              <a:cs typeface="Tahoma" panose="020B0604030504040204" pitchFamily="34" charset="0"/>
            </a:endParaRPr>
          </a:p>
        </p:txBody>
      </p:sp>
      <p:pic>
        <p:nvPicPr>
          <p:cNvPr id="13" name="Bildobjekt 2">
            <a:extLst>
              <a:ext uri="{FF2B5EF4-FFF2-40B4-BE49-F238E27FC236}">
                <a16:creationId xmlns:a16="http://schemas.microsoft.com/office/drawing/2014/main" id="{D65C4A17-ABA4-4D7A-85F8-914430D5F621}"/>
              </a:ext>
            </a:extLst>
          </p:cNvPr>
          <p:cNvPicPr/>
          <p:nvPr/>
        </p:nvPicPr>
        <p:blipFill>
          <a:blip r:embed="rId4" cstate="print"/>
          <a:srcRect/>
          <a:stretch>
            <a:fillRect/>
          </a:stretch>
        </p:blipFill>
        <p:spPr bwMode="auto">
          <a:xfrm>
            <a:off x="7684186" y="39301"/>
            <a:ext cx="1050290" cy="990600"/>
          </a:xfrm>
          <a:prstGeom prst="rect">
            <a:avLst/>
          </a:prstGeom>
          <a:noFill/>
        </p:spPr>
      </p:pic>
    </p:spTree>
    <p:extLst>
      <p:ext uri="{BB962C8B-B14F-4D97-AF65-F5344CB8AC3E}">
        <p14:creationId xmlns:p14="http://schemas.microsoft.com/office/powerpoint/2010/main" val="2416295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Immagine 6" descr="ESERCITO_NERO-01.pn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36851" y="228249"/>
            <a:ext cx="1203531" cy="7447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ttangolo 4"/>
          <p:cNvSpPr/>
          <p:nvPr/>
        </p:nvSpPr>
        <p:spPr>
          <a:xfrm>
            <a:off x="0" y="6357938"/>
            <a:ext cx="9144000" cy="500062"/>
          </a:xfrm>
          <a:prstGeom prst="rect">
            <a:avLst/>
          </a:prstGeom>
          <a:solidFill>
            <a:srgbClr val="00216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dirty="0">
              <a:latin typeface="Tahoma" panose="020B0604030504040204" pitchFamily="34" charset="0"/>
              <a:ea typeface="Tahoma" panose="020B0604030504040204" pitchFamily="34" charset="0"/>
              <a:cs typeface="Tahoma" panose="020B0604030504040204" pitchFamily="34" charset="0"/>
            </a:endParaRPr>
          </a:p>
        </p:txBody>
      </p:sp>
      <p:sp>
        <p:nvSpPr>
          <p:cNvPr id="6" name="Rettangolo 5"/>
          <p:cNvSpPr/>
          <p:nvPr/>
        </p:nvSpPr>
        <p:spPr>
          <a:xfrm>
            <a:off x="0" y="6214300"/>
            <a:ext cx="9144000" cy="142875"/>
          </a:xfrm>
          <a:prstGeom prst="rect">
            <a:avLst/>
          </a:prstGeom>
          <a:solidFill>
            <a:srgbClr val="E4D07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dirty="0"/>
          </a:p>
        </p:txBody>
      </p:sp>
      <p:cxnSp>
        <p:nvCxnSpPr>
          <p:cNvPr id="8" name="Connettore 1 7"/>
          <p:cNvCxnSpPr/>
          <p:nvPr/>
        </p:nvCxnSpPr>
        <p:spPr>
          <a:xfrm rot="5400000">
            <a:off x="1060226" y="713581"/>
            <a:ext cx="857250" cy="1587"/>
          </a:xfrm>
          <a:prstGeom prst="line">
            <a:avLst/>
          </a:prstGeom>
        </p:spPr>
        <p:style>
          <a:lnRef idx="1">
            <a:schemeClr val="accent1"/>
          </a:lnRef>
          <a:fillRef idx="0">
            <a:schemeClr val="accent1"/>
          </a:fillRef>
          <a:effectRef idx="0">
            <a:schemeClr val="accent1"/>
          </a:effectRef>
          <a:fontRef idx="minor">
            <a:schemeClr val="tx1"/>
          </a:fontRef>
        </p:style>
      </p:cxnSp>
      <p:sp>
        <p:nvSpPr>
          <p:cNvPr id="16" name="CasellaDiTesto 10"/>
          <p:cNvSpPr txBox="1">
            <a:spLocks noChangeArrowheads="1"/>
          </p:cNvSpPr>
          <p:nvPr/>
        </p:nvSpPr>
        <p:spPr bwMode="auto">
          <a:xfrm>
            <a:off x="1424735" y="216000"/>
            <a:ext cx="6210506"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None/>
            </a:pPr>
            <a:endParaRPr lang="it-IT" sz="2400" b="1" dirty="0">
              <a:solidFill>
                <a:srgbClr val="000000"/>
              </a:solidFill>
              <a:latin typeface="+mn-lt"/>
              <a:ea typeface="Tahoma" panose="020B0604030504040204" pitchFamily="34" charset="0"/>
              <a:cs typeface="Tahoma" panose="020B0604030504040204" pitchFamily="34" charset="0"/>
            </a:endParaRPr>
          </a:p>
          <a:p>
            <a:pPr algn="ctr" eaLnBrk="1" hangingPunct="1">
              <a:spcBef>
                <a:spcPct val="0"/>
              </a:spcBef>
              <a:buNone/>
            </a:pPr>
            <a:r>
              <a:rPr lang="it-IT" sz="2400" b="1" dirty="0">
                <a:solidFill>
                  <a:srgbClr val="000000"/>
                </a:solidFill>
                <a:latin typeface="+mn-lt"/>
                <a:ea typeface="Tahoma" panose="020B0604030504040204" pitchFamily="34" charset="0"/>
                <a:cs typeface="Tahoma" panose="020B0604030504040204" pitchFamily="34" charset="0"/>
              </a:rPr>
              <a:t>DESIGN AND IMPLEMENTATION</a:t>
            </a:r>
          </a:p>
        </p:txBody>
      </p:sp>
      <p:sp>
        <p:nvSpPr>
          <p:cNvPr id="3" name="Rettangolo 2"/>
          <p:cNvSpPr/>
          <p:nvPr/>
        </p:nvSpPr>
        <p:spPr>
          <a:xfrm>
            <a:off x="395579" y="2737557"/>
            <a:ext cx="8544804" cy="738664"/>
          </a:xfrm>
          <a:prstGeom prst="rect">
            <a:avLst/>
          </a:prstGeom>
        </p:spPr>
        <p:txBody>
          <a:bodyPr wrap="square">
            <a:spAutoFit/>
          </a:bodyPr>
          <a:lstStyle/>
          <a:p>
            <a:pPr algn="ctr"/>
            <a:endParaRPr lang="it-IT" sz="2400" b="1" i="1" dirty="0">
              <a:solidFill>
                <a:srgbClr val="000000"/>
              </a:solidFill>
              <a:latin typeface="Tahoma" panose="020B0604030504040204" pitchFamily="34" charset="0"/>
              <a:ea typeface="Tahoma" panose="020B0604030504040204" pitchFamily="34" charset="0"/>
              <a:cs typeface="Tahoma" panose="020B0604030504040204" pitchFamily="34" charset="0"/>
            </a:endParaRPr>
          </a:p>
          <a:p>
            <a:pPr algn="ctr"/>
            <a:endParaRPr lang="it-IT" dirty="0">
              <a:solidFill>
                <a:srgbClr val="000000"/>
              </a:solidFill>
              <a:latin typeface="Arial" panose="020B0604020202020204" pitchFamily="34" charset="0"/>
            </a:endParaRPr>
          </a:p>
        </p:txBody>
      </p:sp>
      <p:pic>
        <p:nvPicPr>
          <p:cNvPr id="4" name="Immagin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95578" y="228249"/>
            <a:ext cx="786676" cy="958031"/>
          </a:xfrm>
          <a:prstGeom prst="rect">
            <a:avLst/>
          </a:prstGeom>
        </p:spPr>
      </p:pic>
      <p:cxnSp>
        <p:nvCxnSpPr>
          <p:cNvPr id="17" name="Connettore 1 6"/>
          <p:cNvCxnSpPr>
            <a:cxnSpLocks/>
          </p:cNvCxnSpPr>
          <p:nvPr/>
        </p:nvCxnSpPr>
        <p:spPr>
          <a:xfrm>
            <a:off x="153097" y="1121096"/>
            <a:ext cx="8990903" cy="9662"/>
          </a:xfrm>
          <a:prstGeom prst="line">
            <a:avLst/>
          </a:prstGeom>
        </p:spPr>
        <p:style>
          <a:lnRef idx="1">
            <a:schemeClr val="accent1"/>
          </a:lnRef>
          <a:fillRef idx="0">
            <a:schemeClr val="accent1"/>
          </a:fillRef>
          <a:effectRef idx="0">
            <a:schemeClr val="accent1"/>
          </a:effectRef>
          <a:fontRef idx="minor">
            <a:schemeClr val="tx1"/>
          </a:fontRef>
        </p:style>
      </p:cxnSp>
      <p:sp>
        <p:nvSpPr>
          <p:cNvPr id="19" name="CasellaDiTesto 11"/>
          <p:cNvSpPr txBox="1">
            <a:spLocks noChangeArrowheads="1"/>
          </p:cNvSpPr>
          <p:nvPr/>
        </p:nvSpPr>
        <p:spPr bwMode="auto">
          <a:xfrm>
            <a:off x="5625738" y="3895239"/>
            <a:ext cx="3200344"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en-US" sz="1800" dirty="0">
                <a:latin typeface="Tahoma" panose="020B0604030504040204" pitchFamily="34" charset="0"/>
                <a:ea typeface="Tahoma" panose="020B0604030504040204" pitchFamily="34" charset="0"/>
                <a:cs typeface="Tahoma" panose="020B0604030504040204" pitchFamily="34" charset="0"/>
              </a:rPr>
              <a:t>   </a:t>
            </a:r>
          </a:p>
          <a:p>
            <a:pPr>
              <a:spcBef>
                <a:spcPct val="0"/>
              </a:spcBef>
              <a:buNone/>
            </a:pPr>
            <a:r>
              <a:rPr lang="en-US" sz="1800" dirty="0">
                <a:latin typeface="Tahoma" panose="020B0604030504040204" pitchFamily="34" charset="0"/>
                <a:ea typeface="Tahoma" panose="020B0604030504040204" pitchFamily="34" charset="0"/>
                <a:cs typeface="Tahoma" panose="020B0604030504040204" pitchFamily="34" charset="0"/>
              </a:rPr>
              <a:t>                                             </a:t>
            </a:r>
          </a:p>
          <a:p>
            <a:pPr algn="ctr">
              <a:spcBef>
                <a:spcPct val="0"/>
              </a:spcBef>
              <a:buNone/>
            </a:pPr>
            <a:r>
              <a:rPr lang="en-US" sz="1800" dirty="0">
                <a:latin typeface="Tahoma" panose="020B0604030504040204" pitchFamily="34" charset="0"/>
                <a:ea typeface="Tahoma" panose="020B0604030504040204" pitchFamily="34" charset="0"/>
                <a:cs typeface="Tahoma" panose="020B0604030504040204" pitchFamily="34" charset="0"/>
              </a:rPr>
              <a:t>                                                                 </a:t>
            </a:r>
            <a:endParaRPr lang="en-US" sz="1600" dirty="0">
              <a:latin typeface="Tahoma" panose="020B0604030504040204" pitchFamily="34" charset="0"/>
              <a:ea typeface="Tahoma" panose="020B0604030504040204" pitchFamily="34" charset="0"/>
              <a:cs typeface="Tahoma" panose="020B0604030504040204" pitchFamily="34" charset="0"/>
            </a:endParaRPr>
          </a:p>
          <a:p>
            <a:pPr algn="ctr">
              <a:spcBef>
                <a:spcPct val="0"/>
              </a:spcBef>
              <a:buNone/>
            </a:pPr>
            <a:endParaRPr lang="en-US" sz="1600" dirty="0">
              <a:latin typeface="Tahoma" panose="020B0604030504040204" pitchFamily="34" charset="0"/>
              <a:ea typeface="Tahoma" panose="020B0604030504040204" pitchFamily="34" charset="0"/>
              <a:cs typeface="Tahoma" panose="020B0604030504040204" pitchFamily="34" charset="0"/>
            </a:endParaRPr>
          </a:p>
        </p:txBody>
      </p:sp>
      <p:sp>
        <p:nvSpPr>
          <p:cNvPr id="2" name="CasellaDiTesto 1">
            <a:extLst>
              <a:ext uri="{FF2B5EF4-FFF2-40B4-BE49-F238E27FC236}">
                <a16:creationId xmlns:a16="http://schemas.microsoft.com/office/drawing/2014/main" id="{E076B26A-5E43-DB48-9E6A-B4265EDE3963}"/>
              </a:ext>
            </a:extLst>
          </p:cNvPr>
          <p:cNvSpPr txBox="1"/>
          <p:nvPr/>
        </p:nvSpPr>
        <p:spPr>
          <a:xfrm>
            <a:off x="203617" y="1116000"/>
            <a:ext cx="8649425" cy="4031873"/>
          </a:xfrm>
          <a:prstGeom prst="rect">
            <a:avLst/>
          </a:prstGeom>
          <a:noFill/>
        </p:spPr>
        <p:txBody>
          <a:bodyPr wrap="square" rtlCol="0">
            <a:spAutoFit/>
          </a:bodyPr>
          <a:lstStyle/>
          <a:p>
            <a:endParaRPr lang="it-IT" b="1" u="sng" dirty="0">
              <a:latin typeface="+mn-lt"/>
            </a:endParaRPr>
          </a:p>
          <a:p>
            <a:r>
              <a:rPr lang="it-IT" b="1" dirty="0">
                <a:latin typeface="+mn-lt"/>
              </a:rPr>
              <a:t>WHY EMBARK ON A TEACHER EVALUATION SYSTEM?</a:t>
            </a:r>
          </a:p>
          <a:p>
            <a:endParaRPr lang="it-IT" b="1" dirty="0">
              <a:latin typeface="+mn-lt"/>
            </a:endParaRPr>
          </a:p>
          <a:p>
            <a:r>
              <a:rPr lang="it-IT" b="1" dirty="0">
                <a:latin typeface="+mn-lt"/>
              </a:rPr>
              <a:t>STEP 1: DEFINE THE VISION &amp; GOALS OF THE SYSTEM</a:t>
            </a:r>
          </a:p>
          <a:p>
            <a:endParaRPr lang="it-IT" b="1" dirty="0">
              <a:latin typeface="+mn-lt"/>
            </a:endParaRPr>
          </a:p>
          <a:p>
            <a:r>
              <a:rPr lang="it-IT" b="1" dirty="0">
                <a:latin typeface="+mn-lt"/>
              </a:rPr>
              <a:t>STEP 2: ARTICULATE A THEORY OF ACTION</a:t>
            </a:r>
          </a:p>
          <a:p>
            <a:endParaRPr lang="it-IT" b="1" dirty="0">
              <a:latin typeface="+mn-lt"/>
            </a:endParaRPr>
          </a:p>
          <a:p>
            <a:r>
              <a:rPr lang="it-IT" b="1" dirty="0">
                <a:latin typeface="+mn-lt"/>
              </a:rPr>
              <a:t>STEP 3: DETERMINE THE INFORMATION REQUIREMENTS</a:t>
            </a:r>
          </a:p>
          <a:p>
            <a:endParaRPr lang="it-IT" b="1" dirty="0">
              <a:latin typeface="+mn-lt"/>
            </a:endParaRPr>
          </a:p>
          <a:p>
            <a:r>
              <a:rPr lang="it-IT" b="1" dirty="0">
                <a:latin typeface="+mn-lt"/>
              </a:rPr>
              <a:t>STEP 4: IDENTIFY INFRASTRUCTURE REQUIREMENTS</a:t>
            </a:r>
          </a:p>
          <a:p>
            <a:endParaRPr lang="it-IT" b="1" dirty="0">
              <a:latin typeface="+mn-lt"/>
            </a:endParaRPr>
          </a:p>
          <a:p>
            <a:r>
              <a:rPr lang="it-IT" b="1" dirty="0">
                <a:latin typeface="+mn-lt"/>
              </a:rPr>
              <a:t>STEP 5: IDENTIFY CAPACITY REQUIREMENTS</a:t>
            </a:r>
          </a:p>
          <a:p>
            <a:endParaRPr lang="it-IT" sz="2000" b="1" dirty="0">
              <a:latin typeface="+mn-lt"/>
            </a:endParaRPr>
          </a:p>
          <a:p>
            <a:endParaRPr lang="it-IT" sz="2000" b="1" dirty="0">
              <a:latin typeface="+mn-lt"/>
            </a:endParaRPr>
          </a:p>
        </p:txBody>
      </p:sp>
    </p:spTree>
    <p:extLst>
      <p:ext uri="{BB962C8B-B14F-4D97-AF65-F5344CB8AC3E}">
        <p14:creationId xmlns:p14="http://schemas.microsoft.com/office/powerpoint/2010/main" val="6630183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086637BA-3AD4-9C44-A9BE-BAA629E1C268}"/>
              </a:ext>
            </a:extLst>
          </p:cNvPr>
          <p:cNvSpPr txBox="1"/>
          <p:nvPr/>
        </p:nvSpPr>
        <p:spPr>
          <a:xfrm>
            <a:off x="1571571" y="167640"/>
            <a:ext cx="5621709" cy="461665"/>
          </a:xfrm>
          <a:prstGeom prst="rect">
            <a:avLst/>
          </a:prstGeom>
          <a:noFill/>
        </p:spPr>
        <p:txBody>
          <a:bodyPr wrap="square" rtlCol="0">
            <a:spAutoFit/>
          </a:bodyPr>
          <a:lstStyle/>
          <a:p>
            <a:r>
              <a:rPr lang="it-IT" sz="2400" b="1" dirty="0">
                <a:latin typeface="+mn-lt"/>
              </a:rPr>
              <a:t>WHY EMBARK ON TEACHER EVALUATION?</a:t>
            </a:r>
          </a:p>
        </p:txBody>
      </p:sp>
      <p:sp>
        <p:nvSpPr>
          <p:cNvPr id="4" name="CasellaDiTesto 3">
            <a:extLst>
              <a:ext uri="{FF2B5EF4-FFF2-40B4-BE49-F238E27FC236}">
                <a16:creationId xmlns:a16="http://schemas.microsoft.com/office/drawing/2014/main" id="{0F72F063-D44F-274C-93CC-228DBD65571A}"/>
              </a:ext>
            </a:extLst>
          </p:cNvPr>
          <p:cNvSpPr txBox="1"/>
          <p:nvPr/>
        </p:nvSpPr>
        <p:spPr>
          <a:xfrm>
            <a:off x="396239" y="1131330"/>
            <a:ext cx="8162185" cy="6247864"/>
          </a:xfrm>
          <a:prstGeom prst="rect">
            <a:avLst/>
          </a:prstGeom>
          <a:noFill/>
        </p:spPr>
        <p:txBody>
          <a:bodyPr wrap="square" rtlCol="0" anchor="t" anchorCtr="0">
            <a:spAutoFit/>
          </a:bodyPr>
          <a:lstStyle/>
          <a:p>
            <a:r>
              <a:rPr lang="it-IT" sz="2000" b="1" dirty="0">
                <a:latin typeface="+mn-lt"/>
              </a:rPr>
              <a:t>DEFINE THE RATIONALE  </a:t>
            </a:r>
          </a:p>
          <a:p>
            <a:endParaRPr lang="it-IT" sz="2000" b="1" dirty="0">
              <a:latin typeface="+mn-lt"/>
            </a:endParaRPr>
          </a:p>
          <a:p>
            <a:r>
              <a:rPr lang="it-IT" sz="2000" b="1" dirty="0">
                <a:latin typeface="+mn-lt"/>
              </a:rPr>
              <a:t>-clarify the reasons for designing and implementing a teacher evaluation (TE) system </a:t>
            </a:r>
          </a:p>
          <a:p>
            <a:endParaRPr lang="it-IT" sz="2000" b="1" dirty="0">
              <a:latin typeface="+mn-lt"/>
            </a:endParaRPr>
          </a:p>
          <a:p>
            <a:r>
              <a:rPr lang="it-IT" sz="2000" b="1" dirty="0">
                <a:latin typeface="+mn-lt"/>
              </a:rPr>
              <a:t>-once defined, communicate the rationale to avoid misunderstandings that could undermine the effectiveness of the system</a:t>
            </a:r>
          </a:p>
          <a:p>
            <a:endParaRPr lang="it-IT" sz="2000" b="1" dirty="0">
              <a:latin typeface="+mn-lt"/>
            </a:endParaRPr>
          </a:p>
          <a:p>
            <a:r>
              <a:rPr lang="it-IT" sz="2000" b="1" dirty="0">
                <a:latin typeface="+mn-lt"/>
              </a:rPr>
              <a:t>GETTING STARTED</a:t>
            </a:r>
          </a:p>
          <a:p>
            <a:endParaRPr lang="it-IT" sz="2000" b="1" dirty="0">
              <a:latin typeface="+mn-lt"/>
            </a:endParaRPr>
          </a:p>
          <a:p>
            <a:r>
              <a:rPr lang="it-IT" sz="2000" b="1" dirty="0">
                <a:latin typeface="+mn-lt"/>
              </a:rPr>
              <a:t>-</a:t>
            </a:r>
            <a:r>
              <a:rPr lang="it-IT" sz="2000" b="1" dirty="0" err="1">
                <a:latin typeface="+mn-lt"/>
              </a:rPr>
              <a:t>Engage</a:t>
            </a:r>
            <a:r>
              <a:rPr lang="it-IT" sz="2000" b="1" dirty="0">
                <a:latin typeface="+mn-lt"/>
              </a:rPr>
              <a:t> multiple </a:t>
            </a:r>
            <a:r>
              <a:rPr lang="it-IT" sz="2000" b="1" dirty="0" err="1">
                <a:latin typeface="+mn-lt"/>
              </a:rPr>
              <a:t>stakeholders</a:t>
            </a:r>
            <a:r>
              <a:rPr lang="it-IT" sz="2000" b="1" dirty="0">
                <a:latin typeface="+mn-lt"/>
              </a:rPr>
              <a:t> &amp; </a:t>
            </a:r>
            <a:r>
              <a:rPr lang="it-IT" sz="2000" b="1" dirty="0" err="1">
                <a:latin typeface="+mn-lt"/>
              </a:rPr>
              <a:t>build</a:t>
            </a:r>
            <a:r>
              <a:rPr lang="it-IT" sz="2000" b="1" dirty="0">
                <a:latin typeface="+mn-lt"/>
              </a:rPr>
              <a:t> </a:t>
            </a:r>
            <a:r>
              <a:rPr lang="it-IT" sz="2000" b="1" dirty="0" err="1">
                <a:latin typeface="+mn-lt"/>
              </a:rPr>
              <a:t>ownership</a:t>
            </a:r>
            <a:r>
              <a:rPr lang="it-IT" sz="2000" b="1" dirty="0">
                <a:latin typeface="+mn-lt"/>
              </a:rPr>
              <a:t> of the work;</a:t>
            </a:r>
          </a:p>
          <a:p>
            <a:endParaRPr lang="it-IT" sz="2000" b="1" dirty="0">
              <a:latin typeface="+mn-lt"/>
            </a:endParaRPr>
          </a:p>
          <a:p>
            <a:r>
              <a:rPr lang="it-IT" sz="2000" b="1" dirty="0">
                <a:latin typeface="+mn-lt"/>
              </a:rPr>
              <a:t>-Create &amp; Foster  a «Culture of Evaluation» </a:t>
            </a:r>
            <a:r>
              <a:rPr lang="it-IT" sz="2000" b="1" dirty="0" err="1">
                <a:latin typeface="+mn-lt"/>
              </a:rPr>
              <a:t>focusing</a:t>
            </a:r>
            <a:r>
              <a:rPr lang="it-IT" sz="2000" b="1" dirty="0">
                <a:latin typeface="+mn-lt"/>
              </a:rPr>
              <a:t> on the </a:t>
            </a:r>
            <a:r>
              <a:rPr lang="it-IT" sz="2000" b="1" dirty="0" err="1">
                <a:latin typeface="+mn-lt"/>
              </a:rPr>
              <a:t>continuous</a:t>
            </a:r>
            <a:r>
              <a:rPr lang="it-IT" sz="2000" b="1" dirty="0">
                <a:latin typeface="+mn-lt"/>
              </a:rPr>
              <a:t> </a:t>
            </a:r>
            <a:r>
              <a:rPr lang="it-IT" sz="2000" b="1" dirty="0" err="1">
                <a:latin typeface="+mn-lt"/>
              </a:rPr>
              <a:t>improvement</a:t>
            </a:r>
            <a:r>
              <a:rPr lang="it-IT" sz="2000" b="1" dirty="0">
                <a:latin typeface="+mn-lt"/>
              </a:rPr>
              <a:t> of </a:t>
            </a:r>
            <a:r>
              <a:rPr lang="it-IT" sz="2000" b="1" dirty="0" err="1">
                <a:latin typeface="+mn-lt"/>
              </a:rPr>
              <a:t>effective</a:t>
            </a:r>
            <a:r>
              <a:rPr lang="it-IT" sz="2000" b="1" dirty="0">
                <a:latin typeface="+mn-lt"/>
              </a:rPr>
              <a:t> </a:t>
            </a:r>
            <a:r>
              <a:rPr lang="it-IT" sz="2000" b="1" dirty="0" err="1">
                <a:latin typeface="+mn-lt"/>
              </a:rPr>
              <a:t>teaching</a:t>
            </a:r>
            <a:endParaRPr lang="it-IT" sz="2000" b="1" dirty="0">
              <a:latin typeface="+mn-lt"/>
            </a:endParaRPr>
          </a:p>
          <a:p>
            <a:endParaRPr lang="it-IT" sz="2000" b="1" u="sng" dirty="0">
              <a:latin typeface="+mn-lt"/>
            </a:endParaRPr>
          </a:p>
          <a:p>
            <a:endParaRPr lang="it-IT" sz="2000" b="1" u="sng" dirty="0">
              <a:latin typeface="+mn-lt"/>
            </a:endParaRPr>
          </a:p>
          <a:p>
            <a:endParaRPr lang="it-IT" sz="2000" b="1" u="sng" dirty="0">
              <a:latin typeface="+mn-lt"/>
            </a:endParaRPr>
          </a:p>
          <a:p>
            <a:endParaRPr lang="it-IT" sz="2000" b="1" u="sng" dirty="0">
              <a:latin typeface="+mn-lt"/>
            </a:endParaRPr>
          </a:p>
          <a:p>
            <a:endParaRPr lang="it-IT" sz="2000" b="1" u="sng" dirty="0">
              <a:latin typeface="+mn-lt"/>
            </a:endParaRPr>
          </a:p>
          <a:p>
            <a:endParaRPr lang="it-IT" sz="2000" b="1" dirty="0">
              <a:latin typeface="+mn-lt"/>
            </a:endParaRPr>
          </a:p>
        </p:txBody>
      </p:sp>
    </p:spTree>
    <p:extLst>
      <p:ext uri="{BB962C8B-B14F-4D97-AF65-F5344CB8AC3E}">
        <p14:creationId xmlns:p14="http://schemas.microsoft.com/office/powerpoint/2010/main" val="39341013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28632422-AD73-F04C-9CBB-6CEAB5D51DC8}"/>
              </a:ext>
            </a:extLst>
          </p:cNvPr>
          <p:cNvSpPr/>
          <p:nvPr/>
        </p:nvSpPr>
        <p:spPr>
          <a:xfrm>
            <a:off x="1097280" y="0"/>
            <a:ext cx="6979920" cy="461665"/>
          </a:xfrm>
          <a:prstGeom prst="rect">
            <a:avLst/>
          </a:prstGeom>
        </p:spPr>
        <p:txBody>
          <a:bodyPr wrap="square">
            <a:spAutoFit/>
          </a:bodyPr>
          <a:lstStyle/>
          <a:p>
            <a:pPr algn="ctr" eaLnBrk="1" hangingPunct="1"/>
            <a:r>
              <a:rPr lang="en-US" sz="2400" b="1" kern="0" dirty="0">
                <a:solidFill>
                  <a:srgbClr val="000000"/>
                </a:solidFill>
                <a:latin typeface="Calibri" pitchFamily="34" charset="0"/>
                <a:ea typeface="Tahoma" panose="020B0604030504040204" pitchFamily="34" charset="0"/>
                <a:cs typeface="Calibri" pitchFamily="34" charset="0"/>
              </a:rPr>
              <a:t>DEFINE THE VISION AND GOALS </a:t>
            </a:r>
          </a:p>
        </p:txBody>
      </p:sp>
      <p:sp>
        <p:nvSpPr>
          <p:cNvPr id="3" name="Rettangolo 2">
            <a:extLst>
              <a:ext uri="{FF2B5EF4-FFF2-40B4-BE49-F238E27FC236}">
                <a16:creationId xmlns:a16="http://schemas.microsoft.com/office/drawing/2014/main" id="{A14B92EB-C99A-984F-95F3-3958E8504E72}"/>
              </a:ext>
            </a:extLst>
          </p:cNvPr>
          <p:cNvSpPr/>
          <p:nvPr/>
        </p:nvSpPr>
        <p:spPr>
          <a:xfrm>
            <a:off x="350520" y="900000"/>
            <a:ext cx="8534400" cy="5293757"/>
          </a:xfrm>
          <a:prstGeom prst="rect">
            <a:avLst/>
          </a:prstGeom>
        </p:spPr>
        <p:txBody>
          <a:bodyPr wrap="square">
            <a:spAutoFit/>
          </a:bodyPr>
          <a:lstStyle/>
          <a:p>
            <a:r>
              <a:rPr lang="it-IT" sz="2000" b="1" dirty="0">
                <a:latin typeface="+mn-lt"/>
              </a:rPr>
              <a:t>STEP 1: DEFINE THE VISION AND GOALS</a:t>
            </a:r>
            <a:endParaRPr lang="en-GB" sz="2000" b="1" dirty="0">
              <a:latin typeface="+mn-lt"/>
            </a:endParaRPr>
          </a:p>
          <a:p>
            <a:pPr algn="ctr"/>
            <a:endParaRPr lang="it-IT" b="1" dirty="0">
              <a:latin typeface="+mn-lt"/>
            </a:endParaRPr>
          </a:p>
          <a:p>
            <a:pPr marL="285750" indent="-285750">
              <a:buFont typeface="Arial" panose="020B0604020202020204" pitchFamily="34" charset="0"/>
              <a:buChar char="•"/>
            </a:pPr>
            <a:r>
              <a:rPr lang="it-IT" b="1" dirty="0">
                <a:latin typeface="+mn-lt"/>
              </a:rPr>
              <a:t>DEFINE THE PRIMARY GOAL AND PURPOSE FOR TEACHER EVALUATION</a:t>
            </a:r>
          </a:p>
          <a:p>
            <a:endParaRPr lang="it-IT" b="1" dirty="0">
              <a:latin typeface="+mn-lt"/>
            </a:endParaRPr>
          </a:p>
          <a:p>
            <a:r>
              <a:rPr lang="it-IT" b="1" dirty="0">
                <a:latin typeface="+mn-lt"/>
              </a:rPr>
              <a:t>e.g. </a:t>
            </a:r>
            <a:r>
              <a:rPr lang="en-GB" b="1" i="1" dirty="0">
                <a:latin typeface="+mn-lt"/>
              </a:rPr>
              <a:t>Teacher evaluation can be a key lever for increasing the focus on teaching quality, continuous professional development for teachers and enhancing teaching practices to improve student learning outcomes. </a:t>
            </a:r>
            <a:endParaRPr lang="it-IT" b="1" dirty="0">
              <a:latin typeface="+mn-lt"/>
            </a:endParaRPr>
          </a:p>
          <a:p>
            <a:endParaRPr lang="it-IT" sz="2000" b="1" dirty="0">
              <a:latin typeface="+mn-lt"/>
            </a:endParaRPr>
          </a:p>
          <a:p>
            <a:pPr marL="342900" indent="-342900">
              <a:buFont typeface="Arial" panose="020B0604020202020204" pitchFamily="34" charset="0"/>
              <a:buChar char="•"/>
            </a:pPr>
            <a:r>
              <a:rPr lang="it-IT" b="1" dirty="0">
                <a:latin typeface="+mn-lt"/>
              </a:rPr>
              <a:t>IDENTIFY &amp; PRIORITIZE THE SPECIFIC GOALS</a:t>
            </a:r>
          </a:p>
          <a:p>
            <a:pPr marL="342900" indent="-342900">
              <a:buFont typeface="Arial" panose="020B0604020202020204" pitchFamily="34" charset="0"/>
              <a:buChar char="•"/>
            </a:pPr>
            <a:endParaRPr lang="it-IT" b="1" dirty="0">
              <a:latin typeface="+mn-lt"/>
            </a:endParaRPr>
          </a:p>
          <a:p>
            <a:r>
              <a:rPr lang="it-IT" b="1" dirty="0">
                <a:latin typeface="+mn-lt"/>
              </a:rPr>
              <a:t>      -Encompass two principal purposes:</a:t>
            </a:r>
          </a:p>
          <a:p>
            <a:r>
              <a:rPr lang="it-IT" b="1" dirty="0">
                <a:latin typeface="+mn-lt"/>
              </a:rPr>
              <a:t>       - </a:t>
            </a:r>
            <a:r>
              <a:rPr lang="it-IT" b="1" dirty="0" err="1">
                <a:latin typeface="+mn-lt"/>
              </a:rPr>
              <a:t>improvement</a:t>
            </a:r>
            <a:r>
              <a:rPr lang="it-IT" b="1" dirty="0">
                <a:latin typeface="+mn-lt"/>
              </a:rPr>
              <a:t> </a:t>
            </a:r>
            <a:r>
              <a:rPr lang="it-IT" b="1" dirty="0" err="1">
                <a:latin typeface="+mn-lt"/>
              </a:rPr>
              <a:t>function</a:t>
            </a:r>
            <a:endParaRPr lang="it-IT" b="1" dirty="0">
              <a:latin typeface="+mn-lt"/>
            </a:endParaRPr>
          </a:p>
          <a:p>
            <a:endParaRPr lang="it-IT" b="1" dirty="0">
              <a:latin typeface="+mn-lt"/>
            </a:endParaRPr>
          </a:p>
          <a:p>
            <a:r>
              <a:rPr lang="it-IT" b="1" dirty="0">
                <a:latin typeface="+mn-lt"/>
              </a:rPr>
              <a:t>       -</a:t>
            </a:r>
            <a:r>
              <a:rPr lang="it-IT" b="1" dirty="0" err="1">
                <a:latin typeface="+mn-lt"/>
              </a:rPr>
              <a:t>accountability</a:t>
            </a:r>
            <a:r>
              <a:rPr lang="it-IT" b="1" dirty="0">
                <a:latin typeface="+mn-lt"/>
              </a:rPr>
              <a:t> </a:t>
            </a:r>
            <a:r>
              <a:rPr lang="it-IT" b="1" dirty="0" err="1">
                <a:latin typeface="+mn-lt"/>
              </a:rPr>
              <a:t>function</a:t>
            </a:r>
            <a:endParaRPr lang="it-IT" b="1" dirty="0">
              <a:latin typeface="+mn-lt"/>
            </a:endParaRPr>
          </a:p>
          <a:p>
            <a:pPr algn="ctr"/>
            <a:endParaRPr lang="it-IT" sz="2400" b="1" dirty="0">
              <a:latin typeface="+mn-lt"/>
            </a:endParaRPr>
          </a:p>
          <a:p>
            <a:pPr marL="285750" indent="-285750">
              <a:buFont typeface="Arial" panose="020B0604020202020204" pitchFamily="34" charset="0"/>
              <a:buChar char="•"/>
            </a:pPr>
            <a:r>
              <a:rPr lang="it-IT" b="1" i="1" dirty="0">
                <a:latin typeface="+mn-lt"/>
              </a:rPr>
              <a:t>The </a:t>
            </a:r>
            <a:r>
              <a:rPr lang="it-IT" b="1" i="1" dirty="0" err="1">
                <a:latin typeface="+mn-lt"/>
              </a:rPr>
              <a:t>school</a:t>
            </a:r>
            <a:r>
              <a:rPr lang="it-IT" b="1" i="1" dirty="0">
                <a:latin typeface="+mn-lt"/>
              </a:rPr>
              <a:t> </a:t>
            </a:r>
            <a:r>
              <a:rPr lang="it-IT" b="1" i="1" dirty="0" err="1">
                <a:latin typeface="+mn-lt"/>
              </a:rPr>
              <a:t>has</a:t>
            </a:r>
            <a:r>
              <a:rPr lang="it-IT" b="1" i="1" dirty="0">
                <a:latin typeface="+mn-lt"/>
              </a:rPr>
              <a:t> to </a:t>
            </a:r>
            <a:r>
              <a:rPr lang="it-IT" b="1" i="1" dirty="0" err="1">
                <a:latin typeface="+mn-lt"/>
              </a:rPr>
              <a:t>make</a:t>
            </a:r>
            <a:r>
              <a:rPr lang="it-IT" b="1" i="1" dirty="0">
                <a:latin typeface="+mn-lt"/>
              </a:rPr>
              <a:t> </a:t>
            </a:r>
            <a:r>
              <a:rPr lang="it-IT" b="1" i="1" dirty="0" err="1">
                <a:latin typeface="+mn-lt"/>
              </a:rPr>
              <a:t>decisions</a:t>
            </a:r>
            <a:r>
              <a:rPr lang="it-IT" b="1" i="1" dirty="0">
                <a:latin typeface="+mn-lt"/>
              </a:rPr>
              <a:t> on the balance </a:t>
            </a:r>
            <a:r>
              <a:rPr lang="it-IT" b="1" i="1" dirty="0" err="1">
                <a:latin typeface="+mn-lt"/>
              </a:rPr>
              <a:t>between</a:t>
            </a:r>
            <a:r>
              <a:rPr lang="it-IT" b="1" i="1" dirty="0">
                <a:latin typeface="+mn-lt"/>
              </a:rPr>
              <a:t> the </a:t>
            </a:r>
            <a:r>
              <a:rPr lang="it-IT" b="1" i="1" dirty="0" err="1">
                <a:latin typeface="+mn-lt"/>
              </a:rPr>
              <a:t>two</a:t>
            </a:r>
            <a:r>
              <a:rPr lang="it-IT" b="1" i="1" dirty="0">
                <a:latin typeface="+mn-lt"/>
              </a:rPr>
              <a:t> </a:t>
            </a:r>
            <a:r>
              <a:rPr lang="it-IT" b="1" i="1" dirty="0" err="1">
                <a:latin typeface="+mn-lt"/>
              </a:rPr>
              <a:t>functions</a:t>
            </a:r>
            <a:r>
              <a:rPr lang="it-IT" b="1" i="1" dirty="0">
                <a:latin typeface="+mn-lt"/>
              </a:rPr>
              <a:t> and </a:t>
            </a:r>
            <a:r>
              <a:rPr lang="it-IT" b="1" i="1" dirty="0" err="1">
                <a:latin typeface="+mn-lt"/>
              </a:rPr>
              <a:t>what</a:t>
            </a:r>
            <a:r>
              <a:rPr lang="it-IT" b="1" i="1" dirty="0">
                <a:latin typeface="+mn-lt"/>
              </a:rPr>
              <a:t> </a:t>
            </a:r>
            <a:r>
              <a:rPr lang="it-IT" b="1" i="1" dirty="0" err="1">
                <a:latin typeface="+mn-lt"/>
              </a:rPr>
              <a:t>tools</a:t>
            </a:r>
            <a:r>
              <a:rPr lang="it-IT" b="1" i="1" dirty="0">
                <a:latin typeface="+mn-lt"/>
              </a:rPr>
              <a:t> </a:t>
            </a:r>
            <a:r>
              <a:rPr lang="it-IT" b="1" i="1" dirty="0" err="1">
                <a:latin typeface="+mn-lt"/>
              </a:rPr>
              <a:t>will</a:t>
            </a:r>
            <a:r>
              <a:rPr lang="it-IT" b="1" i="1" dirty="0">
                <a:latin typeface="+mn-lt"/>
              </a:rPr>
              <a:t> be </a:t>
            </a:r>
            <a:r>
              <a:rPr lang="it-IT" b="1" i="1" dirty="0" err="1">
                <a:latin typeface="+mn-lt"/>
              </a:rPr>
              <a:t>used</a:t>
            </a:r>
            <a:r>
              <a:rPr lang="it-IT" b="1" i="1" dirty="0">
                <a:latin typeface="+mn-lt"/>
              </a:rPr>
              <a:t> to </a:t>
            </a:r>
            <a:r>
              <a:rPr lang="it-IT" b="1" i="1" dirty="0" err="1">
                <a:latin typeface="+mn-lt"/>
              </a:rPr>
              <a:t>evaluate</a:t>
            </a:r>
            <a:r>
              <a:rPr lang="it-IT" b="1" i="1" dirty="0">
                <a:latin typeface="+mn-lt"/>
              </a:rPr>
              <a:t> </a:t>
            </a:r>
            <a:r>
              <a:rPr lang="it-IT" b="1" i="1" dirty="0" err="1">
                <a:latin typeface="+mn-lt"/>
              </a:rPr>
              <a:t>teachers</a:t>
            </a:r>
            <a:r>
              <a:rPr lang="it-IT" b="1" i="1" dirty="0">
                <a:latin typeface="+mn-lt"/>
              </a:rPr>
              <a:t>. </a:t>
            </a:r>
            <a:endParaRPr lang="it-IT" dirty="0">
              <a:latin typeface="+mn-lt"/>
            </a:endParaRPr>
          </a:p>
          <a:p>
            <a:endParaRPr lang="it-IT" b="1" dirty="0">
              <a:latin typeface="+mn-lt"/>
            </a:endParaRPr>
          </a:p>
        </p:txBody>
      </p:sp>
    </p:spTree>
    <p:extLst>
      <p:ext uri="{BB962C8B-B14F-4D97-AF65-F5344CB8AC3E}">
        <p14:creationId xmlns:p14="http://schemas.microsoft.com/office/powerpoint/2010/main" val="14664433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a:extLst>
              <a:ext uri="{FF2B5EF4-FFF2-40B4-BE49-F238E27FC236}">
                <a16:creationId xmlns:a16="http://schemas.microsoft.com/office/drawing/2014/main" id="{58D69F5F-E76B-E241-B898-8BB84F52680B}"/>
              </a:ext>
            </a:extLst>
          </p:cNvPr>
          <p:cNvSpPr/>
          <p:nvPr/>
        </p:nvSpPr>
        <p:spPr>
          <a:xfrm>
            <a:off x="1291800" y="108000"/>
            <a:ext cx="6629400" cy="461665"/>
          </a:xfrm>
          <a:prstGeom prst="rect">
            <a:avLst/>
          </a:prstGeom>
        </p:spPr>
        <p:txBody>
          <a:bodyPr wrap="square">
            <a:spAutoFit/>
          </a:bodyPr>
          <a:lstStyle/>
          <a:p>
            <a:pPr algn="ctr"/>
            <a:r>
              <a:rPr lang="it-IT" sz="2400" b="1" dirty="0">
                <a:latin typeface="+mn-lt"/>
              </a:rPr>
              <a:t>DETERMINE INFORMATION REQUIREMENTS</a:t>
            </a:r>
          </a:p>
        </p:txBody>
      </p:sp>
      <p:sp>
        <p:nvSpPr>
          <p:cNvPr id="5" name="CasellaDiTesto 4">
            <a:extLst>
              <a:ext uri="{FF2B5EF4-FFF2-40B4-BE49-F238E27FC236}">
                <a16:creationId xmlns:a16="http://schemas.microsoft.com/office/drawing/2014/main" id="{6ECF8CBE-F293-F94C-8A83-8FD661ECAD05}"/>
              </a:ext>
            </a:extLst>
          </p:cNvPr>
          <p:cNvSpPr txBox="1"/>
          <p:nvPr/>
        </p:nvSpPr>
        <p:spPr>
          <a:xfrm>
            <a:off x="146957" y="-220861"/>
            <a:ext cx="8997043" cy="6740307"/>
          </a:xfrm>
          <a:prstGeom prst="rect">
            <a:avLst/>
          </a:prstGeom>
          <a:noFill/>
        </p:spPr>
        <p:txBody>
          <a:bodyPr wrap="square" rtlCol="0">
            <a:spAutoFit/>
          </a:bodyPr>
          <a:lstStyle/>
          <a:p>
            <a:endParaRPr lang="it-IT" sz="2400" b="1" u="sng" dirty="0">
              <a:latin typeface="+mn-lt"/>
            </a:endParaRPr>
          </a:p>
          <a:p>
            <a:endParaRPr lang="it-IT" sz="2400" b="1" u="sng" dirty="0">
              <a:latin typeface="+mn-lt"/>
            </a:endParaRPr>
          </a:p>
          <a:p>
            <a:endParaRPr lang="it-IT" sz="2400" b="1" u="sng" dirty="0">
              <a:latin typeface="+mn-lt"/>
            </a:endParaRPr>
          </a:p>
          <a:p>
            <a:r>
              <a:rPr lang="it-IT" sz="2000" b="1" dirty="0">
                <a:latin typeface="+mn-lt"/>
              </a:rPr>
              <a:t>STEP 3: DETERMINE INFORMATION REQUIREMENTS</a:t>
            </a:r>
          </a:p>
          <a:p>
            <a:r>
              <a:rPr lang="it-IT" b="1" i="1" dirty="0">
                <a:latin typeface="+mn-lt"/>
              </a:rPr>
              <a:t>MIX OF MEASURES &amp; SOURCES OF EVIDENCE</a:t>
            </a:r>
            <a:endParaRPr lang="it-IT" i="1" dirty="0">
              <a:latin typeface="+mn-lt"/>
            </a:endParaRPr>
          </a:p>
          <a:p>
            <a:pPr marL="330200" indent="-285750">
              <a:buFont typeface="Arial" panose="020B0604020202020204" pitchFamily="34" charset="0"/>
              <a:buChar char="•"/>
            </a:pPr>
            <a:r>
              <a:rPr lang="it-IT" b="1" dirty="0">
                <a:latin typeface="+mn-lt"/>
              </a:rPr>
              <a:t>Four categories -teacher inputs; student outcomes, student feedback and professionalism </a:t>
            </a:r>
            <a:endParaRPr lang="it-IT" sz="2000" b="1" i="1" dirty="0">
              <a:latin typeface="+mn-lt"/>
            </a:endParaRPr>
          </a:p>
          <a:p>
            <a:pPr marL="44450"/>
            <a:endParaRPr lang="it-IT" b="1" i="1" dirty="0">
              <a:latin typeface="+mn-lt"/>
            </a:endParaRPr>
          </a:p>
          <a:p>
            <a:pPr marL="44450"/>
            <a:r>
              <a:rPr lang="it-IT" b="1" i="1" dirty="0">
                <a:latin typeface="+mn-lt"/>
              </a:rPr>
              <a:t>1. TEACHER INPUTS</a:t>
            </a:r>
          </a:p>
          <a:p>
            <a:pPr marL="387350" indent="-342900">
              <a:buFont typeface="Arial" panose="020B0604020202020204" pitchFamily="34" charset="0"/>
              <a:buChar char="•"/>
            </a:pPr>
            <a:r>
              <a:rPr lang="it-IT" sz="2000" b="1" dirty="0">
                <a:latin typeface="+mn-lt"/>
              </a:rPr>
              <a:t>Classroom Observations evaluating against the teaching framework: </a:t>
            </a:r>
          </a:p>
          <a:p>
            <a:pPr marL="368300" indent="-144463"/>
            <a:r>
              <a:rPr lang="it-IT" sz="2000" b="1" dirty="0">
                <a:latin typeface="+mn-lt"/>
              </a:rPr>
              <a:t>   types-quality assurance/developmental;  policies &amp; procedures, pre/post observation sessions, reflective practice, self-evaluation</a:t>
            </a:r>
          </a:p>
          <a:p>
            <a:pPr marL="44450"/>
            <a:endParaRPr lang="it-IT" sz="2000" b="1" dirty="0">
              <a:latin typeface="+mn-lt"/>
            </a:endParaRPr>
          </a:p>
          <a:p>
            <a:pPr marL="44450"/>
            <a:r>
              <a:rPr lang="it-IT" b="1" i="1" dirty="0">
                <a:latin typeface="+mn-lt"/>
              </a:rPr>
              <a:t>2. FEEDBACK FROM STUDENTS</a:t>
            </a:r>
          </a:p>
          <a:p>
            <a:pPr marL="44450"/>
            <a:endParaRPr lang="it-IT" b="1" i="1" dirty="0">
              <a:latin typeface="+mn-lt"/>
            </a:endParaRPr>
          </a:p>
          <a:p>
            <a:pPr marL="44450"/>
            <a:r>
              <a:rPr lang="it-IT" b="1" i="1" dirty="0">
                <a:latin typeface="+mn-lt"/>
              </a:rPr>
              <a:t>3. STUDENTS OUTCOMES</a:t>
            </a:r>
          </a:p>
          <a:p>
            <a:pPr marL="44450"/>
            <a:endParaRPr lang="it-IT" b="1" i="1" dirty="0">
              <a:latin typeface="+mn-lt"/>
            </a:endParaRPr>
          </a:p>
          <a:p>
            <a:pPr marL="44450"/>
            <a:r>
              <a:rPr lang="it-IT" b="1" i="1" dirty="0">
                <a:latin typeface="+mn-lt"/>
              </a:rPr>
              <a:t>4. PROFESSIONALISM</a:t>
            </a:r>
            <a:endParaRPr lang="it-IT" b="1" dirty="0">
              <a:latin typeface="+mn-lt"/>
            </a:endParaRPr>
          </a:p>
          <a:p>
            <a:r>
              <a:rPr lang="it-IT" sz="2000" b="1" dirty="0">
                <a:latin typeface="+mn-lt"/>
              </a:rPr>
              <a:t>           -</a:t>
            </a:r>
            <a:r>
              <a:rPr lang="it-IT" b="1" dirty="0" err="1">
                <a:latin typeface="+mn-lt"/>
              </a:rPr>
              <a:t>Commitment</a:t>
            </a:r>
            <a:r>
              <a:rPr lang="it-IT" b="1" dirty="0">
                <a:latin typeface="+mn-lt"/>
              </a:rPr>
              <a:t> to the </a:t>
            </a:r>
            <a:r>
              <a:rPr lang="it-IT" b="1" dirty="0" err="1">
                <a:latin typeface="+mn-lt"/>
              </a:rPr>
              <a:t>school</a:t>
            </a:r>
            <a:r>
              <a:rPr lang="it-IT" b="1" dirty="0">
                <a:latin typeface="+mn-lt"/>
              </a:rPr>
              <a:t> community</a:t>
            </a:r>
          </a:p>
          <a:p>
            <a:r>
              <a:rPr lang="it-IT" b="1" dirty="0">
                <a:latin typeface="+mn-lt"/>
              </a:rPr>
              <a:t>            -Core </a:t>
            </a:r>
            <a:r>
              <a:rPr lang="it-IT" b="1" dirty="0" err="1">
                <a:latin typeface="+mn-lt"/>
              </a:rPr>
              <a:t>professionalism</a:t>
            </a:r>
            <a:r>
              <a:rPr lang="it-IT" b="1" dirty="0">
                <a:latin typeface="+mn-lt"/>
              </a:rPr>
              <a:t>- </a:t>
            </a:r>
            <a:r>
              <a:rPr lang="it-IT" b="1" dirty="0" err="1">
                <a:latin typeface="+mn-lt"/>
              </a:rPr>
              <a:t>basic</a:t>
            </a:r>
            <a:r>
              <a:rPr lang="it-IT" b="1" dirty="0">
                <a:latin typeface="+mn-lt"/>
              </a:rPr>
              <a:t> </a:t>
            </a:r>
            <a:r>
              <a:rPr lang="it-IT" b="1" dirty="0" err="1">
                <a:latin typeface="+mn-lt"/>
              </a:rPr>
              <a:t>responsibilities</a:t>
            </a:r>
            <a:r>
              <a:rPr lang="it-IT" b="1" dirty="0">
                <a:latin typeface="+mn-lt"/>
              </a:rPr>
              <a:t> of </a:t>
            </a:r>
            <a:r>
              <a:rPr lang="it-IT" b="1" dirty="0" err="1">
                <a:latin typeface="+mn-lt"/>
              </a:rPr>
              <a:t>employment</a:t>
            </a:r>
            <a:endParaRPr lang="it-IT" dirty="0">
              <a:latin typeface="+mn-lt"/>
            </a:endParaRPr>
          </a:p>
          <a:p>
            <a:endParaRPr lang="it-IT" sz="2000" b="1" i="1" dirty="0">
              <a:latin typeface="+mn-lt"/>
            </a:endParaRPr>
          </a:p>
          <a:p>
            <a:pPr marL="342900" indent="-342900">
              <a:buFont typeface="Arial" panose="020B0604020202020204" pitchFamily="34" charset="0"/>
              <a:buChar char="•"/>
            </a:pPr>
            <a:r>
              <a:rPr lang="it-IT" b="1" i="1" dirty="0">
                <a:latin typeface="+mn-lt"/>
              </a:rPr>
              <a:t> MULTIPLE MEASURES  CAN CREATE A COMPOSITE STORY.</a:t>
            </a:r>
          </a:p>
          <a:p>
            <a:r>
              <a:rPr lang="it-IT" sz="2000" b="1" i="1" dirty="0">
                <a:latin typeface="+mn-lt"/>
              </a:rPr>
              <a:t> </a:t>
            </a:r>
          </a:p>
        </p:txBody>
      </p:sp>
    </p:spTree>
    <p:extLst>
      <p:ext uri="{BB962C8B-B14F-4D97-AF65-F5344CB8AC3E}">
        <p14:creationId xmlns:p14="http://schemas.microsoft.com/office/powerpoint/2010/main" val="23262914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6ECF8CBE-F293-F94C-8A83-8FD661ECAD05}"/>
              </a:ext>
            </a:extLst>
          </p:cNvPr>
          <p:cNvSpPr txBox="1"/>
          <p:nvPr/>
        </p:nvSpPr>
        <p:spPr>
          <a:xfrm>
            <a:off x="166254" y="964794"/>
            <a:ext cx="8581407" cy="3816429"/>
          </a:xfrm>
          <a:prstGeom prst="rect">
            <a:avLst/>
          </a:prstGeom>
          <a:noFill/>
        </p:spPr>
        <p:txBody>
          <a:bodyPr wrap="square" rtlCol="0">
            <a:spAutoFit/>
          </a:bodyPr>
          <a:lstStyle/>
          <a:p>
            <a:pPr marL="285750" indent="-285750">
              <a:buFont typeface="Arial" panose="020B0604020202020204" pitchFamily="34" charset="0"/>
              <a:buChar char="•"/>
            </a:pPr>
            <a:r>
              <a:rPr lang="it-IT" sz="2000" b="1" dirty="0">
                <a:latin typeface="+mn-lt"/>
              </a:rPr>
              <a:t> CHALLENGES &amp; ISSUES THAT UNDERPIN THE DESIGN &amp; IMPLEMENTATION</a:t>
            </a:r>
            <a:endParaRPr lang="it-IT" sz="2000" dirty="0">
              <a:latin typeface="+mn-lt"/>
            </a:endParaRPr>
          </a:p>
          <a:p>
            <a:endParaRPr lang="it-IT" b="1" dirty="0">
              <a:latin typeface="+mn-lt"/>
            </a:endParaRPr>
          </a:p>
          <a:p>
            <a:r>
              <a:rPr lang="it-IT" b="1" dirty="0">
                <a:latin typeface="+mn-lt"/>
              </a:rPr>
              <a:t>e.g. - what constitutes «effective teaching» and devising a teaching framework to        evaluate teachers against;</a:t>
            </a:r>
          </a:p>
          <a:p>
            <a:endParaRPr lang="it-IT" b="1" dirty="0">
              <a:latin typeface="+mn-lt"/>
            </a:endParaRPr>
          </a:p>
          <a:p>
            <a:r>
              <a:rPr lang="it-IT" b="1" dirty="0">
                <a:latin typeface="+mn-lt"/>
              </a:rPr>
              <a:t>   </a:t>
            </a:r>
          </a:p>
          <a:p>
            <a:pPr algn="ctr"/>
            <a:r>
              <a:rPr lang="it-IT" b="1" dirty="0">
                <a:latin typeface="+mn-lt"/>
              </a:rPr>
              <a:t> </a:t>
            </a:r>
          </a:p>
          <a:p>
            <a:pPr algn="ctr"/>
            <a:endParaRPr lang="it-IT" b="1" dirty="0">
              <a:latin typeface="+mn-lt"/>
            </a:endParaRPr>
          </a:p>
          <a:p>
            <a:pPr algn="ctr"/>
            <a:r>
              <a:rPr lang="it-IT" sz="2000" b="1" dirty="0">
                <a:latin typeface="+mn-lt"/>
              </a:rPr>
              <a:t>CONCLUSION</a:t>
            </a:r>
          </a:p>
          <a:p>
            <a:endParaRPr lang="it-IT" dirty="0">
              <a:latin typeface="+mn-lt"/>
            </a:endParaRPr>
          </a:p>
          <a:p>
            <a:r>
              <a:rPr lang="it-IT" sz="2000" b="1" i="1" dirty="0">
                <a:latin typeface="+mn-lt"/>
              </a:rPr>
              <a:t>The study group concluded that if well designed teacher appraisal, and feedback systems can be used as a tool to increase teacher effectiveness and achieve better student learning outcomes. </a:t>
            </a:r>
            <a:endParaRPr lang="it-IT" sz="2000" i="1" dirty="0">
              <a:latin typeface="+mn-lt"/>
            </a:endParaRPr>
          </a:p>
        </p:txBody>
      </p:sp>
      <p:sp>
        <p:nvSpPr>
          <p:cNvPr id="6" name="Rettangolo 1">
            <a:extLst>
              <a:ext uri="{FF2B5EF4-FFF2-40B4-BE49-F238E27FC236}">
                <a16:creationId xmlns:a16="http://schemas.microsoft.com/office/drawing/2014/main" id="{B302BFA9-11A4-181A-DE5B-5F8DC9D199A8}"/>
              </a:ext>
            </a:extLst>
          </p:cNvPr>
          <p:cNvSpPr/>
          <p:nvPr/>
        </p:nvSpPr>
        <p:spPr>
          <a:xfrm>
            <a:off x="1275907" y="0"/>
            <a:ext cx="6974958" cy="461665"/>
          </a:xfrm>
          <a:prstGeom prst="rect">
            <a:avLst/>
          </a:prstGeom>
        </p:spPr>
        <p:txBody>
          <a:bodyPr wrap="square">
            <a:spAutoFit/>
          </a:bodyPr>
          <a:lstStyle/>
          <a:p>
            <a:pPr algn="ctr" eaLnBrk="1" hangingPunct="1"/>
            <a:r>
              <a:rPr lang="en-US" sz="2400" b="1" kern="0" dirty="0">
                <a:solidFill>
                  <a:srgbClr val="000000"/>
                </a:solidFill>
                <a:latin typeface="Calibri" pitchFamily="34" charset="0"/>
                <a:ea typeface="Tahoma" panose="020B0604030504040204" pitchFamily="34" charset="0"/>
                <a:cs typeface="Calibri" pitchFamily="34" charset="0"/>
              </a:rPr>
              <a:t>CHALLENGES</a:t>
            </a:r>
          </a:p>
        </p:txBody>
      </p:sp>
    </p:spTree>
    <p:extLst>
      <p:ext uri="{BB962C8B-B14F-4D97-AF65-F5344CB8AC3E}">
        <p14:creationId xmlns:p14="http://schemas.microsoft.com/office/powerpoint/2010/main" val="1763040557"/>
      </p:ext>
    </p:extLst>
  </p:cSld>
  <p:clrMapOvr>
    <a:masterClrMapping/>
  </p:clrMapOvr>
</p:sld>
</file>

<file path=ppt/theme/theme1.xml><?xml version="1.0" encoding="utf-8"?>
<a:theme xmlns:a="http://schemas.openxmlformats.org/drawingml/2006/main" name="43_SME">
  <a:themeElements>
    <a:clrScheme name="colore 5">
      <a:dk1>
        <a:srgbClr val="253356"/>
      </a:dk1>
      <a:lt1>
        <a:sysClr val="window" lastClr="FFFFFF"/>
      </a:lt1>
      <a:dk2>
        <a:srgbClr val="3B4658"/>
      </a:dk2>
      <a:lt2>
        <a:srgbClr val="CBD2DC"/>
      </a:lt2>
      <a:accent1>
        <a:srgbClr val="4A66AC"/>
      </a:accent1>
      <a:accent2>
        <a:srgbClr val="DAE0EF"/>
      </a:accent2>
      <a:accent3>
        <a:srgbClr val="B5C1DF"/>
      </a:accent3>
      <a:accent4>
        <a:srgbClr val="90A2CF"/>
      </a:accent4>
      <a:accent5>
        <a:srgbClr val="FFB953"/>
      </a:accent5>
      <a:accent6>
        <a:srgbClr val="78B1BB"/>
      </a:accent6>
      <a:hlink>
        <a:srgbClr val="12192B"/>
      </a:hlink>
      <a:folHlink>
        <a:srgbClr val="445E9F"/>
      </a:folHlink>
    </a:clrScheme>
    <a:fontScheme name="Stato Maggiore Esercito">
      <a:majorFont>
        <a:latin typeface="Times New Roman"/>
        <a:ea typeface=""/>
        <a:cs typeface=""/>
      </a:majorFont>
      <a:minorFont>
        <a:latin typeface="Lucida Sans Unicode"/>
        <a:ea typeface=""/>
        <a:cs typeface=""/>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75000"/>
                <a:satMod val="250000"/>
              </a:schemeClr>
            </a:gs>
            <a:gs pos="20000">
              <a:schemeClr val="phClr">
                <a:shade val="85000"/>
                <a:satMod val="175000"/>
              </a:schemeClr>
            </a:gs>
            <a:gs pos="100000">
              <a:schemeClr val="phClr">
                <a:tint val="70000"/>
                <a:satMod val="175000"/>
              </a:schemeClr>
            </a:gs>
          </a:gsLst>
          <a:lin ang="16200000" scaled="1"/>
        </a:gradFill>
        <a:gradFill rotWithShape="1">
          <a:gsLst>
            <a:gs pos="0">
              <a:schemeClr val="phClr">
                <a:shade val="50000"/>
                <a:satMod val="145000"/>
              </a:schemeClr>
            </a:gs>
            <a:gs pos="30000">
              <a:schemeClr val="phClr">
                <a:shade val="65000"/>
                <a:satMod val="155000"/>
              </a:schemeClr>
            </a:gs>
            <a:gs pos="100000">
              <a:schemeClr val="phClr">
                <a:tint val="60000"/>
                <a:satMod val="170000"/>
              </a:schemeClr>
            </a:gs>
          </a:gsLst>
          <a:lin ang="16200000" scaled="1"/>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Grek" typeface=""/>
        <a:font script="Cyrl" typeface=""/>
        <a:font script="Jpan" typeface="ＭＳ Ｐゴシック"/>
        <a:font script="Hang" typeface="맑은 고딕"/>
        <a:font script="Hans" typeface="宋体"/>
        <a:font script="Hant" typeface="微軟正黑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majorFont>
      <a:minorFont>
        <a:latin typeface="Calibri"/>
        <a:ea typeface=""/>
        <a:cs typeface=""/>
        <a:font script="Grek" typeface=""/>
        <a:font script="Cyrl"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minorFont>
    </a:fontScheme>
    <a:fmtScheme name="Office">
      <a:fillStyleLst>
        <a:solidFill>
          <a:schemeClr val="phClr"/>
        </a:solidFill>
        <a:gradFill rotWithShape="1">
          <a:gsLst>
            <a:gs pos="0">
              <a:schemeClr val="phClr">
                <a:tint val="50000"/>
                <a:shade val="98000"/>
                <a:satMod val="300000"/>
              </a:schemeClr>
            </a:gs>
            <a:gs pos="25000">
              <a:schemeClr val="phClr">
                <a:tint val="37000"/>
                <a:shade val="98000"/>
                <a:satMod val="300000"/>
              </a:schemeClr>
            </a:gs>
            <a:gs pos="100000">
              <a:schemeClr val="phClr">
                <a:tint val="5000"/>
                <a:satMod val="350000"/>
              </a:schemeClr>
            </a:gs>
          </a:gsLst>
          <a:lin ang="16200000" scaled="1"/>
        </a:gradFill>
        <a:gradFill rotWithShape="1">
          <a:gsLst>
            <a:gs pos="0">
              <a:schemeClr val="phClr">
                <a:shade val="75000"/>
                <a:satMod val="160000"/>
              </a:schemeClr>
            </a:gs>
            <a:gs pos="62000">
              <a:schemeClr val="phClr">
                <a:satMod val="125000"/>
              </a:schemeClr>
            </a:gs>
            <a:gs pos="100000">
              <a:schemeClr val="phClr">
                <a:tint val="80000"/>
                <a:satMod val="140000"/>
              </a:schemeClr>
            </a:gs>
          </a:gsLst>
          <a:lin ang="16200000" scaled="0"/>
        </a:gradFill>
      </a:fillStyleLst>
      <a:lnStyleLst>
        <a:ln w="6350" cap="rnd" cmpd="sng" algn="ctr">
          <a:solidFill>
            <a:schemeClr val="ph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63500" dist="25400" dir="5400000">
              <a:srgbClr val="000000">
                <a:alpha val="43137"/>
              </a:srgbClr>
            </a:outerShdw>
          </a:effectLst>
        </a:effectStyle>
        <a:effectStyle>
          <a:effectLst>
            <a:outerShdw blurRad="50800" dist="38100" dir="5400000">
              <a:srgbClr val="000000">
                <a:alpha val="45882"/>
              </a:srgbClr>
            </a:outerShdw>
          </a:effectLst>
          <a:scene3d>
            <a:camera prst="orthographicFront" fov="0">
              <a:rot lat="0" lon="0" rev="0"/>
            </a:camera>
            <a:lightRig rig="contrasting" dir="t">
              <a:rot lat="0" lon="0" rev="16500000"/>
            </a:lightRig>
          </a:scene3d>
          <a:sp3d contourW="12700" prstMaterial="powder">
            <a:bevelT h="50800"/>
            <a:contourClr>
              <a:schemeClr val="phClr"/>
            </a:contourClr>
          </a:sp3d>
        </a:effectStyle>
        <a:effectStyle>
          <a:effectLst>
            <a:reflection blurRad="12700" stA="25000" endPos="28000" dist="38100" dir="5400000" sy="-100000"/>
          </a:effectLst>
          <a:scene3d>
            <a:camera prst="orthographicFront" fov="0">
              <a:rot lat="0" lon="0" rev="0"/>
            </a:camera>
            <a:lightRig rig="threePt" dir="t">
              <a:rot lat="0" lon="0" rev="0"/>
            </a:lightRig>
          </a:scene3d>
          <a:sp3d>
            <a:bevelT w="139700" h="38100"/>
            <a:contourClr>
              <a:schemeClr val="phClr"/>
            </a:contourClr>
          </a:sp3d>
        </a:effectStyle>
      </a:effectStyleLst>
      <a:bgFillStyleLst>
        <a:solidFill>
          <a:schemeClr val="phClr"/>
        </a:solidFill>
        <a:gradFill rotWithShape="1">
          <a:gsLst>
            <a:gs pos="0">
              <a:schemeClr val="phClr">
                <a:shade val="75000"/>
                <a:satMod val="250000"/>
              </a:schemeClr>
            </a:gs>
            <a:gs pos="20000">
              <a:schemeClr val="phClr">
                <a:shade val="85000"/>
                <a:satMod val="175000"/>
              </a:schemeClr>
            </a:gs>
            <a:gs pos="100000">
              <a:schemeClr val="phClr">
                <a:tint val="70000"/>
                <a:satMod val="175000"/>
              </a:schemeClr>
            </a:gs>
          </a:gsLst>
          <a:lin ang="16200000" scaled="1"/>
        </a:gradFill>
        <a:gradFill rotWithShape="1">
          <a:gsLst>
            <a:gs pos="0">
              <a:schemeClr val="phClr">
                <a:shade val="50000"/>
                <a:satMod val="145000"/>
              </a:schemeClr>
            </a:gs>
            <a:gs pos="30000">
              <a:schemeClr val="phClr">
                <a:shade val="65000"/>
                <a:satMod val="155000"/>
              </a:schemeClr>
            </a:gs>
            <a:gs pos="100000">
              <a:schemeClr val="phClr">
                <a:tint val="60000"/>
                <a:satMod val="170000"/>
              </a:schemeClr>
            </a:gs>
          </a:gsLst>
          <a:lin ang="16200000" scaled="1"/>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Grek" typeface=""/>
        <a:font script="Cyrl" typeface=""/>
        <a:font script="Jpan" typeface="ＭＳ Ｐゴシック"/>
        <a:font script="Hang" typeface="맑은 고딕"/>
        <a:font script="Hans" typeface="宋体"/>
        <a:font script="Hant" typeface="微軟正黑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majorFont>
      <a:minorFont>
        <a:latin typeface="Calibri"/>
        <a:ea typeface=""/>
        <a:cs typeface=""/>
        <a:font script="Grek" typeface=""/>
        <a:font script="Cyrl"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minorFont>
    </a:fontScheme>
    <a:fmtScheme name="Office">
      <a:fillStyleLst>
        <a:solidFill>
          <a:schemeClr val="phClr"/>
        </a:solidFill>
        <a:gradFill rotWithShape="1">
          <a:gsLst>
            <a:gs pos="0">
              <a:schemeClr val="phClr">
                <a:tint val="50000"/>
                <a:shade val="98000"/>
                <a:satMod val="300000"/>
              </a:schemeClr>
            </a:gs>
            <a:gs pos="25000">
              <a:schemeClr val="phClr">
                <a:tint val="37000"/>
                <a:shade val="98000"/>
                <a:satMod val="300000"/>
              </a:schemeClr>
            </a:gs>
            <a:gs pos="100000">
              <a:schemeClr val="phClr">
                <a:tint val="5000"/>
                <a:satMod val="350000"/>
              </a:schemeClr>
            </a:gs>
          </a:gsLst>
          <a:lin ang="16200000" scaled="1"/>
        </a:gradFill>
        <a:gradFill rotWithShape="1">
          <a:gsLst>
            <a:gs pos="0">
              <a:schemeClr val="phClr">
                <a:shade val="75000"/>
                <a:satMod val="160000"/>
              </a:schemeClr>
            </a:gs>
            <a:gs pos="62000">
              <a:schemeClr val="phClr">
                <a:satMod val="125000"/>
              </a:schemeClr>
            </a:gs>
            <a:gs pos="100000">
              <a:schemeClr val="phClr">
                <a:tint val="80000"/>
                <a:satMod val="140000"/>
              </a:schemeClr>
            </a:gs>
          </a:gsLst>
          <a:lin ang="16200000" scaled="0"/>
        </a:gradFill>
      </a:fillStyleLst>
      <a:lnStyleLst>
        <a:ln w="6350" cap="rnd" cmpd="sng" algn="ctr">
          <a:solidFill>
            <a:schemeClr val="ph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63500" dist="25400" dir="5400000">
              <a:srgbClr val="000000">
                <a:alpha val="43137"/>
              </a:srgbClr>
            </a:outerShdw>
          </a:effectLst>
        </a:effectStyle>
        <a:effectStyle>
          <a:effectLst>
            <a:outerShdw blurRad="50800" dist="38100" dir="5400000">
              <a:srgbClr val="000000">
                <a:alpha val="45882"/>
              </a:srgbClr>
            </a:outerShdw>
          </a:effectLst>
          <a:scene3d>
            <a:camera prst="orthographicFront" fov="0">
              <a:rot lat="0" lon="0" rev="0"/>
            </a:camera>
            <a:lightRig rig="contrasting" dir="t">
              <a:rot lat="0" lon="0" rev="16500000"/>
            </a:lightRig>
          </a:scene3d>
          <a:sp3d contourW="12700" prstMaterial="powder">
            <a:bevelT h="50800"/>
            <a:contourClr>
              <a:schemeClr val="phClr"/>
            </a:contourClr>
          </a:sp3d>
        </a:effectStyle>
        <a:effectStyle>
          <a:effectLst>
            <a:reflection blurRad="12700" stA="25000" endPos="28000" dist="38100" dir="5400000" sy="-100000"/>
          </a:effectLst>
          <a:scene3d>
            <a:camera prst="orthographicFront" fov="0">
              <a:rot lat="0" lon="0" rev="0"/>
            </a:camera>
            <a:lightRig rig="threePt" dir="t">
              <a:rot lat="0" lon="0" rev="0"/>
            </a:lightRig>
          </a:scene3d>
          <a:sp3d>
            <a:bevelT w="139700" h="38100"/>
            <a:contourClr>
              <a:schemeClr val="phClr"/>
            </a:contourClr>
          </a:sp3d>
        </a:effectStyle>
      </a:effectStyleLst>
      <a:bgFillStyleLst>
        <a:solidFill>
          <a:schemeClr val="phClr"/>
        </a:solidFill>
        <a:gradFill rotWithShape="1">
          <a:gsLst>
            <a:gs pos="0">
              <a:schemeClr val="phClr">
                <a:shade val="75000"/>
                <a:satMod val="250000"/>
              </a:schemeClr>
            </a:gs>
            <a:gs pos="20000">
              <a:schemeClr val="phClr">
                <a:shade val="85000"/>
                <a:satMod val="175000"/>
              </a:schemeClr>
            </a:gs>
            <a:gs pos="100000">
              <a:schemeClr val="phClr">
                <a:tint val="70000"/>
                <a:satMod val="175000"/>
              </a:schemeClr>
            </a:gs>
          </a:gsLst>
          <a:lin ang="16200000" scaled="1"/>
        </a:gradFill>
        <a:gradFill rotWithShape="1">
          <a:gsLst>
            <a:gs pos="0">
              <a:schemeClr val="phClr">
                <a:shade val="50000"/>
                <a:satMod val="145000"/>
              </a:schemeClr>
            </a:gs>
            <a:gs pos="30000">
              <a:schemeClr val="phClr">
                <a:shade val="65000"/>
                <a:satMod val="155000"/>
              </a:schemeClr>
            </a:gs>
            <a:gs pos="100000">
              <a:schemeClr val="phClr">
                <a:tint val="60000"/>
                <a:satMod val="170000"/>
              </a:schemeClr>
            </a:gs>
          </a:gsLst>
          <a:lin ang="16200000" scaled="1"/>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1055</Words>
  <Application>Microsoft Office PowerPoint</Application>
  <PresentationFormat>On-screen Show (4:3)</PresentationFormat>
  <Paragraphs>173</Paragraphs>
  <Slides>6</Slides>
  <Notes>6</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6</vt:i4>
      </vt:variant>
    </vt:vector>
  </HeadingPairs>
  <TitlesOfParts>
    <vt:vector size="17" baseType="lpstr">
      <vt:lpstr>Arial</vt:lpstr>
      <vt:lpstr>Calibri</vt:lpstr>
      <vt:lpstr>Calibri Light</vt:lpstr>
      <vt:lpstr>Century Gothic</vt:lpstr>
      <vt:lpstr>Lucida Sans Unicode</vt:lpstr>
      <vt:lpstr>Tahoma</vt:lpstr>
      <vt:lpstr>Times New Roman</vt:lpstr>
      <vt:lpstr>Webdings</vt:lpstr>
      <vt:lpstr>Wingdings</vt:lpstr>
      <vt:lpstr>43_SME</vt:lpstr>
      <vt:lpstr>Tema di Office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Briefing Informativo al SSS On. Crosetto</dc:title>
  <dc:creator/>
  <cp:lastModifiedBy/>
  <cp:revision>6</cp:revision>
  <dcterms:modified xsi:type="dcterms:W3CDTF">2022-05-26T08:11:29Z</dcterms:modified>
</cp:coreProperties>
</file>