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67" r:id="rId4"/>
    <p:sldId id="275" r:id="rId5"/>
    <p:sldId id="276" r:id="rId6"/>
    <p:sldId id="270" r:id="rId7"/>
    <p:sldId id="277" r:id="rId8"/>
    <p:sldId id="272" r:id="rId9"/>
    <p:sldId id="27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130"/>
    <a:srgbClr val="D15130"/>
    <a:srgbClr val="A23F25"/>
    <a:srgbClr val="BC451B"/>
    <a:srgbClr val="D45330"/>
    <a:srgbClr val="C34B2C"/>
    <a:srgbClr val="B34119"/>
    <a:srgbClr val="915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C95DD-991D-46ED-A409-64900DC71E1C}" type="doc">
      <dgm:prSet loTypeId="urn:microsoft.com/office/officeart/2005/8/layout/cycle3" loCatId="cycle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1E3F3143-15EF-4F6B-8270-5EDC0D0DD74C}">
      <dgm:prSet phldrT="[Texte]"/>
      <dgm:spPr/>
      <dgm:t>
        <a:bodyPr/>
        <a:lstStyle/>
        <a:p>
          <a:r>
            <a:rPr lang="fr-FR" dirty="0" smtClean="0"/>
            <a:t>Change</a:t>
          </a:r>
          <a:endParaRPr lang="fr-FR" dirty="0"/>
        </a:p>
      </dgm:t>
    </dgm:pt>
    <dgm:pt modelId="{09DCA7C0-098B-4B04-926B-664FB28D5922}" type="parTrans" cxnId="{BE9CB578-75D3-4239-A3C7-016598F6104D}">
      <dgm:prSet/>
      <dgm:spPr/>
      <dgm:t>
        <a:bodyPr/>
        <a:lstStyle/>
        <a:p>
          <a:endParaRPr lang="fr-FR"/>
        </a:p>
      </dgm:t>
    </dgm:pt>
    <dgm:pt modelId="{EE49CBA4-12D2-4DAD-9940-E55F903C67B8}" type="sibTrans" cxnId="{BE9CB578-75D3-4239-A3C7-016598F6104D}">
      <dgm:prSet/>
      <dgm:spPr/>
      <dgm:t>
        <a:bodyPr/>
        <a:lstStyle/>
        <a:p>
          <a:endParaRPr lang="fr-FR"/>
        </a:p>
      </dgm:t>
    </dgm:pt>
    <dgm:pt modelId="{D07B71BB-3CDB-4360-AF5C-2904A5B58B3F}">
      <dgm:prSet phldrT="[Texte]"/>
      <dgm:spPr/>
      <dgm:t>
        <a:bodyPr/>
        <a:lstStyle/>
        <a:p>
          <a:r>
            <a:rPr lang="fr-FR" dirty="0" smtClean="0"/>
            <a:t>Fear of the </a:t>
          </a:r>
          <a:r>
            <a:rPr lang="en-GB" noProof="0" dirty="0" smtClean="0"/>
            <a:t>unknown</a:t>
          </a:r>
          <a:endParaRPr lang="en-GB" noProof="0" dirty="0"/>
        </a:p>
      </dgm:t>
    </dgm:pt>
    <dgm:pt modelId="{274C44E3-5DCD-490E-8CBC-A3819F9EA80D}" type="parTrans" cxnId="{2949FD44-C239-471F-BF9A-743E2D1E490F}">
      <dgm:prSet/>
      <dgm:spPr/>
      <dgm:t>
        <a:bodyPr/>
        <a:lstStyle/>
        <a:p>
          <a:endParaRPr lang="fr-FR"/>
        </a:p>
      </dgm:t>
    </dgm:pt>
    <dgm:pt modelId="{C22187BE-DFD1-4784-8835-7B77EC2852C7}" type="sibTrans" cxnId="{2949FD44-C239-471F-BF9A-743E2D1E490F}">
      <dgm:prSet/>
      <dgm:spPr/>
      <dgm:t>
        <a:bodyPr/>
        <a:lstStyle/>
        <a:p>
          <a:endParaRPr lang="fr-FR"/>
        </a:p>
      </dgm:t>
    </dgm:pt>
    <dgm:pt modelId="{AC87AA91-55DD-40C6-83AF-DC0ED7329DE5}">
      <dgm:prSet phldrT="[Texte]"/>
      <dgm:spPr/>
      <dgm:t>
        <a:bodyPr/>
        <a:lstStyle/>
        <a:p>
          <a:r>
            <a:rPr lang="fr-FR" dirty="0" smtClean="0"/>
            <a:t>Control the </a:t>
          </a:r>
          <a:r>
            <a:rPr lang="fr-FR" dirty="0" err="1" smtClean="0"/>
            <a:t>Outcome</a:t>
          </a:r>
          <a:r>
            <a:rPr lang="fr-FR" dirty="0" smtClean="0"/>
            <a:t> </a:t>
          </a:r>
          <a:endParaRPr lang="fr-FR" dirty="0"/>
        </a:p>
      </dgm:t>
    </dgm:pt>
    <dgm:pt modelId="{4C6BB096-BBA0-425D-A2C4-A977B01B68C2}" type="parTrans" cxnId="{527269ED-C1D5-4DAA-88DF-0C28E5DF1E93}">
      <dgm:prSet/>
      <dgm:spPr/>
      <dgm:t>
        <a:bodyPr/>
        <a:lstStyle/>
        <a:p>
          <a:endParaRPr lang="fr-FR"/>
        </a:p>
      </dgm:t>
    </dgm:pt>
    <dgm:pt modelId="{04B90BB1-017E-47F6-AC87-A07B59C6DDC0}" type="sibTrans" cxnId="{527269ED-C1D5-4DAA-88DF-0C28E5DF1E93}">
      <dgm:prSet/>
      <dgm:spPr/>
      <dgm:t>
        <a:bodyPr/>
        <a:lstStyle/>
        <a:p>
          <a:endParaRPr lang="fr-FR"/>
        </a:p>
      </dgm:t>
    </dgm:pt>
    <dgm:pt modelId="{9605A563-9B65-4B1E-ABD0-ED98061DEF6C}">
      <dgm:prSet phldrT="[Texte]"/>
      <dgm:spPr/>
      <dgm:t>
        <a:bodyPr/>
        <a:lstStyle/>
        <a:p>
          <a:r>
            <a:rPr lang="fr-FR" dirty="0" err="1" smtClean="0"/>
            <a:t>Cope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the </a:t>
          </a:r>
          <a:r>
            <a:rPr lang="fr-FR" dirty="0" err="1" smtClean="0"/>
            <a:t>Outcome</a:t>
          </a:r>
          <a:endParaRPr lang="fr-FR" dirty="0"/>
        </a:p>
      </dgm:t>
    </dgm:pt>
    <dgm:pt modelId="{1CFFF33A-AA0D-4241-A7C6-7D53B48800A0}" type="parTrans" cxnId="{1A29F86F-9031-4200-8AEB-4609B04F9B38}">
      <dgm:prSet/>
      <dgm:spPr/>
      <dgm:t>
        <a:bodyPr/>
        <a:lstStyle/>
        <a:p>
          <a:endParaRPr lang="fr-FR"/>
        </a:p>
      </dgm:t>
    </dgm:pt>
    <dgm:pt modelId="{59479C25-923F-4D88-8CF7-3A32948A859C}" type="sibTrans" cxnId="{1A29F86F-9031-4200-8AEB-4609B04F9B38}">
      <dgm:prSet/>
      <dgm:spPr/>
      <dgm:t>
        <a:bodyPr/>
        <a:lstStyle/>
        <a:p>
          <a:endParaRPr lang="fr-FR"/>
        </a:p>
      </dgm:t>
    </dgm:pt>
    <dgm:pt modelId="{01FD626F-1BB9-4DF5-B3D3-3F0C9D6C8D92}">
      <dgm:prSet phldrT="[Texte]"/>
      <dgm:spPr/>
      <dgm:t>
        <a:bodyPr/>
        <a:lstStyle/>
        <a:p>
          <a:r>
            <a:rPr lang="fr-FR" dirty="0" smtClean="0"/>
            <a:t>Innovations</a:t>
          </a:r>
          <a:endParaRPr lang="fr-FR" dirty="0"/>
        </a:p>
      </dgm:t>
    </dgm:pt>
    <dgm:pt modelId="{4061CF9D-C080-474A-9054-54132ABF9A25}" type="parTrans" cxnId="{DF58875B-84C9-4FF8-8F1E-1B60E756D010}">
      <dgm:prSet/>
      <dgm:spPr/>
      <dgm:t>
        <a:bodyPr/>
        <a:lstStyle/>
        <a:p>
          <a:endParaRPr lang="fr-FR"/>
        </a:p>
      </dgm:t>
    </dgm:pt>
    <dgm:pt modelId="{1072778A-950D-4ADA-932C-C6FBA3DE84B6}" type="sibTrans" cxnId="{DF58875B-84C9-4FF8-8F1E-1B60E756D010}">
      <dgm:prSet/>
      <dgm:spPr/>
      <dgm:t>
        <a:bodyPr/>
        <a:lstStyle/>
        <a:p>
          <a:endParaRPr lang="fr-FR"/>
        </a:p>
      </dgm:t>
    </dgm:pt>
    <dgm:pt modelId="{FFE23369-CE8B-43BB-8511-A208C5B14A65}" type="pres">
      <dgm:prSet presAssocID="{6FAC95DD-991D-46ED-A409-64900DC71E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3C34B6-EE5A-42AF-B68A-875909068FAD}" type="pres">
      <dgm:prSet presAssocID="{6FAC95DD-991D-46ED-A409-64900DC71E1C}" presName="cycle" presStyleCnt="0"/>
      <dgm:spPr/>
    </dgm:pt>
    <dgm:pt modelId="{64E0C826-B7CF-4861-8057-27DB941D2C50}" type="pres">
      <dgm:prSet presAssocID="{1E3F3143-15EF-4F6B-8270-5EDC0D0DD74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2B453-6FBF-405B-852E-C583D5826687}" type="pres">
      <dgm:prSet presAssocID="{EE49CBA4-12D2-4DAD-9940-E55F903C67B8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D351370D-6085-4E43-9450-F181381D63D9}" type="pres">
      <dgm:prSet presAssocID="{D07B71BB-3CDB-4360-AF5C-2904A5B58B3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AB65D8-4476-419B-B663-4E948643B6EB}" type="pres">
      <dgm:prSet presAssocID="{AC87AA91-55DD-40C6-83AF-DC0ED7329DE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300FC4-3DF9-4999-9D43-52BF12602DFD}" type="pres">
      <dgm:prSet presAssocID="{9605A563-9B65-4B1E-ABD0-ED98061DEF6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0C783-B240-4323-B9AD-E0ACA9A4F0FF}" type="pres">
      <dgm:prSet presAssocID="{01FD626F-1BB9-4DF5-B3D3-3F0C9D6C8D9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1B86A5-27F7-4542-9F87-0DC2801AA87E}" type="presOf" srcId="{AC87AA91-55DD-40C6-83AF-DC0ED7329DE5}" destId="{4BAB65D8-4476-419B-B663-4E948643B6EB}" srcOrd="0" destOrd="0" presId="urn:microsoft.com/office/officeart/2005/8/layout/cycle3"/>
    <dgm:cxn modelId="{8CAC98BC-729F-4DBB-AC84-6A034675F848}" type="presOf" srcId="{9605A563-9B65-4B1E-ABD0-ED98061DEF6C}" destId="{D3300FC4-3DF9-4999-9D43-52BF12602DFD}" srcOrd="0" destOrd="0" presId="urn:microsoft.com/office/officeart/2005/8/layout/cycle3"/>
    <dgm:cxn modelId="{1A29F86F-9031-4200-8AEB-4609B04F9B38}" srcId="{6FAC95DD-991D-46ED-A409-64900DC71E1C}" destId="{9605A563-9B65-4B1E-ABD0-ED98061DEF6C}" srcOrd="3" destOrd="0" parTransId="{1CFFF33A-AA0D-4241-A7C6-7D53B48800A0}" sibTransId="{59479C25-923F-4D88-8CF7-3A32948A859C}"/>
    <dgm:cxn modelId="{6E6D4C4D-CAC2-41A7-A7CB-BA35EB1A1463}" type="presOf" srcId="{6FAC95DD-991D-46ED-A409-64900DC71E1C}" destId="{FFE23369-CE8B-43BB-8511-A208C5B14A65}" srcOrd="0" destOrd="0" presId="urn:microsoft.com/office/officeart/2005/8/layout/cycle3"/>
    <dgm:cxn modelId="{BE9CB578-75D3-4239-A3C7-016598F6104D}" srcId="{6FAC95DD-991D-46ED-A409-64900DC71E1C}" destId="{1E3F3143-15EF-4F6B-8270-5EDC0D0DD74C}" srcOrd="0" destOrd="0" parTransId="{09DCA7C0-098B-4B04-926B-664FB28D5922}" sibTransId="{EE49CBA4-12D2-4DAD-9940-E55F903C67B8}"/>
    <dgm:cxn modelId="{B4464DD2-E35C-4293-BFE7-3E0FCC756905}" type="presOf" srcId="{EE49CBA4-12D2-4DAD-9940-E55F903C67B8}" destId="{2442B453-6FBF-405B-852E-C583D5826687}" srcOrd="0" destOrd="0" presId="urn:microsoft.com/office/officeart/2005/8/layout/cycle3"/>
    <dgm:cxn modelId="{DF58875B-84C9-4FF8-8F1E-1B60E756D010}" srcId="{6FAC95DD-991D-46ED-A409-64900DC71E1C}" destId="{01FD626F-1BB9-4DF5-B3D3-3F0C9D6C8D92}" srcOrd="4" destOrd="0" parTransId="{4061CF9D-C080-474A-9054-54132ABF9A25}" sibTransId="{1072778A-950D-4ADA-932C-C6FBA3DE84B6}"/>
    <dgm:cxn modelId="{B5F8D481-CB82-488C-A763-7B36B5A8B0EC}" type="presOf" srcId="{01FD626F-1BB9-4DF5-B3D3-3F0C9D6C8D92}" destId="{E0A0C783-B240-4323-B9AD-E0ACA9A4F0FF}" srcOrd="0" destOrd="0" presId="urn:microsoft.com/office/officeart/2005/8/layout/cycle3"/>
    <dgm:cxn modelId="{A84FEA06-B3EB-4EF3-B431-A0BE2AC990E6}" type="presOf" srcId="{D07B71BB-3CDB-4360-AF5C-2904A5B58B3F}" destId="{D351370D-6085-4E43-9450-F181381D63D9}" srcOrd="0" destOrd="0" presId="urn:microsoft.com/office/officeart/2005/8/layout/cycle3"/>
    <dgm:cxn modelId="{527269ED-C1D5-4DAA-88DF-0C28E5DF1E93}" srcId="{6FAC95DD-991D-46ED-A409-64900DC71E1C}" destId="{AC87AA91-55DD-40C6-83AF-DC0ED7329DE5}" srcOrd="2" destOrd="0" parTransId="{4C6BB096-BBA0-425D-A2C4-A977B01B68C2}" sibTransId="{04B90BB1-017E-47F6-AC87-A07B59C6DDC0}"/>
    <dgm:cxn modelId="{2949FD44-C239-471F-BF9A-743E2D1E490F}" srcId="{6FAC95DD-991D-46ED-A409-64900DC71E1C}" destId="{D07B71BB-3CDB-4360-AF5C-2904A5B58B3F}" srcOrd="1" destOrd="0" parTransId="{274C44E3-5DCD-490E-8CBC-A3819F9EA80D}" sibTransId="{C22187BE-DFD1-4784-8835-7B77EC2852C7}"/>
    <dgm:cxn modelId="{7871D1C5-099F-4E7A-BF13-0252B22D6794}" type="presOf" srcId="{1E3F3143-15EF-4F6B-8270-5EDC0D0DD74C}" destId="{64E0C826-B7CF-4861-8057-27DB941D2C50}" srcOrd="0" destOrd="0" presId="urn:microsoft.com/office/officeart/2005/8/layout/cycle3"/>
    <dgm:cxn modelId="{D2CFCDA1-B01F-4DE8-AC04-F6CC1F05AA05}" type="presParOf" srcId="{FFE23369-CE8B-43BB-8511-A208C5B14A65}" destId="{8C3C34B6-EE5A-42AF-B68A-875909068FAD}" srcOrd="0" destOrd="0" presId="urn:microsoft.com/office/officeart/2005/8/layout/cycle3"/>
    <dgm:cxn modelId="{EE5E7991-D3B1-4078-8F46-EE7A6BECAB30}" type="presParOf" srcId="{8C3C34B6-EE5A-42AF-B68A-875909068FAD}" destId="{64E0C826-B7CF-4861-8057-27DB941D2C50}" srcOrd="0" destOrd="0" presId="urn:microsoft.com/office/officeart/2005/8/layout/cycle3"/>
    <dgm:cxn modelId="{46C428A6-3971-4A26-B397-410138AB03A4}" type="presParOf" srcId="{8C3C34B6-EE5A-42AF-B68A-875909068FAD}" destId="{2442B453-6FBF-405B-852E-C583D5826687}" srcOrd="1" destOrd="0" presId="urn:microsoft.com/office/officeart/2005/8/layout/cycle3"/>
    <dgm:cxn modelId="{858F6739-F1F4-431B-86D0-0C7DF20FE471}" type="presParOf" srcId="{8C3C34B6-EE5A-42AF-B68A-875909068FAD}" destId="{D351370D-6085-4E43-9450-F181381D63D9}" srcOrd="2" destOrd="0" presId="urn:microsoft.com/office/officeart/2005/8/layout/cycle3"/>
    <dgm:cxn modelId="{4B7BE349-0218-4CA7-9B48-DF4A58AE0452}" type="presParOf" srcId="{8C3C34B6-EE5A-42AF-B68A-875909068FAD}" destId="{4BAB65D8-4476-419B-B663-4E948643B6EB}" srcOrd="3" destOrd="0" presId="urn:microsoft.com/office/officeart/2005/8/layout/cycle3"/>
    <dgm:cxn modelId="{A1102113-53C3-494D-8E48-AFF6A3F913C5}" type="presParOf" srcId="{8C3C34B6-EE5A-42AF-B68A-875909068FAD}" destId="{D3300FC4-3DF9-4999-9D43-52BF12602DFD}" srcOrd="4" destOrd="0" presId="urn:microsoft.com/office/officeart/2005/8/layout/cycle3"/>
    <dgm:cxn modelId="{9A59494B-564C-4EF7-ACF2-3DFF602C8B45}" type="presParOf" srcId="{8C3C34B6-EE5A-42AF-B68A-875909068FAD}" destId="{E0A0C783-B240-4323-B9AD-E0ACA9A4F0F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A0E34-7253-4E0E-A9F6-8CCD6B6FDE79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9F7B4E7A-1193-4197-8443-AEBA9982C80F}">
      <dgm:prSet phldrT="[Texte]" custT="1"/>
      <dgm:spPr/>
      <dgm:t>
        <a:bodyPr/>
        <a:lstStyle/>
        <a:p>
          <a:endParaRPr lang="fr-FR" sz="3700" smtClean="0">
            <a:ln/>
          </a:endParaRPr>
        </a:p>
        <a:p>
          <a:r>
            <a:rPr lang="fr-FR" sz="2400" smtClean="0">
              <a:ln/>
            </a:rPr>
            <a:t>Physical</a:t>
          </a:r>
          <a:endParaRPr lang="fr-FR" sz="3700" dirty="0">
            <a:ln/>
          </a:endParaRPr>
        </a:p>
      </dgm:t>
    </dgm:pt>
    <dgm:pt modelId="{484646D6-CCB0-485B-A92D-A097F592BDB2}" type="parTrans" cxnId="{2AE21D91-BDD0-46BB-B171-93F10706F800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623E400D-E692-46FE-B215-119E34C1CE11}" type="sibTrans" cxnId="{2AE21D91-BDD0-46BB-B171-93F10706F800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74BD4DBA-7F06-447E-8FAC-08CF2F51A7E4}">
      <dgm:prSet phldrT="[Texte]" custT="1"/>
      <dgm:spPr/>
      <dgm:t>
        <a:bodyPr/>
        <a:lstStyle/>
        <a:p>
          <a:r>
            <a:rPr lang="fr-FR" sz="4000" smtClean="0">
              <a:ln/>
            </a:rPr>
            <a:t>Psychological</a:t>
          </a:r>
          <a:endParaRPr lang="fr-FR" sz="3700" dirty="0">
            <a:ln/>
          </a:endParaRPr>
        </a:p>
      </dgm:t>
    </dgm:pt>
    <dgm:pt modelId="{9947D203-8844-4265-B281-396286FC28C0}" type="parTrans" cxnId="{D2FAAB2F-0957-428E-ADDA-71CE8EA3CE5E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B1196CDC-91CC-42FB-B7EB-7919A55F2AAE}" type="sibTrans" cxnId="{D2FAAB2F-0957-428E-ADDA-71CE8EA3CE5E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70BA75B6-9D1F-4CA6-B5E8-2CC4658D4075}">
      <dgm:prSet phldrT="[Texte]" custT="1"/>
      <dgm:spPr/>
      <dgm:t>
        <a:bodyPr/>
        <a:lstStyle/>
        <a:p>
          <a:r>
            <a:rPr lang="fr-FR" sz="3000" dirty="0" err="1" smtClean="0">
              <a:ln/>
            </a:rPr>
            <a:t>Sociological</a:t>
          </a:r>
          <a:endParaRPr lang="fr-FR" sz="3000" dirty="0">
            <a:ln/>
          </a:endParaRPr>
        </a:p>
      </dgm:t>
    </dgm:pt>
    <dgm:pt modelId="{6C98BF3F-3FF8-4B50-83D3-CFA7C63882A7}" type="parTrans" cxnId="{2CA862BB-6B37-46DB-8DD2-2C129224647B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33962229-706B-4772-9927-226A3CC2C193}" type="sibTrans" cxnId="{2CA862BB-6B37-46DB-8DD2-2C129224647B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AE0D20F8-B2E4-49C4-B9C9-FF8D910F89C1}">
      <dgm:prSet phldrT="[Texte]" custT="1"/>
      <dgm:spPr/>
      <dgm:t>
        <a:bodyPr/>
        <a:lstStyle/>
        <a:p>
          <a:r>
            <a:rPr lang="fr-FR" sz="5400" smtClean="0">
              <a:ln/>
            </a:rPr>
            <a:t>Neurological</a:t>
          </a:r>
          <a:endParaRPr lang="fr-FR" sz="5400" dirty="0">
            <a:ln/>
          </a:endParaRPr>
        </a:p>
      </dgm:t>
    </dgm:pt>
    <dgm:pt modelId="{9FE54396-4E26-45A7-9BFF-9ABCFEE7A144}" type="parTrans" cxnId="{F2D4E94E-8DA4-4524-A8AF-E2089319583F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C5CF89AC-F418-46DE-9AC3-7457DCB11D04}" type="sibTrans" cxnId="{F2D4E94E-8DA4-4524-A8AF-E2089319583F}">
      <dgm:prSet/>
      <dgm:spPr/>
      <dgm:t>
        <a:bodyPr/>
        <a:lstStyle/>
        <a:p>
          <a:endParaRPr lang="fr-FR">
            <a:ln>
              <a:noFill/>
            </a:ln>
          </a:endParaRPr>
        </a:p>
      </dgm:t>
    </dgm:pt>
    <dgm:pt modelId="{B35CA695-0A9B-4A5A-9D66-1BF4CFC352F5}" type="pres">
      <dgm:prSet presAssocID="{DE2A0E34-7253-4E0E-A9F6-8CCD6B6FDE79}" presName="Name0" presStyleCnt="0">
        <dgm:presLayoutVars>
          <dgm:dir/>
          <dgm:animLvl val="lvl"/>
          <dgm:resizeHandles val="exact"/>
        </dgm:presLayoutVars>
      </dgm:prSet>
      <dgm:spPr/>
    </dgm:pt>
    <dgm:pt modelId="{7B3E3ECE-109B-49E3-8032-C90480036492}" type="pres">
      <dgm:prSet presAssocID="{9F7B4E7A-1193-4197-8443-AEBA9982C80F}" presName="Name8" presStyleCnt="0"/>
      <dgm:spPr/>
    </dgm:pt>
    <dgm:pt modelId="{3DA31F99-43C7-4089-8EEC-2F8B332A5BD5}" type="pres">
      <dgm:prSet presAssocID="{9F7B4E7A-1193-4197-8443-AEBA9982C80F}" presName="level" presStyleLbl="node1" presStyleIdx="0" presStyleCnt="4" custLinFactNeighborX="-410" custLinFactNeighborY="-24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411DEF-168A-42BA-AF8B-D7328CB46417}" type="pres">
      <dgm:prSet presAssocID="{9F7B4E7A-1193-4197-8443-AEBA9982C8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E3E712-81CE-4200-BABD-2AE32D14C4AB}" type="pres">
      <dgm:prSet presAssocID="{70BA75B6-9D1F-4CA6-B5E8-2CC4658D4075}" presName="Name8" presStyleCnt="0"/>
      <dgm:spPr/>
    </dgm:pt>
    <dgm:pt modelId="{FC46A45F-4234-4C4E-B705-A058AE12EFDA}" type="pres">
      <dgm:prSet presAssocID="{70BA75B6-9D1F-4CA6-B5E8-2CC4658D4075}" presName="level" presStyleLbl="node1" presStyleIdx="1" presStyleCnt="4" custLinFactNeighborX="0" custLinFactNeighborY="64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24E105-76E3-4B86-8451-A07D473D8AA3}" type="pres">
      <dgm:prSet presAssocID="{70BA75B6-9D1F-4CA6-B5E8-2CC4658D40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855F1-F406-48B9-A79F-EABD99492E80}" type="pres">
      <dgm:prSet presAssocID="{74BD4DBA-7F06-447E-8FAC-08CF2F51A7E4}" presName="Name8" presStyleCnt="0"/>
      <dgm:spPr/>
    </dgm:pt>
    <dgm:pt modelId="{3F7B02CE-2613-4C19-8143-C1944582D077}" type="pres">
      <dgm:prSet presAssocID="{74BD4DBA-7F06-447E-8FAC-08CF2F51A7E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340589-DFFE-4C18-B5F1-C429219E5D70}" type="pres">
      <dgm:prSet presAssocID="{74BD4DBA-7F06-447E-8FAC-08CF2F51A7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0D59CF-1F40-4C53-A2DB-879AED316A0D}" type="pres">
      <dgm:prSet presAssocID="{AE0D20F8-B2E4-49C4-B9C9-FF8D910F89C1}" presName="Name8" presStyleCnt="0"/>
      <dgm:spPr/>
    </dgm:pt>
    <dgm:pt modelId="{7283ACF0-5DC8-447D-A6B5-FA1C85FE95DE}" type="pres">
      <dgm:prSet presAssocID="{AE0D20F8-B2E4-49C4-B9C9-FF8D910F89C1}" presName="level" presStyleLbl="node1" presStyleIdx="3" presStyleCnt="4" custLinFactNeighborY="-75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37F23F-4F0E-4D45-9590-CF9ADB8BF5B3}" type="pres">
      <dgm:prSet presAssocID="{AE0D20F8-B2E4-49C4-B9C9-FF8D910F89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96F2A2-156F-4041-A782-2011591EE146}" type="presOf" srcId="{70BA75B6-9D1F-4CA6-B5E8-2CC4658D4075}" destId="{FC46A45F-4234-4C4E-B705-A058AE12EFDA}" srcOrd="0" destOrd="0" presId="urn:microsoft.com/office/officeart/2005/8/layout/pyramid1"/>
    <dgm:cxn modelId="{C6E16FDB-941E-4BAF-B608-72CAB7C54A68}" type="presOf" srcId="{AE0D20F8-B2E4-49C4-B9C9-FF8D910F89C1}" destId="{7283ACF0-5DC8-447D-A6B5-FA1C85FE95DE}" srcOrd="0" destOrd="0" presId="urn:microsoft.com/office/officeart/2005/8/layout/pyramid1"/>
    <dgm:cxn modelId="{39669181-A518-4339-8E0A-B5C0DDD98CCF}" type="presOf" srcId="{AE0D20F8-B2E4-49C4-B9C9-FF8D910F89C1}" destId="{AE37F23F-4F0E-4D45-9590-CF9ADB8BF5B3}" srcOrd="1" destOrd="0" presId="urn:microsoft.com/office/officeart/2005/8/layout/pyramid1"/>
    <dgm:cxn modelId="{68F5C4A4-BD1E-471B-8474-6AB0F684F5D9}" type="presOf" srcId="{74BD4DBA-7F06-447E-8FAC-08CF2F51A7E4}" destId="{3F7B02CE-2613-4C19-8143-C1944582D077}" srcOrd="0" destOrd="0" presId="urn:microsoft.com/office/officeart/2005/8/layout/pyramid1"/>
    <dgm:cxn modelId="{F0AE82CB-54F1-4920-88CF-DA778F1F8B74}" type="presOf" srcId="{74BD4DBA-7F06-447E-8FAC-08CF2F51A7E4}" destId="{EB340589-DFFE-4C18-B5F1-C429219E5D70}" srcOrd="1" destOrd="0" presId="urn:microsoft.com/office/officeart/2005/8/layout/pyramid1"/>
    <dgm:cxn modelId="{2CA862BB-6B37-46DB-8DD2-2C129224647B}" srcId="{DE2A0E34-7253-4E0E-A9F6-8CCD6B6FDE79}" destId="{70BA75B6-9D1F-4CA6-B5E8-2CC4658D4075}" srcOrd="1" destOrd="0" parTransId="{6C98BF3F-3FF8-4B50-83D3-CFA7C63882A7}" sibTransId="{33962229-706B-4772-9927-226A3CC2C193}"/>
    <dgm:cxn modelId="{2AE21D91-BDD0-46BB-B171-93F10706F800}" srcId="{DE2A0E34-7253-4E0E-A9F6-8CCD6B6FDE79}" destId="{9F7B4E7A-1193-4197-8443-AEBA9982C80F}" srcOrd="0" destOrd="0" parTransId="{484646D6-CCB0-485B-A92D-A097F592BDB2}" sibTransId="{623E400D-E692-46FE-B215-119E34C1CE11}"/>
    <dgm:cxn modelId="{89103A54-7281-44B9-8E53-C00BEA17E3D4}" type="presOf" srcId="{9F7B4E7A-1193-4197-8443-AEBA9982C80F}" destId="{3DA31F99-43C7-4089-8EEC-2F8B332A5BD5}" srcOrd="0" destOrd="0" presId="urn:microsoft.com/office/officeart/2005/8/layout/pyramid1"/>
    <dgm:cxn modelId="{D2FAAB2F-0957-428E-ADDA-71CE8EA3CE5E}" srcId="{DE2A0E34-7253-4E0E-A9F6-8CCD6B6FDE79}" destId="{74BD4DBA-7F06-447E-8FAC-08CF2F51A7E4}" srcOrd="2" destOrd="0" parTransId="{9947D203-8844-4265-B281-396286FC28C0}" sibTransId="{B1196CDC-91CC-42FB-B7EB-7919A55F2AAE}"/>
    <dgm:cxn modelId="{F2D4E94E-8DA4-4524-A8AF-E2089319583F}" srcId="{DE2A0E34-7253-4E0E-A9F6-8CCD6B6FDE79}" destId="{AE0D20F8-B2E4-49C4-B9C9-FF8D910F89C1}" srcOrd="3" destOrd="0" parTransId="{9FE54396-4E26-45A7-9BFF-9ABCFEE7A144}" sibTransId="{C5CF89AC-F418-46DE-9AC3-7457DCB11D04}"/>
    <dgm:cxn modelId="{E9C4F22E-4E44-434E-9D07-E1BC8C49294E}" type="presOf" srcId="{70BA75B6-9D1F-4CA6-B5E8-2CC4658D4075}" destId="{4024E105-76E3-4B86-8451-A07D473D8AA3}" srcOrd="1" destOrd="0" presId="urn:microsoft.com/office/officeart/2005/8/layout/pyramid1"/>
    <dgm:cxn modelId="{7D1E3CB4-1D81-4667-A93F-CE4D7AC9BA8F}" type="presOf" srcId="{9F7B4E7A-1193-4197-8443-AEBA9982C80F}" destId="{B2411DEF-168A-42BA-AF8B-D7328CB46417}" srcOrd="1" destOrd="0" presId="urn:microsoft.com/office/officeart/2005/8/layout/pyramid1"/>
    <dgm:cxn modelId="{7F4320FC-E11A-46A9-AA90-99030D8E0C0C}" type="presOf" srcId="{DE2A0E34-7253-4E0E-A9F6-8CCD6B6FDE79}" destId="{B35CA695-0A9B-4A5A-9D66-1BF4CFC352F5}" srcOrd="0" destOrd="0" presId="urn:microsoft.com/office/officeart/2005/8/layout/pyramid1"/>
    <dgm:cxn modelId="{418A3692-2F23-462C-AEDB-6083C450C4C8}" type="presParOf" srcId="{B35CA695-0A9B-4A5A-9D66-1BF4CFC352F5}" destId="{7B3E3ECE-109B-49E3-8032-C90480036492}" srcOrd="0" destOrd="0" presId="urn:microsoft.com/office/officeart/2005/8/layout/pyramid1"/>
    <dgm:cxn modelId="{94E1D98E-7457-4CC2-9768-46A51622501C}" type="presParOf" srcId="{7B3E3ECE-109B-49E3-8032-C90480036492}" destId="{3DA31F99-43C7-4089-8EEC-2F8B332A5BD5}" srcOrd="0" destOrd="0" presId="urn:microsoft.com/office/officeart/2005/8/layout/pyramid1"/>
    <dgm:cxn modelId="{09928E15-C1DC-484E-9C39-A02C0D690689}" type="presParOf" srcId="{7B3E3ECE-109B-49E3-8032-C90480036492}" destId="{B2411DEF-168A-42BA-AF8B-D7328CB46417}" srcOrd="1" destOrd="0" presId="urn:microsoft.com/office/officeart/2005/8/layout/pyramid1"/>
    <dgm:cxn modelId="{1727CE1F-2E9C-470E-A691-BB1AE9FF258E}" type="presParOf" srcId="{B35CA695-0A9B-4A5A-9D66-1BF4CFC352F5}" destId="{E9E3E712-81CE-4200-BABD-2AE32D14C4AB}" srcOrd="1" destOrd="0" presId="urn:microsoft.com/office/officeart/2005/8/layout/pyramid1"/>
    <dgm:cxn modelId="{BE9169DD-B89E-4327-951A-C5C3573F23F6}" type="presParOf" srcId="{E9E3E712-81CE-4200-BABD-2AE32D14C4AB}" destId="{FC46A45F-4234-4C4E-B705-A058AE12EFDA}" srcOrd="0" destOrd="0" presId="urn:microsoft.com/office/officeart/2005/8/layout/pyramid1"/>
    <dgm:cxn modelId="{15BD9DC7-B0D4-4A31-9A54-116AF0F2E0B4}" type="presParOf" srcId="{E9E3E712-81CE-4200-BABD-2AE32D14C4AB}" destId="{4024E105-76E3-4B86-8451-A07D473D8AA3}" srcOrd="1" destOrd="0" presId="urn:microsoft.com/office/officeart/2005/8/layout/pyramid1"/>
    <dgm:cxn modelId="{B1123916-A572-4F95-B915-D952D7940C8E}" type="presParOf" srcId="{B35CA695-0A9B-4A5A-9D66-1BF4CFC352F5}" destId="{16D855F1-F406-48B9-A79F-EABD99492E80}" srcOrd="2" destOrd="0" presId="urn:microsoft.com/office/officeart/2005/8/layout/pyramid1"/>
    <dgm:cxn modelId="{1DAB7BE9-A50B-43EA-BF2F-7692491B002A}" type="presParOf" srcId="{16D855F1-F406-48B9-A79F-EABD99492E80}" destId="{3F7B02CE-2613-4C19-8143-C1944582D077}" srcOrd="0" destOrd="0" presId="urn:microsoft.com/office/officeart/2005/8/layout/pyramid1"/>
    <dgm:cxn modelId="{C3FB6B6A-F6F6-4C04-B37D-623642604A3D}" type="presParOf" srcId="{16D855F1-F406-48B9-A79F-EABD99492E80}" destId="{EB340589-DFFE-4C18-B5F1-C429219E5D70}" srcOrd="1" destOrd="0" presId="urn:microsoft.com/office/officeart/2005/8/layout/pyramid1"/>
    <dgm:cxn modelId="{74210DC4-E86E-47A7-A876-485CF77B0CE8}" type="presParOf" srcId="{B35CA695-0A9B-4A5A-9D66-1BF4CFC352F5}" destId="{9F0D59CF-1F40-4C53-A2DB-879AED316A0D}" srcOrd="3" destOrd="0" presId="urn:microsoft.com/office/officeart/2005/8/layout/pyramid1"/>
    <dgm:cxn modelId="{6F40C58A-9D50-40AF-B32F-52A48D7F0D68}" type="presParOf" srcId="{9F0D59CF-1F40-4C53-A2DB-879AED316A0D}" destId="{7283ACF0-5DC8-447D-A6B5-FA1C85FE95DE}" srcOrd="0" destOrd="0" presId="urn:microsoft.com/office/officeart/2005/8/layout/pyramid1"/>
    <dgm:cxn modelId="{7726021F-0020-43C5-B9C4-914996E3660A}" type="presParOf" srcId="{9F0D59CF-1F40-4C53-A2DB-879AED316A0D}" destId="{AE37F23F-4F0E-4D45-9590-CF9ADB8BF5B3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2B453-6FBF-405B-852E-C583D5826687}">
      <dsp:nvSpPr>
        <dsp:cNvPr id="0" name=""/>
        <dsp:cNvSpPr/>
      </dsp:nvSpPr>
      <dsp:spPr>
        <a:xfrm>
          <a:off x="2074636" y="-33153"/>
          <a:ext cx="5152526" cy="5152526"/>
        </a:xfrm>
        <a:prstGeom prst="circularArrow">
          <a:avLst>
            <a:gd name="adj1" fmla="val 5544"/>
            <a:gd name="adj2" fmla="val 330680"/>
            <a:gd name="adj3" fmla="val 13750644"/>
            <a:gd name="adj4" fmla="val 1740136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0C826-B7CF-4861-8057-27DB941D2C50}">
      <dsp:nvSpPr>
        <dsp:cNvPr id="0" name=""/>
        <dsp:cNvSpPr/>
      </dsp:nvSpPr>
      <dsp:spPr>
        <a:xfrm>
          <a:off x="3431400" y="839"/>
          <a:ext cx="2438997" cy="12194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Change</a:t>
          </a:r>
          <a:endParaRPr lang="fr-FR" sz="3000" kern="1200" dirty="0"/>
        </a:p>
      </dsp:txBody>
      <dsp:txXfrm>
        <a:off x="3490931" y="60370"/>
        <a:ext cx="2319935" cy="1100436"/>
      </dsp:txXfrm>
    </dsp:sp>
    <dsp:sp modelId="{D351370D-6085-4E43-9450-F181381D63D9}">
      <dsp:nvSpPr>
        <dsp:cNvPr id="0" name=""/>
        <dsp:cNvSpPr/>
      </dsp:nvSpPr>
      <dsp:spPr>
        <a:xfrm>
          <a:off x="5521099" y="1519094"/>
          <a:ext cx="2438997" cy="1219498"/>
        </a:xfrm>
        <a:prstGeom prst="roundRect">
          <a:avLst/>
        </a:prstGeom>
        <a:solidFill>
          <a:schemeClr val="accent1">
            <a:shade val="80000"/>
            <a:hueOff val="-125456"/>
            <a:satOff val="-8765"/>
            <a:lumOff val="824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Fear of the </a:t>
          </a:r>
          <a:r>
            <a:rPr lang="en-GB" sz="3000" kern="1200" noProof="0" dirty="0" smtClean="0"/>
            <a:t>unknown</a:t>
          </a:r>
          <a:endParaRPr lang="en-GB" sz="3000" kern="1200" noProof="0" dirty="0"/>
        </a:p>
      </dsp:txBody>
      <dsp:txXfrm>
        <a:off x="5580630" y="1578625"/>
        <a:ext cx="2319935" cy="1100436"/>
      </dsp:txXfrm>
    </dsp:sp>
    <dsp:sp modelId="{4BAB65D8-4476-419B-B663-4E948643B6EB}">
      <dsp:nvSpPr>
        <dsp:cNvPr id="0" name=""/>
        <dsp:cNvSpPr/>
      </dsp:nvSpPr>
      <dsp:spPr>
        <a:xfrm>
          <a:off x="4722905" y="3975682"/>
          <a:ext cx="2438997" cy="1219498"/>
        </a:xfrm>
        <a:prstGeom prst="roundRect">
          <a:avLst/>
        </a:prstGeom>
        <a:solidFill>
          <a:schemeClr val="accent1">
            <a:shade val="80000"/>
            <a:hueOff val="-250911"/>
            <a:satOff val="-17530"/>
            <a:lumOff val="1649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Control the </a:t>
          </a:r>
          <a:r>
            <a:rPr lang="fr-FR" sz="3000" kern="1200" dirty="0" err="1" smtClean="0"/>
            <a:t>Outcome</a:t>
          </a:r>
          <a:r>
            <a:rPr lang="fr-FR" sz="3000" kern="1200" dirty="0" smtClean="0"/>
            <a:t> </a:t>
          </a:r>
          <a:endParaRPr lang="fr-FR" sz="3000" kern="1200" dirty="0"/>
        </a:p>
      </dsp:txBody>
      <dsp:txXfrm>
        <a:off x="4782436" y="4035213"/>
        <a:ext cx="2319935" cy="1100436"/>
      </dsp:txXfrm>
    </dsp:sp>
    <dsp:sp modelId="{D3300FC4-3DF9-4999-9D43-52BF12602DFD}">
      <dsp:nvSpPr>
        <dsp:cNvPr id="0" name=""/>
        <dsp:cNvSpPr/>
      </dsp:nvSpPr>
      <dsp:spPr>
        <a:xfrm>
          <a:off x="2139896" y="3975682"/>
          <a:ext cx="2438997" cy="1219498"/>
        </a:xfrm>
        <a:prstGeom prst="roundRect">
          <a:avLst/>
        </a:prstGeom>
        <a:solidFill>
          <a:schemeClr val="accent1">
            <a:shade val="80000"/>
            <a:hueOff val="-376367"/>
            <a:satOff val="-26295"/>
            <a:lumOff val="2474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err="1" smtClean="0"/>
            <a:t>Cope</a:t>
          </a:r>
          <a:r>
            <a:rPr lang="fr-FR" sz="3000" kern="1200" dirty="0" smtClean="0"/>
            <a:t> </a:t>
          </a:r>
          <a:r>
            <a:rPr lang="fr-FR" sz="3000" kern="1200" dirty="0" err="1" smtClean="0"/>
            <a:t>with</a:t>
          </a:r>
          <a:r>
            <a:rPr lang="fr-FR" sz="3000" kern="1200" dirty="0" smtClean="0"/>
            <a:t> the </a:t>
          </a:r>
          <a:r>
            <a:rPr lang="fr-FR" sz="3000" kern="1200" dirty="0" err="1" smtClean="0"/>
            <a:t>Outcome</a:t>
          </a:r>
          <a:endParaRPr lang="fr-FR" sz="3000" kern="1200" dirty="0"/>
        </a:p>
      </dsp:txBody>
      <dsp:txXfrm>
        <a:off x="2199427" y="4035213"/>
        <a:ext cx="2319935" cy="1100436"/>
      </dsp:txXfrm>
    </dsp:sp>
    <dsp:sp modelId="{E0A0C783-B240-4323-B9AD-E0ACA9A4F0FF}">
      <dsp:nvSpPr>
        <dsp:cNvPr id="0" name=""/>
        <dsp:cNvSpPr/>
      </dsp:nvSpPr>
      <dsp:spPr>
        <a:xfrm>
          <a:off x="1341702" y="1519094"/>
          <a:ext cx="2438997" cy="1219498"/>
        </a:xfrm>
        <a:prstGeom prst="roundRect">
          <a:avLst/>
        </a:prstGeom>
        <a:solidFill>
          <a:schemeClr val="accent1">
            <a:shade val="80000"/>
            <a:hueOff val="-501823"/>
            <a:satOff val="-35060"/>
            <a:lumOff val="3299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Innovations</a:t>
          </a:r>
          <a:endParaRPr lang="fr-FR" sz="3000" kern="1200" dirty="0"/>
        </a:p>
      </dsp:txBody>
      <dsp:txXfrm>
        <a:off x="1401233" y="1578625"/>
        <a:ext cx="2319935" cy="1100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31F99-43C7-4089-8EEC-2F8B332A5BD5}">
      <dsp:nvSpPr>
        <dsp:cNvPr id="0" name=""/>
        <dsp:cNvSpPr/>
      </dsp:nvSpPr>
      <dsp:spPr>
        <a:xfrm>
          <a:off x="2924012" y="0"/>
          <a:ext cx="1954684" cy="1369521"/>
        </a:xfrm>
        <a:prstGeom prst="trapezoid">
          <a:avLst>
            <a:gd name="adj" fmla="val 71364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smtClean="0">
            <a:ln/>
          </a:endParaRP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ln/>
            </a:rPr>
            <a:t>Physical</a:t>
          </a:r>
          <a:endParaRPr lang="fr-FR" sz="3700" kern="1200" dirty="0">
            <a:ln/>
          </a:endParaRPr>
        </a:p>
      </dsp:txBody>
      <dsp:txXfrm>
        <a:off x="2924012" y="0"/>
        <a:ext cx="1954684" cy="1369521"/>
      </dsp:txXfrm>
    </dsp:sp>
    <dsp:sp modelId="{FC46A45F-4234-4C4E-B705-A058AE12EFDA}">
      <dsp:nvSpPr>
        <dsp:cNvPr id="0" name=""/>
        <dsp:cNvSpPr/>
      </dsp:nvSpPr>
      <dsp:spPr>
        <a:xfrm>
          <a:off x="1954684" y="1378396"/>
          <a:ext cx="3909368" cy="1369521"/>
        </a:xfrm>
        <a:prstGeom prst="trapezoid">
          <a:avLst>
            <a:gd name="adj" fmla="val 71364"/>
          </a:avLst>
        </a:prstGeom>
        <a:solidFill>
          <a:schemeClr val="accent1">
            <a:shade val="80000"/>
            <a:hueOff val="-167274"/>
            <a:satOff val="-11687"/>
            <a:lumOff val="109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err="1" smtClean="0">
              <a:ln/>
            </a:rPr>
            <a:t>Sociological</a:t>
          </a:r>
          <a:endParaRPr lang="fr-FR" sz="3000" kern="1200" dirty="0">
            <a:ln/>
          </a:endParaRPr>
        </a:p>
      </dsp:txBody>
      <dsp:txXfrm>
        <a:off x="2638823" y="1378396"/>
        <a:ext cx="2541089" cy="1369521"/>
      </dsp:txXfrm>
    </dsp:sp>
    <dsp:sp modelId="{3F7B02CE-2613-4C19-8143-C1944582D077}">
      <dsp:nvSpPr>
        <dsp:cNvPr id="0" name=""/>
        <dsp:cNvSpPr/>
      </dsp:nvSpPr>
      <dsp:spPr>
        <a:xfrm>
          <a:off x="977342" y="2739043"/>
          <a:ext cx="5864052" cy="1369521"/>
        </a:xfrm>
        <a:prstGeom prst="trapezoid">
          <a:avLst>
            <a:gd name="adj" fmla="val 71364"/>
          </a:avLst>
        </a:prstGeom>
        <a:solidFill>
          <a:schemeClr val="accent1">
            <a:shade val="80000"/>
            <a:hueOff val="-334549"/>
            <a:satOff val="-23373"/>
            <a:lumOff val="219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smtClean="0">
              <a:ln/>
            </a:rPr>
            <a:t>Psychological</a:t>
          </a:r>
          <a:endParaRPr lang="fr-FR" sz="3700" kern="1200" dirty="0">
            <a:ln/>
          </a:endParaRPr>
        </a:p>
      </dsp:txBody>
      <dsp:txXfrm>
        <a:off x="2003551" y="2739043"/>
        <a:ext cx="3811634" cy="1369521"/>
      </dsp:txXfrm>
    </dsp:sp>
    <dsp:sp modelId="{7283ACF0-5DC8-447D-A6B5-FA1C85FE95DE}">
      <dsp:nvSpPr>
        <dsp:cNvPr id="0" name=""/>
        <dsp:cNvSpPr/>
      </dsp:nvSpPr>
      <dsp:spPr>
        <a:xfrm>
          <a:off x="0" y="4098184"/>
          <a:ext cx="7818737" cy="1369521"/>
        </a:xfrm>
        <a:prstGeom prst="trapezoid">
          <a:avLst>
            <a:gd name="adj" fmla="val 71364"/>
          </a:avLst>
        </a:prstGeom>
        <a:solidFill>
          <a:schemeClr val="accent1">
            <a:shade val="80000"/>
            <a:hueOff val="-501823"/>
            <a:satOff val="-35060"/>
            <a:lumOff val="329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400" kern="1200" smtClean="0">
              <a:ln/>
            </a:rPr>
            <a:t>Neurological</a:t>
          </a:r>
          <a:endParaRPr lang="fr-FR" sz="5400" kern="1200" dirty="0">
            <a:ln/>
          </a:endParaRPr>
        </a:p>
      </dsp:txBody>
      <dsp:txXfrm>
        <a:off x="1368278" y="4098184"/>
        <a:ext cx="5082179" cy="1369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7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6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4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7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8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33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61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0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5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2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3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6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26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2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8DF8DC5-91FA-425F-BAD2-4CB3E59E339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2013D8-FA22-44BF-80DE-6065C5058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418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14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5000" endPos="5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3857348"/>
            <a:ext cx="12191999" cy="19052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INVENTING THE FUTURE IN CHANGING TIMES</a:t>
            </a:r>
            <a:r>
              <a:rPr lang="fr-FR" sz="3200" b="1" dirty="0">
                <a:solidFill>
                  <a:schemeClr val="tx1"/>
                </a:solidFill>
              </a:rPr>
              <a:t/>
            </a:r>
            <a:br>
              <a:rPr lang="fr-FR" sz="32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Overcoming the Fear of Innovation and Change</a:t>
            </a:r>
            <a:endParaRPr lang="en-GB" sz="4000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5883965"/>
            <a:ext cx="9144000" cy="9740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Marianne" panose="02000000000000000000" pitchFamily="50" charset="0"/>
              </a:rPr>
              <a:t>Emilie </a:t>
            </a:r>
            <a:r>
              <a:rPr lang="en-GB" sz="1600" dirty="0" err="1" smtClean="0">
                <a:latin typeface="Marianne" panose="02000000000000000000" pitchFamily="50" charset="0"/>
              </a:rPr>
              <a:t>Cleret</a:t>
            </a:r>
            <a:endParaRPr lang="en-GB" sz="1600" dirty="0" smtClean="0"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Marianne" panose="02000000000000000000" pitchFamily="50" charset="0"/>
              </a:rPr>
              <a:t>Senior Advisor to the President of the French Defence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latin typeface="Marianne" panose="02000000000000000000" pitchFamily="50" charset="0"/>
              </a:rPr>
              <a:t>Chief Academic Officer for English Studies</a:t>
            </a:r>
            <a:endParaRPr lang="en-GB" sz="1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35955"/>
              </p:ext>
            </p:extLst>
          </p:nvPr>
        </p:nvGraphicFramePr>
        <p:xfrm>
          <a:off x="1395792" y="698752"/>
          <a:ext cx="9301799" cy="519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7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02637"/>
              </p:ext>
            </p:extLst>
          </p:nvPr>
        </p:nvGraphicFramePr>
        <p:xfrm>
          <a:off x="2213030" y="661953"/>
          <a:ext cx="7818737" cy="547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8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2206" y="806864"/>
            <a:ext cx="4661382" cy="2397975"/>
          </a:xfrm>
        </p:spPr>
        <p:txBody>
          <a:bodyPr>
            <a:normAutofit lnSpcReduction="10000"/>
          </a:bodyPr>
          <a:lstStyle/>
          <a:p>
            <a:pPr marL="36900" indent="0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rgbClr val="D45330"/>
                </a:solidFill>
                <a:sym typeface="Wingdings" panose="05000000000000000000" pitchFamily="2" charset="2"/>
              </a:rPr>
              <a:t></a:t>
            </a:r>
            <a:r>
              <a:rPr lang="fr-FR" sz="2800" b="1" dirty="0" err="1" smtClean="0"/>
              <a:t>Neurological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needs</a:t>
            </a:r>
            <a:endParaRPr lang="fr-FR" sz="2800" dirty="0" smtClean="0"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 err="1" smtClean="0">
                <a:effectLst/>
              </a:rPr>
              <a:t>Need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for </a:t>
            </a:r>
            <a:r>
              <a:rPr lang="fr-FR" dirty="0" err="1">
                <a:effectLst/>
              </a:rPr>
              <a:t>certainty</a:t>
            </a:r>
            <a:r>
              <a:rPr lang="fr-FR" dirty="0">
                <a:effectLst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err="1">
                <a:effectLst/>
              </a:rPr>
              <a:t>Need</a:t>
            </a:r>
            <a:r>
              <a:rPr lang="fr-FR" dirty="0">
                <a:effectLst/>
              </a:rPr>
              <a:t> for </a:t>
            </a:r>
            <a:r>
              <a:rPr lang="fr-FR" dirty="0" err="1" smtClean="0">
                <a:effectLst/>
              </a:rPr>
              <a:t>cerebration</a:t>
            </a:r>
            <a:endParaRPr lang="fr-FR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err="1">
                <a:effectLst/>
              </a:rPr>
              <a:t>Need</a:t>
            </a:r>
            <a:r>
              <a:rPr lang="fr-FR" dirty="0">
                <a:effectLst/>
              </a:rPr>
              <a:t> for </a:t>
            </a:r>
            <a:r>
              <a:rPr lang="fr-FR" dirty="0" smtClean="0">
                <a:effectLst/>
              </a:rPr>
              <a:t>routine</a:t>
            </a:r>
            <a:endParaRPr lang="en-GB" dirty="0">
              <a:effectLst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2207" y="3674351"/>
            <a:ext cx="3584664" cy="22470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800" b="1" dirty="0" smtClean="0">
                <a:solidFill>
                  <a:srgbClr val="C34B2C"/>
                </a:solidFill>
                <a:sym typeface="Wingdings" panose="05000000000000000000" pitchFamily="2" charset="2"/>
              </a:rPr>
              <a:t></a:t>
            </a:r>
            <a:r>
              <a:rPr lang="fr-FR" sz="2800" b="1" dirty="0" err="1" smtClean="0"/>
              <a:t>Psychological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needs</a:t>
            </a:r>
            <a:endParaRPr lang="fr-FR" sz="2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en-GB" dirty="0"/>
              <a:t>self-esteem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err="1"/>
              <a:t>Need</a:t>
            </a:r>
            <a:r>
              <a:rPr lang="fr-FR" dirty="0"/>
              <a:t> for </a:t>
            </a:r>
            <a:r>
              <a:rPr lang="en-GB" dirty="0"/>
              <a:t>confidence</a:t>
            </a: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err="1"/>
              <a:t>Need</a:t>
            </a:r>
            <a:r>
              <a:rPr lang="fr-FR" dirty="0"/>
              <a:t> for </a:t>
            </a:r>
            <a:r>
              <a:rPr lang="en-GB" dirty="0"/>
              <a:t>control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557421" y="243132"/>
            <a:ext cx="5974672" cy="112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397623" y="1533827"/>
            <a:ext cx="6516210" cy="16710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Avoid </a:t>
            </a:r>
            <a:r>
              <a:rPr lang="en-GB" dirty="0"/>
              <a:t>absolute shock 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Carve </a:t>
            </a:r>
            <a:r>
              <a:rPr lang="en-GB" dirty="0"/>
              <a:t>out </a:t>
            </a:r>
            <a:r>
              <a:rPr lang="en-GB" dirty="0" smtClean="0"/>
              <a:t>space</a:t>
            </a:r>
            <a:endParaRPr lang="en-GB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5397623" y="4029458"/>
            <a:ext cx="6516210" cy="224705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Value past </a:t>
            </a:r>
            <a:r>
              <a:rPr lang="en-GB" dirty="0"/>
              <a:t>achievements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Focus on </a:t>
            </a:r>
            <a:r>
              <a:rPr lang="en-GB" dirty="0"/>
              <a:t>benefits </a:t>
            </a:r>
            <a:r>
              <a:rPr lang="en-GB" dirty="0" smtClean="0"/>
              <a:t>and </a:t>
            </a:r>
            <a:r>
              <a:rPr lang="en-GB" dirty="0"/>
              <a:t>improvement </a:t>
            </a:r>
            <a:endParaRPr lang="en-GB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Give autonomy</a:t>
            </a:r>
            <a:endParaRPr lang="en-GB" dirty="0"/>
          </a:p>
          <a:p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499717" y="322990"/>
            <a:ext cx="6090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How do you address these needs in times of change?</a:t>
            </a:r>
          </a:p>
          <a:p>
            <a:endParaRPr lang="en-GB" sz="28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3498" t="7928" r="17963" b="10145"/>
          <a:stretch/>
        </p:blipFill>
        <p:spPr>
          <a:xfrm>
            <a:off x="4117020" y="1255185"/>
            <a:ext cx="1003177" cy="22282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23498" t="7928" r="17963" b="10145"/>
          <a:stretch/>
        </p:blipFill>
        <p:spPr>
          <a:xfrm>
            <a:off x="4117019" y="3931801"/>
            <a:ext cx="1003177" cy="22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57421" y="243132"/>
            <a:ext cx="5974672" cy="1127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2206" y="806864"/>
            <a:ext cx="3993539" cy="2397975"/>
          </a:xfrm>
        </p:spPr>
        <p:txBody>
          <a:bodyPr>
            <a:normAutofit/>
          </a:bodyPr>
          <a:lstStyle/>
          <a:p>
            <a:pPr marL="36900" indent="0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rgbClr val="D15130"/>
                </a:solidFill>
                <a:sym typeface="Wingdings" panose="05000000000000000000" pitchFamily="2" charset="2"/>
              </a:rPr>
              <a:t></a:t>
            </a:r>
            <a:r>
              <a:rPr lang="fr-FR" sz="2800" b="1" dirty="0"/>
              <a:t>Social </a:t>
            </a:r>
            <a:r>
              <a:rPr lang="fr-FR" sz="2800" b="1" dirty="0" err="1" smtClean="0"/>
              <a:t>needs</a:t>
            </a:r>
            <a:endParaRPr lang="fr-FR" sz="2800" dirty="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>
                <a:effectLst/>
              </a:rPr>
              <a:t>The need for meaning and </a:t>
            </a:r>
            <a:r>
              <a:rPr lang="en-GB" dirty="0" smtClean="0">
                <a:effectLst/>
              </a:rPr>
              <a:t>purpose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2207" y="3674351"/>
            <a:ext cx="3727532" cy="22470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800" b="1" dirty="0" smtClean="0">
                <a:solidFill>
                  <a:srgbClr val="D05130"/>
                </a:solidFill>
                <a:sym typeface="Wingdings" panose="05000000000000000000" pitchFamily="2" charset="2"/>
              </a:rPr>
              <a:t></a:t>
            </a:r>
            <a:r>
              <a:rPr lang="fr-FR" sz="2800" b="1" dirty="0"/>
              <a:t>Physical </a:t>
            </a:r>
            <a:r>
              <a:rPr lang="fr-FR" sz="2800" b="1" dirty="0" err="1" smtClean="0"/>
              <a:t>needs</a:t>
            </a:r>
            <a:endParaRPr lang="fr-FR" sz="28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effectLst/>
              </a:rPr>
              <a:t>N</a:t>
            </a:r>
            <a:r>
              <a:rPr lang="en-GB" dirty="0" smtClean="0">
                <a:effectLst/>
              </a:rPr>
              <a:t>eed </a:t>
            </a:r>
            <a:r>
              <a:rPr lang="en-GB" dirty="0">
                <a:effectLst/>
              </a:rPr>
              <a:t>for security and </a:t>
            </a:r>
            <a:r>
              <a:rPr lang="en-GB" dirty="0" smtClean="0">
                <a:effectLst/>
              </a:rPr>
              <a:t>comfort</a:t>
            </a:r>
            <a:endParaRPr lang="en-GB" dirty="0"/>
          </a:p>
          <a:p>
            <a:endParaRPr lang="en-GB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5397623" y="1718584"/>
            <a:ext cx="6516210" cy="11262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effectLst/>
              </a:rPr>
              <a:t>Interaction </a:t>
            </a:r>
            <a:r>
              <a:rPr lang="en-GB" dirty="0">
                <a:effectLst/>
              </a:rPr>
              <a:t>with </a:t>
            </a:r>
            <a:r>
              <a:rPr lang="en-GB" dirty="0" smtClean="0">
                <a:effectLst/>
              </a:rPr>
              <a:t>stakeholders</a:t>
            </a:r>
            <a:endParaRPr lang="en-GB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5397623" y="4353654"/>
            <a:ext cx="6516210" cy="144031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Honesty </a:t>
            </a:r>
            <a:r>
              <a:rPr lang="en-GB" dirty="0"/>
              <a:t>about potential </a:t>
            </a:r>
            <a:r>
              <a:rPr lang="en-GB" dirty="0" smtClean="0"/>
              <a:t>consequences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Collectively </a:t>
            </a:r>
            <a:r>
              <a:rPr lang="en-GB" dirty="0"/>
              <a:t>identifying the negative potential outcomes to prevent them </a:t>
            </a:r>
            <a:r>
              <a:rPr lang="en-GB" dirty="0" smtClean="0"/>
              <a:t>together </a:t>
            </a:r>
            <a:endParaRPr lang="en-GB" dirty="0"/>
          </a:p>
          <a:p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499717" y="303502"/>
            <a:ext cx="6090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How do you address these needs in times of change?</a:t>
            </a:r>
          </a:p>
          <a:p>
            <a:endParaRPr lang="en-GB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23498" t="7928" r="17963" b="10145"/>
          <a:stretch/>
        </p:blipFill>
        <p:spPr>
          <a:xfrm>
            <a:off x="4307588" y="1551016"/>
            <a:ext cx="657913" cy="14613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3498" t="7928" r="17963" b="10145"/>
          <a:stretch/>
        </p:blipFill>
        <p:spPr>
          <a:xfrm>
            <a:off x="4283839" y="4206919"/>
            <a:ext cx="657913" cy="14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3400145" y="1344646"/>
            <a:ext cx="5193437" cy="49271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44" y="1646058"/>
            <a:ext cx="4059237" cy="4059237"/>
          </a:xfrm>
        </p:spPr>
      </p:pic>
      <p:sp>
        <p:nvSpPr>
          <p:cNvPr id="2" name="ZoneTexte 1"/>
          <p:cNvSpPr txBox="1"/>
          <p:nvPr/>
        </p:nvSpPr>
        <p:spPr>
          <a:xfrm>
            <a:off x="3400145" y="178277"/>
            <a:ext cx="5287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FICTION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8047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84475" y="143734"/>
            <a:ext cx="5384169" cy="823912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r-FR" sz="3600" b="1" dirty="0" err="1"/>
              <a:t>What</a:t>
            </a:r>
            <a:r>
              <a:rPr lang="fr-FR" sz="3600" b="1" dirty="0"/>
              <a:t> about the </a:t>
            </a:r>
            <a:r>
              <a:rPr lang="fr-FR" sz="3600" b="1" dirty="0" err="1"/>
              <a:t>military</a:t>
            </a:r>
            <a:r>
              <a:rPr lang="fr-FR" sz="3600" b="1" dirty="0"/>
              <a:t>?</a:t>
            </a:r>
            <a:endParaRPr lang="en-GB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-111033" y="1109688"/>
            <a:ext cx="5073650" cy="3203575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575"/>
              </a:spcBef>
            </a:pPr>
            <a:r>
              <a:rPr lang="en-GB" sz="2600" dirty="0"/>
              <a:t>Strategic empathy</a:t>
            </a:r>
          </a:p>
          <a:p>
            <a:pPr lvl="1">
              <a:lnSpc>
                <a:spcPct val="150000"/>
              </a:lnSpc>
              <a:spcBef>
                <a:spcPts val="575"/>
              </a:spcBef>
            </a:pPr>
            <a:r>
              <a:rPr lang="en-GB" sz="2600" dirty="0"/>
              <a:t>A simulator for reality</a:t>
            </a:r>
          </a:p>
          <a:p>
            <a:pPr lvl="1">
              <a:lnSpc>
                <a:spcPct val="150000"/>
              </a:lnSpc>
              <a:spcBef>
                <a:spcPts val="575"/>
              </a:spcBef>
            </a:pPr>
            <a:r>
              <a:rPr lang="en-GB" sz="2600" dirty="0"/>
              <a:t>Open-mindedness</a:t>
            </a:r>
          </a:p>
          <a:p>
            <a:pPr lvl="1">
              <a:lnSpc>
                <a:spcPct val="150000"/>
              </a:lnSpc>
              <a:spcBef>
                <a:spcPts val="575"/>
              </a:spcBef>
            </a:pPr>
            <a:r>
              <a:rPr lang="en-GB" sz="2600" dirty="0"/>
              <a:t>Creative problem-solving</a:t>
            </a:r>
          </a:p>
          <a:p>
            <a:endParaRPr lang="en-GB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7008812" y="2993486"/>
            <a:ext cx="5183187" cy="823912"/>
          </a:xfrm>
        </p:spPr>
        <p:txBody>
          <a:bodyPr>
            <a:normAutofit/>
          </a:bodyPr>
          <a:lstStyle/>
          <a:p>
            <a:pPr marL="36900" indent="0" algn="r">
              <a:buNone/>
            </a:pPr>
            <a:r>
              <a:rPr lang="fr-FR" sz="3200" b="1" dirty="0" smtClean="0"/>
              <a:t>At the French </a:t>
            </a:r>
            <a:r>
              <a:rPr lang="fr-FR" sz="3200" b="1" dirty="0" err="1" smtClean="0"/>
              <a:t>War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College</a:t>
            </a:r>
            <a:endParaRPr lang="en-GB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6152225" y="3960628"/>
            <a:ext cx="6039775" cy="282191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 smtClean="0">
                <a:sym typeface="Wingdings" panose="05000000000000000000" pitchFamily="2" charset="2"/>
              </a:rPr>
              <a:t> </a:t>
            </a:r>
            <a:r>
              <a:rPr lang="en-GB" sz="2800" dirty="0" smtClean="0"/>
              <a:t>Produce a </a:t>
            </a:r>
            <a:r>
              <a:rPr lang="en-GB" sz="2800" dirty="0"/>
              <a:t>short story written in accord with fictional intelligence </a:t>
            </a:r>
            <a:r>
              <a:rPr lang="en-GB" sz="2800" dirty="0" smtClean="0"/>
              <a:t>guidelines.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>
                <a:sym typeface="Wingdings" panose="05000000000000000000" pitchFamily="2" charset="2"/>
              </a:rPr>
              <a:t> </a:t>
            </a:r>
            <a:r>
              <a:rPr lang="en-GB" sz="2800" dirty="0" smtClean="0"/>
              <a:t>Judged </a:t>
            </a:r>
            <a:r>
              <a:rPr lang="en-GB" sz="2800" dirty="0"/>
              <a:t>by established experts in the field of foresight (SGDSN, ASO, DGRIS)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967646"/>
            <a:ext cx="70755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122416" y="3817398"/>
            <a:ext cx="7069583" cy="158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8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980901" y="192202"/>
            <a:ext cx="10353762" cy="970450"/>
          </a:xfrm>
        </p:spPr>
        <p:txBody>
          <a:bodyPr/>
          <a:lstStyle/>
          <a:p>
            <a:r>
              <a:rPr lang="en-GB" i="1" dirty="0"/>
              <a:t>S</a:t>
            </a:r>
            <a:r>
              <a:rPr lang="en-GB" i="1" dirty="0" smtClean="0"/>
              <a:t>tory-telling </a:t>
            </a:r>
            <a:r>
              <a:rPr lang="en-GB" i="1" dirty="0"/>
              <a:t>in the context of FICINT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41140" y="1525706"/>
            <a:ext cx="5234126" cy="5102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 smtClean="0">
                <a:solidFill>
                  <a:srgbClr val="B34119"/>
                </a:solidFill>
              </a:rPr>
              <a:t>Providing (data) or persuading?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13" name="Connecteur en angle 12"/>
          <p:cNvCxnSpPr/>
          <p:nvPr/>
        </p:nvCxnSpPr>
        <p:spPr>
          <a:xfrm>
            <a:off x="980901" y="2219498"/>
            <a:ext cx="498764" cy="390698"/>
          </a:xfrm>
          <a:prstGeom prst="bentConnector3">
            <a:avLst>
              <a:gd name="adj1" fmla="val -333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662544" y="2256486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Leaders must understand where their audience is coming from, what </a:t>
            </a:r>
            <a:r>
              <a:rPr lang="en-GB" sz="2400" dirty="0" smtClean="0"/>
              <a:t>is </a:t>
            </a:r>
            <a:r>
              <a:rPr lang="en-GB" sz="2400" dirty="0"/>
              <a:t>preventing them from accepting the data.</a:t>
            </a:r>
          </a:p>
        </p:txBody>
      </p:sp>
      <p:cxnSp>
        <p:nvCxnSpPr>
          <p:cNvPr id="22" name="Connecteur en angle 21"/>
          <p:cNvCxnSpPr/>
          <p:nvPr/>
        </p:nvCxnSpPr>
        <p:spPr>
          <a:xfrm>
            <a:off x="980901" y="3419517"/>
            <a:ext cx="498764" cy="390698"/>
          </a:xfrm>
          <a:prstGeom prst="bentConnector3">
            <a:avLst>
              <a:gd name="adj1" fmla="val -333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662544" y="3508454"/>
            <a:ext cx="933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</a:t>
            </a:r>
            <a:r>
              <a:rPr lang="en-GB" sz="2400" dirty="0" smtClean="0"/>
              <a:t>eadership </a:t>
            </a:r>
            <a:r>
              <a:rPr lang="en-GB" sz="2400" dirty="0"/>
              <a:t>storytelling can help your audience understand and recognize what kind of action is needed </a:t>
            </a:r>
            <a:r>
              <a:rPr lang="en-GB" sz="2400" dirty="0" smtClean="0"/>
              <a:t>next, </a:t>
            </a:r>
            <a:r>
              <a:rPr lang="en-GB" sz="2400" dirty="0"/>
              <a:t>it gives data context. </a:t>
            </a:r>
          </a:p>
        </p:txBody>
      </p:sp>
      <p:cxnSp>
        <p:nvCxnSpPr>
          <p:cNvPr id="24" name="Connecteur en angle 23"/>
          <p:cNvCxnSpPr/>
          <p:nvPr/>
        </p:nvCxnSpPr>
        <p:spPr>
          <a:xfrm>
            <a:off x="980901" y="4619536"/>
            <a:ext cx="498764" cy="390698"/>
          </a:xfrm>
          <a:prstGeom prst="bentConnector3">
            <a:avLst>
              <a:gd name="adj1" fmla="val -333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662545" y="4619536"/>
            <a:ext cx="9335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FICINT </a:t>
            </a:r>
            <a:r>
              <a:rPr lang="en-GB" sz="2400" dirty="0" smtClean="0"/>
              <a:t>bring together </a:t>
            </a:r>
            <a:r>
              <a:rPr lang="en-GB" sz="2400" dirty="0"/>
              <a:t>in one story the two foundations to understand upcoming change</a:t>
            </a:r>
          </a:p>
          <a:p>
            <a:pPr lvl="0"/>
            <a:r>
              <a:rPr lang="en-GB" sz="2400" dirty="0" smtClean="0"/>
              <a:t>	</a:t>
            </a:r>
            <a:r>
              <a:rPr lang="en-GB" sz="2400" b="1" dirty="0" smtClean="0"/>
              <a:t>The </a:t>
            </a:r>
            <a:r>
              <a:rPr lang="en-GB" sz="2400" b="1" dirty="0"/>
              <a:t>story to persuade </a:t>
            </a:r>
            <a:r>
              <a:rPr lang="en-GB" sz="2400" dirty="0"/>
              <a:t>(fictional)</a:t>
            </a:r>
          </a:p>
          <a:p>
            <a:pPr lvl="0"/>
            <a:r>
              <a:rPr lang="en-GB" sz="2400" dirty="0" smtClean="0"/>
              <a:t>	</a:t>
            </a:r>
            <a:r>
              <a:rPr lang="en-GB" sz="2400" b="1" dirty="0" smtClean="0"/>
              <a:t>The </a:t>
            </a:r>
            <a:r>
              <a:rPr lang="en-GB" sz="2400" b="1" dirty="0"/>
              <a:t>data to prove the course of change </a:t>
            </a:r>
            <a:r>
              <a:rPr lang="en-GB" sz="2400" dirty="0"/>
              <a:t>(intelligence)</a:t>
            </a:r>
          </a:p>
        </p:txBody>
      </p:sp>
    </p:spTree>
    <p:extLst>
      <p:ext uri="{BB962C8B-B14F-4D97-AF65-F5344CB8AC3E}">
        <p14:creationId xmlns:p14="http://schemas.microsoft.com/office/powerpoint/2010/main" val="40383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183" y="2345009"/>
            <a:ext cx="10353762" cy="2058316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	</a:t>
            </a:r>
            <a:r>
              <a:rPr lang="en-GB" sz="3200" dirty="0" smtClean="0"/>
              <a:t>FICINT </a:t>
            </a:r>
            <a:r>
              <a:rPr lang="en-GB" sz="3200" dirty="0"/>
              <a:t>is not about predicting the future; it is about inventing the future with the information we have today and this is how you generate innovation.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2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254</Words>
  <Application>Microsoft Office PowerPoint</Application>
  <PresentationFormat>Grand écran</PresentationFormat>
  <Paragraphs>53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Calisto MT</vt:lpstr>
      <vt:lpstr>Marianne</vt:lpstr>
      <vt:lpstr>Trebuchet MS</vt:lpstr>
      <vt:lpstr>Wingdings</vt:lpstr>
      <vt:lpstr>Wingdings 2</vt:lpstr>
      <vt:lpstr>Ardoise</vt:lpstr>
      <vt:lpstr>INVENTING THE FUTURE IN CHANGING TIMES Overcoming the Fear of Innovation and Change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Story-telling in the context of FICINT</vt:lpstr>
      <vt:lpstr>Présentation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52</cp:revision>
  <dcterms:created xsi:type="dcterms:W3CDTF">2024-05-12T00:07:43Z</dcterms:created>
  <dcterms:modified xsi:type="dcterms:W3CDTF">2024-10-14T20:58:12Z</dcterms:modified>
</cp:coreProperties>
</file>