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8" r:id="rId6"/>
    <p:sldId id="295" r:id="rId7"/>
    <p:sldId id="279" r:id="rId8"/>
    <p:sldId id="281" r:id="rId9"/>
    <p:sldId id="282" r:id="rId10"/>
    <p:sldId id="283" r:id="rId11"/>
    <p:sldId id="280" r:id="rId12"/>
    <p:sldId id="286" r:id="rId13"/>
    <p:sldId id="288" r:id="rId14"/>
    <p:sldId id="289" r:id="rId15"/>
    <p:sldId id="290" r:id="rId16"/>
    <p:sldId id="291" r:id="rId17"/>
    <p:sldId id="292" r:id="rId18"/>
    <p:sldId id="293" r:id="rId19"/>
    <p:sldId id="294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1" autoAdjust="0"/>
    <p:restoredTop sz="69776" autoAdjust="0"/>
  </p:normalViewPr>
  <p:slideViewPr>
    <p:cSldViewPr snapToGrid="0">
      <p:cViewPr varScale="1">
        <p:scale>
          <a:sx n="60" d="100"/>
          <a:sy n="60" d="100"/>
        </p:scale>
        <p:origin x="1181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B7058-2BC0-41E3-B060-3A7FF76053E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F33121-80C4-4BD2-9EC2-F14CE5EADF0A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mtClean="0">
              <a:solidFill>
                <a:schemeClr val="tx1"/>
              </a:solidFill>
            </a:rPr>
            <a:t>2H</a:t>
          </a:r>
          <a:endParaRPr lang="en-US">
            <a:solidFill>
              <a:schemeClr val="tx1"/>
            </a:solidFill>
          </a:endParaRPr>
        </a:p>
      </dgm:t>
    </dgm:pt>
    <dgm:pt modelId="{F71FA7D4-8B59-4B94-BE76-38B17DE47621}" type="parTrans" cxnId="{FF81CB86-0B57-4B0D-9A4D-9A6D77593D59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012D9CB-8258-4C59-BBB3-8869CEE20676}" type="sibTrans" cxnId="{FF81CB86-0B57-4B0D-9A4D-9A6D77593D5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2DA5D59-9AB7-462D-8F83-21B91A14409A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2E</a:t>
          </a:r>
        </a:p>
      </dgm:t>
    </dgm:pt>
    <dgm:pt modelId="{FBDCC747-A2AE-4EE4-BB88-FA598FFCF32B}" type="parTrans" cxnId="{0065FBA0-329F-40C9-907A-3D13BF6A4FB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E074971-7391-4CB6-B94F-5BF738F35831}" type="sibTrans" cxnId="{0065FBA0-329F-40C9-907A-3D13BF6A4FB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6BA8DE-76A3-4C04-8F6F-F0DBF2B29BAC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>
              <a:solidFill>
                <a:schemeClr val="tx1"/>
              </a:solidFill>
            </a:rPr>
            <a:t>3M</a:t>
          </a:r>
        </a:p>
      </dgm:t>
    </dgm:pt>
    <dgm:pt modelId="{7BE9BF72-5DCF-40F9-9929-418188E09886}" type="sibTrans" cxnId="{8822FF65-C30A-43E9-AC7E-BB96ECAC5B2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FFBB0CB-ECD3-4543-9D5A-4B781C378D59}" type="parTrans" cxnId="{8822FF65-C30A-43E9-AC7E-BB96ECAC5B2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1BB09F-492C-4720-897A-54725E1E9378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180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1M</a:t>
          </a:r>
        </a:p>
      </dgm:t>
    </dgm:pt>
    <dgm:pt modelId="{543E04B9-C7EE-4524-9E41-5FDAA259887C}" type="sibTrans" cxnId="{F02918AB-A312-45EB-9A23-0662B695458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690264D-F176-4DC3-95C3-EA801A1266CE}" type="parTrans" cxnId="{F02918AB-A312-45EB-9A23-0662B695458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8007C4B-8BBB-4AB1-8B20-3093AC73A5F0}" type="pres">
      <dgm:prSet presAssocID="{BDCB7058-2BC0-41E3-B060-3A7FF76053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3E303B-E15C-40E8-8D1E-EFC508EF11D7}" type="pres">
      <dgm:prSet presAssocID="{191BB09F-492C-4720-897A-54725E1E9378}" presName="root1" presStyleCnt="0"/>
      <dgm:spPr/>
    </dgm:pt>
    <dgm:pt modelId="{C8A034A4-DEDB-4D76-B460-97B068CE5B15}" type="pres">
      <dgm:prSet presAssocID="{191BB09F-492C-4720-897A-54725E1E9378}" presName="LevelOneTextNode" presStyleLbl="node0" presStyleIdx="0" presStyleCnt="1" custScaleX="70656" custScaleY="76042" custLinFactNeighborX="26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67A4FA-F45B-4011-80FF-04276926C27C}" type="pres">
      <dgm:prSet presAssocID="{191BB09F-492C-4720-897A-54725E1E9378}" presName="level2hierChild" presStyleCnt="0"/>
      <dgm:spPr/>
    </dgm:pt>
    <dgm:pt modelId="{404E280F-9F3B-4BE9-B91F-BC6C73238E8F}" type="pres">
      <dgm:prSet presAssocID="{F71FA7D4-8B59-4B94-BE76-38B17DE47621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044ADDB-28C4-44DA-8989-1F4A1DE299F0}" type="pres">
      <dgm:prSet presAssocID="{F71FA7D4-8B59-4B94-BE76-38B17DE47621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E176F30-C932-4E69-8E16-56C74DC9813F}" type="pres">
      <dgm:prSet presAssocID="{76F33121-80C4-4BD2-9EC2-F14CE5EADF0A}" presName="root2" presStyleCnt="0"/>
      <dgm:spPr/>
    </dgm:pt>
    <dgm:pt modelId="{F0ED0F4F-6C1D-45F7-B7DE-FC804C313BAF}" type="pres">
      <dgm:prSet presAssocID="{76F33121-80C4-4BD2-9EC2-F14CE5EADF0A}" presName="LevelTwoTextNode" presStyleLbl="node2" presStyleIdx="0" presStyleCnt="2" custScaleX="60317" custScaleY="73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C990F7-1B10-4FCA-A0C9-7065AC677774}" type="pres">
      <dgm:prSet presAssocID="{76F33121-80C4-4BD2-9EC2-F14CE5EADF0A}" presName="level3hierChild" presStyleCnt="0"/>
      <dgm:spPr/>
    </dgm:pt>
    <dgm:pt modelId="{8CE2D882-A9A1-419A-8385-2B8B69D064BF}" type="pres">
      <dgm:prSet presAssocID="{7FFBB0CB-ECD3-4543-9D5A-4B781C378D59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0665F831-7B00-42A1-8093-588A36CCCFC9}" type="pres">
      <dgm:prSet presAssocID="{7FFBB0CB-ECD3-4543-9D5A-4B781C378D59}" presName="connTx" presStyleLbl="parChTrans1D3" presStyleIdx="0" presStyleCnt="1"/>
      <dgm:spPr/>
      <dgm:t>
        <a:bodyPr/>
        <a:lstStyle/>
        <a:p>
          <a:endParaRPr lang="en-US"/>
        </a:p>
      </dgm:t>
    </dgm:pt>
    <dgm:pt modelId="{97CA7640-6F16-4430-B3CE-29DFC6B89F3D}" type="pres">
      <dgm:prSet presAssocID="{896BA8DE-76A3-4C04-8F6F-F0DBF2B29BAC}" presName="root2" presStyleCnt="0"/>
      <dgm:spPr/>
    </dgm:pt>
    <dgm:pt modelId="{A328AE18-AC67-4500-AB3C-19A07E39D716}" type="pres">
      <dgm:prSet presAssocID="{896BA8DE-76A3-4C04-8F6F-F0DBF2B29BAC}" presName="LevelTwoTextNode" presStyleLbl="node3" presStyleIdx="0" presStyleCnt="1" custScaleX="74292" custScaleY="60510" custLinFactNeighborX="-556" custLinFactNeighborY="503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F70AFF-E02A-4E82-ABC8-B3873ED52220}" type="pres">
      <dgm:prSet presAssocID="{896BA8DE-76A3-4C04-8F6F-F0DBF2B29BAC}" presName="level3hierChild" presStyleCnt="0"/>
      <dgm:spPr/>
    </dgm:pt>
    <dgm:pt modelId="{9E90DFA4-AC1C-4BD5-934C-9C317F689476}" type="pres">
      <dgm:prSet presAssocID="{FBDCC747-A2AE-4EE4-BB88-FA598FFCF32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2084185-BD52-4467-BFCB-74C8EB565031}" type="pres">
      <dgm:prSet presAssocID="{FBDCC747-A2AE-4EE4-BB88-FA598FFCF32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8D5724D-6122-4DFB-A248-C618F6D385B9}" type="pres">
      <dgm:prSet presAssocID="{02DA5D59-9AB7-462D-8F83-21B91A14409A}" presName="root2" presStyleCnt="0"/>
      <dgm:spPr/>
    </dgm:pt>
    <dgm:pt modelId="{97C127F8-F27C-4384-AA24-DD173CAE7455}" type="pres">
      <dgm:prSet presAssocID="{02DA5D59-9AB7-462D-8F83-21B91A14409A}" presName="LevelTwoTextNode" presStyleLbl="node2" presStyleIdx="1" presStyleCnt="2" custScaleX="65092" custScaleY="75028" custLinFactNeighborX="-942" custLinFactNeighborY="-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44FED2-B865-4519-BDEB-1297BC71395E}" type="pres">
      <dgm:prSet presAssocID="{02DA5D59-9AB7-462D-8F83-21B91A14409A}" presName="level3hierChild" presStyleCnt="0"/>
      <dgm:spPr/>
    </dgm:pt>
  </dgm:ptLst>
  <dgm:cxnLst>
    <dgm:cxn modelId="{F02918AB-A312-45EB-9A23-0662B6954589}" srcId="{BDCB7058-2BC0-41E3-B060-3A7FF76053EF}" destId="{191BB09F-492C-4720-897A-54725E1E9378}" srcOrd="0" destOrd="0" parTransId="{0690264D-F176-4DC3-95C3-EA801A1266CE}" sibTransId="{543E04B9-C7EE-4524-9E41-5FDAA259887C}"/>
    <dgm:cxn modelId="{01DAC9BA-2219-44C4-80E8-F2DBA816BC5E}" type="presOf" srcId="{BDCB7058-2BC0-41E3-B060-3A7FF76053EF}" destId="{E8007C4B-8BBB-4AB1-8B20-3093AC73A5F0}" srcOrd="0" destOrd="0" presId="urn:microsoft.com/office/officeart/2005/8/layout/hierarchy2"/>
    <dgm:cxn modelId="{FD837744-E8C9-4B20-B434-269F1153DE95}" type="presOf" srcId="{FBDCC747-A2AE-4EE4-BB88-FA598FFCF32B}" destId="{9E90DFA4-AC1C-4BD5-934C-9C317F689476}" srcOrd="0" destOrd="0" presId="urn:microsoft.com/office/officeart/2005/8/layout/hierarchy2"/>
    <dgm:cxn modelId="{BACD676C-E193-4223-AD31-CCE90FC1E21F}" type="presOf" srcId="{F71FA7D4-8B59-4B94-BE76-38B17DE47621}" destId="{B044ADDB-28C4-44DA-8989-1F4A1DE299F0}" srcOrd="1" destOrd="0" presId="urn:microsoft.com/office/officeart/2005/8/layout/hierarchy2"/>
    <dgm:cxn modelId="{FF81CB86-0B57-4B0D-9A4D-9A6D77593D59}" srcId="{191BB09F-492C-4720-897A-54725E1E9378}" destId="{76F33121-80C4-4BD2-9EC2-F14CE5EADF0A}" srcOrd="0" destOrd="0" parTransId="{F71FA7D4-8B59-4B94-BE76-38B17DE47621}" sibTransId="{F012D9CB-8258-4C59-BBB3-8869CEE20676}"/>
    <dgm:cxn modelId="{8822FF65-C30A-43E9-AC7E-BB96ECAC5B28}" srcId="{76F33121-80C4-4BD2-9EC2-F14CE5EADF0A}" destId="{896BA8DE-76A3-4C04-8F6F-F0DBF2B29BAC}" srcOrd="0" destOrd="0" parTransId="{7FFBB0CB-ECD3-4543-9D5A-4B781C378D59}" sibTransId="{7BE9BF72-5DCF-40F9-9929-418188E09886}"/>
    <dgm:cxn modelId="{0065FBA0-329F-40C9-907A-3D13BF6A4FB2}" srcId="{191BB09F-492C-4720-897A-54725E1E9378}" destId="{02DA5D59-9AB7-462D-8F83-21B91A14409A}" srcOrd="1" destOrd="0" parTransId="{FBDCC747-A2AE-4EE4-BB88-FA598FFCF32B}" sibTransId="{FE074971-7391-4CB6-B94F-5BF738F35831}"/>
    <dgm:cxn modelId="{9A4C55AD-CF43-459D-AD7B-56C6CA6747FB}" type="presOf" srcId="{76F33121-80C4-4BD2-9EC2-F14CE5EADF0A}" destId="{F0ED0F4F-6C1D-45F7-B7DE-FC804C313BAF}" srcOrd="0" destOrd="0" presId="urn:microsoft.com/office/officeart/2005/8/layout/hierarchy2"/>
    <dgm:cxn modelId="{7FA422C0-22A0-47B5-A525-540E0ACD7E59}" type="presOf" srcId="{FBDCC747-A2AE-4EE4-BB88-FA598FFCF32B}" destId="{D2084185-BD52-4467-BFCB-74C8EB565031}" srcOrd="1" destOrd="0" presId="urn:microsoft.com/office/officeart/2005/8/layout/hierarchy2"/>
    <dgm:cxn modelId="{3A7012CC-C8B6-45CA-A469-50F27ECEA636}" type="presOf" srcId="{896BA8DE-76A3-4C04-8F6F-F0DBF2B29BAC}" destId="{A328AE18-AC67-4500-AB3C-19A07E39D716}" srcOrd="0" destOrd="0" presId="urn:microsoft.com/office/officeart/2005/8/layout/hierarchy2"/>
    <dgm:cxn modelId="{2CF8F864-7555-4485-825A-31DBB27C7734}" type="presOf" srcId="{F71FA7D4-8B59-4B94-BE76-38B17DE47621}" destId="{404E280F-9F3B-4BE9-B91F-BC6C73238E8F}" srcOrd="0" destOrd="0" presId="urn:microsoft.com/office/officeart/2005/8/layout/hierarchy2"/>
    <dgm:cxn modelId="{E689A162-A270-42E0-9E71-7C021DAAED84}" type="presOf" srcId="{7FFBB0CB-ECD3-4543-9D5A-4B781C378D59}" destId="{8CE2D882-A9A1-419A-8385-2B8B69D064BF}" srcOrd="0" destOrd="0" presId="urn:microsoft.com/office/officeart/2005/8/layout/hierarchy2"/>
    <dgm:cxn modelId="{79AE4F23-5CB2-488E-B8A1-97E92DAFB265}" type="presOf" srcId="{7FFBB0CB-ECD3-4543-9D5A-4B781C378D59}" destId="{0665F831-7B00-42A1-8093-588A36CCCFC9}" srcOrd="1" destOrd="0" presId="urn:microsoft.com/office/officeart/2005/8/layout/hierarchy2"/>
    <dgm:cxn modelId="{171EE95D-095A-4AE9-AF6E-55B9C4194966}" type="presOf" srcId="{191BB09F-492C-4720-897A-54725E1E9378}" destId="{C8A034A4-DEDB-4D76-B460-97B068CE5B15}" srcOrd="0" destOrd="0" presId="urn:microsoft.com/office/officeart/2005/8/layout/hierarchy2"/>
    <dgm:cxn modelId="{629D55C0-BAA7-40CF-B767-4BA84CDF098A}" type="presOf" srcId="{02DA5D59-9AB7-462D-8F83-21B91A14409A}" destId="{97C127F8-F27C-4384-AA24-DD173CAE7455}" srcOrd="0" destOrd="0" presId="urn:microsoft.com/office/officeart/2005/8/layout/hierarchy2"/>
    <dgm:cxn modelId="{26A6CB05-28FA-48AE-ABA9-D667E36BCE6C}" type="presParOf" srcId="{E8007C4B-8BBB-4AB1-8B20-3093AC73A5F0}" destId="{C73E303B-E15C-40E8-8D1E-EFC508EF11D7}" srcOrd="0" destOrd="0" presId="urn:microsoft.com/office/officeart/2005/8/layout/hierarchy2"/>
    <dgm:cxn modelId="{B3D3EE99-ECE0-409E-A780-609147E3E334}" type="presParOf" srcId="{C73E303B-E15C-40E8-8D1E-EFC508EF11D7}" destId="{C8A034A4-DEDB-4D76-B460-97B068CE5B15}" srcOrd="0" destOrd="0" presId="urn:microsoft.com/office/officeart/2005/8/layout/hierarchy2"/>
    <dgm:cxn modelId="{773F6F09-B112-4D35-AEAE-0641D6BF50D1}" type="presParOf" srcId="{C73E303B-E15C-40E8-8D1E-EFC508EF11D7}" destId="{CD67A4FA-F45B-4011-80FF-04276926C27C}" srcOrd="1" destOrd="0" presId="urn:microsoft.com/office/officeart/2005/8/layout/hierarchy2"/>
    <dgm:cxn modelId="{809F0AC2-DE42-4538-878B-AF83C429D9A2}" type="presParOf" srcId="{CD67A4FA-F45B-4011-80FF-04276926C27C}" destId="{404E280F-9F3B-4BE9-B91F-BC6C73238E8F}" srcOrd="0" destOrd="0" presId="urn:microsoft.com/office/officeart/2005/8/layout/hierarchy2"/>
    <dgm:cxn modelId="{49D7A6E1-C997-46D2-A5F7-603578DE17A0}" type="presParOf" srcId="{404E280F-9F3B-4BE9-B91F-BC6C73238E8F}" destId="{B044ADDB-28C4-44DA-8989-1F4A1DE299F0}" srcOrd="0" destOrd="0" presId="urn:microsoft.com/office/officeart/2005/8/layout/hierarchy2"/>
    <dgm:cxn modelId="{2AA65ED1-B45C-41F2-92DE-624A9C1E5F9B}" type="presParOf" srcId="{CD67A4FA-F45B-4011-80FF-04276926C27C}" destId="{4E176F30-C932-4E69-8E16-56C74DC9813F}" srcOrd="1" destOrd="0" presId="urn:microsoft.com/office/officeart/2005/8/layout/hierarchy2"/>
    <dgm:cxn modelId="{91C16EFC-3A56-4589-90EA-D70AB10CEE2E}" type="presParOf" srcId="{4E176F30-C932-4E69-8E16-56C74DC9813F}" destId="{F0ED0F4F-6C1D-45F7-B7DE-FC804C313BAF}" srcOrd="0" destOrd="0" presId="urn:microsoft.com/office/officeart/2005/8/layout/hierarchy2"/>
    <dgm:cxn modelId="{611C5916-47F6-4A08-8902-684498F7D44B}" type="presParOf" srcId="{4E176F30-C932-4E69-8E16-56C74DC9813F}" destId="{29C990F7-1B10-4FCA-A0C9-7065AC677774}" srcOrd="1" destOrd="0" presId="urn:microsoft.com/office/officeart/2005/8/layout/hierarchy2"/>
    <dgm:cxn modelId="{D00B1A30-C1C1-4D58-8730-3A5DF042AAF0}" type="presParOf" srcId="{29C990F7-1B10-4FCA-A0C9-7065AC677774}" destId="{8CE2D882-A9A1-419A-8385-2B8B69D064BF}" srcOrd="0" destOrd="0" presId="urn:microsoft.com/office/officeart/2005/8/layout/hierarchy2"/>
    <dgm:cxn modelId="{BD54A423-A3F7-4E26-B486-B75F38255547}" type="presParOf" srcId="{8CE2D882-A9A1-419A-8385-2B8B69D064BF}" destId="{0665F831-7B00-42A1-8093-588A36CCCFC9}" srcOrd="0" destOrd="0" presId="urn:microsoft.com/office/officeart/2005/8/layout/hierarchy2"/>
    <dgm:cxn modelId="{E1BA230F-733A-4A1B-A0E6-D4A9B7E8215C}" type="presParOf" srcId="{29C990F7-1B10-4FCA-A0C9-7065AC677774}" destId="{97CA7640-6F16-4430-B3CE-29DFC6B89F3D}" srcOrd="1" destOrd="0" presId="urn:microsoft.com/office/officeart/2005/8/layout/hierarchy2"/>
    <dgm:cxn modelId="{07CEF8F1-2992-41F3-8AA1-211382525547}" type="presParOf" srcId="{97CA7640-6F16-4430-B3CE-29DFC6B89F3D}" destId="{A328AE18-AC67-4500-AB3C-19A07E39D716}" srcOrd="0" destOrd="0" presId="urn:microsoft.com/office/officeart/2005/8/layout/hierarchy2"/>
    <dgm:cxn modelId="{88E717EE-CC3C-4AB8-8B8F-8E961913E74C}" type="presParOf" srcId="{97CA7640-6F16-4430-B3CE-29DFC6B89F3D}" destId="{33F70AFF-E02A-4E82-ABC8-B3873ED52220}" srcOrd="1" destOrd="0" presId="urn:microsoft.com/office/officeart/2005/8/layout/hierarchy2"/>
    <dgm:cxn modelId="{CB0DE7D3-754B-4DD2-8914-A8D5C75E1C01}" type="presParOf" srcId="{CD67A4FA-F45B-4011-80FF-04276926C27C}" destId="{9E90DFA4-AC1C-4BD5-934C-9C317F689476}" srcOrd="2" destOrd="0" presId="urn:microsoft.com/office/officeart/2005/8/layout/hierarchy2"/>
    <dgm:cxn modelId="{EE3E6CDB-0947-4A19-9B62-398A2D107EE2}" type="presParOf" srcId="{9E90DFA4-AC1C-4BD5-934C-9C317F689476}" destId="{D2084185-BD52-4467-BFCB-74C8EB565031}" srcOrd="0" destOrd="0" presId="urn:microsoft.com/office/officeart/2005/8/layout/hierarchy2"/>
    <dgm:cxn modelId="{47379143-DDE8-4582-9573-C8647C508EF5}" type="presParOf" srcId="{CD67A4FA-F45B-4011-80FF-04276926C27C}" destId="{08D5724D-6122-4DFB-A248-C618F6D385B9}" srcOrd="3" destOrd="0" presId="urn:microsoft.com/office/officeart/2005/8/layout/hierarchy2"/>
    <dgm:cxn modelId="{4A24B4F1-B6B7-4650-83C6-2BA972C91544}" type="presParOf" srcId="{08D5724D-6122-4DFB-A248-C618F6D385B9}" destId="{97C127F8-F27C-4384-AA24-DD173CAE7455}" srcOrd="0" destOrd="0" presId="urn:microsoft.com/office/officeart/2005/8/layout/hierarchy2"/>
    <dgm:cxn modelId="{56611047-47AF-47A0-BEED-929A2FE7A879}" type="presParOf" srcId="{08D5724D-6122-4DFB-A248-C618F6D385B9}" destId="{9544FED2-B865-4519-BDEB-1297BC71395E}" srcOrd="1" destOrd="0" presId="urn:microsoft.com/office/officeart/2005/8/layout/hierarchy2"/>
  </dgm:cxnLst>
  <dgm:bg/>
  <dgm:whole>
    <a:ln w="952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A43F1E-350D-4926-A124-FFD7612ED71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A31FBE-427C-4E53-9F5A-73EF02994F05}">
      <dgm:prSet phldrT="[Text]" custT="1"/>
      <dgm:spPr/>
      <dgm:t>
        <a:bodyPr/>
        <a:lstStyle/>
        <a:p>
          <a:r>
            <a:rPr lang="en-US" sz="1800" smtClean="0"/>
            <a:t>Level 2</a:t>
          </a:r>
        </a:p>
        <a:p>
          <a:r>
            <a:rPr lang="en-US" sz="1800" smtClean="0"/>
            <a:t>(10 questions)</a:t>
          </a:r>
        </a:p>
      </dgm:t>
    </dgm:pt>
    <dgm:pt modelId="{21D135A2-B59C-4473-8249-21DD1CFB7BB8}" type="parTrans" cxnId="{7A82D5B8-F249-4535-A10B-EAE898F9DEF0}">
      <dgm:prSet/>
      <dgm:spPr/>
      <dgm:t>
        <a:bodyPr/>
        <a:lstStyle/>
        <a:p>
          <a:endParaRPr lang="en-US"/>
        </a:p>
      </dgm:t>
    </dgm:pt>
    <dgm:pt modelId="{9C16238F-0BCB-49BE-9595-FB6DBF57F985}" type="sibTrans" cxnId="{7A82D5B8-F249-4535-A10B-EAE898F9DEF0}">
      <dgm:prSet/>
      <dgm:spPr/>
      <dgm:t>
        <a:bodyPr/>
        <a:lstStyle/>
        <a:p>
          <a:endParaRPr lang="en-US"/>
        </a:p>
      </dgm:t>
    </dgm:pt>
    <dgm:pt modelId="{26C381CB-E251-42AF-BBE7-08F882807301}">
      <dgm:prSet phldrT="[Text]" custT="1"/>
      <dgm:spPr/>
      <dgm:t>
        <a:bodyPr/>
        <a:lstStyle/>
        <a:p>
          <a:r>
            <a:rPr lang="en-US" sz="1600" smtClean="0"/>
            <a:t>Level 1</a:t>
          </a:r>
        </a:p>
        <a:p>
          <a:r>
            <a:rPr lang="en-US" sz="1600" smtClean="0"/>
            <a:t>(20 questions)</a:t>
          </a:r>
        </a:p>
      </dgm:t>
    </dgm:pt>
    <dgm:pt modelId="{443F8F48-0CD3-4418-BA3D-5EC148EE16DC}" type="parTrans" cxnId="{2F20C729-0B14-4CAE-B464-0867F865D85D}">
      <dgm:prSet/>
      <dgm:spPr/>
      <dgm:t>
        <a:bodyPr/>
        <a:lstStyle/>
        <a:p>
          <a:endParaRPr lang="en-US"/>
        </a:p>
      </dgm:t>
    </dgm:pt>
    <dgm:pt modelId="{A0B1E9F4-BB10-4A73-9716-176661210B4D}" type="sibTrans" cxnId="{2F20C729-0B14-4CAE-B464-0867F865D85D}">
      <dgm:prSet/>
      <dgm:spPr/>
      <dgm:t>
        <a:bodyPr/>
        <a:lstStyle/>
        <a:p>
          <a:endParaRPr lang="en-US"/>
        </a:p>
      </dgm:t>
    </dgm:pt>
    <dgm:pt modelId="{82D3A9D4-E2DD-40DD-B9A4-68A828A7B49C}">
      <dgm:prSet phldrT="[Text]"/>
      <dgm:spPr/>
      <dgm:t>
        <a:bodyPr/>
        <a:lstStyle/>
        <a:p>
          <a:r>
            <a:rPr lang="en-US" smtClean="0"/>
            <a:t>Level 0</a:t>
          </a:r>
        </a:p>
        <a:p>
          <a:r>
            <a:rPr lang="en-US" smtClean="0"/>
            <a:t>(result)</a:t>
          </a:r>
          <a:endParaRPr lang="en-US"/>
        </a:p>
      </dgm:t>
    </dgm:pt>
    <dgm:pt modelId="{4A99201C-E577-4413-A735-088F57AA85F9}" type="parTrans" cxnId="{970B1289-CB74-4285-B80B-1869ED4E3FDC}">
      <dgm:prSet/>
      <dgm:spPr/>
      <dgm:t>
        <a:bodyPr/>
        <a:lstStyle/>
        <a:p>
          <a:endParaRPr lang="en-US"/>
        </a:p>
      </dgm:t>
    </dgm:pt>
    <dgm:pt modelId="{2120AEE5-EC46-4883-B33D-D9A9287EAEAF}" type="sibTrans" cxnId="{970B1289-CB74-4285-B80B-1869ED4E3FDC}">
      <dgm:prSet/>
      <dgm:spPr/>
      <dgm:t>
        <a:bodyPr/>
        <a:lstStyle/>
        <a:p>
          <a:endParaRPr lang="en-US"/>
        </a:p>
      </dgm:t>
    </dgm:pt>
    <dgm:pt modelId="{E9F49082-21CE-47B9-ACAC-C76B4CCEB24C}">
      <dgm:prSet phldrT="[Text]"/>
      <dgm:spPr/>
      <dgm:t>
        <a:bodyPr/>
        <a:lstStyle/>
        <a:p>
          <a:r>
            <a:rPr lang="en-US" smtClean="0"/>
            <a:t>Level 0+</a:t>
          </a:r>
        </a:p>
        <a:p>
          <a:r>
            <a:rPr lang="en-US" smtClean="0"/>
            <a:t>(result)</a:t>
          </a:r>
          <a:endParaRPr lang="en-US"/>
        </a:p>
      </dgm:t>
    </dgm:pt>
    <dgm:pt modelId="{A8AED290-807C-4888-8D2C-017694F455E6}" type="parTrans" cxnId="{C43ADA9C-E533-4E2E-8559-84A540E907CC}">
      <dgm:prSet/>
      <dgm:spPr/>
      <dgm:t>
        <a:bodyPr/>
        <a:lstStyle/>
        <a:p>
          <a:endParaRPr lang="en-US"/>
        </a:p>
      </dgm:t>
    </dgm:pt>
    <dgm:pt modelId="{9EB40C45-1683-435A-B8E1-8E005CBBD55F}" type="sibTrans" cxnId="{C43ADA9C-E533-4E2E-8559-84A540E907CC}">
      <dgm:prSet/>
      <dgm:spPr/>
      <dgm:t>
        <a:bodyPr/>
        <a:lstStyle/>
        <a:p>
          <a:endParaRPr lang="en-US"/>
        </a:p>
      </dgm:t>
    </dgm:pt>
    <dgm:pt modelId="{66BD3324-A2BA-44EE-A7AF-490D2998CF61}">
      <dgm:prSet phldrT="[Text]" custT="1"/>
      <dgm:spPr/>
      <dgm:t>
        <a:bodyPr/>
        <a:lstStyle/>
        <a:p>
          <a:r>
            <a:rPr lang="en-US" sz="1600" smtClean="0"/>
            <a:t>Level 3</a:t>
          </a:r>
        </a:p>
        <a:p>
          <a:r>
            <a:rPr lang="en-US" sz="1600" smtClean="0"/>
            <a:t>(20 questions)</a:t>
          </a:r>
        </a:p>
      </dgm:t>
    </dgm:pt>
    <dgm:pt modelId="{3398EE70-543A-402F-8176-90C979BE5F8C}" type="parTrans" cxnId="{7210A8E4-01BD-43D4-A62B-FD25F8B8F872}">
      <dgm:prSet/>
      <dgm:spPr/>
      <dgm:t>
        <a:bodyPr/>
        <a:lstStyle/>
        <a:p>
          <a:endParaRPr lang="en-US"/>
        </a:p>
      </dgm:t>
    </dgm:pt>
    <dgm:pt modelId="{A775E294-4F3D-4B93-8A9C-7F3F24EB8357}" type="sibTrans" cxnId="{7210A8E4-01BD-43D4-A62B-FD25F8B8F872}">
      <dgm:prSet/>
      <dgm:spPr/>
      <dgm:t>
        <a:bodyPr/>
        <a:lstStyle/>
        <a:p>
          <a:endParaRPr lang="en-US"/>
        </a:p>
      </dgm:t>
    </dgm:pt>
    <dgm:pt modelId="{41C27A87-A0ED-49DE-B40E-DE2BF9A99725}">
      <dgm:prSet/>
      <dgm:spPr/>
      <dgm:t>
        <a:bodyPr/>
        <a:lstStyle/>
        <a:p>
          <a:r>
            <a:rPr lang="en-US" smtClean="0"/>
            <a:t>Less than 50% (result)</a:t>
          </a:r>
          <a:endParaRPr lang="en-US"/>
        </a:p>
      </dgm:t>
    </dgm:pt>
    <dgm:pt modelId="{8269910F-7DF6-4759-A492-4A9AA4781CEA}" type="parTrans" cxnId="{7358A82C-4ED7-49E0-AD60-F50997F9D0C5}">
      <dgm:prSet/>
      <dgm:spPr/>
      <dgm:t>
        <a:bodyPr/>
        <a:lstStyle/>
        <a:p>
          <a:endParaRPr lang="en-US"/>
        </a:p>
      </dgm:t>
    </dgm:pt>
    <dgm:pt modelId="{8C43B73C-1DD4-4BE0-B62C-6315B2759D44}" type="sibTrans" cxnId="{7358A82C-4ED7-49E0-AD60-F50997F9D0C5}">
      <dgm:prSet/>
      <dgm:spPr/>
      <dgm:t>
        <a:bodyPr/>
        <a:lstStyle/>
        <a:p>
          <a:endParaRPr lang="en-US"/>
        </a:p>
      </dgm:t>
    </dgm:pt>
    <dgm:pt modelId="{04490870-4333-4852-A1C2-158DC15299B3}">
      <dgm:prSet/>
      <dgm:spPr/>
      <dgm:t>
        <a:bodyPr/>
        <a:lstStyle/>
        <a:p>
          <a:r>
            <a:rPr lang="en-US" smtClean="0"/>
            <a:t>Level 3</a:t>
          </a:r>
        </a:p>
        <a:p>
          <a:r>
            <a:rPr lang="en-US" smtClean="0"/>
            <a:t>(result)</a:t>
          </a:r>
          <a:endParaRPr lang="en-US"/>
        </a:p>
      </dgm:t>
    </dgm:pt>
    <dgm:pt modelId="{1A3F5B2A-29A4-492A-B1D4-75E68EAAC7F1}" type="parTrans" cxnId="{E36781D8-FC74-4E44-AFAB-FFB898C7FAEC}">
      <dgm:prSet/>
      <dgm:spPr/>
      <dgm:t>
        <a:bodyPr/>
        <a:lstStyle/>
        <a:p>
          <a:endParaRPr lang="en-US"/>
        </a:p>
      </dgm:t>
    </dgm:pt>
    <dgm:pt modelId="{1DA57665-938E-4DB1-B7B6-8CD6F3C65284}" type="sibTrans" cxnId="{E36781D8-FC74-4E44-AFAB-FFB898C7FAEC}">
      <dgm:prSet/>
      <dgm:spPr/>
      <dgm:t>
        <a:bodyPr/>
        <a:lstStyle/>
        <a:p>
          <a:endParaRPr lang="en-US"/>
        </a:p>
      </dgm:t>
    </dgm:pt>
    <dgm:pt modelId="{9A27C682-69A4-4138-AADC-C91B91196137}">
      <dgm:prSet/>
      <dgm:spPr/>
      <dgm:t>
        <a:bodyPr/>
        <a:lstStyle/>
        <a:p>
          <a:r>
            <a:rPr lang="en-US" smtClean="0"/>
            <a:t>Level 1</a:t>
          </a:r>
        </a:p>
        <a:p>
          <a:r>
            <a:rPr lang="en-US" smtClean="0"/>
            <a:t>(result)</a:t>
          </a:r>
          <a:endParaRPr lang="en-US"/>
        </a:p>
      </dgm:t>
    </dgm:pt>
    <dgm:pt modelId="{FBEC7545-5685-4D52-BE72-19AF2FC83A19}" type="parTrans" cxnId="{1F045A90-135A-4757-8852-85E8A036A942}">
      <dgm:prSet/>
      <dgm:spPr/>
      <dgm:t>
        <a:bodyPr/>
        <a:lstStyle/>
        <a:p>
          <a:endParaRPr lang="en-US"/>
        </a:p>
      </dgm:t>
    </dgm:pt>
    <dgm:pt modelId="{94D5B670-D7A0-4738-BD99-136CF82CE93F}" type="sibTrans" cxnId="{1F045A90-135A-4757-8852-85E8A036A942}">
      <dgm:prSet/>
      <dgm:spPr/>
      <dgm:t>
        <a:bodyPr/>
        <a:lstStyle/>
        <a:p>
          <a:endParaRPr lang="en-US"/>
        </a:p>
      </dgm:t>
    </dgm:pt>
    <dgm:pt modelId="{3DF33735-37BC-4BEF-9A65-313ECB9E0884}">
      <dgm:prSet custT="1"/>
      <dgm:spPr/>
      <dgm:t>
        <a:bodyPr/>
        <a:lstStyle/>
        <a:p>
          <a:r>
            <a:rPr lang="en-US" sz="1600" smtClean="0"/>
            <a:t>Level 2</a:t>
          </a:r>
        </a:p>
        <a:p>
          <a:r>
            <a:rPr lang="en-US" sz="1600" smtClean="0"/>
            <a:t>(10 questions)</a:t>
          </a:r>
          <a:endParaRPr lang="en-US" sz="1600"/>
        </a:p>
      </dgm:t>
    </dgm:pt>
    <dgm:pt modelId="{AE1FF141-C63E-4713-BCBC-4BC330FF5605}" type="parTrans" cxnId="{45CAEC92-49E0-4C3F-BCEF-B9705B14E75A}">
      <dgm:prSet/>
      <dgm:spPr/>
      <dgm:t>
        <a:bodyPr/>
        <a:lstStyle/>
        <a:p>
          <a:endParaRPr lang="en-US"/>
        </a:p>
      </dgm:t>
    </dgm:pt>
    <dgm:pt modelId="{50637E36-CE16-49BF-8C12-D4229CEB94A2}" type="sibTrans" cxnId="{45CAEC92-49E0-4C3F-BCEF-B9705B14E75A}">
      <dgm:prSet/>
      <dgm:spPr/>
      <dgm:t>
        <a:bodyPr/>
        <a:lstStyle/>
        <a:p>
          <a:endParaRPr lang="en-US"/>
        </a:p>
      </dgm:t>
    </dgm:pt>
    <dgm:pt modelId="{CB0A84E2-FE71-4417-8895-DA10CFD93356}">
      <dgm:prSet/>
      <dgm:spPr/>
      <dgm:t>
        <a:bodyPr/>
        <a:lstStyle/>
        <a:p>
          <a:r>
            <a:rPr lang="en-US" smtClean="0"/>
            <a:t>Level 1+</a:t>
          </a:r>
        </a:p>
        <a:p>
          <a:r>
            <a:rPr lang="en-US" smtClean="0"/>
            <a:t>(result)</a:t>
          </a:r>
          <a:endParaRPr lang="en-US"/>
        </a:p>
      </dgm:t>
    </dgm:pt>
    <dgm:pt modelId="{C6C11113-8FEC-47C2-BF83-3C0C9934559E}" type="parTrans" cxnId="{FB585127-F795-481E-8C03-33015196661C}">
      <dgm:prSet/>
      <dgm:spPr/>
      <dgm:t>
        <a:bodyPr/>
        <a:lstStyle/>
        <a:p>
          <a:endParaRPr lang="en-US"/>
        </a:p>
      </dgm:t>
    </dgm:pt>
    <dgm:pt modelId="{6FFC4AFA-A9B8-476B-A483-7FAE283FA121}" type="sibTrans" cxnId="{FB585127-F795-481E-8C03-33015196661C}">
      <dgm:prSet/>
      <dgm:spPr/>
      <dgm:t>
        <a:bodyPr/>
        <a:lstStyle/>
        <a:p>
          <a:endParaRPr lang="en-US"/>
        </a:p>
      </dgm:t>
    </dgm:pt>
    <dgm:pt modelId="{EC661258-2305-456F-BD4F-E965C15FE6E9}">
      <dgm:prSet/>
      <dgm:spPr/>
      <dgm:t>
        <a:bodyPr/>
        <a:lstStyle/>
        <a:p>
          <a:r>
            <a:rPr lang="en-US" smtClean="0"/>
            <a:t>Level 2</a:t>
          </a:r>
        </a:p>
        <a:p>
          <a:r>
            <a:rPr lang="en-US" smtClean="0"/>
            <a:t>(result)</a:t>
          </a:r>
          <a:endParaRPr lang="en-US"/>
        </a:p>
      </dgm:t>
    </dgm:pt>
    <dgm:pt modelId="{A220ADB6-5B01-494E-8D10-0CB701726D98}" type="parTrans" cxnId="{8DC2A575-E405-4DE6-B6C0-3735C02EF386}">
      <dgm:prSet/>
      <dgm:spPr/>
      <dgm:t>
        <a:bodyPr/>
        <a:lstStyle/>
        <a:p>
          <a:endParaRPr lang="en-US"/>
        </a:p>
      </dgm:t>
    </dgm:pt>
    <dgm:pt modelId="{0BFEFAA9-57D1-4348-9C5A-B9C10F3F503F}" type="sibTrans" cxnId="{8DC2A575-E405-4DE6-B6C0-3735C02EF386}">
      <dgm:prSet/>
      <dgm:spPr/>
      <dgm:t>
        <a:bodyPr/>
        <a:lstStyle/>
        <a:p>
          <a:endParaRPr lang="en-US"/>
        </a:p>
      </dgm:t>
    </dgm:pt>
    <dgm:pt modelId="{63FE1BA2-F987-4179-B42B-4B1B8C947525}">
      <dgm:prSet/>
      <dgm:spPr/>
      <dgm:t>
        <a:bodyPr/>
        <a:lstStyle/>
        <a:p>
          <a:r>
            <a:rPr lang="en-US" smtClean="0"/>
            <a:t>Level 2+</a:t>
          </a:r>
        </a:p>
        <a:p>
          <a:r>
            <a:rPr lang="en-US" smtClean="0"/>
            <a:t>(result)</a:t>
          </a:r>
          <a:endParaRPr lang="en-US"/>
        </a:p>
      </dgm:t>
    </dgm:pt>
    <dgm:pt modelId="{D70D2510-6176-44D4-A9C2-A5B60ED047A4}" type="parTrans" cxnId="{535CE2E7-E98F-499E-AFE0-17E6DE12AD75}">
      <dgm:prSet/>
      <dgm:spPr/>
      <dgm:t>
        <a:bodyPr/>
        <a:lstStyle/>
        <a:p>
          <a:endParaRPr lang="en-US"/>
        </a:p>
      </dgm:t>
    </dgm:pt>
    <dgm:pt modelId="{27DE63A0-93ED-4E33-A4EB-A6C6498C80E4}" type="sibTrans" cxnId="{535CE2E7-E98F-499E-AFE0-17E6DE12AD75}">
      <dgm:prSet/>
      <dgm:spPr/>
      <dgm:t>
        <a:bodyPr/>
        <a:lstStyle/>
        <a:p>
          <a:endParaRPr lang="en-US"/>
        </a:p>
      </dgm:t>
    </dgm:pt>
    <dgm:pt modelId="{A8AEA09F-61B8-4B20-98D0-3D7977B45FC7}">
      <dgm:prSet/>
      <dgm:spPr/>
      <dgm:t>
        <a:bodyPr/>
        <a:lstStyle/>
        <a:p>
          <a:r>
            <a:rPr lang="en-US" smtClean="0"/>
            <a:t>Level 2</a:t>
          </a:r>
        </a:p>
        <a:p>
          <a:r>
            <a:rPr lang="en-US" smtClean="0"/>
            <a:t>(10 questions)</a:t>
          </a:r>
          <a:endParaRPr lang="en-US"/>
        </a:p>
      </dgm:t>
    </dgm:pt>
    <dgm:pt modelId="{CCC036C3-FCE1-4695-BD17-87C4BF414D7B}" type="parTrans" cxnId="{2402E33D-16FE-4020-842D-8FA15CD70CC6}">
      <dgm:prSet/>
      <dgm:spPr/>
      <dgm:t>
        <a:bodyPr/>
        <a:lstStyle/>
        <a:p>
          <a:endParaRPr lang="en-US"/>
        </a:p>
      </dgm:t>
    </dgm:pt>
    <dgm:pt modelId="{34E334CD-2D39-4605-9706-B28FBC0A3DAC}" type="sibTrans" cxnId="{2402E33D-16FE-4020-842D-8FA15CD70CC6}">
      <dgm:prSet/>
      <dgm:spPr/>
      <dgm:t>
        <a:bodyPr/>
        <a:lstStyle/>
        <a:p>
          <a:endParaRPr lang="en-US"/>
        </a:p>
      </dgm:t>
    </dgm:pt>
    <dgm:pt modelId="{384B8454-45EE-4D4B-938C-E38E50C6F302}">
      <dgm:prSet/>
      <dgm:spPr/>
      <dgm:t>
        <a:bodyPr/>
        <a:lstStyle/>
        <a:p>
          <a:r>
            <a:rPr lang="en-US" smtClean="0"/>
            <a:t>Level 1+</a:t>
          </a:r>
        </a:p>
        <a:p>
          <a:r>
            <a:rPr lang="en-US" smtClean="0"/>
            <a:t>(result)</a:t>
          </a:r>
          <a:endParaRPr lang="en-US"/>
        </a:p>
      </dgm:t>
    </dgm:pt>
    <dgm:pt modelId="{BA08FC2A-F42C-4C8A-BECD-7E56E90949F3}" type="parTrans" cxnId="{74A370FC-46D0-4FBB-B01A-2C6D2B3A02A8}">
      <dgm:prSet/>
      <dgm:spPr/>
      <dgm:t>
        <a:bodyPr/>
        <a:lstStyle/>
        <a:p>
          <a:endParaRPr lang="en-US"/>
        </a:p>
      </dgm:t>
    </dgm:pt>
    <dgm:pt modelId="{1AC3D57E-0F8C-46C9-8F6B-C2DDE45868A7}" type="sibTrans" cxnId="{74A370FC-46D0-4FBB-B01A-2C6D2B3A02A8}">
      <dgm:prSet/>
      <dgm:spPr/>
      <dgm:t>
        <a:bodyPr/>
        <a:lstStyle/>
        <a:p>
          <a:endParaRPr lang="en-US"/>
        </a:p>
      </dgm:t>
    </dgm:pt>
    <dgm:pt modelId="{5D19F456-0BEE-429B-B5EE-6F706C8D7656}">
      <dgm:prSet/>
      <dgm:spPr/>
      <dgm:t>
        <a:bodyPr/>
        <a:lstStyle/>
        <a:p>
          <a:r>
            <a:rPr lang="en-US" smtClean="0"/>
            <a:t>Level 2</a:t>
          </a:r>
        </a:p>
        <a:p>
          <a:r>
            <a:rPr lang="en-US" smtClean="0"/>
            <a:t>(result)</a:t>
          </a:r>
          <a:endParaRPr lang="en-US"/>
        </a:p>
      </dgm:t>
    </dgm:pt>
    <dgm:pt modelId="{2AFDE349-D9C5-4180-AA7E-30549126A695}" type="parTrans" cxnId="{9E4FDFA7-541D-4BEB-B093-24A27652C351}">
      <dgm:prSet/>
      <dgm:spPr/>
      <dgm:t>
        <a:bodyPr/>
        <a:lstStyle/>
        <a:p>
          <a:endParaRPr lang="en-US"/>
        </a:p>
      </dgm:t>
    </dgm:pt>
    <dgm:pt modelId="{A91A8FE2-C6A8-4668-93B1-5E268F6980FA}" type="sibTrans" cxnId="{9E4FDFA7-541D-4BEB-B093-24A27652C351}">
      <dgm:prSet/>
      <dgm:spPr/>
      <dgm:t>
        <a:bodyPr/>
        <a:lstStyle/>
        <a:p>
          <a:endParaRPr lang="en-US"/>
        </a:p>
      </dgm:t>
    </dgm:pt>
    <dgm:pt modelId="{316BC6A8-E279-43D1-AAC2-218D1165466A}" type="pres">
      <dgm:prSet presAssocID="{AAA43F1E-350D-4926-A124-FFD7612ED7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94A7FDA-A988-4495-A8A2-49D87CA3C632}" type="pres">
      <dgm:prSet presAssocID="{AEA31FBE-427C-4E53-9F5A-73EF02994F05}" presName="hierRoot1" presStyleCnt="0"/>
      <dgm:spPr/>
    </dgm:pt>
    <dgm:pt modelId="{6879C2D3-BFBC-4E9F-88A8-53C9B421FD51}" type="pres">
      <dgm:prSet presAssocID="{AEA31FBE-427C-4E53-9F5A-73EF02994F05}" presName="composite" presStyleCnt="0"/>
      <dgm:spPr/>
    </dgm:pt>
    <dgm:pt modelId="{881AA382-774D-4586-9E3F-C96DDE852224}" type="pres">
      <dgm:prSet presAssocID="{AEA31FBE-427C-4E53-9F5A-73EF02994F05}" presName="background" presStyleLbl="node0" presStyleIdx="0" presStyleCnt="1"/>
      <dgm:spPr/>
    </dgm:pt>
    <dgm:pt modelId="{C0B4FBFF-6EE1-4D90-A50A-F84DC011E0D4}" type="pres">
      <dgm:prSet presAssocID="{AEA31FBE-427C-4E53-9F5A-73EF02994F05}" presName="text" presStyleLbl="fgAcc0" presStyleIdx="0" presStyleCnt="1" custScaleX="148364" custScaleY="1067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AC8244-058E-4BF4-B6AF-42F37ADD28C2}" type="pres">
      <dgm:prSet presAssocID="{AEA31FBE-427C-4E53-9F5A-73EF02994F05}" presName="hierChild2" presStyleCnt="0"/>
      <dgm:spPr/>
    </dgm:pt>
    <dgm:pt modelId="{1EA4072A-FCD0-4A78-8995-A5F5C9D8A1B4}" type="pres">
      <dgm:prSet presAssocID="{443F8F48-0CD3-4418-BA3D-5EC148EE16D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9F5A1C9-F783-428A-AE72-37AE41D50732}" type="pres">
      <dgm:prSet presAssocID="{26C381CB-E251-42AF-BBE7-08F882807301}" presName="hierRoot2" presStyleCnt="0"/>
      <dgm:spPr/>
    </dgm:pt>
    <dgm:pt modelId="{AFB986BD-00CD-423E-9178-1494A9316ACF}" type="pres">
      <dgm:prSet presAssocID="{26C381CB-E251-42AF-BBE7-08F882807301}" presName="composite2" presStyleCnt="0"/>
      <dgm:spPr/>
    </dgm:pt>
    <dgm:pt modelId="{43A0716B-447C-476C-921B-572F72260C9F}" type="pres">
      <dgm:prSet presAssocID="{26C381CB-E251-42AF-BBE7-08F882807301}" presName="background2" presStyleLbl="node2" presStyleIdx="0" presStyleCnt="2"/>
      <dgm:spPr/>
    </dgm:pt>
    <dgm:pt modelId="{EC1E7942-A0F4-4E3C-AE63-5E4C30965DD4}" type="pres">
      <dgm:prSet presAssocID="{26C381CB-E251-42AF-BBE7-08F882807301}" presName="text2" presStyleLbl="fgAcc2" presStyleIdx="0" presStyleCnt="2" custScaleX="1392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4AAEEF-CAC3-4E48-8750-5C141A5426ED}" type="pres">
      <dgm:prSet presAssocID="{26C381CB-E251-42AF-BBE7-08F882807301}" presName="hierChild3" presStyleCnt="0"/>
      <dgm:spPr/>
    </dgm:pt>
    <dgm:pt modelId="{C7BCC190-05A3-426A-817D-12E462519B84}" type="pres">
      <dgm:prSet presAssocID="{4A99201C-E577-4413-A735-088F57AA85F9}" presName="Name17" presStyleLbl="parChTrans1D3" presStyleIdx="0" presStyleCnt="6"/>
      <dgm:spPr/>
      <dgm:t>
        <a:bodyPr/>
        <a:lstStyle/>
        <a:p>
          <a:endParaRPr lang="en-US"/>
        </a:p>
      </dgm:t>
    </dgm:pt>
    <dgm:pt modelId="{399BBA40-68C0-44E5-958A-0B36DCEA1367}" type="pres">
      <dgm:prSet presAssocID="{82D3A9D4-E2DD-40DD-B9A4-68A828A7B49C}" presName="hierRoot3" presStyleCnt="0"/>
      <dgm:spPr/>
    </dgm:pt>
    <dgm:pt modelId="{B57CEF6B-9841-4C9B-B44B-7E5F8E4F66B6}" type="pres">
      <dgm:prSet presAssocID="{82D3A9D4-E2DD-40DD-B9A4-68A828A7B49C}" presName="composite3" presStyleCnt="0"/>
      <dgm:spPr/>
    </dgm:pt>
    <dgm:pt modelId="{0F4A3352-A374-48BF-99F9-AFB641EFFFD3}" type="pres">
      <dgm:prSet presAssocID="{82D3A9D4-E2DD-40DD-B9A4-68A828A7B49C}" presName="background3" presStyleLbl="node3" presStyleIdx="0" presStyleCnt="6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EFA8DBE9-804C-4C78-97EA-FEA63566E383}" type="pres">
      <dgm:prSet presAssocID="{82D3A9D4-E2DD-40DD-B9A4-68A828A7B49C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9E1BEA-21E8-49DF-994A-36C195D299E9}" type="pres">
      <dgm:prSet presAssocID="{82D3A9D4-E2DD-40DD-B9A4-68A828A7B49C}" presName="hierChild4" presStyleCnt="0"/>
      <dgm:spPr/>
    </dgm:pt>
    <dgm:pt modelId="{82E6A871-D125-4224-87CC-40EA987F264F}" type="pres">
      <dgm:prSet presAssocID="{A8AED290-807C-4888-8D2C-017694F455E6}" presName="Name17" presStyleLbl="parChTrans1D3" presStyleIdx="1" presStyleCnt="6"/>
      <dgm:spPr/>
      <dgm:t>
        <a:bodyPr/>
        <a:lstStyle/>
        <a:p>
          <a:endParaRPr lang="en-US"/>
        </a:p>
      </dgm:t>
    </dgm:pt>
    <dgm:pt modelId="{1F013769-98D0-4DA6-8F3B-86C89D6B458E}" type="pres">
      <dgm:prSet presAssocID="{E9F49082-21CE-47B9-ACAC-C76B4CCEB24C}" presName="hierRoot3" presStyleCnt="0"/>
      <dgm:spPr/>
    </dgm:pt>
    <dgm:pt modelId="{9F530454-14E0-4F05-AF7B-B868B6146273}" type="pres">
      <dgm:prSet presAssocID="{E9F49082-21CE-47B9-ACAC-C76B4CCEB24C}" presName="composite3" presStyleCnt="0"/>
      <dgm:spPr/>
    </dgm:pt>
    <dgm:pt modelId="{1C9F9E89-9E61-42AC-96E1-1650950F1CB4}" type="pres">
      <dgm:prSet presAssocID="{E9F49082-21CE-47B9-ACAC-C76B4CCEB24C}" presName="background3" presStyleLbl="node3" presStyleIdx="1" presStyleCnt="6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08E8E877-6443-4958-BC31-A1AAC61595B4}" type="pres">
      <dgm:prSet presAssocID="{E9F49082-21CE-47B9-ACAC-C76B4CCEB24C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768EF4-E25B-4B11-868C-FE096A071D1A}" type="pres">
      <dgm:prSet presAssocID="{E9F49082-21CE-47B9-ACAC-C76B4CCEB24C}" presName="hierChild4" presStyleCnt="0"/>
      <dgm:spPr/>
    </dgm:pt>
    <dgm:pt modelId="{C2B1119E-DA52-41FC-93EC-A81F074E1822}" type="pres">
      <dgm:prSet presAssocID="{FBEC7545-5685-4D52-BE72-19AF2FC83A19}" presName="Name17" presStyleLbl="parChTrans1D3" presStyleIdx="2" presStyleCnt="6"/>
      <dgm:spPr/>
      <dgm:t>
        <a:bodyPr/>
        <a:lstStyle/>
        <a:p>
          <a:endParaRPr lang="en-US"/>
        </a:p>
      </dgm:t>
    </dgm:pt>
    <dgm:pt modelId="{643F5CF0-B6EE-46F8-BBAD-FA507C9746AE}" type="pres">
      <dgm:prSet presAssocID="{9A27C682-69A4-4138-AADC-C91B91196137}" presName="hierRoot3" presStyleCnt="0"/>
      <dgm:spPr/>
    </dgm:pt>
    <dgm:pt modelId="{AC43BD87-1C0F-4D8D-9BE2-C675A5A56BED}" type="pres">
      <dgm:prSet presAssocID="{9A27C682-69A4-4138-AADC-C91B91196137}" presName="composite3" presStyleCnt="0"/>
      <dgm:spPr/>
    </dgm:pt>
    <dgm:pt modelId="{387B896E-030D-46F7-866A-AB51252B863B}" type="pres">
      <dgm:prSet presAssocID="{9A27C682-69A4-4138-AADC-C91B91196137}" presName="background3" presStyleLbl="node3" presStyleIdx="2" presStyleCnt="6"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CE5BBE41-A9AC-44E1-B3C1-5AC5BB74B62C}" type="pres">
      <dgm:prSet presAssocID="{9A27C682-69A4-4138-AADC-C91B91196137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E936EB-41D9-408A-BBD2-E1746260B574}" type="pres">
      <dgm:prSet presAssocID="{9A27C682-69A4-4138-AADC-C91B91196137}" presName="hierChild4" presStyleCnt="0"/>
      <dgm:spPr/>
    </dgm:pt>
    <dgm:pt modelId="{2D94670A-150A-4D2A-B5B2-F7A9DCF8782C}" type="pres">
      <dgm:prSet presAssocID="{AE1FF141-C63E-4713-BCBC-4BC330FF5605}" presName="Name23" presStyleLbl="parChTrans1D4" presStyleIdx="0" presStyleCnt="6"/>
      <dgm:spPr/>
      <dgm:t>
        <a:bodyPr/>
        <a:lstStyle/>
        <a:p>
          <a:endParaRPr lang="en-US"/>
        </a:p>
      </dgm:t>
    </dgm:pt>
    <dgm:pt modelId="{2DCEB474-C33B-4203-9205-584FCC5ED83A}" type="pres">
      <dgm:prSet presAssocID="{3DF33735-37BC-4BEF-9A65-313ECB9E0884}" presName="hierRoot4" presStyleCnt="0"/>
      <dgm:spPr/>
    </dgm:pt>
    <dgm:pt modelId="{A4530D70-7AF1-4B68-9D84-1B192774CAE5}" type="pres">
      <dgm:prSet presAssocID="{3DF33735-37BC-4BEF-9A65-313ECB9E0884}" presName="composite4" presStyleCnt="0"/>
      <dgm:spPr/>
    </dgm:pt>
    <dgm:pt modelId="{59A6227B-C10C-4D6D-872A-4665599A1538}" type="pres">
      <dgm:prSet presAssocID="{3DF33735-37BC-4BEF-9A65-313ECB9E0884}" presName="background4" presStyleLbl="node4" presStyleIdx="0" presStyleCnt="6"/>
      <dgm:spPr/>
    </dgm:pt>
    <dgm:pt modelId="{B9F9B7A2-3AC8-4370-9A84-46BEC3737555}" type="pres">
      <dgm:prSet presAssocID="{3DF33735-37BC-4BEF-9A65-313ECB9E0884}" presName="text4" presStyleLbl="fgAcc4" presStyleIdx="0" presStyleCnt="6" custScaleX="1261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C5EDED-1DF3-4D32-9AB5-BD4D1390439E}" type="pres">
      <dgm:prSet presAssocID="{3DF33735-37BC-4BEF-9A65-313ECB9E0884}" presName="hierChild5" presStyleCnt="0"/>
      <dgm:spPr/>
    </dgm:pt>
    <dgm:pt modelId="{202E4976-EBF9-4A7A-8807-EBF9618A7854}" type="pres">
      <dgm:prSet presAssocID="{C6C11113-8FEC-47C2-BF83-3C0C9934559E}" presName="Name23" presStyleLbl="parChTrans1D4" presStyleIdx="1" presStyleCnt="6"/>
      <dgm:spPr/>
      <dgm:t>
        <a:bodyPr/>
        <a:lstStyle/>
        <a:p>
          <a:endParaRPr lang="en-US"/>
        </a:p>
      </dgm:t>
    </dgm:pt>
    <dgm:pt modelId="{C6D11BBA-B860-4829-A188-FC1D2C7A8B9A}" type="pres">
      <dgm:prSet presAssocID="{CB0A84E2-FE71-4417-8895-DA10CFD93356}" presName="hierRoot4" presStyleCnt="0"/>
      <dgm:spPr/>
    </dgm:pt>
    <dgm:pt modelId="{499F23D5-C90E-4231-B2F1-C7171F940747}" type="pres">
      <dgm:prSet presAssocID="{CB0A84E2-FE71-4417-8895-DA10CFD93356}" presName="composite4" presStyleCnt="0"/>
      <dgm:spPr/>
    </dgm:pt>
    <dgm:pt modelId="{668D7924-5D5E-4D81-AC2D-9F1C25A3959F}" type="pres">
      <dgm:prSet presAssocID="{CB0A84E2-FE71-4417-8895-DA10CFD93356}" presName="background4" presStyleLbl="node4" presStyleIdx="1" presStyleCnt="6"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BF2D1551-E346-4434-902C-9F75A3AC365F}" type="pres">
      <dgm:prSet presAssocID="{CB0A84E2-FE71-4417-8895-DA10CFD93356}" presName="text4" presStyleLbl="fgAcc4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238B49-8FA0-4CA0-A44E-130F39194E32}" type="pres">
      <dgm:prSet presAssocID="{CB0A84E2-FE71-4417-8895-DA10CFD93356}" presName="hierChild5" presStyleCnt="0"/>
      <dgm:spPr/>
    </dgm:pt>
    <dgm:pt modelId="{ADB6DA44-1945-465A-931A-DDCCF143EAAA}" type="pres">
      <dgm:prSet presAssocID="{A220ADB6-5B01-494E-8D10-0CB701726D98}" presName="Name23" presStyleLbl="parChTrans1D4" presStyleIdx="2" presStyleCnt="6"/>
      <dgm:spPr/>
      <dgm:t>
        <a:bodyPr/>
        <a:lstStyle/>
        <a:p>
          <a:endParaRPr lang="en-US"/>
        </a:p>
      </dgm:t>
    </dgm:pt>
    <dgm:pt modelId="{8891560E-991D-45FF-9FD1-7151E0F293FE}" type="pres">
      <dgm:prSet presAssocID="{EC661258-2305-456F-BD4F-E965C15FE6E9}" presName="hierRoot4" presStyleCnt="0"/>
      <dgm:spPr/>
    </dgm:pt>
    <dgm:pt modelId="{EE2DC22F-76B3-46A3-8B89-C74886C102FE}" type="pres">
      <dgm:prSet presAssocID="{EC661258-2305-456F-BD4F-E965C15FE6E9}" presName="composite4" presStyleCnt="0"/>
      <dgm:spPr/>
    </dgm:pt>
    <dgm:pt modelId="{D9205E7F-F11F-4580-912E-75D236260C9A}" type="pres">
      <dgm:prSet presAssocID="{EC661258-2305-456F-BD4F-E965C15FE6E9}" presName="background4" presStyleLbl="node4" presStyleIdx="2" presStyleCnt="6"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2D1E9D17-CE79-426E-97E2-1E53ED769DB1}" type="pres">
      <dgm:prSet presAssocID="{EC661258-2305-456F-BD4F-E965C15FE6E9}" presName="text4" presStyleLbl="fgAcc4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11E3F2-ED62-421E-9775-D438D74C39F0}" type="pres">
      <dgm:prSet presAssocID="{EC661258-2305-456F-BD4F-E965C15FE6E9}" presName="hierChild5" presStyleCnt="0"/>
      <dgm:spPr/>
    </dgm:pt>
    <dgm:pt modelId="{1E8BBC05-8D22-45DB-8967-AA58AC5A6A9F}" type="pres">
      <dgm:prSet presAssocID="{3398EE70-543A-402F-8176-90C979BE5F8C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44ED554-7D9C-4EDA-8A8A-CFC035C8C3A3}" type="pres">
      <dgm:prSet presAssocID="{66BD3324-A2BA-44EE-A7AF-490D2998CF61}" presName="hierRoot2" presStyleCnt="0"/>
      <dgm:spPr/>
    </dgm:pt>
    <dgm:pt modelId="{56A2C640-05C4-4DBC-A8D3-13FEA907C5C1}" type="pres">
      <dgm:prSet presAssocID="{66BD3324-A2BA-44EE-A7AF-490D2998CF61}" presName="composite2" presStyleCnt="0"/>
      <dgm:spPr/>
    </dgm:pt>
    <dgm:pt modelId="{C010779A-CFA9-4510-95DC-89DACF8A40B1}" type="pres">
      <dgm:prSet presAssocID="{66BD3324-A2BA-44EE-A7AF-490D2998CF61}" presName="background2" presStyleLbl="node2" presStyleIdx="1" presStyleCnt="2"/>
      <dgm:spPr/>
    </dgm:pt>
    <dgm:pt modelId="{5B9EC2AC-8A47-4089-89E7-0D2D6B58941A}" type="pres">
      <dgm:prSet presAssocID="{66BD3324-A2BA-44EE-A7AF-490D2998CF61}" presName="text2" presStyleLbl="fgAcc2" presStyleIdx="1" presStyleCnt="2" custScaleX="1474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A1D8A3-82F2-45A5-B4CD-8F21D938558D}" type="pres">
      <dgm:prSet presAssocID="{66BD3324-A2BA-44EE-A7AF-490D2998CF61}" presName="hierChild3" presStyleCnt="0"/>
      <dgm:spPr/>
    </dgm:pt>
    <dgm:pt modelId="{435A8546-0D2E-479D-AE89-7756B3148FCB}" type="pres">
      <dgm:prSet presAssocID="{1A3F5B2A-29A4-492A-B1D4-75E68EAAC7F1}" presName="Name17" presStyleLbl="parChTrans1D3" presStyleIdx="3" presStyleCnt="6"/>
      <dgm:spPr/>
      <dgm:t>
        <a:bodyPr/>
        <a:lstStyle/>
        <a:p>
          <a:endParaRPr lang="en-US"/>
        </a:p>
      </dgm:t>
    </dgm:pt>
    <dgm:pt modelId="{159EA6C2-5C11-40FF-9349-FF9254E2C8CA}" type="pres">
      <dgm:prSet presAssocID="{04490870-4333-4852-A1C2-158DC15299B3}" presName="hierRoot3" presStyleCnt="0"/>
      <dgm:spPr/>
    </dgm:pt>
    <dgm:pt modelId="{B71F193B-C5E5-4FBD-A6C8-8931339C01D7}" type="pres">
      <dgm:prSet presAssocID="{04490870-4333-4852-A1C2-158DC15299B3}" presName="composite3" presStyleCnt="0"/>
      <dgm:spPr/>
    </dgm:pt>
    <dgm:pt modelId="{0A8553AC-B969-43A3-A9EF-7537F8627D65}" type="pres">
      <dgm:prSet presAssocID="{04490870-4333-4852-A1C2-158DC15299B3}" presName="background3" presStyleLbl="node3" presStyleIdx="3" presStyleCnt="6"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9F5E7E18-E8B7-46D7-82E7-9177CBB9884C}" type="pres">
      <dgm:prSet presAssocID="{04490870-4333-4852-A1C2-158DC15299B3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3D6BC4-A3D1-4794-BA53-1CDF83D714FB}" type="pres">
      <dgm:prSet presAssocID="{04490870-4333-4852-A1C2-158DC15299B3}" presName="hierChild4" presStyleCnt="0"/>
      <dgm:spPr/>
    </dgm:pt>
    <dgm:pt modelId="{0CDA468D-4CD6-45E8-8188-E0DEB2611ADC}" type="pres">
      <dgm:prSet presAssocID="{D70D2510-6176-44D4-A9C2-A5B60ED047A4}" presName="Name17" presStyleLbl="parChTrans1D3" presStyleIdx="4" presStyleCnt="6"/>
      <dgm:spPr/>
      <dgm:t>
        <a:bodyPr/>
        <a:lstStyle/>
        <a:p>
          <a:endParaRPr lang="en-US"/>
        </a:p>
      </dgm:t>
    </dgm:pt>
    <dgm:pt modelId="{4D555CF4-B9A6-4184-965F-0001D3F90415}" type="pres">
      <dgm:prSet presAssocID="{63FE1BA2-F987-4179-B42B-4B1B8C947525}" presName="hierRoot3" presStyleCnt="0"/>
      <dgm:spPr/>
    </dgm:pt>
    <dgm:pt modelId="{C07FDABD-A071-410F-8A51-560B6C344222}" type="pres">
      <dgm:prSet presAssocID="{63FE1BA2-F987-4179-B42B-4B1B8C947525}" presName="composite3" presStyleCnt="0"/>
      <dgm:spPr/>
    </dgm:pt>
    <dgm:pt modelId="{0CE748B0-F5EB-427D-B6C8-CDB562AB3B7A}" type="pres">
      <dgm:prSet presAssocID="{63FE1BA2-F987-4179-B42B-4B1B8C947525}" presName="background3" presStyleLbl="node3" presStyleIdx="4" presStyleCnt="6"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F62B2F3E-6613-4BA0-B33E-89688A2CB559}" type="pres">
      <dgm:prSet presAssocID="{63FE1BA2-F987-4179-B42B-4B1B8C947525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A5E297-9497-48D4-8994-04ADB1695D57}" type="pres">
      <dgm:prSet presAssocID="{63FE1BA2-F987-4179-B42B-4B1B8C947525}" presName="hierChild4" presStyleCnt="0"/>
      <dgm:spPr/>
    </dgm:pt>
    <dgm:pt modelId="{9DFF7537-C443-4637-A22F-149387DB7A35}" type="pres">
      <dgm:prSet presAssocID="{8269910F-7DF6-4759-A492-4A9AA4781CEA}" presName="Name17" presStyleLbl="parChTrans1D3" presStyleIdx="5" presStyleCnt="6"/>
      <dgm:spPr/>
      <dgm:t>
        <a:bodyPr/>
        <a:lstStyle/>
        <a:p>
          <a:endParaRPr lang="en-US"/>
        </a:p>
      </dgm:t>
    </dgm:pt>
    <dgm:pt modelId="{A11C908E-4660-408D-8873-0BF704E09263}" type="pres">
      <dgm:prSet presAssocID="{41C27A87-A0ED-49DE-B40E-DE2BF9A99725}" presName="hierRoot3" presStyleCnt="0"/>
      <dgm:spPr/>
    </dgm:pt>
    <dgm:pt modelId="{932CB862-D9AC-4452-9192-5545B4C2DD1B}" type="pres">
      <dgm:prSet presAssocID="{41C27A87-A0ED-49DE-B40E-DE2BF9A99725}" presName="composite3" presStyleCnt="0"/>
      <dgm:spPr/>
    </dgm:pt>
    <dgm:pt modelId="{F808418F-D70E-4FD3-B292-6C2331C7923A}" type="pres">
      <dgm:prSet presAssocID="{41C27A87-A0ED-49DE-B40E-DE2BF9A99725}" presName="background3" presStyleLbl="node3" presStyleIdx="5" presStyleCnt="6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E9D89E11-AD04-468A-A436-9A3FF02DFA99}" type="pres">
      <dgm:prSet presAssocID="{41C27A87-A0ED-49DE-B40E-DE2BF9A99725}" presName="text3" presStyleLbl="fgAcc3" presStyleIdx="5" presStyleCnt="6" custLinFactNeighborX="259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C563A7-177B-4466-8FC6-B713AAA80276}" type="pres">
      <dgm:prSet presAssocID="{41C27A87-A0ED-49DE-B40E-DE2BF9A99725}" presName="hierChild4" presStyleCnt="0"/>
      <dgm:spPr/>
    </dgm:pt>
    <dgm:pt modelId="{F1130C18-C697-4B06-97F8-D6847474F5C0}" type="pres">
      <dgm:prSet presAssocID="{CCC036C3-FCE1-4695-BD17-87C4BF414D7B}" presName="Name23" presStyleLbl="parChTrans1D4" presStyleIdx="3" presStyleCnt="6"/>
      <dgm:spPr/>
      <dgm:t>
        <a:bodyPr/>
        <a:lstStyle/>
        <a:p>
          <a:endParaRPr lang="en-US"/>
        </a:p>
      </dgm:t>
    </dgm:pt>
    <dgm:pt modelId="{594D0C81-1487-4B40-968E-8DACE65DE056}" type="pres">
      <dgm:prSet presAssocID="{A8AEA09F-61B8-4B20-98D0-3D7977B45FC7}" presName="hierRoot4" presStyleCnt="0"/>
      <dgm:spPr/>
    </dgm:pt>
    <dgm:pt modelId="{7E6A8CAE-C1E9-4309-9661-A51623BA91FC}" type="pres">
      <dgm:prSet presAssocID="{A8AEA09F-61B8-4B20-98D0-3D7977B45FC7}" presName="composite4" presStyleCnt="0"/>
      <dgm:spPr/>
    </dgm:pt>
    <dgm:pt modelId="{BCF82228-4D3A-41EE-9389-8168D5164D59}" type="pres">
      <dgm:prSet presAssocID="{A8AEA09F-61B8-4B20-98D0-3D7977B45FC7}" presName="background4" presStyleLbl="node4" presStyleIdx="3" presStyleCnt="6"/>
      <dgm:spPr/>
    </dgm:pt>
    <dgm:pt modelId="{92473F6E-1EAB-4EFF-9D68-F640FA35E736}" type="pres">
      <dgm:prSet presAssocID="{A8AEA09F-61B8-4B20-98D0-3D7977B45FC7}" presName="text4" presStyleLbl="fgAcc4" presStyleIdx="3" presStyleCnt="6" custScaleX="1191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E86521-170B-4C4A-8CBA-DB087133D2DE}" type="pres">
      <dgm:prSet presAssocID="{A8AEA09F-61B8-4B20-98D0-3D7977B45FC7}" presName="hierChild5" presStyleCnt="0"/>
      <dgm:spPr/>
    </dgm:pt>
    <dgm:pt modelId="{063F2A36-E5B7-4987-B9CA-5DE215EDFC6E}" type="pres">
      <dgm:prSet presAssocID="{BA08FC2A-F42C-4C8A-BECD-7E56E90949F3}" presName="Name23" presStyleLbl="parChTrans1D4" presStyleIdx="4" presStyleCnt="6"/>
      <dgm:spPr/>
      <dgm:t>
        <a:bodyPr/>
        <a:lstStyle/>
        <a:p>
          <a:endParaRPr lang="en-US"/>
        </a:p>
      </dgm:t>
    </dgm:pt>
    <dgm:pt modelId="{87C72E51-AB39-44CC-9F0C-DB165CDA2792}" type="pres">
      <dgm:prSet presAssocID="{384B8454-45EE-4D4B-938C-E38E50C6F302}" presName="hierRoot4" presStyleCnt="0"/>
      <dgm:spPr/>
    </dgm:pt>
    <dgm:pt modelId="{CDFA067A-9005-42F6-B478-0114E7067BF3}" type="pres">
      <dgm:prSet presAssocID="{384B8454-45EE-4D4B-938C-E38E50C6F302}" presName="composite4" presStyleCnt="0"/>
      <dgm:spPr/>
    </dgm:pt>
    <dgm:pt modelId="{B6DD1BDF-C5BF-47C9-AF5C-A26372BE9FEF}" type="pres">
      <dgm:prSet presAssocID="{384B8454-45EE-4D4B-938C-E38E50C6F302}" presName="background4" presStyleLbl="node4" presStyleIdx="4" presStyleCnt="6"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6A88043D-BD03-4ADA-9B93-293243D77D6E}" type="pres">
      <dgm:prSet presAssocID="{384B8454-45EE-4D4B-938C-E38E50C6F302}" presName="text4" presStyleLbl="fgAcc4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21D581-83C9-44B9-B1E9-4CE5CCCAACCF}" type="pres">
      <dgm:prSet presAssocID="{384B8454-45EE-4D4B-938C-E38E50C6F302}" presName="hierChild5" presStyleCnt="0"/>
      <dgm:spPr/>
    </dgm:pt>
    <dgm:pt modelId="{6569FF90-04A0-4437-82F7-3437226A42DB}" type="pres">
      <dgm:prSet presAssocID="{2AFDE349-D9C5-4180-AA7E-30549126A695}" presName="Name23" presStyleLbl="parChTrans1D4" presStyleIdx="5" presStyleCnt="6"/>
      <dgm:spPr/>
      <dgm:t>
        <a:bodyPr/>
        <a:lstStyle/>
        <a:p>
          <a:endParaRPr lang="en-US"/>
        </a:p>
      </dgm:t>
    </dgm:pt>
    <dgm:pt modelId="{ACD6A3ED-F67E-4835-A722-732C9D4790F8}" type="pres">
      <dgm:prSet presAssocID="{5D19F456-0BEE-429B-B5EE-6F706C8D7656}" presName="hierRoot4" presStyleCnt="0"/>
      <dgm:spPr/>
    </dgm:pt>
    <dgm:pt modelId="{6519AE4C-3CB5-494E-BCE8-03549945E04B}" type="pres">
      <dgm:prSet presAssocID="{5D19F456-0BEE-429B-B5EE-6F706C8D7656}" presName="composite4" presStyleCnt="0"/>
      <dgm:spPr/>
    </dgm:pt>
    <dgm:pt modelId="{9A983D77-CC9E-40A8-AB0F-7F942FB6E99F}" type="pres">
      <dgm:prSet presAssocID="{5D19F456-0BEE-429B-B5EE-6F706C8D7656}" presName="background4" presStyleLbl="node4" presStyleIdx="5" presStyleCnt="6"/>
      <dgm:spPr>
        <a:solidFill>
          <a:srgbClr val="92D050"/>
        </a:solidFill>
      </dgm:spPr>
      <dgm:t>
        <a:bodyPr/>
        <a:lstStyle/>
        <a:p>
          <a:endParaRPr lang="en-US"/>
        </a:p>
      </dgm:t>
    </dgm:pt>
    <dgm:pt modelId="{2323635B-6108-42E2-B705-339E272DD4F3}" type="pres">
      <dgm:prSet presAssocID="{5D19F456-0BEE-429B-B5EE-6F706C8D7656}" presName="text4" presStyleLbl="fgAcc4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E2CF52-091D-47E9-9845-B4FDE215F9B3}" type="pres">
      <dgm:prSet presAssocID="{5D19F456-0BEE-429B-B5EE-6F706C8D7656}" presName="hierChild5" presStyleCnt="0"/>
      <dgm:spPr/>
    </dgm:pt>
  </dgm:ptLst>
  <dgm:cxnLst>
    <dgm:cxn modelId="{74A370FC-46D0-4FBB-B01A-2C6D2B3A02A8}" srcId="{A8AEA09F-61B8-4B20-98D0-3D7977B45FC7}" destId="{384B8454-45EE-4D4B-938C-E38E50C6F302}" srcOrd="0" destOrd="0" parTransId="{BA08FC2A-F42C-4C8A-BECD-7E56E90949F3}" sibTransId="{1AC3D57E-0F8C-46C9-8F6B-C2DDE45868A7}"/>
    <dgm:cxn modelId="{5E666ABD-664F-4107-BB67-75DEF38539F9}" type="presOf" srcId="{C6C11113-8FEC-47C2-BF83-3C0C9934559E}" destId="{202E4976-EBF9-4A7A-8807-EBF9618A7854}" srcOrd="0" destOrd="0" presId="urn:microsoft.com/office/officeart/2005/8/layout/hierarchy1"/>
    <dgm:cxn modelId="{71817D29-E37B-4DFE-AA01-4175B8982427}" type="presOf" srcId="{A220ADB6-5B01-494E-8D10-0CB701726D98}" destId="{ADB6DA44-1945-465A-931A-DDCCF143EAAA}" srcOrd="0" destOrd="0" presId="urn:microsoft.com/office/officeart/2005/8/layout/hierarchy1"/>
    <dgm:cxn modelId="{7210A8E4-01BD-43D4-A62B-FD25F8B8F872}" srcId="{AEA31FBE-427C-4E53-9F5A-73EF02994F05}" destId="{66BD3324-A2BA-44EE-A7AF-490D2998CF61}" srcOrd="1" destOrd="0" parTransId="{3398EE70-543A-402F-8176-90C979BE5F8C}" sibTransId="{A775E294-4F3D-4B93-8A9C-7F3F24EB8357}"/>
    <dgm:cxn modelId="{548A734E-26B3-4B0F-B467-D5718331167E}" type="presOf" srcId="{82D3A9D4-E2DD-40DD-B9A4-68A828A7B49C}" destId="{EFA8DBE9-804C-4C78-97EA-FEA63566E383}" srcOrd="0" destOrd="0" presId="urn:microsoft.com/office/officeart/2005/8/layout/hierarchy1"/>
    <dgm:cxn modelId="{C5192A5F-A8B8-47A9-AE7A-4048D9E6AA05}" type="presOf" srcId="{3DF33735-37BC-4BEF-9A65-313ECB9E0884}" destId="{B9F9B7A2-3AC8-4370-9A84-46BEC3737555}" srcOrd="0" destOrd="0" presId="urn:microsoft.com/office/officeart/2005/8/layout/hierarchy1"/>
    <dgm:cxn modelId="{8DC2A575-E405-4DE6-B6C0-3735C02EF386}" srcId="{3DF33735-37BC-4BEF-9A65-313ECB9E0884}" destId="{EC661258-2305-456F-BD4F-E965C15FE6E9}" srcOrd="1" destOrd="0" parTransId="{A220ADB6-5B01-494E-8D10-0CB701726D98}" sibTransId="{0BFEFAA9-57D1-4348-9C5A-B9C10F3F503F}"/>
    <dgm:cxn modelId="{E36781D8-FC74-4E44-AFAB-FFB898C7FAEC}" srcId="{66BD3324-A2BA-44EE-A7AF-490D2998CF61}" destId="{04490870-4333-4852-A1C2-158DC15299B3}" srcOrd="0" destOrd="0" parTransId="{1A3F5B2A-29A4-492A-B1D4-75E68EAAC7F1}" sibTransId="{1DA57665-938E-4DB1-B7B6-8CD6F3C65284}"/>
    <dgm:cxn modelId="{89FAA724-38D9-4FA9-86FD-A689BBAE283B}" type="presOf" srcId="{E9F49082-21CE-47B9-ACAC-C76B4CCEB24C}" destId="{08E8E877-6443-4958-BC31-A1AAC61595B4}" srcOrd="0" destOrd="0" presId="urn:microsoft.com/office/officeart/2005/8/layout/hierarchy1"/>
    <dgm:cxn modelId="{7358A82C-4ED7-49E0-AD60-F50997F9D0C5}" srcId="{66BD3324-A2BA-44EE-A7AF-490D2998CF61}" destId="{41C27A87-A0ED-49DE-B40E-DE2BF9A99725}" srcOrd="2" destOrd="0" parTransId="{8269910F-7DF6-4759-A492-4A9AA4781CEA}" sibTransId="{8C43B73C-1DD4-4BE0-B62C-6315B2759D44}"/>
    <dgm:cxn modelId="{0515A105-B4A5-41B7-BFB6-AC248C5392DF}" type="presOf" srcId="{66BD3324-A2BA-44EE-A7AF-490D2998CF61}" destId="{5B9EC2AC-8A47-4089-89E7-0D2D6B58941A}" srcOrd="0" destOrd="0" presId="urn:microsoft.com/office/officeart/2005/8/layout/hierarchy1"/>
    <dgm:cxn modelId="{D6B01F6C-0250-4002-B954-2725B3EAF57E}" type="presOf" srcId="{EC661258-2305-456F-BD4F-E965C15FE6E9}" destId="{2D1E9D17-CE79-426E-97E2-1E53ED769DB1}" srcOrd="0" destOrd="0" presId="urn:microsoft.com/office/officeart/2005/8/layout/hierarchy1"/>
    <dgm:cxn modelId="{737E696A-E697-42E5-8060-5E8ADE7B6345}" type="presOf" srcId="{AAA43F1E-350D-4926-A124-FFD7612ED719}" destId="{316BC6A8-E279-43D1-AAC2-218D1165466A}" srcOrd="0" destOrd="0" presId="urn:microsoft.com/office/officeart/2005/8/layout/hierarchy1"/>
    <dgm:cxn modelId="{535CE2E7-E98F-499E-AFE0-17E6DE12AD75}" srcId="{66BD3324-A2BA-44EE-A7AF-490D2998CF61}" destId="{63FE1BA2-F987-4179-B42B-4B1B8C947525}" srcOrd="1" destOrd="0" parTransId="{D70D2510-6176-44D4-A9C2-A5B60ED047A4}" sibTransId="{27DE63A0-93ED-4E33-A4EB-A6C6498C80E4}"/>
    <dgm:cxn modelId="{2402E33D-16FE-4020-842D-8FA15CD70CC6}" srcId="{41C27A87-A0ED-49DE-B40E-DE2BF9A99725}" destId="{A8AEA09F-61B8-4B20-98D0-3D7977B45FC7}" srcOrd="0" destOrd="0" parTransId="{CCC036C3-FCE1-4695-BD17-87C4BF414D7B}" sibTransId="{34E334CD-2D39-4605-9706-B28FBC0A3DAC}"/>
    <dgm:cxn modelId="{751F283D-9B94-457F-A7CF-993DF825A7F8}" type="presOf" srcId="{04490870-4333-4852-A1C2-158DC15299B3}" destId="{9F5E7E18-E8B7-46D7-82E7-9177CBB9884C}" srcOrd="0" destOrd="0" presId="urn:microsoft.com/office/officeart/2005/8/layout/hierarchy1"/>
    <dgm:cxn modelId="{745D82D7-2E3F-40FA-893C-D1AE6FF9ED03}" type="presOf" srcId="{9A27C682-69A4-4138-AADC-C91B91196137}" destId="{CE5BBE41-A9AC-44E1-B3C1-5AC5BB74B62C}" srcOrd="0" destOrd="0" presId="urn:microsoft.com/office/officeart/2005/8/layout/hierarchy1"/>
    <dgm:cxn modelId="{97AC5FA5-422F-4729-8C68-6BD7CB7A1CDB}" type="presOf" srcId="{443F8F48-0CD3-4418-BA3D-5EC148EE16DC}" destId="{1EA4072A-FCD0-4A78-8995-A5F5C9D8A1B4}" srcOrd="0" destOrd="0" presId="urn:microsoft.com/office/officeart/2005/8/layout/hierarchy1"/>
    <dgm:cxn modelId="{7A7D1A05-90DC-4CDC-879E-9A121529B382}" type="presOf" srcId="{4A99201C-E577-4413-A735-088F57AA85F9}" destId="{C7BCC190-05A3-426A-817D-12E462519B84}" srcOrd="0" destOrd="0" presId="urn:microsoft.com/office/officeart/2005/8/layout/hierarchy1"/>
    <dgm:cxn modelId="{2F20C729-0B14-4CAE-B464-0867F865D85D}" srcId="{AEA31FBE-427C-4E53-9F5A-73EF02994F05}" destId="{26C381CB-E251-42AF-BBE7-08F882807301}" srcOrd="0" destOrd="0" parTransId="{443F8F48-0CD3-4418-BA3D-5EC148EE16DC}" sibTransId="{A0B1E9F4-BB10-4A73-9716-176661210B4D}"/>
    <dgm:cxn modelId="{5F80525E-3C55-4018-9782-EB9686B8E9E3}" type="presOf" srcId="{AE1FF141-C63E-4713-BCBC-4BC330FF5605}" destId="{2D94670A-150A-4D2A-B5B2-F7A9DCF8782C}" srcOrd="0" destOrd="0" presId="urn:microsoft.com/office/officeart/2005/8/layout/hierarchy1"/>
    <dgm:cxn modelId="{C1959843-4BC0-4DC8-9672-08367B88C250}" type="presOf" srcId="{26C381CB-E251-42AF-BBE7-08F882807301}" destId="{EC1E7942-A0F4-4E3C-AE63-5E4C30965DD4}" srcOrd="0" destOrd="0" presId="urn:microsoft.com/office/officeart/2005/8/layout/hierarchy1"/>
    <dgm:cxn modelId="{3EFC68F9-1931-4E8B-89F6-EAA5D99DD4F4}" type="presOf" srcId="{41C27A87-A0ED-49DE-B40E-DE2BF9A99725}" destId="{E9D89E11-AD04-468A-A436-9A3FF02DFA99}" srcOrd="0" destOrd="0" presId="urn:microsoft.com/office/officeart/2005/8/layout/hierarchy1"/>
    <dgm:cxn modelId="{970B1289-CB74-4285-B80B-1869ED4E3FDC}" srcId="{26C381CB-E251-42AF-BBE7-08F882807301}" destId="{82D3A9D4-E2DD-40DD-B9A4-68A828A7B49C}" srcOrd="0" destOrd="0" parTransId="{4A99201C-E577-4413-A735-088F57AA85F9}" sibTransId="{2120AEE5-EC46-4883-B33D-D9A9287EAEAF}"/>
    <dgm:cxn modelId="{AFB196EA-F6CD-4948-8E45-6E9AA090DB31}" type="presOf" srcId="{BA08FC2A-F42C-4C8A-BECD-7E56E90949F3}" destId="{063F2A36-E5B7-4987-B9CA-5DE215EDFC6E}" srcOrd="0" destOrd="0" presId="urn:microsoft.com/office/officeart/2005/8/layout/hierarchy1"/>
    <dgm:cxn modelId="{6218C3CF-EEB4-494F-AADC-E3F7B4488C91}" type="presOf" srcId="{CCC036C3-FCE1-4695-BD17-87C4BF414D7B}" destId="{F1130C18-C697-4B06-97F8-D6847474F5C0}" srcOrd="0" destOrd="0" presId="urn:microsoft.com/office/officeart/2005/8/layout/hierarchy1"/>
    <dgm:cxn modelId="{6030734F-6AD2-4E38-B265-4FCCA5D99972}" type="presOf" srcId="{8269910F-7DF6-4759-A492-4A9AA4781CEA}" destId="{9DFF7537-C443-4637-A22F-149387DB7A35}" srcOrd="0" destOrd="0" presId="urn:microsoft.com/office/officeart/2005/8/layout/hierarchy1"/>
    <dgm:cxn modelId="{5B6B58E5-AB93-4DF6-AFD2-71B492958FF4}" type="presOf" srcId="{AEA31FBE-427C-4E53-9F5A-73EF02994F05}" destId="{C0B4FBFF-6EE1-4D90-A50A-F84DC011E0D4}" srcOrd="0" destOrd="0" presId="urn:microsoft.com/office/officeart/2005/8/layout/hierarchy1"/>
    <dgm:cxn modelId="{7BEA0E77-2C94-41A5-8517-E7684A0213A7}" type="presOf" srcId="{5D19F456-0BEE-429B-B5EE-6F706C8D7656}" destId="{2323635B-6108-42E2-B705-339E272DD4F3}" srcOrd="0" destOrd="0" presId="urn:microsoft.com/office/officeart/2005/8/layout/hierarchy1"/>
    <dgm:cxn modelId="{5CBEABC8-A8C9-4576-944C-EEC5F1342329}" type="presOf" srcId="{A8AED290-807C-4888-8D2C-017694F455E6}" destId="{82E6A871-D125-4224-87CC-40EA987F264F}" srcOrd="0" destOrd="0" presId="urn:microsoft.com/office/officeart/2005/8/layout/hierarchy1"/>
    <dgm:cxn modelId="{1F045A90-135A-4757-8852-85E8A036A942}" srcId="{26C381CB-E251-42AF-BBE7-08F882807301}" destId="{9A27C682-69A4-4138-AADC-C91B91196137}" srcOrd="2" destOrd="0" parTransId="{FBEC7545-5685-4D52-BE72-19AF2FC83A19}" sibTransId="{94D5B670-D7A0-4738-BD99-136CF82CE93F}"/>
    <dgm:cxn modelId="{45CAEC92-49E0-4C3F-BCEF-B9705B14E75A}" srcId="{9A27C682-69A4-4138-AADC-C91B91196137}" destId="{3DF33735-37BC-4BEF-9A65-313ECB9E0884}" srcOrd="0" destOrd="0" parTransId="{AE1FF141-C63E-4713-BCBC-4BC330FF5605}" sibTransId="{50637E36-CE16-49BF-8C12-D4229CEB94A2}"/>
    <dgm:cxn modelId="{7A82D5B8-F249-4535-A10B-EAE898F9DEF0}" srcId="{AAA43F1E-350D-4926-A124-FFD7612ED719}" destId="{AEA31FBE-427C-4E53-9F5A-73EF02994F05}" srcOrd="0" destOrd="0" parTransId="{21D135A2-B59C-4473-8249-21DD1CFB7BB8}" sibTransId="{9C16238F-0BCB-49BE-9595-FB6DBF57F985}"/>
    <dgm:cxn modelId="{5DBB5288-B4DF-4BA2-9016-651FD5A4730C}" type="presOf" srcId="{3398EE70-543A-402F-8176-90C979BE5F8C}" destId="{1E8BBC05-8D22-45DB-8967-AA58AC5A6A9F}" srcOrd="0" destOrd="0" presId="urn:microsoft.com/office/officeart/2005/8/layout/hierarchy1"/>
    <dgm:cxn modelId="{AE4BF8CC-47BF-423B-B44D-76E6AE6264D7}" type="presOf" srcId="{63FE1BA2-F987-4179-B42B-4B1B8C947525}" destId="{F62B2F3E-6613-4BA0-B33E-89688A2CB559}" srcOrd="0" destOrd="0" presId="urn:microsoft.com/office/officeart/2005/8/layout/hierarchy1"/>
    <dgm:cxn modelId="{F08F5D45-5C9A-4E18-B667-6713A083DCB7}" type="presOf" srcId="{D70D2510-6176-44D4-A9C2-A5B60ED047A4}" destId="{0CDA468D-4CD6-45E8-8188-E0DEB2611ADC}" srcOrd="0" destOrd="0" presId="urn:microsoft.com/office/officeart/2005/8/layout/hierarchy1"/>
    <dgm:cxn modelId="{FB585127-F795-481E-8C03-33015196661C}" srcId="{3DF33735-37BC-4BEF-9A65-313ECB9E0884}" destId="{CB0A84E2-FE71-4417-8895-DA10CFD93356}" srcOrd="0" destOrd="0" parTransId="{C6C11113-8FEC-47C2-BF83-3C0C9934559E}" sibTransId="{6FFC4AFA-A9B8-476B-A483-7FAE283FA121}"/>
    <dgm:cxn modelId="{EE59FBA9-999C-4DDA-AF2D-48CCA9A69150}" type="presOf" srcId="{1A3F5B2A-29A4-492A-B1D4-75E68EAAC7F1}" destId="{435A8546-0D2E-479D-AE89-7756B3148FCB}" srcOrd="0" destOrd="0" presId="urn:microsoft.com/office/officeart/2005/8/layout/hierarchy1"/>
    <dgm:cxn modelId="{E0CD781C-55E2-4BEF-BBD4-70CED7ECF00C}" type="presOf" srcId="{384B8454-45EE-4D4B-938C-E38E50C6F302}" destId="{6A88043D-BD03-4ADA-9B93-293243D77D6E}" srcOrd="0" destOrd="0" presId="urn:microsoft.com/office/officeart/2005/8/layout/hierarchy1"/>
    <dgm:cxn modelId="{9DD4F6FE-2CE1-4779-BD0D-085EE6788F84}" type="presOf" srcId="{2AFDE349-D9C5-4180-AA7E-30549126A695}" destId="{6569FF90-04A0-4437-82F7-3437226A42DB}" srcOrd="0" destOrd="0" presId="urn:microsoft.com/office/officeart/2005/8/layout/hierarchy1"/>
    <dgm:cxn modelId="{59975DE3-76E0-41CB-B3FD-BCA8EAEC2B7F}" type="presOf" srcId="{A8AEA09F-61B8-4B20-98D0-3D7977B45FC7}" destId="{92473F6E-1EAB-4EFF-9D68-F640FA35E736}" srcOrd="0" destOrd="0" presId="urn:microsoft.com/office/officeart/2005/8/layout/hierarchy1"/>
    <dgm:cxn modelId="{9E4FDFA7-541D-4BEB-B093-24A27652C351}" srcId="{A8AEA09F-61B8-4B20-98D0-3D7977B45FC7}" destId="{5D19F456-0BEE-429B-B5EE-6F706C8D7656}" srcOrd="1" destOrd="0" parTransId="{2AFDE349-D9C5-4180-AA7E-30549126A695}" sibTransId="{A91A8FE2-C6A8-4668-93B1-5E268F6980FA}"/>
    <dgm:cxn modelId="{C0094324-49BE-4F86-B224-5732231B9E11}" type="presOf" srcId="{FBEC7545-5685-4D52-BE72-19AF2FC83A19}" destId="{C2B1119E-DA52-41FC-93EC-A81F074E1822}" srcOrd="0" destOrd="0" presId="urn:microsoft.com/office/officeart/2005/8/layout/hierarchy1"/>
    <dgm:cxn modelId="{C43ADA9C-E533-4E2E-8559-84A540E907CC}" srcId="{26C381CB-E251-42AF-BBE7-08F882807301}" destId="{E9F49082-21CE-47B9-ACAC-C76B4CCEB24C}" srcOrd="1" destOrd="0" parTransId="{A8AED290-807C-4888-8D2C-017694F455E6}" sibTransId="{9EB40C45-1683-435A-B8E1-8E005CBBD55F}"/>
    <dgm:cxn modelId="{8C37F6E1-5B03-470B-976D-79AC8D790BAE}" type="presOf" srcId="{CB0A84E2-FE71-4417-8895-DA10CFD93356}" destId="{BF2D1551-E346-4434-902C-9F75A3AC365F}" srcOrd="0" destOrd="0" presId="urn:microsoft.com/office/officeart/2005/8/layout/hierarchy1"/>
    <dgm:cxn modelId="{00F88C0A-1286-4A91-990A-2F701CEB75AD}" type="presParOf" srcId="{316BC6A8-E279-43D1-AAC2-218D1165466A}" destId="{294A7FDA-A988-4495-A8A2-49D87CA3C632}" srcOrd="0" destOrd="0" presId="urn:microsoft.com/office/officeart/2005/8/layout/hierarchy1"/>
    <dgm:cxn modelId="{1035C46B-A9A2-4F35-AF12-ECFD81065FC6}" type="presParOf" srcId="{294A7FDA-A988-4495-A8A2-49D87CA3C632}" destId="{6879C2D3-BFBC-4E9F-88A8-53C9B421FD51}" srcOrd="0" destOrd="0" presId="urn:microsoft.com/office/officeart/2005/8/layout/hierarchy1"/>
    <dgm:cxn modelId="{670BAAFE-4458-4241-8518-74C22E2E8880}" type="presParOf" srcId="{6879C2D3-BFBC-4E9F-88A8-53C9B421FD51}" destId="{881AA382-774D-4586-9E3F-C96DDE852224}" srcOrd="0" destOrd="0" presId="urn:microsoft.com/office/officeart/2005/8/layout/hierarchy1"/>
    <dgm:cxn modelId="{C16B896A-361B-4E3D-A2F6-D3EE25950CD9}" type="presParOf" srcId="{6879C2D3-BFBC-4E9F-88A8-53C9B421FD51}" destId="{C0B4FBFF-6EE1-4D90-A50A-F84DC011E0D4}" srcOrd="1" destOrd="0" presId="urn:microsoft.com/office/officeart/2005/8/layout/hierarchy1"/>
    <dgm:cxn modelId="{021ED965-6F63-437A-BC20-598ACC63762A}" type="presParOf" srcId="{294A7FDA-A988-4495-A8A2-49D87CA3C632}" destId="{53AC8244-058E-4BF4-B6AF-42F37ADD28C2}" srcOrd="1" destOrd="0" presId="urn:microsoft.com/office/officeart/2005/8/layout/hierarchy1"/>
    <dgm:cxn modelId="{3B115807-E213-4A2A-A795-B9F2F62A4D60}" type="presParOf" srcId="{53AC8244-058E-4BF4-B6AF-42F37ADD28C2}" destId="{1EA4072A-FCD0-4A78-8995-A5F5C9D8A1B4}" srcOrd="0" destOrd="0" presId="urn:microsoft.com/office/officeart/2005/8/layout/hierarchy1"/>
    <dgm:cxn modelId="{C96EC81B-0877-49C4-984F-8AF8255A470C}" type="presParOf" srcId="{53AC8244-058E-4BF4-B6AF-42F37ADD28C2}" destId="{B9F5A1C9-F783-428A-AE72-37AE41D50732}" srcOrd="1" destOrd="0" presId="urn:microsoft.com/office/officeart/2005/8/layout/hierarchy1"/>
    <dgm:cxn modelId="{5CEA9C70-2997-441D-A847-A87A5C099D1A}" type="presParOf" srcId="{B9F5A1C9-F783-428A-AE72-37AE41D50732}" destId="{AFB986BD-00CD-423E-9178-1494A9316ACF}" srcOrd="0" destOrd="0" presId="urn:microsoft.com/office/officeart/2005/8/layout/hierarchy1"/>
    <dgm:cxn modelId="{8DEAC5AF-8B66-49E0-A2A1-76317B1B3F96}" type="presParOf" srcId="{AFB986BD-00CD-423E-9178-1494A9316ACF}" destId="{43A0716B-447C-476C-921B-572F72260C9F}" srcOrd="0" destOrd="0" presId="urn:microsoft.com/office/officeart/2005/8/layout/hierarchy1"/>
    <dgm:cxn modelId="{2BDF3D12-9AA4-47E2-9A62-1AED776D34DB}" type="presParOf" srcId="{AFB986BD-00CD-423E-9178-1494A9316ACF}" destId="{EC1E7942-A0F4-4E3C-AE63-5E4C30965DD4}" srcOrd="1" destOrd="0" presId="urn:microsoft.com/office/officeart/2005/8/layout/hierarchy1"/>
    <dgm:cxn modelId="{739F1851-4C30-40E6-A513-CB49E8DA7602}" type="presParOf" srcId="{B9F5A1C9-F783-428A-AE72-37AE41D50732}" destId="{044AAEEF-CAC3-4E48-8750-5C141A5426ED}" srcOrd="1" destOrd="0" presId="urn:microsoft.com/office/officeart/2005/8/layout/hierarchy1"/>
    <dgm:cxn modelId="{1D4D0CB5-2573-437A-9444-A36098990FD3}" type="presParOf" srcId="{044AAEEF-CAC3-4E48-8750-5C141A5426ED}" destId="{C7BCC190-05A3-426A-817D-12E462519B84}" srcOrd="0" destOrd="0" presId="urn:microsoft.com/office/officeart/2005/8/layout/hierarchy1"/>
    <dgm:cxn modelId="{30831608-9442-4131-A66A-6806EEA56155}" type="presParOf" srcId="{044AAEEF-CAC3-4E48-8750-5C141A5426ED}" destId="{399BBA40-68C0-44E5-958A-0B36DCEA1367}" srcOrd="1" destOrd="0" presId="urn:microsoft.com/office/officeart/2005/8/layout/hierarchy1"/>
    <dgm:cxn modelId="{E42E5FC1-4F30-404F-9211-46816C6E165A}" type="presParOf" srcId="{399BBA40-68C0-44E5-958A-0B36DCEA1367}" destId="{B57CEF6B-9841-4C9B-B44B-7E5F8E4F66B6}" srcOrd="0" destOrd="0" presId="urn:microsoft.com/office/officeart/2005/8/layout/hierarchy1"/>
    <dgm:cxn modelId="{FE215809-E916-430F-90A5-4F64AA9E804B}" type="presParOf" srcId="{B57CEF6B-9841-4C9B-B44B-7E5F8E4F66B6}" destId="{0F4A3352-A374-48BF-99F9-AFB641EFFFD3}" srcOrd="0" destOrd="0" presId="urn:microsoft.com/office/officeart/2005/8/layout/hierarchy1"/>
    <dgm:cxn modelId="{F5E478A2-6974-4C0A-BD05-A4A197BBBBA4}" type="presParOf" srcId="{B57CEF6B-9841-4C9B-B44B-7E5F8E4F66B6}" destId="{EFA8DBE9-804C-4C78-97EA-FEA63566E383}" srcOrd="1" destOrd="0" presId="urn:microsoft.com/office/officeart/2005/8/layout/hierarchy1"/>
    <dgm:cxn modelId="{85463F90-236D-4604-A4D8-0ED49CF55CA3}" type="presParOf" srcId="{399BBA40-68C0-44E5-958A-0B36DCEA1367}" destId="{DE9E1BEA-21E8-49DF-994A-36C195D299E9}" srcOrd="1" destOrd="0" presId="urn:microsoft.com/office/officeart/2005/8/layout/hierarchy1"/>
    <dgm:cxn modelId="{D312C669-A1E2-4DA5-AB66-967345602BAC}" type="presParOf" srcId="{044AAEEF-CAC3-4E48-8750-5C141A5426ED}" destId="{82E6A871-D125-4224-87CC-40EA987F264F}" srcOrd="2" destOrd="0" presId="urn:microsoft.com/office/officeart/2005/8/layout/hierarchy1"/>
    <dgm:cxn modelId="{55EA2909-1403-4EC7-8F60-C684CDE09730}" type="presParOf" srcId="{044AAEEF-CAC3-4E48-8750-5C141A5426ED}" destId="{1F013769-98D0-4DA6-8F3B-86C89D6B458E}" srcOrd="3" destOrd="0" presId="urn:microsoft.com/office/officeart/2005/8/layout/hierarchy1"/>
    <dgm:cxn modelId="{5C971F08-4DB0-4EDB-991D-2E99989DDC15}" type="presParOf" srcId="{1F013769-98D0-4DA6-8F3B-86C89D6B458E}" destId="{9F530454-14E0-4F05-AF7B-B868B6146273}" srcOrd="0" destOrd="0" presId="urn:microsoft.com/office/officeart/2005/8/layout/hierarchy1"/>
    <dgm:cxn modelId="{FBA3888B-085A-4AAB-B85F-B1F83823BCD0}" type="presParOf" srcId="{9F530454-14E0-4F05-AF7B-B868B6146273}" destId="{1C9F9E89-9E61-42AC-96E1-1650950F1CB4}" srcOrd="0" destOrd="0" presId="urn:microsoft.com/office/officeart/2005/8/layout/hierarchy1"/>
    <dgm:cxn modelId="{1F288F57-F3CC-426F-868C-AE9DF127D73B}" type="presParOf" srcId="{9F530454-14E0-4F05-AF7B-B868B6146273}" destId="{08E8E877-6443-4958-BC31-A1AAC61595B4}" srcOrd="1" destOrd="0" presId="urn:microsoft.com/office/officeart/2005/8/layout/hierarchy1"/>
    <dgm:cxn modelId="{C799B5C6-4A27-4CE4-B6B9-0A874BFC70E5}" type="presParOf" srcId="{1F013769-98D0-4DA6-8F3B-86C89D6B458E}" destId="{BB768EF4-E25B-4B11-868C-FE096A071D1A}" srcOrd="1" destOrd="0" presId="urn:microsoft.com/office/officeart/2005/8/layout/hierarchy1"/>
    <dgm:cxn modelId="{C1D07490-C13F-4228-94F3-258F74F35505}" type="presParOf" srcId="{044AAEEF-CAC3-4E48-8750-5C141A5426ED}" destId="{C2B1119E-DA52-41FC-93EC-A81F074E1822}" srcOrd="4" destOrd="0" presId="urn:microsoft.com/office/officeart/2005/8/layout/hierarchy1"/>
    <dgm:cxn modelId="{E003B2C7-8188-49E7-B077-C7773961F88B}" type="presParOf" srcId="{044AAEEF-CAC3-4E48-8750-5C141A5426ED}" destId="{643F5CF0-B6EE-46F8-BBAD-FA507C9746AE}" srcOrd="5" destOrd="0" presId="urn:microsoft.com/office/officeart/2005/8/layout/hierarchy1"/>
    <dgm:cxn modelId="{7BDEABDB-1C8C-4754-B033-049AF385385C}" type="presParOf" srcId="{643F5CF0-B6EE-46F8-BBAD-FA507C9746AE}" destId="{AC43BD87-1C0F-4D8D-9BE2-C675A5A56BED}" srcOrd="0" destOrd="0" presId="urn:microsoft.com/office/officeart/2005/8/layout/hierarchy1"/>
    <dgm:cxn modelId="{FCEDF8F4-07F6-41EB-AF2F-7586FC57C38A}" type="presParOf" srcId="{AC43BD87-1C0F-4D8D-9BE2-C675A5A56BED}" destId="{387B896E-030D-46F7-866A-AB51252B863B}" srcOrd="0" destOrd="0" presId="urn:microsoft.com/office/officeart/2005/8/layout/hierarchy1"/>
    <dgm:cxn modelId="{DE478A2B-858C-4465-8B24-DEC7890B9388}" type="presParOf" srcId="{AC43BD87-1C0F-4D8D-9BE2-C675A5A56BED}" destId="{CE5BBE41-A9AC-44E1-B3C1-5AC5BB74B62C}" srcOrd="1" destOrd="0" presId="urn:microsoft.com/office/officeart/2005/8/layout/hierarchy1"/>
    <dgm:cxn modelId="{5D1276B5-DC63-417B-8E3E-7F01DC31B514}" type="presParOf" srcId="{643F5CF0-B6EE-46F8-BBAD-FA507C9746AE}" destId="{D4E936EB-41D9-408A-BBD2-E1746260B574}" srcOrd="1" destOrd="0" presId="urn:microsoft.com/office/officeart/2005/8/layout/hierarchy1"/>
    <dgm:cxn modelId="{88949B8D-25C4-4E6A-8727-2136AE6DAB5F}" type="presParOf" srcId="{D4E936EB-41D9-408A-BBD2-E1746260B574}" destId="{2D94670A-150A-4D2A-B5B2-F7A9DCF8782C}" srcOrd="0" destOrd="0" presId="urn:microsoft.com/office/officeart/2005/8/layout/hierarchy1"/>
    <dgm:cxn modelId="{A24AE472-A521-4408-B8B8-207ED8BED9E0}" type="presParOf" srcId="{D4E936EB-41D9-408A-BBD2-E1746260B574}" destId="{2DCEB474-C33B-4203-9205-584FCC5ED83A}" srcOrd="1" destOrd="0" presId="urn:microsoft.com/office/officeart/2005/8/layout/hierarchy1"/>
    <dgm:cxn modelId="{D8DDA71A-E478-4BD4-A7C1-15F0D9EDA52A}" type="presParOf" srcId="{2DCEB474-C33B-4203-9205-584FCC5ED83A}" destId="{A4530D70-7AF1-4B68-9D84-1B192774CAE5}" srcOrd="0" destOrd="0" presId="urn:microsoft.com/office/officeart/2005/8/layout/hierarchy1"/>
    <dgm:cxn modelId="{488A725B-59FE-41D0-BEF8-028FC43438E6}" type="presParOf" srcId="{A4530D70-7AF1-4B68-9D84-1B192774CAE5}" destId="{59A6227B-C10C-4D6D-872A-4665599A1538}" srcOrd="0" destOrd="0" presId="urn:microsoft.com/office/officeart/2005/8/layout/hierarchy1"/>
    <dgm:cxn modelId="{C29311FF-E3DB-460F-879D-24055C3CBD90}" type="presParOf" srcId="{A4530D70-7AF1-4B68-9D84-1B192774CAE5}" destId="{B9F9B7A2-3AC8-4370-9A84-46BEC3737555}" srcOrd="1" destOrd="0" presId="urn:microsoft.com/office/officeart/2005/8/layout/hierarchy1"/>
    <dgm:cxn modelId="{1D193624-87FB-4191-8C93-A149BBAFAD0B}" type="presParOf" srcId="{2DCEB474-C33B-4203-9205-584FCC5ED83A}" destId="{99C5EDED-1DF3-4D32-9AB5-BD4D1390439E}" srcOrd="1" destOrd="0" presId="urn:microsoft.com/office/officeart/2005/8/layout/hierarchy1"/>
    <dgm:cxn modelId="{DD245A16-84BE-4B0E-9BF5-E6E3EAFF0995}" type="presParOf" srcId="{99C5EDED-1DF3-4D32-9AB5-BD4D1390439E}" destId="{202E4976-EBF9-4A7A-8807-EBF9618A7854}" srcOrd="0" destOrd="0" presId="urn:microsoft.com/office/officeart/2005/8/layout/hierarchy1"/>
    <dgm:cxn modelId="{E284BC8B-1293-43EE-91E9-28BC599FAD55}" type="presParOf" srcId="{99C5EDED-1DF3-4D32-9AB5-BD4D1390439E}" destId="{C6D11BBA-B860-4829-A188-FC1D2C7A8B9A}" srcOrd="1" destOrd="0" presId="urn:microsoft.com/office/officeart/2005/8/layout/hierarchy1"/>
    <dgm:cxn modelId="{A42441B2-6EFC-4FBE-83B7-FBC04249E44F}" type="presParOf" srcId="{C6D11BBA-B860-4829-A188-FC1D2C7A8B9A}" destId="{499F23D5-C90E-4231-B2F1-C7171F940747}" srcOrd="0" destOrd="0" presId="urn:microsoft.com/office/officeart/2005/8/layout/hierarchy1"/>
    <dgm:cxn modelId="{78B02B29-1DF1-48D4-82B9-1027B9BF0906}" type="presParOf" srcId="{499F23D5-C90E-4231-B2F1-C7171F940747}" destId="{668D7924-5D5E-4D81-AC2D-9F1C25A3959F}" srcOrd="0" destOrd="0" presId="urn:microsoft.com/office/officeart/2005/8/layout/hierarchy1"/>
    <dgm:cxn modelId="{F77BDBA8-9CD0-40EF-ADCA-727134E131BD}" type="presParOf" srcId="{499F23D5-C90E-4231-B2F1-C7171F940747}" destId="{BF2D1551-E346-4434-902C-9F75A3AC365F}" srcOrd="1" destOrd="0" presId="urn:microsoft.com/office/officeart/2005/8/layout/hierarchy1"/>
    <dgm:cxn modelId="{BEED760C-EC42-47B9-A18C-ACDA7733DF95}" type="presParOf" srcId="{C6D11BBA-B860-4829-A188-FC1D2C7A8B9A}" destId="{B3238B49-8FA0-4CA0-A44E-130F39194E32}" srcOrd="1" destOrd="0" presId="urn:microsoft.com/office/officeart/2005/8/layout/hierarchy1"/>
    <dgm:cxn modelId="{BD706197-F259-4DD5-A449-B8F3C4286041}" type="presParOf" srcId="{99C5EDED-1DF3-4D32-9AB5-BD4D1390439E}" destId="{ADB6DA44-1945-465A-931A-DDCCF143EAAA}" srcOrd="2" destOrd="0" presId="urn:microsoft.com/office/officeart/2005/8/layout/hierarchy1"/>
    <dgm:cxn modelId="{8600BFC9-CEA9-4212-BFF1-A6B9D48FD12E}" type="presParOf" srcId="{99C5EDED-1DF3-4D32-9AB5-BD4D1390439E}" destId="{8891560E-991D-45FF-9FD1-7151E0F293FE}" srcOrd="3" destOrd="0" presId="urn:microsoft.com/office/officeart/2005/8/layout/hierarchy1"/>
    <dgm:cxn modelId="{CEDD287D-1CAA-455E-89A7-5037D8092A75}" type="presParOf" srcId="{8891560E-991D-45FF-9FD1-7151E0F293FE}" destId="{EE2DC22F-76B3-46A3-8B89-C74886C102FE}" srcOrd="0" destOrd="0" presId="urn:microsoft.com/office/officeart/2005/8/layout/hierarchy1"/>
    <dgm:cxn modelId="{F569CF31-9D2A-43B6-BD33-D7BFC39E5988}" type="presParOf" srcId="{EE2DC22F-76B3-46A3-8B89-C74886C102FE}" destId="{D9205E7F-F11F-4580-912E-75D236260C9A}" srcOrd="0" destOrd="0" presId="urn:microsoft.com/office/officeart/2005/8/layout/hierarchy1"/>
    <dgm:cxn modelId="{8F0A0FE0-918A-4BA1-BD22-5759871A0171}" type="presParOf" srcId="{EE2DC22F-76B3-46A3-8B89-C74886C102FE}" destId="{2D1E9D17-CE79-426E-97E2-1E53ED769DB1}" srcOrd="1" destOrd="0" presId="urn:microsoft.com/office/officeart/2005/8/layout/hierarchy1"/>
    <dgm:cxn modelId="{CED71A8E-0C76-4E86-9338-7A2DE2198D72}" type="presParOf" srcId="{8891560E-991D-45FF-9FD1-7151E0F293FE}" destId="{9411E3F2-ED62-421E-9775-D438D74C39F0}" srcOrd="1" destOrd="0" presId="urn:microsoft.com/office/officeart/2005/8/layout/hierarchy1"/>
    <dgm:cxn modelId="{304C2691-518A-4706-91AA-26E3087C1794}" type="presParOf" srcId="{53AC8244-058E-4BF4-B6AF-42F37ADD28C2}" destId="{1E8BBC05-8D22-45DB-8967-AA58AC5A6A9F}" srcOrd="2" destOrd="0" presId="urn:microsoft.com/office/officeart/2005/8/layout/hierarchy1"/>
    <dgm:cxn modelId="{6DB77541-58B6-413A-9C85-C4D06CDB1C7C}" type="presParOf" srcId="{53AC8244-058E-4BF4-B6AF-42F37ADD28C2}" destId="{844ED554-7D9C-4EDA-8A8A-CFC035C8C3A3}" srcOrd="3" destOrd="0" presId="urn:microsoft.com/office/officeart/2005/8/layout/hierarchy1"/>
    <dgm:cxn modelId="{91E14604-EF57-4D40-A7B1-3AD90C0D4903}" type="presParOf" srcId="{844ED554-7D9C-4EDA-8A8A-CFC035C8C3A3}" destId="{56A2C640-05C4-4DBC-A8D3-13FEA907C5C1}" srcOrd="0" destOrd="0" presId="urn:microsoft.com/office/officeart/2005/8/layout/hierarchy1"/>
    <dgm:cxn modelId="{FDB230C5-ABEB-43EF-880C-2CF17E45947A}" type="presParOf" srcId="{56A2C640-05C4-4DBC-A8D3-13FEA907C5C1}" destId="{C010779A-CFA9-4510-95DC-89DACF8A40B1}" srcOrd="0" destOrd="0" presId="urn:microsoft.com/office/officeart/2005/8/layout/hierarchy1"/>
    <dgm:cxn modelId="{4A21BEE8-109C-48BF-9174-A9A7B7ED76B1}" type="presParOf" srcId="{56A2C640-05C4-4DBC-A8D3-13FEA907C5C1}" destId="{5B9EC2AC-8A47-4089-89E7-0D2D6B58941A}" srcOrd="1" destOrd="0" presId="urn:microsoft.com/office/officeart/2005/8/layout/hierarchy1"/>
    <dgm:cxn modelId="{C3176767-B9EC-462E-9FF3-EF992B20679F}" type="presParOf" srcId="{844ED554-7D9C-4EDA-8A8A-CFC035C8C3A3}" destId="{17A1D8A3-82F2-45A5-B4CD-8F21D938558D}" srcOrd="1" destOrd="0" presId="urn:microsoft.com/office/officeart/2005/8/layout/hierarchy1"/>
    <dgm:cxn modelId="{627649DA-5758-4A00-83B2-9E4BCE33B27D}" type="presParOf" srcId="{17A1D8A3-82F2-45A5-B4CD-8F21D938558D}" destId="{435A8546-0D2E-479D-AE89-7756B3148FCB}" srcOrd="0" destOrd="0" presId="urn:microsoft.com/office/officeart/2005/8/layout/hierarchy1"/>
    <dgm:cxn modelId="{C822BAF3-49A4-40DD-815F-4943A9048642}" type="presParOf" srcId="{17A1D8A3-82F2-45A5-B4CD-8F21D938558D}" destId="{159EA6C2-5C11-40FF-9349-FF9254E2C8CA}" srcOrd="1" destOrd="0" presId="urn:microsoft.com/office/officeart/2005/8/layout/hierarchy1"/>
    <dgm:cxn modelId="{82740C04-F1C8-417B-AF2B-3893EF16C6F9}" type="presParOf" srcId="{159EA6C2-5C11-40FF-9349-FF9254E2C8CA}" destId="{B71F193B-C5E5-4FBD-A6C8-8931339C01D7}" srcOrd="0" destOrd="0" presId="urn:microsoft.com/office/officeart/2005/8/layout/hierarchy1"/>
    <dgm:cxn modelId="{4E813509-8C32-4829-BFBA-721E672479E3}" type="presParOf" srcId="{B71F193B-C5E5-4FBD-A6C8-8931339C01D7}" destId="{0A8553AC-B969-43A3-A9EF-7537F8627D65}" srcOrd="0" destOrd="0" presId="urn:microsoft.com/office/officeart/2005/8/layout/hierarchy1"/>
    <dgm:cxn modelId="{6FD072D1-06F7-454F-A023-901CC9087F94}" type="presParOf" srcId="{B71F193B-C5E5-4FBD-A6C8-8931339C01D7}" destId="{9F5E7E18-E8B7-46D7-82E7-9177CBB9884C}" srcOrd="1" destOrd="0" presId="urn:microsoft.com/office/officeart/2005/8/layout/hierarchy1"/>
    <dgm:cxn modelId="{90AFC340-ACB7-4C2F-8D1E-9B244DD09E80}" type="presParOf" srcId="{159EA6C2-5C11-40FF-9349-FF9254E2C8CA}" destId="{4E3D6BC4-A3D1-4794-BA53-1CDF83D714FB}" srcOrd="1" destOrd="0" presId="urn:microsoft.com/office/officeart/2005/8/layout/hierarchy1"/>
    <dgm:cxn modelId="{5B29CB0C-EF3E-4B99-B3AE-FCEF3B4066DF}" type="presParOf" srcId="{17A1D8A3-82F2-45A5-B4CD-8F21D938558D}" destId="{0CDA468D-4CD6-45E8-8188-E0DEB2611ADC}" srcOrd="2" destOrd="0" presId="urn:microsoft.com/office/officeart/2005/8/layout/hierarchy1"/>
    <dgm:cxn modelId="{E6D7B09B-ED8D-41A1-8A4D-1B7B79FE006E}" type="presParOf" srcId="{17A1D8A3-82F2-45A5-B4CD-8F21D938558D}" destId="{4D555CF4-B9A6-4184-965F-0001D3F90415}" srcOrd="3" destOrd="0" presId="urn:microsoft.com/office/officeart/2005/8/layout/hierarchy1"/>
    <dgm:cxn modelId="{7E0887C6-D8E1-429C-BC7B-F498E21BFCC4}" type="presParOf" srcId="{4D555CF4-B9A6-4184-965F-0001D3F90415}" destId="{C07FDABD-A071-410F-8A51-560B6C344222}" srcOrd="0" destOrd="0" presId="urn:microsoft.com/office/officeart/2005/8/layout/hierarchy1"/>
    <dgm:cxn modelId="{A808A54D-0DEB-4633-A3AD-20FC668FE5B4}" type="presParOf" srcId="{C07FDABD-A071-410F-8A51-560B6C344222}" destId="{0CE748B0-F5EB-427D-B6C8-CDB562AB3B7A}" srcOrd="0" destOrd="0" presId="urn:microsoft.com/office/officeart/2005/8/layout/hierarchy1"/>
    <dgm:cxn modelId="{749BD399-9E58-4304-91C8-DE156132D989}" type="presParOf" srcId="{C07FDABD-A071-410F-8A51-560B6C344222}" destId="{F62B2F3E-6613-4BA0-B33E-89688A2CB559}" srcOrd="1" destOrd="0" presId="urn:microsoft.com/office/officeart/2005/8/layout/hierarchy1"/>
    <dgm:cxn modelId="{4B1B104A-A571-433A-A208-B95934C0F901}" type="presParOf" srcId="{4D555CF4-B9A6-4184-965F-0001D3F90415}" destId="{B8A5E297-9497-48D4-8994-04ADB1695D57}" srcOrd="1" destOrd="0" presId="urn:microsoft.com/office/officeart/2005/8/layout/hierarchy1"/>
    <dgm:cxn modelId="{7EFB427D-192D-4C1B-8892-97E97DBD7388}" type="presParOf" srcId="{17A1D8A3-82F2-45A5-B4CD-8F21D938558D}" destId="{9DFF7537-C443-4637-A22F-149387DB7A35}" srcOrd="4" destOrd="0" presId="urn:microsoft.com/office/officeart/2005/8/layout/hierarchy1"/>
    <dgm:cxn modelId="{41E7EEF9-2A4F-450F-AD4F-290D23026D27}" type="presParOf" srcId="{17A1D8A3-82F2-45A5-B4CD-8F21D938558D}" destId="{A11C908E-4660-408D-8873-0BF704E09263}" srcOrd="5" destOrd="0" presId="urn:microsoft.com/office/officeart/2005/8/layout/hierarchy1"/>
    <dgm:cxn modelId="{D1946BBB-23E9-4A83-84C3-D6F2F124E21A}" type="presParOf" srcId="{A11C908E-4660-408D-8873-0BF704E09263}" destId="{932CB862-D9AC-4452-9192-5545B4C2DD1B}" srcOrd="0" destOrd="0" presId="urn:microsoft.com/office/officeart/2005/8/layout/hierarchy1"/>
    <dgm:cxn modelId="{36E853F2-67CD-4C92-B067-C400E1C6BCBE}" type="presParOf" srcId="{932CB862-D9AC-4452-9192-5545B4C2DD1B}" destId="{F808418F-D70E-4FD3-B292-6C2331C7923A}" srcOrd="0" destOrd="0" presId="urn:microsoft.com/office/officeart/2005/8/layout/hierarchy1"/>
    <dgm:cxn modelId="{9363A7FD-4AAB-41CE-B5E5-2B2FA8465877}" type="presParOf" srcId="{932CB862-D9AC-4452-9192-5545B4C2DD1B}" destId="{E9D89E11-AD04-468A-A436-9A3FF02DFA99}" srcOrd="1" destOrd="0" presId="urn:microsoft.com/office/officeart/2005/8/layout/hierarchy1"/>
    <dgm:cxn modelId="{827E19CA-1381-47A8-9161-23203A51FEF6}" type="presParOf" srcId="{A11C908E-4660-408D-8873-0BF704E09263}" destId="{2EC563A7-177B-4466-8FC6-B713AAA80276}" srcOrd="1" destOrd="0" presId="urn:microsoft.com/office/officeart/2005/8/layout/hierarchy1"/>
    <dgm:cxn modelId="{7BBBE50B-58AD-41B5-93F7-FA7567715F31}" type="presParOf" srcId="{2EC563A7-177B-4466-8FC6-B713AAA80276}" destId="{F1130C18-C697-4B06-97F8-D6847474F5C0}" srcOrd="0" destOrd="0" presId="urn:microsoft.com/office/officeart/2005/8/layout/hierarchy1"/>
    <dgm:cxn modelId="{6A2B588F-D59F-455A-93DF-6CB01A2CD74C}" type="presParOf" srcId="{2EC563A7-177B-4466-8FC6-B713AAA80276}" destId="{594D0C81-1487-4B40-968E-8DACE65DE056}" srcOrd="1" destOrd="0" presId="urn:microsoft.com/office/officeart/2005/8/layout/hierarchy1"/>
    <dgm:cxn modelId="{8464E5B9-D290-4453-AE2B-7D50A2D021D1}" type="presParOf" srcId="{594D0C81-1487-4B40-968E-8DACE65DE056}" destId="{7E6A8CAE-C1E9-4309-9661-A51623BA91FC}" srcOrd="0" destOrd="0" presId="urn:microsoft.com/office/officeart/2005/8/layout/hierarchy1"/>
    <dgm:cxn modelId="{144B917E-012D-4422-AD1B-77F0006887F9}" type="presParOf" srcId="{7E6A8CAE-C1E9-4309-9661-A51623BA91FC}" destId="{BCF82228-4D3A-41EE-9389-8168D5164D59}" srcOrd="0" destOrd="0" presId="urn:microsoft.com/office/officeart/2005/8/layout/hierarchy1"/>
    <dgm:cxn modelId="{BCA5CDB8-A416-4D2D-A145-E7E4BF6415F8}" type="presParOf" srcId="{7E6A8CAE-C1E9-4309-9661-A51623BA91FC}" destId="{92473F6E-1EAB-4EFF-9D68-F640FA35E736}" srcOrd="1" destOrd="0" presId="urn:microsoft.com/office/officeart/2005/8/layout/hierarchy1"/>
    <dgm:cxn modelId="{A95D50EF-91B2-439D-8F73-710E227B68B3}" type="presParOf" srcId="{594D0C81-1487-4B40-968E-8DACE65DE056}" destId="{49E86521-170B-4C4A-8CBA-DB087133D2DE}" srcOrd="1" destOrd="0" presId="urn:microsoft.com/office/officeart/2005/8/layout/hierarchy1"/>
    <dgm:cxn modelId="{67359D1A-061F-4388-B829-799B81B0ABE4}" type="presParOf" srcId="{49E86521-170B-4C4A-8CBA-DB087133D2DE}" destId="{063F2A36-E5B7-4987-B9CA-5DE215EDFC6E}" srcOrd="0" destOrd="0" presId="urn:microsoft.com/office/officeart/2005/8/layout/hierarchy1"/>
    <dgm:cxn modelId="{644B93F1-94D8-45E4-91E7-61ED05E98465}" type="presParOf" srcId="{49E86521-170B-4C4A-8CBA-DB087133D2DE}" destId="{87C72E51-AB39-44CC-9F0C-DB165CDA2792}" srcOrd="1" destOrd="0" presId="urn:microsoft.com/office/officeart/2005/8/layout/hierarchy1"/>
    <dgm:cxn modelId="{20FD9648-A031-4AC4-8C03-C92C5F21C4F7}" type="presParOf" srcId="{87C72E51-AB39-44CC-9F0C-DB165CDA2792}" destId="{CDFA067A-9005-42F6-B478-0114E7067BF3}" srcOrd="0" destOrd="0" presId="urn:microsoft.com/office/officeart/2005/8/layout/hierarchy1"/>
    <dgm:cxn modelId="{46B5FA2E-6503-46CE-B6C6-2EDCB8E8000C}" type="presParOf" srcId="{CDFA067A-9005-42F6-B478-0114E7067BF3}" destId="{B6DD1BDF-C5BF-47C9-AF5C-A26372BE9FEF}" srcOrd="0" destOrd="0" presId="urn:microsoft.com/office/officeart/2005/8/layout/hierarchy1"/>
    <dgm:cxn modelId="{EA0F0AD2-5281-45B7-9DC2-14571CE7F0F1}" type="presParOf" srcId="{CDFA067A-9005-42F6-B478-0114E7067BF3}" destId="{6A88043D-BD03-4ADA-9B93-293243D77D6E}" srcOrd="1" destOrd="0" presId="urn:microsoft.com/office/officeart/2005/8/layout/hierarchy1"/>
    <dgm:cxn modelId="{F9399FC5-93DE-471B-B18C-E6B683FBD80F}" type="presParOf" srcId="{87C72E51-AB39-44CC-9F0C-DB165CDA2792}" destId="{C021D581-83C9-44B9-B1E9-4CE5CCCAACCF}" srcOrd="1" destOrd="0" presId="urn:microsoft.com/office/officeart/2005/8/layout/hierarchy1"/>
    <dgm:cxn modelId="{2E31F3A6-F2E9-4CCA-8807-C78384462E58}" type="presParOf" srcId="{49E86521-170B-4C4A-8CBA-DB087133D2DE}" destId="{6569FF90-04A0-4437-82F7-3437226A42DB}" srcOrd="2" destOrd="0" presId="urn:microsoft.com/office/officeart/2005/8/layout/hierarchy1"/>
    <dgm:cxn modelId="{862B1206-D443-404E-A1C5-E50B8B3404F3}" type="presParOf" srcId="{49E86521-170B-4C4A-8CBA-DB087133D2DE}" destId="{ACD6A3ED-F67E-4835-A722-732C9D4790F8}" srcOrd="3" destOrd="0" presId="urn:microsoft.com/office/officeart/2005/8/layout/hierarchy1"/>
    <dgm:cxn modelId="{C3047015-02AC-439F-9732-04199D05EEF2}" type="presParOf" srcId="{ACD6A3ED-F67E-4835-A722-732C9D4790F8}" destId="{6519AE4C-3CB5-494E-BCE8-03549945E04B}" srcOrd="0" destOrd="0" presId="urn:microsoft.com/office/officeart/2005/8/layout/hierarchy1"/>
    <dgm:cxn modelId="{428194DA-952A-4A44-8C11-BFA759DA1FF3}" type="presParOf" srcId="{6519AE4C-3CB5-494E-BCE8-03549945E04B}" destId="{9A983D77-CC9E-40A8-AB0F-7F942FB6E99F}" srcOrd="0" destOrd="0" presId="urn:microsoft.com/office/officeart/2005/8/layout/hierarchy1"/>
    <dgm:cxn modelId="{E98ADDEF-E852-4555-87E4-0FDCD564D520}" type="presParOf" srcId="{6519AE4C-3CB5-494E-BCE8-03549945E04B}" destId="{2323635B-6108-42E2-B705-339E272DD4F3}" srcOrd="1" destOrd="0" presId="urn:microsoft.com/office/officeart/2005/8/layout/hierarchy1"/>
    <dgm:cxn modelId="{B9BF4E6A-1845-4621-87C5-153D6985E170}" type="presParOf" srcId="{ACD6A3ED-F67E-4835-A722-732C9D4790F8}" destId="{CCE2CF52-091D-47E9-9845-B4FDE215F9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034A4-DEDB-4D76-B460-97B068CE5B15}">
      <dsp:nvSpPr>
        <dsp:cNvPr id="0" name=""/>
        <dsp:cNvSpPr/>
      </dsp:nvSpPr>
      <dsp:spPr>
        <a:xfrm>
          <a:off x="55910" y="1905177"/>
          <a:ext cx="1460430" cy="785878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1M</a:t>
          </a:r>
        </a:p>
      </dsp:txBody>
      <dsp:txXfrm>
        <a:off x="78928" y="1928195"/>
        <a:ext cx="1414394" cy="739842"/>
      </dsp:txXfrm>
    </dsp:sp>
    <dsp:sp modelId="{404E280F-9F3B-4BE9-B91F-BC6C73238E8F}">
      <dsp:nvSpPr>
        <dsp:cNvPr id="0" name=""/>
        <dsp:cNvSpPr/>
      </dsp:nvSpPr>
      <dsp:spPr>
        <a:xfrm rot="19736024">
          <a:off x="1451688" y="2045274"/>
          <a:ext cx="901519" cy="40473"/>
        </a:xfrm>
        <a:custGeom>
          <a:avLst/>
          <a:gdLst/>
          <a:ahLst/>
          <a:cxnLst/>
          <a:rect l="0" t="0" r="0" b="0"/>
          <a:pathLst>
            <a:path>
              <a:moveTo>
                <a:pt x="0" y="20236"/>
              </a:moveTo>
              <a:lnTo>
                <a:pt x="901519" y="20236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1879910" y="2042973"/>
        <a:ext cx="45075" cy="45075"/>
      </dsp:txXfrm>
    </dsp:sp>
    <dsp:sp modelId="{F0ED0F4F-6C1D-45F7-B7DE-FC804C313BAF}">
      <dsp:nvSpPr>
        <dsp:cNvPr id="0" name=""/>
        <dsp:cNvSpPr/>
      </dsp:nvSpPr>
      <dsp:spPr>
        <a:xfrm>
          <a:off x="2288556" y="1455397"/>
          <a:ext cx="1246727" cy="755018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>
              <a:solidFill>
                <a:schemeClr val="tx1"/>
              </a:solidFill>
            </a:rPr>
            <a:t>2H</a:t>
          </a:r>
          <a:endParaRPr lang="en-US" sz="4200" kern="1200">
            <a:solidFill>
              <a:schemeClr val="tx1"/>
            </a:solidFill>
          </a:endParaRPr>
        </a:p>
      </dsp:txBody>
      <dsp:txXfrm>
        <a:off x="2310670" y="1477511"/>
        <a:ext cx="1202499" cy="710790"/>
      </dsp:txXfrm>
    </dsp:sp>
    <dsp:sp modelId="{8CE2D882-A9A1-419A-8385-2B8B69D064BF}">
      <dsp:nvSpPr>
        <dsp:cNvPr id="0" name=""/>
        <dsp:cNvSpPr/>
      </dsp:nvSpPr>
      <dsp:spPr>
        <a:xfrm rot="1953185">
          <a:off x="3459302" y="2072899"/>
          <a:ext cx="967253" cy="40473"/>
        </a:xfrm>
        <a:custGeom>
          <a:avLst/>
          <a:gdLst/>
          <a:ahLst/>
          <a:cxnLst/>
          <a:rect l="0" t="0" r="0" b="0"/>
          <a:pathLst>
            <a:path>
              <a:moveTo>
                <a:pt x="0" y="20236"/>
              </a:moveTo>
              <a:lnTo>
                <a:pt x="967253" y="20236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3918748" y="2068955"/>
        <a:ext cx="48362" cy="48362"/>
      </dsp:txXfrm>
    </dsp:sp>
    <dsp:sp modelId="{A328AE18-AC67-4500-AB3C-19A07E39D716}">
      <dsp:nvSpPr>
        <dsp:cNvPr id="0" name=""/>
        <dsp:cNvSpPr/>
      </dsp:nvSpPr>
      <dsp:spPr>
        <a:xfrm>
          <a:off x="4350575" y="2040687"/>
          <a:ext cx="1535584" cy="625358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>
              <a:solidFill>
                <a:schemeClr val="tx1"/>
              </a:solidFill>
            </a:rPr>
            <a:t>3M</a:t>
          </a:r>
        </a:p>
      </dsp:txBody>
      <dsp:txXfrm>
        <a:off x="4368891" y="2059003"/>
        <a:ext cx="1498952" cy="588726"/>
      </dsp:txXfrm>
    </dsp:sp>
    <dsp:sp modelId="{9E90DFA4-AC1C-4BD5-934C-9C317F689476}">
      <dsp:nvSpPr>
        <dsp:cNvPr id="0" name=""/>
        <dsp:cNvSpPr/>
      </dsp:nvSpPr>
      <dsp:spPr>
        <a:xfrm rot="1840539">
          <a:off x="1455105" y="2501137"/>
          <a:ext cx="875214" cy="40473"/>
        </a:xfrm>
        <a:custGeom>
          <a:avLst/>
          <a:gdLst/>
          <a:ahLst/>
          <a:cxnLst/>
          <a:rect l="0" t="0" r="0" b="0"/>
          <a:pathLst>
            <a:path>
              <a:moveTo>
                <a:pt x="0" y="20236"/>
              </a:moveTo>
              <a:lnTo>
                <a:pt x="875214" y="20236"/>
              </a:lnTo>
            </a:path>
          </a:pathLst>
        </a:cu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1870832" y="2499494"/>
        <a:ext cx="43760" cy="43760"/>
      </dsp:txXfrm>
    </dsp:sp>
    <dsp:sp modelId="{97C127F8-F27C-4384-AA24-DD173CAE7455}">
      <dsp:nvSpPr>
        <dsp:cNvPr id="0" name=""/>
        <dsp:cNvSpPr/>
      </dsp:nvSpPr>
      <dsp:spPr>
        <a:xfrm>
          <a:off x="2269085" y="2356932"/>
          <a:ext cx="1345424" cy="775398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>
              <a:solidFill>
                <a:schemeClr val="tx1"/>
              </a:solidFill>
            </a:rPr>
            <a:t>2E</a:t>
          </a:r>
        </a:p>
      </dsp:txBody>
      <dsp:txXfrm>
        <a:off x="2291796" y="2379643"/>
        <a:ext cx="1300002" cy="729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9FF90-04A0-4437-82F7-3437226A42DB}">
      <dsp:nvSpPr>
        <dsp:cNvPr id="0" name=""/>
        <dsp:cNvSpPr/>
      </dsp:nvSpPr>
      <dsp:spPr>
        <a:xfrm>
          <a:off x="8110989" y="3939459"/>
          <a:ext cx="696012" cy="331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29"/>
              </a:lnTo>
              <a:lnTo>
                <a:pt x="696012" y="225729"/>
              </a:lnTo>
              <a:lnTo>
                <a:pt x="696012" y="33123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3F2A36-E5B7-4987-B9CA-5DE215EDFC6E}">
      <dsp:nvSpPr>
        <dsp:cNvPr id="0" name=""/>
        <dsp:cNvSpPr/>
      </dsp:nvSpPr>
      <dsp:spPr>
        <a:xfrm>
          <a:off x="7414977" y="3939459"/>
          <a:ext cx="696012" cy="331238"/>
        </a:xfrm>
        <a:custGeom>
          <a:avLst/>
          <a:gdLst/>
          <a:ahLst/>
          <a:cxnLst/>
          <a:rect l="0" t="0" r="0" b="0"/>
          <a:pathLst>
            <a:path>
              <a:moveTo>
                <a:pt x="696012" y="0"/>
              </a:moveTo>
              <a:lnTo>
                <a:pt x="696012" y="225729"/>
              </a:lnTo>
              <a:lnTo>
                <a:pt x="0" y="225729"/>
              </a:lnTo>
              <a:lnTo>
                <a:pt x="0" y="33123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30C18-C697-4B06-97F8-D6847474F5C0}">
      <dsp:nvSpPr>
        <dsp:cNvPr id="0" name=""/>
        <dsp:cNvSpPr/>
      </dsp:nvSpPr>
      <dsp:spPr>
        <a:xfrm>
          <a:off x="8110989" y="2885000"/>
          <a:ext cx="295882" cy="331238"/>
        </a:xfrm>
        <a:custGeom>
          <a:avLst/>
          <a:gdLst/>
          <a:ahLst/>
          <a:cxnLst/>
          <a:rect l="0" t="0" r="0" b="0"/>
          <a:pathLst>
            <a:path>
              <a:moveTo>
                <a:pt x="295882" y="0"/>
              </a:moveTo>
              <a:lnTo>
                <a:pt x="295882" y="225729"/>
              </a:lnTo>
              <a:lnTo>
                <a:pt x="0" y="225729"/>
              </a:lnTo>
              <a:lnTo>
                <a:pt x="0" y="33123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F7537-C443-4637-A22F-149387DB7A35}">
      <dsp:nvSpPr>
        <dsp:cNvPr id="0" name=""/>
        <dsp:cNvSpPr/>
      </dsp:nvSpPr>
      <dsp:spPr>
        <a:xfrm>
          <a:off x="6718965" y="1830542"/>
          <a:ext cx="1687906" cy="331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29"/>
              </a:lnTo>
              <a:lnTo>
                <a:pt x="1687906" y="225729"/>
              </a:lnTo>
              <a:lnTo>
                <a:pt x="1687906" y="33123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468D-4CD6-45E8-8188-E0DEB2611ADC}">
      <dsp:nvSpPr>
        <dsp:cNvPr id="0" name=""/>
        <dsp:cNvSpPr/>
      </dsp:nvSpPr>
      <dsp:spPr>
        <a:xfrm>
          <a:off x="6673245" y="1830542"/>
          <a:ext cx="91440" cy="331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23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A8546-0D2E-479D-AE89-7756B3148FCB}">
      <dsp:nvSpPr>
        <dsp:cNvPr id="0" name=""/>
        <dsp:cNvSpPr/>
      </dsp:nvSpPr>
      <dsp:spPr>
        <a:xfrm>
          <a:off x="5326941" y="1830542"/>
          <a:ext cx="1392024" cy="331238"/>
        </a:xfrm>
        <a:custGeom>
          <a:avLst/>
          <a:gdLst/>
          <a:ahLst/>
          <a:cxnLst/>
          <a:rect l="0" t="0" r="0" b="0"/>
          <a:pathLst>
            <a:path>
              <a:moveTo>
                <a:pt x="1392024" y="0"/>
              </a:moveTo>
              <a:lnTo>
                <a:pt x="1392024" y="225729"/>
              </a:lnTo>
              <a:lnTo>
                <a:pt x="0" y="225729"/>
              </a:lnTo>
              <a:lnTo>
                <a:pt x="0" y="33123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BBC05-8D22-45DB-8967-AA58AC5A6A9F}">
      <dsp:nvSpPr>
        <dsp:cNvPr id="0" name=""/>
        <dsp:cNvSpPr/>
      </dsp:nvSpPr>
      <dsp:spPr>
        <a:xfrm>
          <a:off x="4654437" y="776084"/>
          <a:ext cx="2064528" cy="331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29"/>
              </a:lnTo>
              <a:lnTo>
                <a:pt x="2064528" y="225729"/>
              </a:lnTo>
              <a:lnTo>
                <a:pt x="2064528" y="3312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B6DA44-1945-465A-931A-DDCCF143EAAA}">
      <dsp:nvSpPr>
        <dsp:cNvPr id="0" name=""/>
        <dsp:cNvSpPr/>
      </dsp:nvSpPr>
      <dsp:spPr>
        <a:xfrm>
          <a:off x="3934917" y="3939459"/>
          <a:ext cx="696012" cy="331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29"/>
              </a:lnTo>
              <a:lnTo>
                <a:pt x="696012" y="225729"/>
              </a:lnTo>
              <a:lnTo>
                <a:pt x="696012" y="33123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E4976-EBF9-4A7A-8807-EBF9618A7854}">
      <dsp:nvSpPr>
        <dsp:cNvPr id="0" name=""/>
        <dsp:cNvSpPr/>
      </dsp:nvSpPr>
      <dsp:spPr>
        <a:xfrm>
          <a:off x="3238905" y="3939459"/>
          <a:ext cx="696012" cy="331238"/>
        </a:xfrm>
        <a:custGeom>
          <a:avLst/>
          <a:gdLst/>
          <a:ahLst/>
          <a:cxnLst/>
          <a:rect l="0" t="0" r="0" b="0"/>
          <a:pathLst>
            <a:path>
              <a:moveTo>
                <a:pt x="696012" y="0"/>
              </a:moveTo>
              <a:lnTo>
                <a:pt x="696012" y="225729"/>
              </a:lnTo>
              <a:lnTo>
                <a:pt x="0" y="225729"/>
              </a:lnTo>
              <a:lnTo>
                <a:pt x="0" y="33123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4670A-150A-4D2A-B5B2-F7A9DCF8782C}">
      <dsp:nvSpPr>
        <dsp:cNvPr id="0" name=""/>
        <dsp:cNvSpPr/>
      </dsp:nvSpPr>
      <dsp:spPr>
        <a:xfrm>
          <a:off x="3889197" y="2885000"/>
          <a:ext cx="91440" cy="331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23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1119E-DA52-41FC-93EC-A81F074E1822}">
      <dsp:nvSpPr>
        <dsp:cNvPr id="0" name=""/>
        <dsp:cNvSpPr/>
      </dsp:nvSpPr>
      <dsp:spPr>
        <a:xfrm>
          <a:off x="2542893" y="1830542"/>
          <a:ext cx="1392024" cy="331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29"/>
              </a:lnTo>
              <a:lnTo>
                <a:pt x="1392024" y="225729"/>
              </a:lnTo>
              <a:lnTo>
                <a:pt x="1392024" y="33123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6A871-D125-4224-87CC-40EA987F264F}">
      <dsp:nvSpPr>
        <dsp:cNvPr id="0" name=""/>
        <dsp:cNvSpPr/>
      </dsp:nvSpPr>
      <dsp:spPr>
        <a:xfrm>
          <a:off x="2497173" y="1830542"/>
          <a:ext cx="91440" cy="331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23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CC190-05A3-426A-817D-12E462519B84}">
      <dsp:nvSpPr>
        <dsp:cNvPr id="0" name=""/>
        <dsp:cNvSpPr/>
      </dsp:nvSpPr>
      <dsp:spPr>
        <a:xfrm>
          <a:off x="1150869" y="1830542"/>
          <a:ext cx="1392024" cy="331238"/>
        </a:xfrm>
        <a:custGeom>
          <a:avLst/>
          <a:gdLst/>
          <a:ahLst/>
          <a:cxnLst/>
          <a:rect l="0" t="0" r="0" b="0"/>
          <a:pathLst>
            <a:path>
              <a:moveTo>
                <a:pt x="1392024" y="0"/>
              </a:moveTo>
              <a:lnTo>
                <a:pt x="1392024" y="225729"/>
              </a:lnTo>
              <a:lnTo>
                <a:pt x="0" y="225729"/>
              </a:lnTo>
              <a:lnTo>
                <a:pt x="0" y="33123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4072A-FCD0-4A78-8995-A5F5C9D8A1B4}">
      <dsp:nvSpPr>
        <dsp:cNvPr id="0" name=""/>
        <dsp:cNvSpPr/>
      </dsp:nvSpPr>
      <dsp:spPr>
        <a:xfrm>
          <a:off x="2542893" y="776084"/>
          <a:ext cx="2111543" cy="331238"/>
        </a:xfrm>
        <a:custGeom>
          <a:avLst/>
          <a:gdLst/>
          <a:ahLst/>
          <a:cxnLst/>
          <a:rect l="0" t="0" r="0" b="0"/>
          <a:pathLst>
            <a:path>
              <a:moveTo>
                <a:pt x="2111543" y="0"/>
              </a:moveTo>
              <a:lnTo>
                <a:pt x="2111543" y="225729"/>
              </a:lnTo>
              <a:lnTo>
                <a:pt x="0" y="225729"/>
              </a:lnTo>
              <a:lnTo>
                <a:pt x="0" y="33123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AA382-774D-4586-9E3F-C96DDE852224}">
      <dsp:nvSpPr>
        <dsp:cNvPr id="0" name=""/>
        <dsp:cNvSpPr/>
      </dsp:nvSpPr>
      <dsp:spPr>
        <a:xfrm>
          <a:off x="3809557" y="4271"/>
          <a:ext cx="1689760" cy="7718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4FBFF-6EE1-4D90-A50A-F84DC011E0D4}">
      <dsp:nvSpPr>
        <dsp:cNvPr id="0" name=""/>
        <dsp:cNvSpPr/>
      </dsp:nvSpPr>
      <dsp:spPr>
        <a:xfrm>
          <a:off x="3936104" y="124491"/>
          <a:ext cx="1689760" cy="771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Level 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(10 questions)</a:t>
          </a:r>
        </a:p>
      </dsp:txBody>
      <dsp:txXfrm>
        <a:off x="3958710" y="147097"/>
        <a:ext cx="1644548" cy="726600"/>
      </dsp:txXfrm>
    </dsp:sp>
    <dsp:sp modelId="{43A0716B-447C-476C-921B-572F72260C9F}">
      <dsp:nvSpPr>
        <dsp:cNvPr id="0" name=""/>
        <dsp:cNvSpPr/>
      </dsp:nvSpPr>
      <dsp:spPr>
        <a:xfrm>
          <a:off x="1749982" y="1107322"/>
          <a:ext cx="1585821" cy="723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E7942-A0F4-4E3C-AE63-5E4C30965DD4}">
      <dsp:nvSpPr>
        <dsp:cNvPr id="0" name=""/>
        <dsp:cNvSpPr/>
      </dsp:nvSpPr>
      <dsp:spPr>
        <a:xfrm>
          <a:off x="1876530" y="1227543"/>
          <a:ext cx="1585821" cy="723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Level 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(20 questions)</a:t>
          </a:r>
        </a:p>
      </dsp:txBody>
      <dsp:txXfrm>
        <a:off x="1897712" y="1248725"/>
        <a:ext cx="1543457" cy="680855"/>
      </dsp:txXfrm>
    </dsp:sp>
    <dsp:sp modelId="{0F4A3352-A374-48BF-99F9-AFB641EFFFD3}">
      <dsp:nvSpPr>
        <dsp:cNvPr id="0" name=""/>
        <dsp:cNvSpPr/>
      </dsp:nvSpPr>
      <dsp:spPr>
        <a:xfrm>
          <a:off x="581405" y="2161781"/>
          <a:ext cx="1138928" cy="723219"/>
        </a:xfrm>
        <a:prstGeom prst="roundRect">
          <a:avLst>
            <a:gd name="adj" fmla="val 1000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8DBE9-804C-4C78-97EA-FEA63566E383}">
      <dsp:nvSpPr>
        <dsp:cNvPr id="0" name=""/>
        <dsp:cNvSpPr/>
      </dsp:nvSpPr>
      <dsp:spPr>
        <a:xfrm>
          <a:off x="707952" y="2282001"/>
          <a:ext cx="1138928" cy="723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Level 0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(result)</a:t>
          </a:r>
          <a:endParaRPr lang="en-US" sz="1500" kern="1200"/>
        </a:p>
      </dsp:txBody>
      <dsp:txXfrm>
        <a:off x="729134" y="2303183"/>
        <a:ext cx="1096564" cy="680855"/>
      </dsp:txXfrm>
    </dsp:sp>
    <dsp:sp modelId="{1C9F9E89-9E61-42AC-96E1-1650950F1CB4}">
      <dsp:nvSpPr>
        <dsp:cNvPr id="0" name=""/>
        <dsp:cNvSpPr/>
      </dsp:nvSpPr>
      <dsp:spPr>
        <a:xfrm>
          <a:off x="1973429" y="2161781"/>
          <a:ext cx="1138928" cy="723219"/>
        </a:xfrm>
        <a:prstGeom prst="roundRect">
          <a:avLst>
            <a:gd name="adj" fmla="val 1000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8E877-6443-4958-BC31-A1AAC61595B4}">
      <dsp:nvSpPr>
        <dsp:cNvPr id="0" name=""/>
        <dsp:cNvSpPr/>
      </dsp:nvSpPr>
      <dsp:spPr>
        <a:xfrm>
          <a:off x="2099976" y="2282001"/>
          <a:ext cx="1138928" cy="723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Level 0+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(result)</a:t>
          </a:r>
          <a:endParaRPr lang="en-US" sz="1500" kern="1200"/>
        </a:p>
      </dsp:txBody>
      <dsp:txXfrm>
        <a:off x="2121158" y="2303183"/>
        <a:ext cx="1096564" cy="680855"/>
      </dsp:txXfrm>
    </dsp:sp>
    <dsp:sp modelId="{387B896E-030D-46F7-866A-AB51252B863B}">
      <dsp:nvSpPr>
        <dsp:cNvPr id="0" name=""/>
        <dsp:cNvSpPr/>
      </dsp:nvSpPr>
      <dsp:spPr>
        <a:xfrm>
          <a:off x="3365453" y="2161781"/>
          <a:ext cx="1138928" cy="723219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BBE41-A9AC-44E1-B3C1-5AC5BB74B62C}">
      <dsp:nvSpPr>
        <dsp:cNvPr id="0" name=""/>
        <dsp:cNvSpPr/>
      </dsp:nvSpPr>
      <dsp:spPr>
        <a:xfrm>
          <a:off x="3492000" y="2282001"/>
          <a:ext cx="1138928" cy="723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Level 1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(result)</a:t>
          </a:r>
          <a:endParaRPr lang="en-US" sz="1500" kern="1200"/>
        </a:p>
      </dsp:txBody>
      <dsp:txXfrm>
        <a:off x="3513182" y="2303183"/>
        <a:ext cx="1096564" cy="680855"/>
      </dsp:txXfrm>
    </dsp:sp>
    <dsp:sp modelId="{59A6227B-C10C-4D6D-872A-4665599A1538}">
      <dsp:nvSpPr>
        <dsp:cNvPr id="0" name=""/>
        <dsp:cNvSpPr/>
      </dsp:nvSpPr>
      <dsp:spPr>
        <a:xfrm>
          <a:off x="3216395" y="3216239"/>
          <a:ext cx="1437043" cy="723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9B7A2-3AC8-4370-9A84-46BEC3737555}">
      <dsp:nvSpPr>
        <dsp:cNvPr id="0" name=""/>
        <dsp:cNvSpPr/>
      </dsp:nvSpPr>
      <dsp:spPr>
        <a:xfrm>
          <a:off x="3342943" y="3336459"/>
          <a:ext cx="1437043" cy="723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Level 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(10 questions)</a:t>
          </a:r>
          <a:endParaRPr lang="en-US" sz="1600" kern="1200"/>
        </a:p>
      </dsp:txBody>
      <dsp:txXfrm>
        <a:off x="3364125" y="3357641"/>
        <a:ext cx="1394679" cy="680855"/>
      </dsp:txXfrm>
    </dsp:sp>
    <dsp:sp modelId="{668D7924-5D5E-4D81-AC2D-9F1C25A3959F}">
      <dsp:nvSpPr>
        <dsp:cNvPr id="0" name=""/>
        <dsp:cNvSpPr/>
      </dsp:nvSpPr>
      <dsp:spPr>
        <a:xfrm>
          <a:off x="2669441" y="4270697"/>
          <a:ext cx="1138928" cy="723219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D1551-E346-4434-902C-9F75A3AC365F}">
      <dsp:nvSpPr>
        <dsp:cNvPr id="0" name=""/>
        <dsp:cNvSpPr/>
      </dsp:nvSpPr>
      <dsp:spPr>
        <a:xfrm>
          <a:off x="2795988" y="4390917"/>
          <a:ext cx="1138928" cy="723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Level 1+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(result)</a:t>
          </a:r>
          <a:endParaRPr lang="en-US" sz="1500" kern="1200"/>
        </a:p>
      </dsp:txBody>
      <dsp:txXfrm>
        <a:off x="2817170" y="4412099"/>
        <a:ext cx="1096564" cy="680855"/>
      </dsp:txXfrm>
    </dsp:sp>
    <dsp:sp modelId="{D9205E7F-F11F-4580-912E-75D236260C9A}">
      <dsp:nvSpPr>
        <dsp:cNvPr id="0" name=""/>
        <dsp:cNvSpPr/>
      </dsp:nvSpPr>
      <dsp:spPr>
        <a:xfrm>
          <a:off x="4061465" y="4270697"/>
          <a:ext cx="1138928" cy="723219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E9D17-CE79-426E-97E2-1E53ED769DB1}">
      <dsp:nvSpPr>
        <dsp:cNvPr id="0" name=""/>
        <dsp:cNvSpPr/>
      </dsp:nvSpPr>
      <dsp:spPr>
        <a:xfrm>
          <a:off x="4188012" y="4390917"/>
          <a:ext cx="1138928" cy="723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Level 2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(result)</a:t>
          </a:r>
          <a:endParaRPr lang="en-US" sz="1500" kern="1200"/>
        </a:p>
      </dsp:txBody>
      <dsp:txXfrm>
        <a:off x="4209194" y="4412099"/>
        <a:ext cx="1096564" cy="680855"/>
      </dsp:txXfrm>
    </dsp:sp>
    <dsp:sp modelId="{C010779A-CFA9-4510-95DC-89DACF8A40B1}">
      <dsp:nvSpPr>
        <dsp:cNvPr id="0" name=""/>
        <dsp:cNvSpPr/>
      </dsp:nvSpPr>
      <dsp:spPr>
        <a:xfrm>
          <a:off x="5879039" y="1107322"/>
          <a:ext cx="1679851" cy="723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EC2AC-8A47-4089-89E7-0D2D6B58941A}">
      <dsp:nvSpPr>
        <dsp:cNvPr id="0" name=""/>
        <dsp:cNvSpPr/>
      </dsp:nvSpPr>
      <dsp:spPr>
        <a:xfrm>
          <a:off x="6005587" y="1227543"/>
          <a:ext cx="1679851" cy="723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Level 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(20 questions)</a:t>
          </a:r>
        </a:p>
      </dsp:txBody>
      <dsp:txXfrm>
        <a:off x="6026769" y="1248725"/>
        <a:ext cx="1637487" cy="680855"/>
      </dsp:txXfrm>
    </dsp:sp>
    <dsp:sp modelId="{0A8553AC-B969-43A3-A9EF-7537F8627D65}">
      <dsp:nvSpPr>
        <dsp:cNvPr id="0" name=""/>
        <dsp:cNvSpPr/>
      </dsp:nvSpPr>
      <dsp:spPr>
        <a:xfrm>
          <a:off x="4757477" y="2161781"/>
          <a:ext cx="1138928" cy="723219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E7E18-E8B7-46D7-82E7-9177CBB9884C}">
      <dsp:nvSpPr>
        <dsp:cNvPr id="0" name=""/>
        <dsp:cNvSpPr/>
      </dsp:nvSpPr>
      <dsp:spPr>
        <a:xfrm>
          <a:off x="4884024" y="2282001"/>
          <a:ext cx="1138928" cy="723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Level 3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(result)</a:t>
          </a:r>
          <a:endParaRPr lang="en-US" sz="1500" kern="1200"/>
        </a:p>
      </dsp:txBody>
      <dsp:txXfrm>
        <a:off x="4905206" y="2303183"/>
        <a:ext cx="1096564" cy="680855"/>
      </dsp:txXfrm>
    </dsp:sp>
    <dsp:sp modelId="{0CE748B0-F5EB-427D-B6C8-CDB562AB3B7A}">
      <dsp:nvSpPr>
        <dsp:cNvPr id="0" name=""/>
        <dsp:cNvSpPr/>
      </dsp:nvSpPr>
      <dsp:spPr>
        <a:xfrm>
          <a:off x="6149501" y="2161781"/>
          <a:ext cx="1138928" cy="723219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B2F3E-6613-4BA0-B33E-89688A2CB559}">
      <dsp:nvSpPr>
        <dsp:cNvPr id="0" name=""/>
        <dsp:cNvSpPr/>
      </dsp:nvSpPr>
      <dsp:spPr>
        <a:xfrm>
          <a:off x="6276048" y="2282001"/>
          <a:ext cx="1138928" cy="723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Level 2+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(result)</a:t>
          </a:r>
          <a:endParaRPr lang="en-US" sz="1500" kern="1200"/>
        </a:p>
      </dsp:txBody>
      <dsp:txXfrm>
        <a:off x="6297230" y="2303183"/>
        <a:ext cx="1096564" cy="680855"/>
      </dsp:txXfrm>
    </dsp:sp>
    <dsp:sp modelId="{F808418F-D70E-4FD3-B292-6C2331C7923A}">
      <dsp:nvSpPr>
        <dsp:cNvPr id="0" name=""/>
        <dsp:cNvSpPr/>
      </dsp:nvSpPr>
      <dsp:spPr>
        <a:xfrm>
          <a:off x="7837407" y="2161781"/>
          <a:ext cx="1138928" cy="723219"/>
        </a:xfrm>
        <a:prstGeom prst="roundRect">
          <a:avLst>
            <a:gd name="adj" fmla="val 10000"/>
          </a:avLst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89E11-AD04-468A-A436-9A3FF02DFA99}">
      <dsp:nvSpPr>
        <dsp:cNvPr id="0" name=""/>
        <dsp:cNvSpPr/>
      </dsp:nvSpPr>
      <dsp:spPr>
        <a:xfrm>
          <a:off x="7963955" y="2282001"/>
          <a:ext cx="1138928" cy="723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Less than 50% (result)</a:t>
          </a:r>
          <a:endParaRPr lang="en-US" sz="1500" kern="1200"/>
        </a:p>
      </dsp:txBody>
      <dsp:txXfrm>
        <a:off x="7985137" y="2303183"/>
        <a:ext cx="1096564" cy="680855"/>
      </dsp:txXfrm>
    </dsp:sp>
    <dsp:sp modelId="{BCF82228-4D3A-41EE-9389-8168D5164D59}">
      <dsp:nvSpPr>
        <dsp:cNvPr id="0" name=""/>
        <dsp:cNvSpPr/>
      </dsp:nvSpPr>
      <dsp:spPr>
        <a:xfrm>
          <a:off x="7432233" y="3216239"/>
          <a:ext cx="1357511" cy="723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73F6E-1EAB-4EFF-9D68-F640FA35E736}">
      <dsp:nvSpPr>
        <dsp:cNvPr id="0" name=""/>
        <dsp:cNvSpPr/>
      </dsp:nvSpPr>
      <dsp:spPr>
        <a:xfrm>
          <a:off x="7558781" y="3336459"/>
          <a:ext cx="1357511" cy="723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Level 2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(10 questions)</a:t>
          </a:r>
          <a:endParaRPr lang="en-US" sz="1500" kern="1200"/>
        </a:p>
      </dsp:txBody>
      <dsp:txXfrm>
        <a:off x="7579963" y="3357641"/>
        <a:ext cx="1315147" cy="680855"/>
      </dsp:txXfrm>
    </dsp:sp>
    <dsp:sp modelId="{B6DD1BDF-C5BF-47C9-AF5C-A26372BE9FEF}">
      <dsp:nvSpPr>
        <dsp:cNvPr id="0" name=""/>
        <dsp:cNvSpPr/>
      </dsp:nvSpPr>
      <dsp:spPr>
        <a:xfrm>
          <a:off x="6845513" y="4270697"/>
          <a:ext cx="1138928" cy="723219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8043D-BD03-4ADA-9B93-293243D77D6E}">
      <dsp:nvSpPr>
        <dsp:cNvPr id="0" name=""/>
        <dsp:cNvSpPr/>
      </dsp:nvSpPr>
      <dsp:spPr>
        <a:xfrm>
          <a:off x="6972061" y="4390917"/>
          <a:ext cx="1138928" cy="723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Level 1+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(result)</a:t>
          </a:r>
          <a:endParaRPr lang="en-US" sz="1500" kern="1200"/>
        </a:p>
      </dsp:txBody>
      <dsp:txXfrm>
        <a:off x="6993243" y="4412099"/>
        <a:ext cx="1096564" cy="680855"/>
      </dsp:txXfrm>
    </dsp:sp>
    <dsp:sp modelId="{9A983D77-CC9E-40A8-AB0F-7F942FB6E99F}">
      <dsp:nvSpPr>
        <dsp:cNvPr id="0" name=""/>
        <dsp:cNvSpPr/>
      </dsp:nvSpPr>
      <dsp:spPr>
        <a:xfrm>
          <a:off x="8237537" y="4270697"/>
          <a:ext cx="1138928" cy="723219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23635B-6108-42E2-B705-339E272DD4F3}">
      <dsp:nvSpPr>
        <dsp:cNvPr id="0" name=""/>
        <dsp:cNvSpPr/>
      </dsp:nvSpPr>
      <dsp:spPr>
        <a:xfrm>
          <a:off x="8364085" y="4390917"/>
          <a:ext cx="1138928" cy="7232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Level 2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(result)</a:t>
          </a:r>
          <a:endParaRPr lang="en-US" sz="1500" kern="1200"/>
        </a:p>
      </dsp:txBody>
      <dsp:txXfrm>
        <a:off x="8385267" y="4412099"/>
        <a:ext cx="1096564" cy="680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A7EFF-A1EE-4029-BDF8-ADD524522F5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41F47-C97A-43D1-BAD3-0633649AC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57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2ADB1-275D-430A-89EE-5C7E6CFF6FF2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25628-3A68-42F4-BA86-981817953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73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55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03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85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610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76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36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8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6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286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4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697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901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564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199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9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005E26E-BCB2-4FD5-8FD5-81A5EAE94C21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2E9B8-0487-42E4-B571-744A3D775783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E32D-1E84-43FD-8158-FFFE757EB0E8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5C470-CD19-455C-B830-6D252EAD7FE5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C43C-50D9-4F49-A136-0EFF292F93ED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3B1A3-0AEF-4064-A724-D27D660C8653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D0F2-BF66-4A24-9384-A0129B196518}" type="datetime1">
              <a:rPr lang="en-US" smtClean="0"/>
              <a:t>9/11/2024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8A6C-4F6B-48D2-BDB0-D7413B3FDB0A}" type="datetime1">
              <a:rPr lang="en-US" smtClean="0"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1ECED-6ECE-4989-B917-9D4D7E6D3C76}" type="datetime1">
              <a:rPr lang="en-US" smtClean="0"/>
              <a:t>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70E1-CB40-488E-8C6F-EF4211DFFCB0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B6AF-9F5C-43BE-879E-CB9514111250}" type="datetime1">
              <a:rPr lang="en-US" smtClean="0"/>
              <a:t>9/11/2024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7EE424C-FCA3-4EDD-B274-8E055D649B7D}" type="datetime1">
              <a:rPr lang="en-US" smtClean="0"/>
              <a:t>9/11/2024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237480"/>
          </a:xfrm>
        </p:spPr>
        <p:txBody>
          <a:bodyPr anchor="b">
            <a:noAutofit/>
          </a:bodyPr>
          <a:lstStyle/>
          <a:p>
            <a:pPr algn="l"/>
            <a:r>
              <a:rPr lang="en-US" sz="3600" smtClean="0">
                <a:solidFill>
                  <a:srgbClr val="FFFFFF"/>
                </a:solidFill>
              </a:rPr>
              <a:t>Navigating the digital maze: strategies for conquering computer-based testing hurdles (Macedonian experience)</a:t>
            </a: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anchor="t">
            <a:normAutofit fontScale="85000" lnSpcReduction="20000"/>
          </a:bodyPr>
          <a:lstStyle/>
          <a:p>
            <a:r>
              <a:rPr lang="en-US" smtClean="0">
                <a:solidFill>
                  <a:srgbClr val="FFFFFF"/>
                </a:solidFill>
              </a:rPr>
              <a:t>Maja </a:t>
            </a:r>
            <a:r>
              <a:rPr lang="en-US" err="1" smtClean="0">
                <a:solidFill>
                  <a:srgbClr val="FFFFFF"/>
                </a:solidFill>
              </a:rPr>
              <a:t>Gjurovikj</a:t>
            </a:r>
            <a:r>
              <a:rPr lang="en-US" smtClean="0">
                <a:solidFill>
                  <a:srgbClr val="FFFFFF"/>
                </a:solidFill>
              </a:rPr>
              <a:t> (MKD)</a:t>
            </a:r>
          </a:p>
          <a:p>
            <a:r>
              <a:rPr lang="en-US" smtClean="0">
                <a:solidFill>
                  <a:srgbClr val="FFFFFF"/>
                </a:solidFill>
              </a:rPr>
              <a:t>Vladimir Trpkoski (MKD)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6215"/>
            <a:ext cx="12192000" cy="657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" y="0"/>
            <a:ext cx="10692384" cy="2575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" y="2553100"/>
            <a:ext cx="10692384" cy="207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" y="4646676"/>
            <a:ext cx="10692384" cy="22113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04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2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234089" cy="61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17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hurdles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084832"/>
            <a:ext cx="4352544" cy="4224528"/>
          </a:xfrm>
        </p:spPr>
        <p:txBody>
          <a:bodyPr>
            <a:normAutofit/>
          </a:bodyPr>
          <a:lstStyle/>
          <a:p>
            <a:pPr lvl="0"/>
            <a:r>
              <a:rPr lang="en-US" sz="2400" b="1" dirty="0"/>
              <a:t>Technical </a:t>
            </a:r>
            <a:r>
              <a:rPr lang="en-US" sz="2400" b="1" dirty="0" smtClean="0"/>
              <a:t>Issues</a:t>
            </a:r>
            <a:endParaRPr lang="en-US" sz="2000" dirty="0"/>
          </a:p>
          <a:p>
            <a:pPr lvl="1"/>
            <a:r>
              <a:rPr lang="en-US" dirty="0"/>
              <a:t>Ensure reliable hardware and software</a:t>
            </a:r>
            <a:endParaRPr lang="en-US" sz="1600" dirty="0"/>
          </a:p>
          <a:p>
            <a:pPr lvl="1"/>
            <a:r>
              <a:rPr lang="en-US" dirty="0"/>
              <a:t>Regular updates and maintenance</a:t>
            </a:r>
            <a:endParaRPr lang="en-US" sz="1600" dirty="0"/>
          </a:p>
          <a:p>
            <a:pPr lvl="1"/>
            <a:r>
              <a:rPr lang="en-US" dirty="0"/>
              <a:t>Backup systems and technical </a:t>
            </a:r>
            <a:r>
              <a:rPr lang="en-US" dirty="0" smtClean="0"/>
              <a:t>support</a:t>
            </a:r>
          </a:p>
          <a:p>
            <a:pPr lvl="0"/>
            <a:r>
              <a:rPr lang="en-US" sz="2400" b="1" dirty="0"/>
              <a:t>User Interface </a:t>
            </a:r>
            <a:r>
              <a:rPr lang="en-US" sz="2400" b="1" dirty="0" smtClean="0"/>
              <a:t>Challenges</a:t>
            </a:r>
            <a:endParaRPr lang="en-US" sz="2000" dirty="0"/>
          </a:p>
          <a:p>
            <a:pPr lvl="1"/>
            <a:r>
              <a:rPr lang="en-US" dirty="0" smtClean="0"/>
              <a:t>Practice </a:t>
            </a:r>
            <a:r>
              <a:rPr lang="en-US" dirty="0"/>
              <a:t>using demo versions</a:t>
            </a:r>
            <a:endParaRPr lang="en-US" sz="1600" dirty="0"/>
          </a:p>
          <a:p>
            <a:pPr lvl="1"/>
            <a:r>
              <a:rPr lang="en-US" dirty="0"/>
              <a:t>Clear and concise </a:t>
            </a:r>
            <a:r>
              <a:rPr lang="en-US" dirty="0" smtClean="0"/>
              <a:t>instructions</a:t>
            </a:r>
            <a:endParaRPr lang="en-US" sz="1600" dirty="0"/>
          </a:p>
          <a:p>
            <a:r>
              <a:rPr lang="en-US" sz="2400" b="1" dirty="0" smtClean="0"/>
              <a:t>Feedback </a:t>
            </a:r>
            <a:r>
              <a:rPr lang="en-US" sz="2400" b="1" dirty="0"/>
              <a:t>and Improvement</a:t>
            </a:r>
          </a:p>
          <a:p>
            <a:pPr lvl="1"/>
            <a:r>
              <a:rPr lang="en-US" dirty="0" smtClean="0"/>
              <a:t>Collect user feedback</a:t>
            </a:r>
            <a:endParaRPr lang="en-US" dirty="0"/>
          </a:p>
          <a:p>
            <a:pPr lvl="1"/>
            <a:r>
              <a:rPr lang="en-US" dirty="0" smtClean="0"/>
              <a:t>Continuous improvement</a:t>
            </a:r>
            <a:endParaRPr lang="en-US" sz="2000" dirty="0" smtClean="0"/>
          </a:p>
          <a:p>
            <a:pPr lvl="1"/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2890266" y="2279904"/>
            <a:ext cx="5987796" cy="290169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QUESTIONS?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16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505075"/>
            <a:ext cx="10243947" cy="35909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hort update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Advantages of a multistage adaptive test (MST)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MST basics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MST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The algorithm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Other hurdles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 UPDATE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 3-member team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 NATO ally since 2020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 SLPs as a requirement for promotion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 amendments in English language curricula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 target </a:t>
            </a:r>
            <a:r>
              <a:rPr lang="en-US"/>
              <a:t>levels: 2, 2+, 3 </a:t>
            </a:r>
            <a:endParaRPr lang="en-US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 multi-level </a:t>
            </a:r>
            <a:r>
              <a:rPr lang="en-US"/>
              <a:t>test (1, 1+, 2, 2+, 3) 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16" y="585216"/>
            <a:ext cx="4844983" cy="3621558"/>
          </a:xfrm>
          <a:prstGeom prst="rect">
            <a:avLst/>
          </a:prstGeom>
        </p:spPr>
      </p:pic>
      <p:pic>
        <p:nvPicPr>
          <p:cNvPr id="1026" name="Picture 2" descr="NATO - News: NATO Secretary General marks first year anniversary of North Macedonia's  NATO membership, 28-Mar.-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27279"/>
            <a:ext cx="5128966" cy="308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1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A MULTISTAGE ADAPTIVE TEST (</a:t>
            </a:r>
            <a:r>
              <a:rPr lang="en-US" dirty="0" err="1" smtClean="0"/>
              <a:t>mst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  <a:p>
            <a:pPr lvl="1"/>
            <a:r>
              <a:rPr lang="en-US" sz="2800" smtClean="0"/>
              <a:t> adapt </a:t>
            </a:r>
            <a:r>
              <a:rPr lang="en-US" sz="2800"/>
              <a:t>to each examinee’s ability</a:t>
            </a:r>
            <a:endParaRPr lang="en-US" sz="2400"/>
          </a:p>
          <a:p>
            <a:pPr lvl="1"/>
            <a:r>
              <a:rPr lang="en-US" sz="2800" smtClean="0"/>
              <a:t> fewer </a:t>
            </a:r>
            <a:r>
              <a:rPr lang="en-US" sz="2800"/>
              <a:t>items and shorter testing time </a:t>
            </a:r>
            <a:endParaRPr lang="en-US" sz="2400"/>
          </a:p>
          <a:p>
            <a:pPr lvl="1"/>
            <a:r>
              <a:rPr lang="en-US" sz="2800" smtClean="0"/>
              <a:t> reduce </a:t>
            </a:r>
            <a:r>
              <a:rPr lang="en-US" sz="2800"/>
              <a:t>item exposure </a:t>
            </a:r>
            <a:endParaRPr lang="en-US" sz="2400"/>
          </a:p>
          <a:p>
            <a:pPr lvl="1"/>
            <a:r>
              <a:rPr lang="en-US" sz="2800" smtClean="0"/>
              <a:t> reduce </a:t>
            </a:r>
            <a:r>
              <a:rPr lang="en-US" sz="2800"/>
              <a:t>cheating</a:t>
            </a:r>
            <a:endParaRPr lang="en-US" sz="2400"/>
          </a:p>
          <a:p>
            <a:pPr lvl="1"/>
            <a:r>
              <a:rPr lang="en-US" sz="2800" smtClean="0"/>
              <a:t> reduce </a:t>
            </a:r>
            <a:r>
              <a:rPr lang="en-US" sz="2800"/>
              <a:t>examinees’ testing time</a:t>
            </a:r>
            <a:endParaRPr lang="en-US" sz="2400"/>
          </a:p>
          <a:p>
            <a:pPr lvl="1"/>
            <a:r>
              <a:rPr lang="en-US" sz="2800" smtClean="0"/>
              <a:t> automated </a:t>
            </a:r>
            <a:r>
              <a:rPr lang="en-US" sz="2800"/>
              <a:t>statistical analysis</a:t>
            </a:r>
            <a:endParaRPr lang="en-US" sz="2400"/>
          </a:p>
          <a:p>
            <a:pPr lvl="1"/>
            <a:r>
              <a:rPr lang="en-US" sz="2800" smtClean="0"/>
              <a:t> tests </a:t>
            </a:r>
            <a:r>
              <a:rPr lang="en-US" sz="2800"/>
              <a:t>preassembled before administration</a:t>
            </a:r>
            <a:endParaRPr lang="en-US" sz="2400"/>
          </a:p>
          <a:p>
            <a:pPr lvl="1"/>
            <a:r>
              <a:rPr lang="en-US" sz="2800" smtClean="0"/>
              <a:t> give </a:t>
            </a:r>
            <a:r>
              <a:rPr lang="en-US" sz="2800"/>
              <a:t>real-time </a:t>
            </a:r>
            <a:r>
              <a:rPr lang="en-US" sz="2800" smtClean="0"/>
              <a:t>score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9854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Mst</a:t>
            </a:r>
            <a:r>
              <a:rPr lang="en-US" smtClean="0"/>
              <a:t> basiCs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45720" tIns="45720" rIns="45720" bIns="45720" rtlCol="0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 Panel </a:t>
            </a:r>
            <a:r>
              <a:rPr lang="en-US"/>
              <a:t>- basic structure of assembled MST tests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 Stages </a:t>
            </a:r>
            <a:r>
              <a:rPr lang="en-US"/>
              <a:t>- chances to tailor the test for each examinee by selecting an item set that matches the examinee’s ability based on his/her responses to previous stages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 </a:t>
            </a:r>
            <a:r>
              <a:rPr lang="en-US" err="1" smtClean="0"/>
              <a:t>Testlets</a:t>
            </a:r>
            <a:r>
              <a:rPr lang="en-US" smtClean="0"/>
              <a:t> </a:t>
            </a:r>
            <a:r>
              <a:rPr lang="en-US"/>
              <a:t>(modules) - different difficulty levels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 Pathways </a:t>
            </a:r>
            <a:r>
              <a:rPr lang="en-US"/>
              <a:t>- the complete route an examinee takes through the test which contains one module from each stage</a:t>
            </a:r>
          </a:p>
        </p:txBody>
      </p:sp>
    </p:spTree>
    <p:extLst>
      <p:ext uri="{BB962C8B-B14F-4D97-AF65-F5344CB8AC3E}">
        <p14:creationId xmlns:p14="http://schemas.microsoft.com/office/powerpoint/2010/main" val="21438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4632960" cy="1499616"/>
          </a:xfrm>
        </p:spPr>
        <p:txBody>
          <a:bodyPr/>
          <a:lstStyle/>
          <a:p>
            <a:r>
              <a:rPr lang="en-US" smtClean="0"/>
              <a:t>Which way to go?</a:t>
            </a:r>
            <a:endParaRPr lang="en-US"/>
          </a:p>
        </p:txBody>
      </p:sp>
      <p:pic>
        <p:nvPicPr>
          <p:cNvPr id="4" name="Content Placeholder 3" descr="hijt_a_1621871_f0001_b.jpg (500×225)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0717" y="2645664"/>
            <a:ext cx="6846849" cy="36129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35652" y="890016"/>
            <a:ext cx="11261914" cy="5218176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mtClean="0"/>
              <a:t>M - middle difficulty</a:t>
            </a:r>
          </a:p>
          <a:p>
            <a:pPr algn="r">
              <a:lnSpc>
                <a:spcPct val="100000"/>
              </a:lnSpc>
            </a:pPr>
            <a:r>
              <a:rPr lang="en-US" smtClean="0"/>
              <a:t>H – high difficulty</a:t>
            </a:r>
          </a:p>
          <a:p>
            <a:pPr algn="r">
              <a:lnSpc>
                <a:spcPct val="100000"/>
              </a:lnSpc>
            </a:pPr>
            <a:r>
              <a:rPr lang="en-US" smtClean="0"/>
              <a:t>E – easy difficulty</a:t>
            </a:r>
          </a:p>
          <a:p>
            <a:pPr algn="r"/>
            <a:endParaRPr lang="en-US"/>
          </a:p>
          <a:p>
            <a:r>
              <a:rPr lang="en-US" smtClean="0"/>
              <a:t>How many stages do we need?</a:t>
            </a:r>
          </a:p>
          <a:p>
            <a:r>
              <a:rPr lang="en-US" smtClean="0"/>
              <a:t>How many </a:t>
            </a:r>
            <a:r>
              <a:rPr lang="en-US" err="1" smtClean="0"/>
              <a:t>testlets</a:t>
            </a:r>
            <a:r>
              <a:rPr lang="en-US" smtClean="0"/>
              <a:t> per stage?</a:t>
            </a:r>
          </a:p>
          <a:p>
            <a:r>
              <a:rPr lang="en-US" smtClean="0"/>
              <a:t>How many items in a </a:t>
            </a:r>
            <a:r>
              <a:rPr lang="en-US" err="1" smtClean="0"/>
              <a:t>testlet</a:t>
            </a:r>
            <a:r>
              <a:rPr lang="en-US" smtClean="0"/>
              <a:t>?</a:t>
            </a:r>
          </a:p>
          <a:p>
            <a:r>
              <a:rPr lang="en-US" smtClean="0"/>
              <a:t>How many routing rules?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Which way did we go?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96906" y="2167498"/>
            <a:ext cx="4754880" cy="4023360"/>
          </a:xfrm>
        </p:spPr>
        <p:txBody>
          <a:bodyPr/>
          <a:lstStyle/>
          <a:p>
            <a:endParaRPr lang="en-US" smtClean="0"/>
          </a:p>
          <a:p>
            <a:endParaRPr lang="en-US"/>
          </a:p>
          <a:p>
            <a:r>
              <a:rPr lang="en-US" smtClean="0"/>
              <a:t>How many stages do we need? - 3</a:t>
            </a:r>
          </a:p>
          <a:p>
            <a:r>
              <a:rPr lang="en-US" smtClean="0"/>
              <a:t>How many </a:t>
            </a:r>
            <a:r>
              <a:rPr lang="en-US" err="1" smtClean="0"/>
              <a:t>testlets</a:t>
            </a:r>
            <a:r>
              <a:rPr lang="en-US" smtClean="0"/>
              <a:t> per stage? - 1 or 2</a:t>
            </a:r>
          </a:p>
          <a:p>
            <a:r>
              <a:rPr lang="en-US" smtClean="0"/>
              <a:t>How many items in a </a:t>
            </a:r>
            <a:r>
              <a:rPr lang="en-US" err="1" smtClean="0"/>
              <a:t>testlet</a:t>
            </a:r>
            <a:r>
              <a:rPr lang="en-US" smtClean="0"/>
              <a:t>? - 10 or 20</a:t>
            </a:r>
          </a:p>
          <a:p>
            <a:r>
              <a:rPr lang="en-US" smtClean="0"/>
              <a:t>How many routing rules? - 4 in total</a:t>
            </a:r>
            <a:endParaRPr lang="en-US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4367561" y="-196633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4824761" y="-15091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2E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4824761" y="-15091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22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22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22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22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22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22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22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22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22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2700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1M	3M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27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4367561" y="-15091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4050" algn="l"/>
              </a:tabLst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4050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"/>
              </a:rPr>
              <a:t>	2H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405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4824761" y="-15091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4824761" y="-15091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866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Level 3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669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4824761" y="-15091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22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22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22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22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22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22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22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22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22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2700" algn="l"/>
              </a:tabLst>
            </a:pPr>
            <a:endParaRPr kumimoji="0" lang="en-US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2700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 2	Level 2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2270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4367561" y="-15091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924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4050" algn="l"/>
              </a:tabLst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4050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NewRoman"/>
              </a:rPr>
              <a:t>	Level 1</a:t>
            </a:r>
            <a:endParaRPr kumimoji="0" lang="en-US" alt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24050" algn="l"/>
              </a:tabLst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8881946" y="3950375"/>
            <a:ext cx="763859" cy="3316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Diagram 37"/>
          <p:cNvGraphicFramePr/>
          <p:nvPr>
            <p:extLst>
              <p:ext uri="{D42A27DB-BD31-4B8C-83A1-F6EECF244321}">
                <p14:modId xmlns:p14="http://schemas.microsoft.com/office/powerpoint/2010/main" val="1108426559"/>
              </p:ext>
            </p:extLst>
          </p:nvPr>
        </p:nvGraphicFramePr>
        <p:xfrm>
          <a:off x="5263376" y="1594625"/>
          <a:ext cx="5898995" cy="4596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02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algorithm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9823246"/>
              </p:ext>
            </p:extLst>
          </p:nvPr>
        </p:nvGraphicFramePr>
        <p:xfrm>
          <a:off x="2107580" y="1471961"/>
          <a:ext cx="10084419" cy="5118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24128" y="1828798"/>
            <a:ext cx="1370485" cy="4761572"/>
          </a:xfrm>
        </p:spPr>
        <p:txBody>
          <a:bodyPr/>
          <a:lstStyle/>
          <a:p>
            <a:pPr algn="r"/>
            <a:r>
              <a:rPr lang="en-US" smtClean="0"/>
              <a:t>STAGE 1</a:t>
            </a:r>
          </a:p>
          <a:p>
            <a:pPr algn="r"/>
            <a:endParaRPr lang="en-US"/>
          </a:p>
          <a:p>
            <a:pPr algn="r"/>
            <a:r>
              <a:rPr lang="en-US" smtClean="0"/>
              <a:t>STAGE 2</a:t>
            </a:r>
          </a:p>
          <a:p>
            <a:pPr algn="r"/>
            <a:endParaRPr lang="en-US"/>
          </a:p>
          <a:p>
            <a:pPr algn="r"/>
            <a:r>
              <a:rPr lang="en-US" smtClean="0"/>
              <a:t>RESULTS</a:t>
            </a:r>
          </a:p>
          <a:p>
            <a:pPr algn="r"/>
            <a:endParaRPr lang="en-US"/>
          </a:p>
          <a:p>
            <a:pPr algn="r"/>
            <a:endParaRPr lang="en-US" sz="900" smtClean="0"/>
          </a:p>
          <a:p>
            <a:pPr algn="r"/>
            <a:r>
              <a:rPr lang="en-US" smtClean="0"/>
              <a:t>STAGE 3</a:t>
            </a:r>
          </a:p>
          <a:p>
            <a:pPr algn="r"/>
            <a:endParaRPr lang="en-US"/>
          </a:p>
          <a:p>
            <a:pPr algn="r"/>
            <a:r>
              <a:rPr lang="en-US" smtClean="0"/>
              <a:t>RESULTS</a:t>
            </a:r>
          </a:p>
          <a:p>
            <a:pPr algn="r"/>
            <a:endParaRPr lang="en-US"/>
          </a:p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473" cy="647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8A2F88-55C5-4ED1-9541-807C65424763}">
  <ds:schemaRefs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 design</Template>
  <TotalTime>0</TotalTime>
  <Words>449</Words>
  <Application>Microsoft Office PowerPoint</Application>
  <PresentationFormat>Widescreen</PresentationFormat>
  <Paragraphs>116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Times New Roman</vt:lpstr>
      <vt:lpstr>TimesNewRoman</vt:lpstr>
      <vt:lpstr>Tw Cen MT</vt:lpstr>
      <vt:lpstr>Tw Cen MT Condensed</vt:lpstr>
      <vt:lpstr>Wingdings</vt:lpstr>
      <vt:lpstr>Wingdings 3</vt:lpstr>
      <vt:lpstr>Integral</vt:lpstr>
      <vt:lpstr>Navigating the digital maze: strategies for conquering computer-based testing hurdles (Macedonian experience)</vt:lpstr>
      <vt:lpstr>Table of contents </vt:lpstr>
      <vt:lpstr>SHORT UPDATE</vt:lpstr>
      <vt:lpstr>ADVANTAGES OF A MULTISTAGE ADAPTIVE TEST (mst)</vt:lpstr>
      <vt:lpstr>Mst basiCs</vt:lpstr>
      <vt:lpstr>Which way to go?</vt:lpstr>
      <vt:lpstr>Which way did we go?</vt:lpstr>
      <vt:lpstr>The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hurdles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2024-08-21T07:49:51Z</dcterms:created>
  <dcterms:modified xsi:type="dcterms:W3CDTF">2024-09-11T10:10:40Z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