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handoutMasterIdLst>
    <p:handoutMasterId r:id="rId38"/>
  </p:handoutMasterIdLst>
  <p:sldIdLst>
    <p:sldId id="256" r:id="rId2"/>
    <p:sldId id="1385" r:id="rId3"/>
    <p:sldId id="447" r:id="rId4"/>
    <p:sldId id="448" r:id="rId5"/>
    <p:sldId id="475" r:id="rId6"/>
    <p:sldId id="429" r:id="rId7"/>
    <p:sldId id="435" r:id="rId8"/>
    <p:sldId id="436" r:id="rId9"/>
    <p:sldId id="439" r:id="rId10"/>
    <p:sldId id="461" r:id="rId11"/>
    <p:sldId id="450" r:id="rId12"/>
    <p:sldId id="1379" r:id="rId13"/>
    <p:sldId id="1380" r:id="rId14"/>
    <p:sldId id="362" r:id="rId15"/>
    <p:sldId id="462" r:id="rId16"/>
    <p:sldId id="1382" r:id="rId17"/>
    <p:sldId id="423" r:id="rId18"/>
    <p:sldId id="405" r:id="rId19"/>
    <p:sldId id="421" r:id="rId20"/>
    <p:sldId id="1384" r:id="rId21"/>
    <p:sldId id="388" r:id="rId22"/>
    <p:sldId id="389" r:id="rId23"/>
    <p:sldId id="1386" r:id="rId24"/>
    <p:sldId id="478" r:id="rId25"/>
    <p:sldId id="482" r:id="rId26"/>
    <p:sldId id="483" r:id="rId27"/>
    <p:sldId id="484" r:id="rId28"/>
    <p:sldId id="485" r:id="rId29"/>
    <p:sldId id="333" r:id="rId30"/>
    <p:sldId id="347" r:id="rId31"/>
    <p:sldId id="350" r:id="rId32"/>
    <p:sldId id="473" r:id="rId33"/>
    <p:sldId id="1383" r:id="rId34"/>
    <p:sldId id="480" r:id="rId35"/>
    <p:sldId id="1387" r:id="rId36"/>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5pPr>
    <a:lvl6pPr marL="2286000" algn="l" defTabSz="914400" rtl="0" eaLnBrk="1" latinLnBrk="0" hangingPunct="1">
      <a:defRPr kern="1200">
        <a:solidFill>
          <a:schemeClr val="tx1"/>
        </a:solidFill>
        <a:latin typeface="Times New Roman" panose="02020603050405020304" pitchFamily="18" charset="0"/>
        <a:ea typeface="+mn-ea"/>
        <a:cs typeface="+mn-cs"/>
      </a:defRPr>
    </a:lvl6pPr>
    <a:lvl7pPr marL="2743200" algn="l" defTabSz="914400" rtl="0" eaLnBrk="1" latinLnBrk="0" hangingPunct="1">
      <a:defRPr kern="1200">
        <a:solidFill>
          <a:schemeClr val="tx1"/>
        </a:solidFill>
        <a:latin typeface="Times New Roman" panose="02020603050405020304" pitchFamily="18" charset="0"/>
        <a:ea typeface="+mn-ea"/>
        <a:cs typeface="+mn-cs"/>
      </a:defRPr>
    </a:lvl7pPr>
    <a:lvl8pPr marL="3200400" algn="l" defTabSz="914400" rtl="0" eaLnBrk="1" latinLnBrk="0" hangingPunct="1">
      <a:defRPr kern="1200">
        <a:solidFill>
          <a:schemeClr val="tx1"/>
        </a:solidFill>
        <a:latin typeface="Times New Roman" panose="02020603050405020304" pitchFamily="18" charset="0"/>
        <a:ea typeface="+mn-ea"/>
        <a:cs typeface="+mn-cs"/>
      </a:defRPr>
    </a:lvl8pPr>
    <a:lvl9pPr marL="3657600" algn="l" defTabSz="914400" rtl="0" eaLnBrk="1" latinLnBrk="0" hangingPunct="1">
      <a:defRPr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4949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083" autoAdjust="0"/>
  </p:normalViewPr>
  <p:slideViewPr>
    <p:cSldViewPr>
      <p:cViewPr varScale="1">
        <p:scale>
          <a:sx n="57" d="100"/>
          <a:sy n="57" d="100"/>
        </p:scale>
        <p:origin x="616" y="48"/>
      </p:cViewPr>
      <p:guideLst>
        <p:guide orient="horz" pos="2160"/>
        <p:guide pos="2880"/>
      </p:guideLst>
    </p:cSldViewPr>
  </p:slideViewPr>
  <p:notesTextViewPr>
    <p:cViewPr>
      <p:scale>
        <a:sx n="50" d="100"/>
        <a:sy n="50" d="100"/>
      </p:scale>
      <p:origin x="0" y="0"/>
    </p:cViewPr>
  </p:notesTextViewPr>
  <p:sorterViewPr>
    <p:cViewPr>
      <p:scale>
        <a:sx n="66" d="100"/>
        <a:sy n="66" d="100"/>
      </p:scale>
      <p:origin x="0" y="141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4EFA374-C1DF-CA9C-CA9F-D31CC4FE88B6}"/>
              </a:ext>
            </a:extLst>
          </p:cNvPr>
          <p:cNvSpPr>
            <a:spLocks noGrp="1"/>
          </p:cNvSpPr>
          <p:nvPr>
            <p:ph type="hdr" sz="quarter"/>
          </p:nvPr>
        </p:nvSpPr>
        <p:spPr>
          <a:xfrm>
            <a:off x="0" y="0"/>
            <a:ext cx="3037523" cy="464662"/>
          </a:xfrm>
          <a:prstGeom prst="rect">
            <a:avLst/>
          </a:prstGeom>
        </p:spPr>
        <p:txBody>
          <a:bodyPr vert="horz" wrap="square" lIns="93175" tIns="46588" rIns="93175" bIns="46588" numCol="1" anchor="t" anchorCtr="0" compatLnSpc="1">
            <a:prstTxWarp prst="textNoShape">
              <a:avLst/>
            </a:prstTxWarp>
          </a:bodyPr>
          <a:lstStyle>
            <a:lvl1pPr eaLnBrk="1" hangingPunct="1">
              <a:defRPr sz="1200"/>
            </a:lvl1pPr>
          </a:lstStyle>
          <a:p>
            <a:pPr>
              <a:defRPr/>
            </a:pPr>
            <a:endParaRPr lang="en-US"/>
          </a:p>
        </p:txBody>
      </p:sp>
      <p:sp>
        <p:nvSpPr>
          <p:cNvPr id="3" name="Date Placeholder 2">
            <a:extLst>
              <a:ext uri="{FF2B5EF4-FFF2-40B4-BE49-F238E27FC236}">
                <a16:creationId xmlns:a16="http://schemas.microsoft.com/office/drawing/2014/main" id="{80A0CA41-444F-F705-338C-5954D8D273DC}"/>
              </a:ext>
            </a:extLst>
          </p:cNvPr>
          <p:cNvSpPr>
            <a:spLocks noGrp="1"/>
          </p:cNvSpPr>
          <p:nvPr>
            <p:ph type="dt" sz="quarter" idx="1"/>
          </p:nvPr>
        </p:nvSpPr>
        <p:spPr>
          <a:xfrm>
            <a:off x="3971292" y="0"/>
            <a:ext cx="3037523" cy="464662"/>
          </a:xfrm>
          <a:prstGeom prst="rect">
            <a:avLst/>
          </a:prstGeom>
        </p:spPr>
        <p:txBody>
          <a:bodyPr vert="horz" wrap="square" lIns="93175" tIns="46588" rIns="93175" bIns="46588" numCol="1" anchor="t" anchorCtr="0" compatLnSpc="1">
            <a:prstTxWarp prst="textNoShape">
              <a:avLst/>
            </a:prstTxWarp>
          </a:bodyPr>
          <a:lstStyle>
            <a:lvl1pPr algn="r" eaLnBrk="1" hangingPunct="1">
              <a:defRPr sz="1200"/>
            </a:lvl1pPr>
          </a:lstStyle>
          <a:p>
            <a:pPr>
              <a:defRPr/>
            </a:pPr>
            <a:fld id="{2C4ABF4A-3925-42C4-8D7A-3DB766C3E721}" type="datetimeFigureOut">
              <a:rPr lang="en-US"/>
              <a:pPr>
                <a:defRPr/>
              </a:pPr>
              <a:t>5/12/2024</a:t>
            </a:fld>
            <a:endParaRPr lang="en-US"/>
          </a:p>
        </p:txBody>
      </p:sp>
      <p:sp>
        <p:nvSpPr>
          <p:cNvPr id="4" name="Footer Placeholder 3">
            <a:extLst>
              <a:ext uri="{FF2B5EF4-FFF2-40B4-BE49-F238E27FC236}">
                <a16:creationId xmlns:a16="http://schemas.microsoft.com/office/drawing/2014/main" id="{CF9B806F-D7D0-1DD5-D0F8-F13D9D3748C1}"/>
              </a:ext>
            </a:extLst>
          </p:cNvPr>
          <p:cNvSpPr>
            <a:spLocks noGrp="1"/>
          </p:cNvSpPr>
          <p:nvPr>
            <p:ph type="ftr" sz="quarter" idx="2"/>
          </p:nvPr>
        </p:nvSpPr>
        <p:spPr>
          <a:xfrm>
            <a:off x="0" y="8830153"/>
            <a:ext cx="3037523" cy="464662"/>
          </a:xfrm>
          <a:prstGeom prst="rect">
            <a:avLst/>
          </a:prstGeom>
        </p:spPr>
        <p:txBody>
          <a:bodyPr vert="horz" wrap="square" lIns="93175" tIns="46588" rIns="93175" bIns="46588" numCol="1" anchor="b" anchorCtr="0" compatLnSpc="1">
            <a:prstTxWarp prst="textNoShape">
              <a:avLst/>
            </a:prstTxWarp>
          </a:bodyPr>
          <a:lstStyle>
            <a:lvl1pPr eaLnBrk="1" hangingPunct="1">
              <a:defRPr sz="1200"/>
            </a:lvl1pPr>
          </a:lstStyle>
          <a:p>
            <a:pPr>
              <a:defRPr/>
            </a:pPr>
            <a:endParaRPr lang="en-US"/>
          </a:p>
        </p:txBody>
      </p:sp>
      <p:sp>
        <p:nvSpPr>
          <p:cNvPr id="5" name="Slide Number Placeholder 4">
            <a:extLst>
              <a:ext uri="{FF2B5EF4-FFF2-40B4-BE49-F238E27FC236}">
                <a16:creationId xmlns:a16="http://schemas.microsoft.com/office/drawing/2014/main" id="{01A5B3CD-EC18-770B-4999-D61215166863}"/>
              </a:ext>
            </a:extLst>
          </p:cNvPr>
          <p:cNvSpPr>
            <a:spLocks noGrp="1"/>
          </p:cNvSpPr>
          <p:nvPr>
            <p:ph type="sldNum" sz="quarter" idx="3"/>
          </p:nvPr>
        </p:nvSpPr>
        <p:spPr>
          <a:xfrm>
            <a:off x="3971292" y="8830153"/>
            <a:ext cx="3037523" cy="464662"/>
          </a:xfrm>
          <a:prstGeom prst="rect">
            <a:avLst/>
          </a:prstGeom>
        </p:spPr>
        <p:txBody>
          <a:bodyPr vert="horz" wrap="square" lIns="93175" tIns="46588" rIns="93175" bIns="46588" numCol="1" anchor="b" anchorCtr="0" compatLnSpc="1">
            <a:prstTxWarp prst="textNoShape">
              <a:avLst/>
            </a:prstTxWarp>
          </a:bodyPr>
          <a:lstStyle>
            <a:lvl1pPr algn="r" eaLnBrk="1" hangingPunct="1">
              <a:defRPr sz="1200"/>
            </a:lvl1pPr>
          </a:lstStyle>
          <a:p>
            <a:fld id="{DD99769D-5B03-4364-B9CF-3258A0615B8B}"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7AEFB36-5625-A3EA-4128-A49D240E477D}"/>
              </a:ext>
            </a:extLst>
          </p:cNvPr>
          <p:cNvSpPr>
            <a:spLocks noGrp="1"/>
          </p:cNvSpPr>
          <p:nvPr>
            <p:ph type="hdr" sz="quarter"/>
          </p:nvPr>
        </p:nvSpPr>
        <p:spPr>
          <a:xfrm>
            <a:off x="0" y="0"/>
            <a:ext cx="3037523" cy="464662"/>
          </a:xfrm>
          <a:prstGeom prst="rect">
            <a:avLst/>
          </a:prstGeom>
        </p:spPr>
        <p:txBody>
          <a:bodyPr vert="horz" wrap="square" lIns="93175" tIns="46588" rIns="93175" bIns="46588" numCol="1" anchor="t" anchorCtr="0" compatLnSpc="1">
            <a:prstTxWarp prst="textNoShape">
              <a:avLst/>
            </a:prstTxWarp>
          </a:bodyPr>
          <a:lstStyle>
            <a:lvl1pPr eaLnBrk="1" hangingPunct="1">
              <a:defRPr sz="1200"/>
            </a:lvl1pPr>
          </a:lstStyle>
          <a:p>
            <a:pPr>
              <a:defRPr/>
            </a:pPr>
            <a:endParaRPr lang="en-US"/>
          </a:p>
        </p:txBody>
      </p:sp>
      <p:sp>
        <p:nvSpPr>
          <p:cNvPr id="3" name="Date Placeholder 2">
            <a:extLst>
              <a:ext uri="{FF2B5EF4-FFF2-40B4-BE49-F238E27FC236}">
                <a16:creationId xmlns:a16="http://schemas.microsoft.com/office/drawing/2014/main" id="{B27A1EDE-B3DB-7170-283E-C9591A2D3FAD}"/>
              </a:ext>
            </a:extLst>
          </p:cNvPr>
          <p:cNvSpPr>
            <a:spLocks noGrp="1"/>
          </p:cNvSpPr>
          <p:nvPr>
            <p:ph type="dt" idx="1"/>
          </p:nvPr>
        </p:nvSpPr>
        <p:spPr>
          <a:xfrm>
            <a:off x="3971292" y="0"/>
            <a:ext cx="3037523" cy="464662"/>
          </a:xfrm>
          <a:prstGeom prst="rect">
            <a:avLst/>
          </a:prstGeom>
        </p:spPr>
        <p:txBody>
          <a:bodyPr vert="horz" wrap="square" lIns="93175" tIns="46588" rIns="93175" bIns="46588" numCol="1" anchor="t" anchorCtr="0" compatLnSpc="1">
            <a:prstTxWarp prst="textNoShape">
              <a:avLst/>
            </a:prstTxWarp>
          </a:bodyPr>
          <a:lstStyle>
            <a:lvl1pPr algn="r" eaLnBrk="1" hangingPunct="1">
              <a:defRPr sz="1200"/>
            </a:lvl1pPr>
          </a:lstStyle>
          <a:p>
            <a:pPr>
              <a:defRPr/>
            </a:pPr>
            <a:fld id="{6BBAC379-E6B2-47EA-9DF8-4C039749D64A}" type="datetimeFigureOut">
              <a:rPr lang="en-US"/>
              <a:pPr>
                <a:defRPr/>
              </a:pPr>
              <a:t>5/12/2024</a:t>
            </a:fld>
            <a:endParaRPr lang="en-US"/>
          </a:p>
        </p:txBody>
      </p:sp>
      <p:sp>
        <p:nvSpPr>
          <p:cNvPr id="4" name="Slide Image Placeholder 3">
            <a:extLst>
              <a:ext uri="{FF2B5EF4-FFF2-40B4-BE49-F238E27FC236}">
                <a16:creationId xmlns:a16="http://schemas.microsoft.com/office/drawing/2014/main" id="{A6E48CBD-B5A6-4201-8523-C9B5E0C0F7FA}"/>
              </a:ext>
            </a:extLst>
          </p:cNvPr>
          <p:cNvSpPr>
            <a:spLocks noGrp="1" noRot="1" noChangeAspect="1"/>
          </p:cNvSpPr>
          <p:nvPr>
            <p:ph type="sldImg" idx="2"/>
          </p:nvPr>
        </p:nvSpPr>
        <p:spPr>
          <a:xfrm>
            <a:off x="1182688" y="698500"/>
            <a:ext cx="4645025" cy="3484563"/>
          </a:xfrm>
          <a:prstGeom prst="rect">
            <a:avLst/>
          </a:prstGeom>
          <a:noFill/>
          <a:ln w="12700">
            <a:solidFill>
              <a:prstClr val="black"/>
            </a:solidFill>
          </a:ln>
        </p:spPr>
        <p:txBody>
          <a:bodyPr vert="horz" lIns="93175" tIns="46588" rIns="93175" bIns="46588" rtlCol="0" anchor="ctr"/>
          <a:lstStyle/>
          <a:p>
            <a:pPr lvl="0"/>
            <a:endParaRPr lang="en-US" noProof="0" dirty="0"/>
          </a:p>
        </p:txBody>
      </p:sp>
      <p:sp>
        <p:nvSpPr>
          <p:cNvPr id="5" name="Notes Placeholder 4">
            <a:extLst>
              <a:ext uri="{FF2B5EF4-FFF2-40B4-BE49-F238E27FC236}">
                <a16:creationId xmlns:a16="http://schemas.microsoft.com/office/drawing/2014/main" id="{55BD931E-E925-1BA3-ADDB-D866C97387FB}"/>
              </a:ext>
            </a:extLst>
          </p:cNvPr>
          <p:cNvSpPr>
            <a:spLocks noGrp="1"/>
          </p:cNvSpPr>
          <p:nvPr>
            <p:ph type="body" sz="quarter" idx="3"/>
          </p:nvPr>
        </p:nvSpPr>
        <p:spPr>
          <a:xfrm>
            <a:off x="700723" y="4415077"/>
            <a:ext cx="5608954" cy="4183539"/>
          </a:xfrm>
          <a:prstGeom prst="rect">
            <a:avLst/>
          </a:prstGeom>
        </p:spPr>
        <p:txBody>
          <a:bodyPr vert="horz" wrap="square" lIns="93175" tIns="46588" rIns="93175" bIns="46588"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0E0FC7F8-31A6-9848-2968-0E6FF8155DED}"/>
              </a:ext>
            </a:extLst>
          </p:cNvPr>
          <p:cNvSpPr>
            <a:spLocks noGrp="1"/>
          </p:cNvSpPr>
          <p:nvPr>
            <p:ph type="ftr" sz="quarter" idx="4"/>
          </p:nvPr>
        </p:nvSpPr>
        <p:spPr>
          <a:xfrm>
            <a:off x="0" y="8830153"/>
            <a:ext cx="3037523" cy="464662"/>
          </a:xfrm>
          <a:prstGeom prst="rect">
            <a:avLst/>
          </a:prstGeom>
        </p:spPr>
        <p:txBody>
          <a:bodyPr vert="horz" wrap="square" lIns="93175" tIns="46588" rIns="93175" bIns="46588" numCol="1" anchor="b" anchorCtr="0" compatLnSpc="1">
            <a:prstTxWarp prst="textNoShape">
              <a:avLst/>
            </a:prstTxWarp>
          </a:bodyPr>
          <a:lstStyle>
            <a:lvl1pPr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7FC4F3CC-4577-785D-8FCF-04509650A8FB}"/>
              </a:ext>
            </a:extLst>
          </p:cNvPr>
          <p:cNvSpPr>
            <a:spLocks noGrp="1"/>
          </p:cNvSpPr>
          <p:nvPr>
            <p:ph type="sldNum" sz="quarter" idx="5"/>
          </p:nvPr>
        </p:nvSpPr>
        <p:spPr>
          <a:xfrm>
            <a:off x="3971292" y="8830153"/>
            <a:ext cx="3037523" cy="464662"/>
          </a:xfrm>
          <a:prstGeom prst="rect">
            <a:avLst/>
          </a:prstGeom>
        </p:spPr>
        <p:txBody>
          <a:bodyPr vert="horz" wrap="square" lIns="93175" tIns="46588" rIns="93175" bIns="46588" numCol="1" anchor="b" anchorCtr="0" compatLnSpc="1">
            <a:prstTxWarp prst="textNoShape">
              <a:avLst/>
            </a:prstTxWarp>
          </a:bodyPr>
          <a:lstStyle>
            <a:lvl1pPr algn="r" eaLnBrk="1" hangingPunct="1">
              <a:defRPr sz="1200"/>
            </a:lvl1pPr>
          </a:lstStyle>
          <a:p>
            <a:fld id="{1EC3224F-FCBA-4751-8319-FC9BBB214E5B}"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5526B6EA-3843-4694-6F14-3006ECDF52C1}"/>
              </a:ext>
            </a:extLst>
          </p:cNvPr>
          <p:cNvSpPr txBox="1">
            <a:spLocks noGrp="1" noChangeArrowheads="1"/>
          </p:cNvSpPr>
          <p:nvPr/>
        </p:nvSpPr>
        <p:spPr bwMode="auto">
          <a:xfrm>
            <a:off x="3971292" y="8830153"/>
            <a:ext cx="3037523" cy="464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5" tIns="46588" rIns="93175" bIns="46588" anchor="b"/>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F515A9C7-7AF6-4A9B-92C0-3ACAED887A94}" type="slidenum">
              <a:rPr lang="en-US" altLang="en-US">
                <a:latin typeface="Arial" panose="020B0604020202020204" pitchFamily="34" charset="0"/>
                <a:cs typeface="Arial" panose="020B0604020202020204" pitchFamily="34" charset="0"/>
              </a:rPr>
              <a:pPr algn="r" eaLnBrk="1" hangingPunct="1">
                <a:spcBef>
                  <a:spcPct val="0"/>
                </a:spcBef>
              </a:pPr>
              <a:t>3</a:t>
            </a:fld>
            <a:endParaRPr lang="en-US" altLang="en-US">
              <a:latin typeface="Arial" panose="020B0604020202020204" pitchFamily="34" charset="0"/>
              <a:cs typeface="Arial" panose="020B0604020202020204" pitchFamily="34" charset="0"/>
            </a:endParaRPr>
          </a:p>
        </p:txBody>
      </p:sp>
      <p:sp>
        <p:nvSpPr>
          <p:cNvPr id="13315" name="Rectangle 2">
            <a:extLst>
              <a:ext uri="{FF2B5EF4-FFF2-40B4-BE49-F238E27FC236}">
                <a16:creationId xmlns:a16="http://schemas.microsoft.com/office/drawing/2014/main" id="{9D68A0E4-D4D0-A79A-C6D7-011043BF28FB}"/>
              </a:ext>
            </a:extLst>
          </p:cNvPr>
          <p:cNvSpPr>
            <a:spLocks noGrp="1" noRot="1" noChangeAspect="1" noChangeArrowheads="1" noTextEdit="1"/>
          </p:cNvSpPr>
          <p:nvPr>
            <p:ph type="sldImg"/>
          </p:nvPr>
        </p:nvSpPr>
        <p:spPr bwMode="auto">
          <a:xfrm>
            <a:off x="1182688" y="698500"/>
            <a:ext cx="4646612" cy="34845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6" name="Rectangle 3">
            <a:extLst>
              <a:ext uri="{FF2B5EF4-FFF2-40B4-BE49-F238E27FC236}">
                <a16:creationId xmlns:a16="http://schemas.microsoft.com/office/drawing/2014/main" id="{5B723CCD-DBA3-F573-EB7D-CCD24B69AB6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EC3224F-FCBA-4751-8319-FC9BBB214E5B}" type="slidenum">
              <a:rPr lang="en-US" altLang="en-US" smtClean="0"/>
              <a:pPr/>
              <a:t>33</a:t>
            </a:fld>
            <a:endParaRPr lang="en-US" altLang="en-US"/>
          </a:p>
        </p:txBody>
      </p:sp>
    </p:spTree>
    <p:extLst>
      <p:ext uri="{BB962C8B-B14F-4D97-AF65-F5344CB8AC3E}">
        <p14:creationId xmlns:p14="http://schemas.microsoft.com/office/powerpoint/2010/main" val="606832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D378C5EA-0835-B5DD-F814-DB588FFCE1F1}"/>
              </a:ext>
            </a:extLst>
          </p:cNvPr>
          <p:cNvSpPr txBox="1">
            <a:spLocks noGrp="1" noChangeArrowheads="1"/>
          </p:cNvSpPr>
          <p:nvPr/>
        </p:nvSpPr>
        <p:spPr bwMode="auto">
          <a:xfrm>
            <a:off x="3971292" y="8830153"/>
            <a:ext cx="3037523" cy="464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5" tIns="46588" rIns="93175" bIns="46588" anchor="b"/>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585C1651-90DB-43BC-8CCA-8DD91C439658}" type="slidenum">
              <a:rPr lang="en-US" altLang="en-US">
                <a:latin typeface="Arial" panose="020B0604020202020204" pitchFamily="34" charset="0"/>
                <a:cs typeface="Arial" panose="020B0604020202020204" pitchFamily="34" charset="0"/>
              </a:rPr>
              <a:pPr algn="r" eaLnBrk="1" hangingPunct="1">
                <a:spcBef>
                  <a:spcPct val="0"/>
                </a:spcBef>
              </a:pPr>
              <a:t>4</a:t>
            </a:fld>
            <a:endParaRPr lang="en-US" altLang="en-US">
              <a:latin typeface="Arial" panose="020B0604020202020204" pitchFamily="34" charset="0"/>
              <a:cs typeface="Arial" panose="020B0604020202020204" pitchFamily="34" charset="0"/>
            </a:endParaRPr>
          </a:p>
        </p:txBody>
      </p:sp>
      <p:sp>
        <p:nvSpPr>
          <p:cNvPr id="15363" name="Rectangle 2">
            <a:extLst>
              <a:ext uri="{FF2B5EF4-FFF2-40B4-BE49-F238E27FC236}">
                <a16:creationId xmlns:a16="http://schemas.microsoft.com/office/drawing/2014/main" id="{F2E624B8-9BC5-5BCC-9AEF-0146A7C02161}"/>
              </a:ext>
            </a:extLst>
          </p:cNvPr>
          <p:cNvSpPr>
            <a:spLocks noGrp="1" noRot="1" noChangeAspect="1" noChangeArrowheads="1" noTextEdit="1"/>
          </p:cNvSpPr>
          <p:nvPr>
            <p:ph type="sldImg"/>
          </p:nvPr>
        </p:nvSpPr>
        <p:spPr bwMode="auto">
          <a:xfrm>
            <a:off x="1182688" y="698500"/>
            <a:ext cx="4646612" cy="34845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4" name="Rectangle 3">
            <a:extLst>
              <a:ext uri="{FF2B5EF4-FFF2-40B4-BE49-F238E27FC236}">
                <a16:creationId xmlns:a16="http://schemas.microsoft.com/office/drawing/2014/main" id="{77D091FD-ECBA-6701-6FB7-E86E45EE888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5526B6EA-3843-4694-6F14-3006ECDF52C1}"/>
              </a:ext>
            </a:extLst>
          </p:cNvPr>
          <p:cNvSpPr txBox="1">
            <a:spLocks noGrp="1" noChangeArrowheads="1"/>
          </p:cNvSpPr>
          <p:nvPr/>
        </p:nvSpPr>
        <p:spPr bwMode="auto">
          <a:xfrm>
            <a:off x="3971292" y="8830153"/>
            <a:ext cx="3037523" cy="464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5" tIns="46588" rIns="93175" bIns="46588" anchor="b"/>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F515A9C7-7AF6-4A9B-92C0-3ACAED887A94}" type="slidenum">
              <a:rPr lang="en-US" altLang="en-US">
                <a:latin typeface="Arial" panose="020B0604020202020204" pitchFamily="34" charset="0"/>
                <a:cs typeface="Arial" panose="020B0604020202020204" pitchFamily="34" charset="0"/>
              </a:rPr>
              <a:pPr algn="r" eaLnBrk="1" hangingPunct="1">
                <a:spcBef>
                  <a:spcPct val="0"/>
                </a:spcBef>
              </a:pPr>
              <a:t>5</a:t>
            </a:fld>
            <a:endParaRPr lang="en-US" altLang="en-US">
              <a:latin typeface="Arial" panose="020B0604020202020204" pitchFamily="34" charset="0"/>
              <a:cs typeface="Arial" panose="020B0604020202020204" pitchFamily="34" charset="0"/>
            </a:endParaRPr>
          </a:p>
        </p:txBody>
      </p:sp>
      <p:sp>
        <p:nvSpPr>
          <p:cNvPr id="13315" name="Rectangle 2">
            <a:extLst>
              <a:ext uri="{FF2B5EF4-FFF2-40B4-BE49-F238E27FC236}">
                <a16:creationId xmlns:a16="http://schemas.microsoft.com/office/drawing/2014/main" id="{9D68A0E4-D4D0-A79A-C6D7-011043BF28FB}"/>
              </a:ext>
            </a:extLst>
          </p:cNvPr>
          <p:cNvSpPr>
            <a:spLocks noGrp="1" noRot="1" noChangeAspect="1" noChangeArrowheads="1" noTextEdit="1"/>
          </p:cNvSpPr>
          <p:nvPr>
            <p:ph type="sldImg"/>
          </p:nvPr>
        </p:nvSpPr>
        <p:spPr bwMode="auto">
          <a:xfrm>
            <a:off x="1182688" y="698500"/>
            <a:ext cx="4646612" cy="34845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6" name="Rectangle 3">
            <a:extLst>
              <a:ext uri="{FF2B5EF4-FFF2-40B4-BE49-F238E27FC236}">
                <a16:creationId xmlns:a16="http://schemas.microsoft.com/office/drawing/2014/main" id="{5B723CCD-DBA3-F573-EB7D-CCD24B69AB6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8093878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7CD8F8F3-DFE1-29EE-50DA-C51FAAD68814}"/>
              </a:ext>
            </a:extLst>
          </p:cNvPr>
          <p:cNvSpPr>
            <a:spLocks noGrp="1" noRot="1" noChangeAspect="1" noTextEdit="1"/>
          </p:cNvSpPr>
          <p:nvPr>
            <p:ph type="sldImg"/>
          </p:nvPr>
        </p:nvSpPr>
        <p:spPr bwMode="auto">
          <a:xfrm>
            <a:off x="1182688" y="698500"/>
            <a:ext cx="4646612" cy="34845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Rectangle 3">
            <a:extLst>
              <a:ext uri="{FF2B5EF4-FFF2-40B4-BE49-F238E27FC236}">
                <a16:creationId xmlns:a16="http://schemas.microsoft.com/office/drawing/2014/main" id="{BECADBF6-A3C8-BC70-6FA8-B1189BABA146}"/>
              </a:ext>
            </a:extLst>
          </p:cNvPr>
          <p:cNvSpPr>
            <a:spLocks noGrp="1"/>
          </p:cNvSpPr>
          <p:nvPr>
            <p:ph type="body" idx="1"/>
          </p:nvPr>
        </p:nvSpPr>
        <p:spPr bwMode="auto">
          <a:xfrm>
            <a:off x="935354" y="4415077"/>
            <a:ext cx="5139692" cy="418353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7343C083-40A1-2ADE-1AAA-9D3A0642E2AF}"/>
              </a:ext>
            </a:extLst>
          </p:cNvPr>
          <p:cNvSpPr>
            <a:spLocks noGrp="1" noRot="1" noChangeAspect="1" noTextEdit="1"/>
          </p:cNvSpPr>
          <p:nvPr>
            <p:ph type="sldImg"/>
          </p:nvPr>
        </p:nvSpPr>
        <p:spPr bwMode="auto">
          <a:xfrm>
            <a:off x="1182688" y="698500"/>
            <a:ext cx="4646612" cy="34845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Rectangle 3">
            <a:extLst>
              <a:ext uri="{FF2B5EF4-FFF2-40B4-BE49-F238E27FC236}">
                <a16:creationId xmlns:a16="http://schemas.microsoft.com/office/drawing/2014/main" id="{8DEF4008-EA95-4444-8B41-2B7EE7191D78}"/>
              </a:ext>
            </a:extLst>
          </p:cNvPr>
          <p:cNvSpPr>
            <a:spLocks noGrp="1"/>
          </p:cNvSpPr>
          <p:nvPr>
            <p:ph type="body" idx="1"/>
          </p:nvPr>
        </p:nvSpPr>
        <p:spPr bwMode="auto">
          <a:xfrm>
            <a:off x="935354" y="4415077"/>
            <a:ext cx="5139692" cy="418353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31F924C4-48A3-F979-9EB2-D32335B9EC77}"/>
              </a:ext>
            </a:extLst>
          </p:cNvPr>
          <p:cNvSpPr>
            <a:spLocks noGrp="1" noRot="1" noChangeAspect="1" noTextEdit="1"/>
          </p:cNvSpPr>
          <p:nvPr>
            <p:ph type="sldImg"/>
          </p:nvPr>
        </p:nvSpPr>
        <p:spPr bwMode="auto">
          <a:xfrm>
            <a:off x="1182688" y="698500"/>
            <a:ext cx="4646612" cy="34845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Rectangle 3">
            <a:extLst>
              <a:ext uri="{FF2B5EF4-FFF2-40B4-BE49-F238E27FC236}">
                <a16:creationId xmlns:a16="http://schemas.microsoft.com/office/drawing/2014/main" id="{8FCE1297-F619-3E0F-8751-D3E0D8F9AE3E}"/>
              </a:ext>
            </a:extLst>
          </p:cNvPr>
          <p:cNvSpPr>
            <a:spLocks noGrp="1"/>
          </p:cNvSpPr>
          <p:nvPr>
            <p:ph type="body" idx="1"/>
          </p:nvPr>
        </p:nvSpPr>
        <p:spPr bwMode="auto">
          <a:xfrm>
            <a:off x="935354" y="4415077"/>
            <a:ext cx="5139692" cy="418353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C3897947-A82D-592D-B87D-DD5F81EEA974}"/>
              </a:ext>
            </a:extLst>
          </p:cNvPr>
          <p:cNvSpPr>
            <a:spLocks noGrp="1" noRot="1" noChangeAspect="1" noTextEdit="1"/>
          </p:cNvSpPr>
          <p:nvPr>
            <p:ph type="sldImg"/>
          </p:nvPr>
        </p:nvSpPr>
        <p:spPr bwMode="auto">
          <a:xfrm>
            <a:off x="1182688" y="698500"/>
            <a:ext cx="4646612" cy="34845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Rectangle 3">
            <a:extLst>
              <a:ext uri="{FF2B5EF4-FFF2-40B4-BE49-F238E27FC236}">
                <a16:creationId xmlns:a16="http://schemas.microsoft.com/office/drawing/2014/main" id="{ABBE5BCE-2145-3588-92D8-05D9D4CC13FC}"/>
              </a:ext>
            </a:extLst>
          </p:cNvPr>
          <p:cNvSpPr>
            <a:spLocks noGrp="1"/>
          </p:cNvSpPr>
          <p:nvPr>
            <p:ph type="body" idx="1"/>
          </p:nvPr>
        </p:nvSpPr>
        <p:spPr bwMode="auto">
          <a:xfrm>
            <a:off x="935354" y="4415077"/>
            <a:ext cx="5139692" cy="418353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A9D94CED-9F76-7C71-DC76-EBB0617CEB5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058" indent="-285407">
              <a:spcBef>
                <a:spcPct val="30000"/>
              </a:spcBef>
              <a:defRPr sz="1200">
                <a:solidFill>
                  <a:schemeClr val="tx1"/>
                </a:solidFill>
                <a:latin typeface="Times New Roman" panose="02020603050405020304" pitchFamily="18" charset="0"/>
              </a:defRPr>
            </a:lvl2pPr>
            <a:lvl3pPr marL="1141628" indent="-228326">
              <a:spcBef>
                <a:spcPct val="30000"/>
              </a:spcBef>
              <a:defRPr sz="1200">
                <a:solidFill>
                  <a:schemeClr val="tx1"/>
                </a:solidFill>
                <a:latin typeface="Times New Roman" panose="02020603050405020304" pitchFamily="18" charset="0"/>
              </a:defRPr>
            </a:lvl3pPr>
            <a:lvl4pPr marL="1598280" indent="-228326">
              <a:spcBef>
                <a:spcPct val="30000"/>
              </a:spcBef>
              <a:defRPr sz="1200">
                <a:solidFill>
                  <a:schemeClr val="tx1"/>
                </a:solidFill>
                <a:latin typeface="Times New Roman" panose="02020603050405020304" pitchFamily="18" charset="0"/>
              </a:defRPr>
            </a:lvl4pPr>
            <a:lvl5pPr marL="2054931" indent="-228326">
              <a:spcBef>
                <a:spcPct val="30000"/>
              </a:spcBef>
              <a:defRPr sz="1200">
                <a:solidFill>
                  <a:schemeClr val="tx1"/>
                </a:solidFill>
                <a:latin typeface="Times New Roman" panose="02020603050405020304" pitchFamily="18" charset="0"/>
              </a:defRPr>
            </a:lvl5pPr>
            <a:lvl6pPr marL="2511582" indent="-228326" eaLnBrk="0" fontAlgn="base" hangingPunct="0">
              <a:spcBef>
                <a:spcPct val="30000"/>
              </a:spcBef>
              <a:spcAft>
                <a:spcPct val="0"/>
              </a:spcAft>
              <a:defRPr sz="1200">
                <a:solidFill>
                  <a:schemeClr val="tx1"/>
                </a:solidFill>
                <a:latin typeface="Times New Roman" panose="02020603050405020304" pitchFamily="18" charset="0"/>
              </a:defRPr>
            </a:lvl6pPr>
            <a:lvl7pPr marL="2968234" indent="-228326" eaLnBrk="0" fontAlgn="base" hangingPunct="0">
              <a:spcBef>
                <a:spcPct val="30000"/>
              </a:spcBef>
              <a:spcAft>
                <a:spcPct val="0"/>
              </a:spcAft>
              <a:defRPr sz="1200">
                <a:solidFill>
                  <a:schemeClr val="tx1"/>
                </a:solidFill>
                <a:latin typeface="Times New Roman" panose="02020603050405020304" pitchFamily="18" charset="0"/>
              </a:defRPr>
            </a:lvl7pPr>
            <a:lvl8pPr marL="3424885" indent="-228326" eaLnBrk="0" fontAlgn="base" hangingPunct="0">
              <a:spcBef>
                <a:spcPct val="30000"/>
              </a:spcBef>
              <a:spcAft>
                <a:spcPct val="0"/>
              </a:spcAft>
              <a:defRPr sz="1200">
                <a:solidFill>
                  <a:schemeClr val="tx1"/>
                </a:solidFill>
                <a:latin typeface="Times New Roman" panose="02020603050405020304" pitchFamily="18" charset="0"/>
              </a:defRPr>
            </a:lvl8pPr>
            <a:lvl9pPr marL="3881537" indent="-228326"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7E2949A-89A5-4216-9A26-7B993A9F4B15}" type="slidenum">
              <a:rPr lang="en-US" altLang="en-US"/>
              <a:pPr>
                <a:spcBef>
                  <a:spcPct val="0"/>
                </a:spcBef>
              </a:pPr>
              <a:t>21</a:t>
            </a:fld>
            <a:endParaRPr lang="en-US" altLang="en-US"/>
          </a:p>
        </p:txBody>
      </p:sp>
      <p:sp>
        <p:nvSpPr>
          <p:cNvPr id="9219" name="Rectangle 2">
            <a:extLst>
              <a:ext uri="{FF2B5EF4-FFF2-40B4-BE49-F238E27FC236}">
                <a16:creationId xmlns:a16="http://schemas.microsoft.com/office/drawing/2014/main" id="{33A6A347-7D4F-18D2-8096-D0E4B718C68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20" name="Rectangle 3">
            <a:extLst>
              <a:ext uri="{FF2B5EF4-FFF2-40B4-BE49-F238E27FC236}">
                <a16:creationId xmlns:a16="http://schemas.microsoft.com/office/drawing/2014/main" id="{E3D4D355-14F8-7110-DC29-358C738570C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0136799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5DA0716A-C60B-B060-01F0-5B12DCC0B04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058" indent="-285407">
              <a:spcBef>
                <a:spcPct val="30000"/>
              </a:spcBef>
              <a:defRPr sz="1200">
                <a:solidFill>
                  <a:schemeClr val="tx1"/>
                </a:solidFill>
                <a:latin typeface="Times New Roman" panose="02020603050405020304" pitchFamily="18" charset="0"/>
              </a:defRPr>
            </a:lvl2pPr>
            <a:lvl3pPr marL="1141628" indent="-228326">
              <a:spcBef>
                <a:spcPct val="30000"/>
              </a:spcBef>
              <a:defRPr sz="1200">
                <a:solidFill>
                  <a:schemeClr val="tx1"/>
                </a:solidFill>
                <a:latin typeface="Times New Roman" panose="02020603050405020304" pitchFamily="18" charset="0"/>
              </a:defRPr>
            </a:lvl3pPr>
            <a:lvl4pPr marL="1598280" indent="-228326">
              <a:spcBef>
                <a:spcPct val="30000"/>
              </a:spcBef>
              <a:defRPr sz="1200">
                <a:solidFill>
                  <a:schemeClr val="tx1"/>
                </a:solidFill>
                <a:latin typeface="Times New Roman" panose="02020603050405020304" pitchFamily="18" charset="0"/>
              </a:defRPr>
            </a:lvl4pPr>
            <a:lvl5pPr marL="2054931" indent="-228326">
              <a:spcBef>
                <a:spcPct val="30000"/>
              </a:spcBef>
              <a:defRPr sz="1200">
                <a:solidFill>
                  <a:schemeClr val="tx1"/>
                </a:solidFill>
                <a:latin typeface="Times New Roman" panose="02020603050405020304" pitchFamily="18" charset="0"/>
              </a:defRPr>
            </a:lvl5pPr>
            <a:lvl6pPr marL="2511582" indent="-228326" eaLnBrk="0" fontAlgn="base" hangingPunct="0">
              <a:spcBef>
                <a:spcPct val="30000"/>
              </a:spcBef>
              <a:spcAft>
                <a:spcPct val="0"/>
              </a:spcAft>
              <a:defRPr sz="1200">
                <a:solidFill>
                  <a:schemeClr val="tx1"/>
                </a:solidFill>
                <a:latin typeface="Times New Roman" panose="02020603050405020304" pitchFamily="18" charset="0"/>
              </a:defRPr>
            </a:lvl6pPr>
            <a:lvl7pPr marL="2968234" indent="-228326" eaLnBrk="0" fontAlgn="base" hangingPunct="0">
              <a:spcBef>
                <a:spcPct val="30000"/>
              </a:spcBef>
              <a:spcAft>
                <a:spcPct val="0"/>
              </a:spcAft>
              <a:defRPr sz="1200">
                <a:solidFill>
                  <a:schemeClr val="tx1"/>
                </a:solidFill>
                <a:latin typeface="Times New Roman" panose="02020603050405020304" pitchFamily="18" charset="0"/>
              </a:defRPr>
            </a:lvl7pPr>
            <a:lvl8pPr marL="3424885" indent="-228326" eaLnBrk="0" fontAlgn="base" hangingPunct="0">
              <a:spcBef>
                <a:spcPct val="30000"/>
              </a:spcBef>
              <a:spcAft>
                <a:spcPct val="0"/>
              </a:spcAft>
              <a:defRPr sz="1200">
                <a:solidFill>
                  <a:schemeClr val="tx1"/>
                </a:solidFill>
                <a:latin typeface="Times New Roman" panose="02020603050405020304" pitchFamily="18" charset="0"/>
              </a:defRPr>
            </a:lvl8pPr>
            <a:lvl9pPr marL="3881537" indent="-228326"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0898288-FE76-437F-8D80-8C4442CE2F06}" type="slidenum">
              <a:rPr lang="en-US" altLang="en-US"/>
              <a:pPr>
                <a:spcBef>
                  <a:spcPct val="0"/>
                </a:spcBef>
              </a:pPr>
              <a:t>22</a:t>
            </a:fld>
            <a:endParaRPr lang="en-US" altLang="en-US"/>
          </a:p>
        </p:txBody>
      </p:sp>
      <p:sp>
        <p:nvSpPr>
          <p:cNvPr id="11267" name="Rectangle 2">
            <a:extLst>
              <a:ext uri="{FF2B5EF4-FFF2-40B4-BE49-F238E27FC236}">
                <a16:creationId xmlns:a16="http://schemas.microsoft.com/office/drawing/2014/main" id="{E86165DC-0F64-C7AE-902C-4DCFE61469D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8" name="Rectangle 3">
            <a:extLst>
              <a:ext uri="{FF2B5EF4-FFF2-40B4-BE49-F238E27FC236}">
                <a16:creationId xmlns:a16="http://schemas.microsoft.com/office/drawing/2014/main" id="{B5FEED3C-9591-605C-333A-8A8DFF45014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7274731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51248856-36BF-24D6-5FAD-7108102C0977}"/>
              </a:ext>
            </a:extLst>
          </p:cNvPr>
          <p:cNvSpPr>
            <a:spLocks noGrp="1"/>
          </p:cNvSpPr>
          <p:nvPr>
            <p:ph type="dt" sz="half" idx="10"/>
          </p:nvPr>
        </p:nvSpPr>
        <p:spPr/>
        <p:txBody>
          <a:bodyPr/>
          <a:lstStyle>
            <a:lvl1pPr>
              <a:defRPr/>
            </a:lvl1pPr>
          </a:lstStyle>
          <a:p>
            <a:pPr>
              <a:defRPr/>
            </a:pPr>
            <a:fld id="{B4F4B0C7-BF4A-4A7E-840B-533CB7FF3A5B}" type="datetime1">
              <a:rPr lang="en-US" smtClean="0"/>
              <a:t>5/12/2024</a:t>
            </a:fld>
            <a:endParaRPr lang="en-US"/>
          </a:p>
        </p:txBody>
      </p:sp>
      <p:sp>
        <p:nvSpPr>
          <p:cNvPr id="5" name="Footer Placeholder 4">
            <a:extLst>
              <a:ext uri="{FF2B5EF4-FFF2-40B4-BE49-F238E27FC236}">
                <a16:creationId xmlns:a16="http://schemas.microsoft.com/office/drawing/2014/main" id="{FC909312-D495-F1C8-32B7-FFCA9D879A5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F8F3772-E87E-77AF-7A41-49741AA75EFA}"/>
              </a:ext>
            </a:extLst>
          </p:cNvPr>
          <p:cNvSpPr>
            <a:spLocks noGrp="1"/>
          </p:cNvSpPr>
          <p:nvPr>
            <p:ph type="sldNum" sz="quarter" idx="12"/>
          </p:nvPr>
        </p:nvSpPr>
        <p:spPr/>
        <p:txBody>
          <a:bodyPr/>
          <a:lstStyle>
            <a:lvl1pPr>
              <a:defRPr/>
            </a:lvl1pPr>
          </a:lstStyle>
          <a:p>
            <a:fld id="{DDF5D26B-8888-455B-9EAC-6787370C4BB5}" type="slidenum">
              <a:rPr lang="en-US" altLang="en-US"/>
              <a:pPr/>
              <a:t>‹#›</a:t>
            </a:fld>
            <a:endParaRPr lang="en-US" altLang="en-US"/>
          </a:p>
        </p:txBody>
      </p:sp>
    </p:spTree>
    <p:extLst>
      <p:ext uri="{BB962C8B-B14F-4D97-AF65-F5344CB8AC3E}">
        <p14:creationId xmlns:p14="http://schemas.microsoft.com/office/powerpoint/2010/main" val="2550635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46B732-8E5D-7ABA-AA61-9FD9CCAFF90F}"/>
              </a:ext>
            </a:extLst>
          </p:cNvPr>
          <p:cNvSpPr>
            <a:spLocks noGrp="1"/>
          </p:cNvSpPr>
          <p:nvPr>
            <p:ph type="dt" sz="half" idx="10"/>
          </p:nvPr>
        </p:nvSpPr>
        <p:spPr/>
        <p:txBody>
          <a:bodyPr/>
          <a:lstStyle>
            <a:lvl1pPr>
              <a:defRPr/>
            </a:lvl1pPr>
          </a:lstStyle>
          <a:p>
            <a:pPr>
              <a:defRPr/>
            </a:pPr>
            <a:fld id="{9436180B-BBFE-4C2B-89EF-2DD264A9B141}" type="datetime1">
              <a:rPr lang="en-US" smtClean="0"/>
              <a:t>5/12/2024</a:t>
            </a:fld>
            <a:endParaRPr lang="en-US"/>
          </a:p>
        </p:txBody>
      </p:sp>
      <p:sp>
        <p:nvSpPr>
          <p:cNvPr id="5" name="Footer Placeholder 4">
            <a:extLst>
              <a:ext uri="{FF2B5EF4-FFF2-40B4-BE49-F238E27FC236}">
                <a16:creationId xmlns:a16="http://schemas.microsoft.com/office/drawing/2014/main" id="{C9CAC41A-9F19-387F-4E0A-FF182C8DA98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CAA4CAC-C556-2D9C-F644-1C5EE5221537}"/>
              </a:ext>
            </a:extLst>
          </p:cNvPr>
          <p:cNvSpPr>
            <a:spLocks noGrp="1"/>
          </p:cNvSpPr>
          <p:nvPr>
            <p:ph type="sldNum" sz="quarter" idx="12"/>
          </p:nvPr>
        </p:nvSpPr>
        <p:spPr/>
        <p:txBody>
          <a:bodyPr/>
          <a:lstStyle>
            <a:lvl1pPr>
              <a:defRPr/>
            </a:lvl1pPr>
          </a:lstStyle>
          <a:p>
            <a:fld id="{6005840E-4F9E-4C93-BE93-D4ECB54C0D9D}" type="slidenum">
              <a:rPr lang="en-US" altLang="en-US"/>
              <a:pPr/>
              <a:t>‹#›</a:t>
            </a:fld>
            <a:endParaRPr lang="en-US" altLang="en-US"/>
          </a:p>
        </p:txBody>
      </p:sp>
    </p:spTree>
    <p:extLst>
      <p:ext uri="{BB962C8B-B14F-4D97-AF65-F5344CB8AC3E}">
        <p14:creationId xmlns:p14="http://schemas.microsoft.com/office/powerpoint/2010/main" val="1097381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222B4E-7FA7-3268-C783-30A403C34D8B}"/>
              </a:ext>
            </a:extLst>
          </p:cNvPr>
          <p:cNvSpPr>
            <a:spLocks noGrp="1"/>
          </p:cNvSpPr>
          <p:nvPr>
            <p:ph type="dt" sz="half" idx="10"/>
          </p:nvPr>
        </p:nvSpPr>
        <p:spPr/>
        <p:txBody>
          <a:bodyPr/>
          <a:lstStyle>
            <a:lvl1pPr>
              <a:defRPr/>
            </a:lvl1pPr>
          </a:lstStyle>
          <a:p>
            <a:pPr>
              <a:defRPr/>
            </a:pPr>
            <a:fld id="{DC43C1DA-4717-40CC-AE6C-271C12808C8E}" type="datetime1">
              <a:rPr lang="en-US" smtClean="0"/>
              <a:t>5/12/2024</a:t>
            </a:fld>
            <a:endParaRPr lang="en-US"/>
          </a:p>
        </p:txBody>
      </p:sp>
      <p:sp>
        <p:nvSpPr>
          <p:cNvPr id="5" name="Footer Placeholder 4">
            <a:extLst>
              <a:ext uri="{FF2B5EF4-FFF2-40B4-BE49-F238E27FC236}">
                <a16:creationId xmlns:a16="http://schemas.microsoft.com/office/drawing/2014/main" id="{DFF354B9-AC8D-A21A-1681-639C2507020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61B095B-70CA-4F4C-0DC6-9DF1AC8AFBDD}"/>
              </a:ext>
            </a:extLst>
          </p:cNvPr>
          <p:cNvSpPr>
            <a:spLocks noGrp="1"/>
          </p:cNvSpPr>
          <p:nvPr>
            <p:ph type="sldNum" sz="quarter" idx="12"/>
          </p:nvPr>
        </p:nvSpPr>
        <p:spPr/>
        <p:txBody>
          <a:bodyPr/>
          <a:lstStyle>
            <a:lvl1pPr>
              <a:defRPr/>
            </a:lvl1pPr>
          </a:lstStyle>
          <a:p>
            <a:fld id="{36E441FB-70F6-4A83-8338-15E32939FA24}" type="slidenum">
              <a:rPr lang="en-US" altLang="en-US"/>
              <a:pPr/>
              <a:t>‹#›</a:t>
            </a:fld>
            <a:endParaRPr lang="en-US" altLang="en-US"/>
          </a:p>
        </p:txBody>
      </p:sp>
    </p:spTree>
    <p:extLst>
      <p:ext uri="{BB962C8B-B14F-4D97-AF65-F5344CB8AC3E}">
        <p14:creationId xmlns:p14="http://schemas.microsoft.com/office/powerpoint/2010/main" val="26753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F6FF18-1626-4ED4-5C41-D18DDB371845}"/>
              </a:ext>
            </a:extLst>
          </p:cNvPr>
          <p:cNvSpPr>
            <a:spLocks noGrp="1"/>
          </p:cNvSpPr>
          <p:nvPr>
            <p:ph type="dt" sz="half" idx="10"/>
          </p:nvPr>
        </p:nvSpPr>
        <p:spPr/>
        <p:txBody>
          <a:bodyPr/>
          <a:lstStyle>
            <a:lvl1pPr>
              <a:defRPr/>
            </a:lvl1pPr>
          </a:lstStyle>
          <a:p>
            <a:pPr>
              <a:defRPr/>
            </a:pPr>
            <a:fld id="{0CE602D3-B3D3-4076-A1C7-6431B61ABFC5}" type="datetime1">
              <a:rPr lang="en-US" smtClean="0"/>
              <a:t>5/12/2024</a:t>
            </a:fld>
            <a:endParaRPr lang="en-US"/>
          </a:p>
        </p:txBody>
      </p:sp>
      <p:sp>
        <p:nvSpPr>
          <p:cNvPr id="5" name="Footer Placeholder 4">
            <a:extLst>
              <a:ext uri="{FF2B5EF4-FFF2-40B4-BE49-F238E27FC236}">
                <a16:creationId xmlns:a16="http://schemas.microsoft.com/office/drawing/2014/main" id="{D5988ACB-9AAA-D48F-2074-E7ECD0E00E5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7FA0AB1-07E4-9490-FC32-6C1084B2C1FC}"/>
              </a:ext>
            </a:extLst>
          </p:cNvPr>
          <p:cNvSpPr>
            <a:spLocks noGrp="1"/>
          </p:cNvSpPr>
          <p:nvPr>
            <p:ph type="sldNum" sz="quarter" idx="12"/>
          </p:nvPr>
        </p:nvSpPr>
        <p:spPr/>
        <p:txBody>
          <a:bodyPr/>
          <a:lstStyle>
            <a:lvl1pPr>
              <a:defRPr/>
            </a:lvl1pPr>
          </a:lstStyle>
          <a:p>
            <a:fld id="{3A047A67-F49B-450D-A14D-103300142B91}" type="slidenum">
              <a:rPr lang="en-US" altLang="en-US"/>
              <a:pPr/>
              <a:t>‹#›</a:t>
            </a:fld>
            <a:endParaRPr lang="en-US" altLang="en-US"/>
          </a:p>
        </p:txBody>
      </p:sp>
    </p:spTree>
    <p:extLst>
      <p:ext uri="{BB962C8B-B14F-4D97-AF65-F5344CB8AC3E}">
        <p14:creationId xmlns:p14="http://schemas.microsoft.com/office/powerpoint/2010/main" val="480502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49975D2-28BD-BB18-8DD1-156480A0F80F}"/>
              </a:ext>
            </a:extLst>
          </p:cNvPr>
          <p:cNvSpPr>
            <a:spLocks noGrp="1"/>
          </p:cNvSpPr>
          <p:nvPr>
            <p:ph type="dt" sz="half" idx="10"/>
          </p:nvPr>
        </p:nvSpPr>
        <p:spPr/>
        <p:txBody>
          <a:bodyPr/>
          <a:lstStyle>
            <a:lvl1pPr>
              <a:defRPr/>
            </a:lvl1pPr>
          </a:lstStyle>
          <a:p>
            <a:pPr>
              <a:defRPr/>
            </a:pPr>
            <a:fld id="{64DC83EB-66B4-46A2-A2B5-B12C7D6E3307}" type="datetime1">
              <a:rPr lang="en-US" smtClean="0"/>
              <a:t>5/12/2024</a:t>
            </a:fld>
            <a:endParaRPr lang="en-US"/>
          </a:p>
        </p:txBody>
      </p:sp>
      <p:sp>
        <p:nvSpPr>
          <p:cNvPr id="5" name="Footer Placeholder 4">
            <a:extLst>
              <a:ext uri="{FF2B5EF4-FFF2-40B4-BE49-F238E27FC236}">
                <a16:creationId xmlns:a16="http://schemas.microsoft.com/office/drawing/2014/main" id="{A847CFC0-F64F-0484-51A2-5D21947634F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45B4787-2B3A-3B22-E26C-D0C876378BE0}"/>
              </a:ext>
            </a:extLst>
          </p:cNvPr>
          <p:cNvSpPr>
            <a:spLocks noGrp="1"/>
          </p:cNvSpPr>
          <p:nvPr>
            <p:ph type="sldNum" sz="quarter" idx="12"/>
          </p:nvPr>
        </p:nvSpPr>
        <p:spPr/>
        <p:txBody>
          <a:bodyPr/>
          <a:lstStyle>
            <a:lvl1pPr>
              <a:defRPr/>
            </a:lvl1pPr>
          </a:lstStyle>
          <a:p>
            <a:fld id="{4405C666-BCBF-4E49-9867-69B6ED13CA6E}" type="slidenum">
              <a:rPr lang="en-US" altLang="en-US"/>
              <a:pPr/>
              <a:t>‹#›</a:t>
            </a:fld>
            <a:endParaRPr lang="en-US" altLang="en-US"/>
          </a:p>
        </p:txBody>
      </p:sp>
    </p:spTree>
    <p:extLst>
      <p:ext uri="{BB962C8B-B14F-4D97-AF65-F5344CB8AC3E}">
        <p14:creationId xmlns:p14="http://schemas.microsoft.com/office/powerpoint/2010/main" val="741099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66B1B7F4-0673-2C54-DC16-5148744670F4}"/>
              </a:ext>
            </a:extLst>
          </p:cNvPr>
          <p:cNvSpPr>
            <a:spLocks noGrp="1"/>
          </p:cNvSpPr>
          <p:nvPr>
            <p:ph type="dt" sz="half" idx="10"/>
          </p:nvPr>
        </p:nvSpPr>
        <p:spPr/>
        <p:txBody>
          <a:bodyPr/>
          <a:lstStyle>
            <a:lvl1pPr>
              <a:defRPr/>
            </a:lvl1pPr>
          </a:lstStyle>
          <a:p>
            <a:pPr>
              <a:defRPr/>
            </a:pPr>
            <a:fld id="{881216EA-0D72-4157-8BB9-2673D75CF940}" type="datetime1">
              <a:rPr lang="en-US" smtClean="0"/>
              <a:t>5/12/2024</a:t>
            </a:fld>
            <a:endParaRPr lang="en-US"/>
          </a:p>
        </p:txBody>
      </p:sp>
      <p:sp>
        <p:nvSpPr>
          <p:cNvPr id="6" name="Footer Placeholder 4">
            <a:extLst>
              <a:ext uri="{FF2B5EF4-FFF2-40B4-BE49-F238E27FC236}">
                <a16:creationId xmlns:a16="http://schemas.microsoft.com/office/drawing/2014/main" id="{071770EA-CE65-84FE-C45A-FBAA6D2FEB8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D30279D6-495C-F037-4497-6D118684AB30}"/>
              </a:ext>
            </a:extLst>
          </p:cNvPr>
          <p:cNvSpPr>
            <a:spLocks noGrp="1"/>
          </p:cNvSpPr>
          <p:nvPr>
            <p:ph type="sldNum" sz="quarter" idx="12"/>
          </p:nvPr>
        </p:nvSpPr>
        <p:spPr/>
        <p:txBody>
          <a:bodyPr/>
          <a:lstStyle>
            <a:lvl1pPr>
              <a:defRPr/>
            </a:lvl1pPr>
          </a:lstStyle>
          <a:p>
            <a:fld id="{A755C789-87A2-413E-8229-8AEBC921CF10}" type="slidenum">
              <a:rPr lang="en-US" altLang="en-US"/>
              <a:pPr/>
              <a:t>‹#›</a:t>
            </a:fld>
            <a:endParaRPr lang="en-US" altLang="en-US"/>
          </a:p>
        </p:txBody>
      </p:sp>
    </p:spTree>
    <p:extLst>
      <p:ext uri="{BB962C8B-B14F-4D97-AF65-F5344CB8AC3E}">
        <p14:creationId xmlns:p14="http://schemas.microsoft.com/office/powerpoint/2010/main" val="1429196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6E852807-CF51-0779-02D5-1B8C61F8B004}"/>
              </a:ext>
            </a:extLst>
          </p:cNvPr>
          <p:cNvSpPr>
            <a:spLocks noGrp="1"/>
          </p:cNvSpPr>
          <p:nvPr>
            <p:ph type="dt" sz="half" idx="10"/>
          </p:nvPr>
        </p:nvSpPr>
        <p:spPr/>
        <p:txBody>
          <a:bodyPr/>
          <a:lstStyle>
            <a:lvl1pPr>
              <a:defRPr/>
            </a:lvl1pPr>
          </a:lstStyle>
          <a:p>
            <a:pPr>
              <a:defRPr/>
            </a:pPr>
            <a:fld id="{BCA482C7-9098-46DA-BAB4-F374C81F46A8}" type="datetime1">
              <a:rPr lang="en-US" smtClean="0"/>
              <a:t>5/12/2024</a:t>
            </a:fld>
            <a:endParaRPr lang="en-US"/>
          </a:p>
        </p:txBody>
      </p:sp>
      <p:sp>
        <p:nvSpPr>
          <p:cNvPr id="8" name="Footer Placeholder 4">
            <a:extLst>
              <a:ext uri="{FF2B5EF4-FFF2-40B4-BE49-F238E27FC236}">
                <a16:creationId xmlns:a16="http://schemas.microsoft.com/office/drawing/2014/main" id="{3F4FC6FE-72A4-065E-0748-8E2F94191253}"/>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65FEB1A9-78E1-C7C5-E831-7B50DA2D4899}"/>
              </a:ext>
            </a:extLst>
          </p:cNvPr>
          <p:cNvSpPr>
            <a:spLocks noGrp="1"/>
          </p:cNvSpPr>
          <p:nvPr>
            <p:ph type="sldNum" sz="quarter" idx="12"/>
          </p:nvPr>
        </p:nvSpPr>
        <p:spPr/>
        <p:txBody>
          <a:bodyPr/>
          <a:lstStyle>
            <a:lvl1pPr>
              <a:defRPr/>
            </a:lvl1pPr>
          </a:lstStyle>
          <a:p>
            <a:fld id="{BD196DD0-4C1B-4A12-9423-16802B402350}" type="slidenum">
              <a:rPr lang="en-US" altLang="en-US"/>
              <a:pPr/>
              <a:t>‹#›</a:t>
            </a:fld>
            <a:endParaRPr lang="en-US" altLang="en-US"/>
          </a:p>
        </p:txBody>
      </p:sp>
    </p:spTree>
    <p:extLst>
      <p:ext uri="{BB962C8B-B14F-4D97-AF65-F5344CB8AC3E}">
        <p14:creationId xmlns:p14="http://schemas.microsoft.com/office/powerpoint/2010/main" val="1183216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12B8CE5A-7B5F-E189-8507-AB0E15FEA485}"/>
              </a:ext>
            </a:extLst>
          </p:cNvPr>
          <p:cNvSpPr>
            <a:spLocks noGrp="1"/>
          </p:cNvSpPr>
          <p:nvPr>
            <p:ph type="dt" sz="half" idx="10"/>
          </p:nvPr>
        </p:nvSpPr>
        <p:spPr/>
        <p:txBody>
          <a:bodyPr/>
          <a:lstStyle>
            <a:lvl1pPr>
              <a:defRPr/>
            </a:lvl1pPr>
          </a:lstStyle>
          <a:p>
            <a:pPr>
              <a:defRPr/>
            </a:pPr>
            <a:fld id="{210EB55A-5DD1-4B3A-993E-84EB662D77BE}" type="datetime1">
              <a:rPr lang="en-US" smtClean="0"/>
              <a:t>5/12/2024</a:t>
            </a:fld>
            <a:endParaRPr lang="en-US"/>
          </a:p>
        </p:txBody>
      </p:sp>
      <p:sp>
        <p:nvSpPr>
          <p:cNvPr id="4" name="Footer Placeholder 4">
            <a:extLst>
              <a:ext uri="{FF2B5EF4-FFF2-40B4-BE49-F238E27FC236}">
                <a16:creationId xmlns:a16="http://schemas.microsoft.com/office/drawing/2014/main" id="{9E4FC480-86A2-8361-FF00-6A96E72242D8}"/>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C7BE7DB2-6C8B-EFA4-4EFD-67CE117A80DE}"/>
              </a:ext>
            </a:extLst>
          </p:cNvPr>
          <p:cNvSpPr>
            <a:spLocks noGrp="1"/>
          </p:cNvSpPr>
          <p:nvPr>
            <p:ph type="sldNum" sz="quarter" idx="12"/>
          </p:nvPr>
        </p:nvSpPr>
        <p:spPr/>
        <p:txBody>
          <a:bodyPr/>
          <a:lstStyle>
            <a:lvl1pPr>
              <a:defRPr/>
            </a:lvl1pPr>
          </a:lstStyle>
          <a:p>
            <a:fld id="{4EB7A928-7E0D-4916-9C73-D082B272C9F1}" type="slidenum">
              <a:rPr lang="en-US" altLang="en-US"/>
              <a:pPr/>
              <a:t>‹#›</a:t>
            </a:fld>
            <a:endParaRPr lang="en-US" altLang="en-US"/>
          </a:p>
        </p:txBody>
      </p:sp>
    </p:spTree>
    <p:extLst>
      <p:ext uri="{BB962C8B-B14F-4D97-AF65-F5344CB8AC3E}">
        <p14:creationId xmlns:p14="http://schemas.microsoft.com/office/powerpoint/2010/main" val="2983984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582A1DB9-EA8B-B56A-346A-FACE8286C6AD}"/>
              </a:ext>
            </a:extLst>
          </p:cNvPr>
          <p:cNvSpPr>
            <a:spLocks noGrp="1"/>
          </p:cNvSpPr>
          <p:nvPr>
            <p:ph type="dt" sz="half" idx="10"/>
          </p:nvPr>
        </p:nvSpPr>
        <p:spPr/>
        <p:txBody>
          <a:bodyPr/>
          <a:lstStyle>
            <a:lvl1pPr>
              <a:defRPr/>
            </a:lvl1pPr>
          </a:lstStyle>
          <a:p>
            <a:pPr>
              <a:defRPr/>
            </a:pPr>
            <a:fld id="{50081F0F-F075-4392-809C-093C8D6CA0C2}" type="datetime1">
              <a:rPr lang="en-US" smtClean="0"/>
              <a:t>5/12/2024</a:t>
            </a:fld>
            <a:endParaRPr lang="en-US"/>
          </a:p>
        </p:txBody>
      </p:sp>
      <p:sp>
        <p:nvSpPr>
          <p:cNvPr id="3" name="Footer Placeholder 4">
            <a:extLst>
              <a:ext uri="{FF2B5EF4-FFF2-40B4-BE49-F238E27FC236}">
                <a16:creationId xmlns:a16="http://schemas.microsoft.com/office/drawing/2014/main" id="{710D43F4-E810-4A54-7CB8-59B5D131CFA7}"/>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2BA96B11-A477-8B20-C219-3314135C7C6D}"/>
              </a:ext>
            </a:extLst>
          </p:cNvPr>
          <p:cNvSpPr>
            <a:spLocks noGrp="1"/>
          </p:cNvSpPr>
          <p:nvPr>
            <p:ph type="sldNum" sz="quarter" idx="12"/>
          </p:nvPr>
        </p:nvSpPr>
        <p:spPr/>
        <p:txBody>
          <a:bodyPr/>
          <a:lstStyle>
            <a:lvl1pPr>
              <a:defRPr/>
            </a:lvl1pPr>
          </a:lstStyle>
          <a:p>
            <a:fld id="{F7427857-DD73-47CA-99E9-F5DAB2024AD8}" type="slidenum">
              <a:rPr lang="en-US" altLang="en-US"/>
              <a:pPr/>
              <a:t>‹#›</a:t>
            </a:fld>
            <a:endParaRPr lang="en-US" altLang="en-US"/>
          </a:p>
        </p:txBody>
      </p:sp>
    </p:spTree>
    <p:extLst>
      <p:ext uri="{BB962C8B-B14F-4D97-AF65-F5344CB8AC3E}">
        <p14:creationId xmlns:p14="http://schemas.microsoft.com/office/powerpoint/2010/main" val="3470160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7DA1EF99-7573-85CE-1276-FF1100683C0E}"/>
              </a:ext>
            </a:extLst>
          </p:cNvPr>
          <p:cNvSpPr>
            <a:spLocks noGrp="1"/>
          </p:cNvSpPr>
          <p:nvPr>
            <p:ph type="dt" sz="half" idx="10"/>
          </p:nvPr>
        </p:nvSpPr>
        <p:spPr/>
        <p:txBody>
          <a:bodyPr/>
          <a:lstStyle>
            <a:lvl1pPr>
              <a:defRPr/>
            </a:lvl1pPr>
          </a:lstStyle>
          <a:p>
            <a:pPr>
              <a:defRPr/>
            </a:pPr>
            <a:fld id="{633D0285-14D4-40DA-B3D9-B9A7BAAD4574}" type="datetime1">
              <a:rPr lang="en-US" smtClean="0"/>
              <a:t>5/12/2024</a:t>
            </a:fld>
            <a:endParaRPr lang="en-US"/>
          </a:p>
        </p:txBody>
      </p:sp>
      <p:sp>
        <p:nvSpPr>
          <p:cNvPr id="6" name="Footer Placeholder 4">
            <a:extLst>
              <a:ext uri="{FF2B5EF4-FFF2-40B4-BE49-F238E27FC236}">
                <a16:creationId xmlns:a16="http://schemas.microsoft.com/office/drawing/2014/main" id="{C2175AA2-0D06-2409-62C9-99F59838A43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893CDE1-4C25-4AFB-454D-898C5AFAFE19}"/>
              </a:ext>
            </a:extLst>
          </p:cNvPr>
          <p:cNvSpPr>
            <a:spLocks noGrp="1"/>
          </p:cNvSpPr>
          <p:nvPr>
            <p:ph type="sldNum" sz="quarter" idx="12"/>
          </p:nvPr>
        </p:nvSpPr>
        <p:spPr/>
        <p:txBody>
          <a:bodyPr/>
          <a:lstStyle>
            <a:lvl1pPr>
              <a:defRPr/>
            </a:lvl1pPr>
          </a:lstStyle>
          <a:p>
            <a:fld id="{64C6A598-E3A6-4971-9170-5F9AF57D516E}" type="slidenum">
              <a:rPr lang="en-US" altLang="en-US"/>
              <a:pPr/>
              <a:t>‹#›</a:t>
            </a:fld>
            <a:endParaRPr lang="en-US" altLang="en-US"/>
          </a:p>
        </p:txBody>
      </p:sp>
    </p:spTree>
    <p:extLst>
      <p:ext uri="{BB962C8B-B14F-4D97-AF65-F5344CB8AC3E}">
        <p14:creationId xmlns:p14="http://schemas.microsoft.com/office/powerpoint/2010/main" val="4267837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DF266E14-6E61-AF5E-DF85-3A5CDF5209B7}"/>
              </a:ext>
            </a:extLst>
          </p:cNvPr>
          <p:cNvSpPr>
            <a:spLocks noGrp="1"/>
          </p:cNvSpPr>
          <p:nvPr>
            <p:ph type="dt" sz="half" idx="10"/>
          </p:nvPr>
        </p:nvSpPr>
        <p:spPr/>
        <p:txBody>
          <a:bodyPr/>
          <a:lstStyle>
            <a:lvl1pPr>
              <a:defRPr/>
            </a:lvl1pPr>
          </a:lstStyle>
          <a:p>
            <a:pPr>
              <a:defRPr/>
            </a:pPr>
            <a:fld id="{469CD75D-F543-456C-83DE-EAF44B8FF693}" type="datetime1">
              <a:rPr lang="en-US" smtClean="0"/>
              <a:t>5/12/2024</a:t>
            </a:fld>
            <a:endParaRPr lang="en-US"/>
          </a:p>
        </p:txBody>
      </p:sp>
      <p:sp>
        <p:nvSpPr>
          <p:cNvPr id="6" name="Footer Placeholder 4">
            <a:extLst>
              <a:ext uri="{FF2B5EF4-FFF2-40B4-BE49-F238E27FC236}">
                <a16:creationId xmlns:a16="http://schemas.microsoft.com/office/drawing/2014/main" id="{50FA0846-24A5-BF08-A813-2A6A3E5C51D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743DE247-C6BB-AE17-76D5-E2E2E1CDFB69}"/>
              </a:ext>
            </a:extLst>
          </p:cNvPr>
          <p:cNvSpPr>
            <a:spLocks noGrp="1"/>
          </p:cNvSpPr>
          <p:nvPr>
            <p:ph type="sldNum" sz="quarter" idx="12"/>
          </p:nvPr>
        </p:nvSpPr>
        <p:spPr/>
        <p:txBody>
          <a:bodyPr/>
          <a:lstStyle>
            <a:lvl1pPr>
              <a:defRPr/>
            </a:lvl1pPr>
          </a:lstStyle>
          <a:p>
            <a:fld id="{40496EFF-0837-4234-857D-9AF250DEC008}" type="slidenum">
              <a:rPr lang="en-US" altLang="en-US"/>
              <a:pPr/>
              <a:t>‹#›</a:t>
            </a:fld>
            <a:endParaRPr lang="en-US" altLang="en-US"/>
          </a:p>
        </p:txBody>
      </p:sp>
    </p:spTree>
    <p:extLst>
      <p:ext uri="{BB962C8B-B14F-4D97-AF65-F5344CB8AC3E}">
        <p14:creationId xmlns:p14="http://schemas.microsoft.com/office/powerpoint/2010/main" val="2989162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F2A2F41A-7226-D488-736C-B3B86AEFA363}"/>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A8CAF97E-EC5E-13C4-92E5-9D2CAA3E1059}"/>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C9E15F3B-9C98-FA16-8469-AC64CC99436D}"/>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a:defRPr/>
            </a:pPr>
            <a:fld id="{FCA4666D-A745-4D4A-ACE4-3E0972F912F8}" type="datetime1">
              <a:rPr lang="en-US" smtClean="0"/>
              <a:t>5/12/2024</a:t>
            </a:fld>
            <a:endParaRPr lang="en-US"/>
          </a:p>
        </p:txBody>
      </p:sp>
      <p:sp>
        <p:nvSpPr>
          <p:cNvPr id="5" name="Footer Placeholder 4">
            <a:extLst>
              <a:ext uri="{FF2B5EF4-FFF2-40B4-BE49-F238E27FC236}">
                <a16:creationId xmlns:a16="http://schemas.microsoft.com/office/drawing/2014/main" id="{E3D454EE-9DEB-9D74-AF64-DAD203A983E0}"/>
              </a:ext>
            </a:extLst>
          </p:cNvPr>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defRPr>
            </a:lvl1pPr>
          </a:lstStyle>
          <a:p>
            <a:pPr>
              <a:defRPr/>
            </a:pPr>
            <a:endParaRPr lang="en-US"/>
          </a:p>
        </p:txBody>
      </p:sp>
      <p:sp>
        <p:nvSpPr>
          <p:cNvPr id="6" name="Slide Number Placeholder 5">
            <a:extLst>
              <a:ext uri="{FF2B5EF4-FFF2-40B4-BE49-F238E27FC236}">
                <a16:creationId xmlns:a16="http://schemas.microsoft.com/office/drawing/2014/main" id="{6E570AC5-EA74-E02F-5A19-36E4E93AE9C8}"/>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5E679470-F5A9-48C9-B646-A0283B25F82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ctr" rtl="0" eaLnBrk="0" fontAlgn="base" hangingPunct="0">
        <a:spcBef>
          <a:spcPct val="0"/>
        </a:spcBef>
        <a:spcAft>
          <a:spcPct val="0"/>
        </a:spcAft>
        <a:defRPr sz="4400" kern="1200">
          <a:solidFill>
            <a:schemeClr val="tx1"/>
          </a:solidFill>
          <a:latin typeface="Times New Roman" pitchFamily="18" charset="0"/>
          <a:ea typeface="+mj-ea"/>
          <a:cs typeface="+mj-cs"/>
        </a:defRPr>
      </a:lvl1pPr>
      <a:lvl2pPr algn="ctr" rtl="0" eaLnBrk="0" fontAlgn="base" hangingPunct="0">
        <a:spcBef>
          <a:spcPct val="0"/>
        </a:spcBef>
        <a:spcAft>
          <a:spcPct val="0"/>
        </a:spcAft>
        <a:defRPr sz="4400">
          <a:solidFill>
            <a:schemeClr val="tx1"/>
          </a:solidFill>
          <a:latin typeface="Times New Roman" pitchFamily="18" charset="0"/>
        </a:defRPr>
      </a:lvl2pPr>
      <a:lvl3pPr algn="ctr" rtl="0" eaLnBrk="0" fontAlgn="base" hangingPunct="0">
        <a:spcBef>
          <a:spcPct val="0"/>
        </a:spcBef>
        <a:spcAft>
          <a:spcPct val="0"/>
        </a:spcAft>
        <a:defRPr sz="4400">
          <a:solidFill>
            <a:schemeClr val="tx1"/>
          </a:solidFill>
          <a:latin typeface="Times New Roman" pitchFamily="18" charset="0"/>
        </a:defRPr>
      </a:lvl3pPr>
      <a:lvl4pPr algn="ctr" rtl="0" eaLnBrk="0" fontAlgn="base" hangingPunct="0">
        <a:spcBef>
          <a:spcPct val="0"/>
        </a:spcBef>
        <a:spcAft>
          <a:spcPct val="0"/>
        </a:spcAft>
        <a:defRPr sz="4400">
          <a:solidFill>
            <a:schemeClr val="tx1"/>
          </a:solidFill>
          <a:latin typeface="Times New Roman" pitchFamily="18" charset="0"/>
        </a:defRPr>
      </a:lvl4pPr>
      <a:lvl5pPr algn="ctr" rtl="0" eaLnBrk="0" fontAlgn="base" hangingPunct="0">
        <a:spcBef>
          <a:spcPct val="0"/>
        </a:spcBef>
        <a:spcAft>
          <a:spcPct val="0"/>
        </a:spcAft>
        <a:defRPr sz="4400">
          <a:solidFill>
            <a:schemeClr val="tx1"/>
          </a:solidFill>
          <a:latin typeface="Times New Roman" pitchFamily="18"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Times New Roman" panose="02020603050405020304" pitchFamily="18" charset="0"/>
        <a:buChar char="•"/>
        <a:defRPr sz="3200" kern="1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Font typeface="Times New Roman" panose="02020603050405020304" pitchFamily="18" charset="0"/>
        <a:buChar char="–"/>
        <a:defRPr sz="2800" kern="1200">
          <a:solidFill>
            <a:schemeClr val="tx1"/>
          </a:solidFill>
          <a:latin typeface="Times New Roman" pitchFamily="18" charset="0"/>
          <a:ea typeface="+mn-ea"/>
          <a:cs typeface="+mn-cs"/>
        </a:defRPr>
      </a:lvl2pPr>
      <a:lvl3pPr marL="1143000" indent="-228600" algn="l" rtl="0" eaLnBrk="0" fontAlgn="base" hangingPunct="0">
        <a:spcBef>
          <a:spcPct val="20000"/>
        </a:spcBef>
        <a:spcAft>
          <a:spcPct val="0"/>
        </a:spcAft>
        <a:buFont typeface="Times New Roman" panose="02020603050405020304" pitchFamily="18" charset="0"/>
        <a:buChar char="•"/>
        <a:defRPr sz="2400" kern="1200">
          <a:solidFill>
            <a:schemeClr val="tx1"/>
          </a:solidFill>
          <a:latin typeface="Times New Roman" pitchFamily="18" charset="0"/>
          <a:ea typeface="+mn-ea"/>
          <a:cs typeface="+mn-cs"/>
        </a:defRPr>
      </a:lvl3pPr>
      <a:lvl4pPr marL="1600200" indent="-228600" algn="l" rtl="0" eaLnBrk="0" fontAlgn="base" hangingPunct="0">
        <a:spcBef>
          <a:spcPct val="20000"/>
        </a:spcBef>
        <a:spcAft>
          <a:spcPct val="0"/>
        </a:spcAft>
        <a:buFont typeface="Times New Roman" panose="02020603050405020304" pitchFamily="18" charset="0"/>
        <a:buChar char="–"/>
        <a:defRPr sz="2000" kern="1200">
          <a:solidFill>
            <a:schemeClr val="tx1"/>
          </a:solidFill>
          <a:latin typeface="Times New Roman" pitchFamily="18" charset="0"/>
          <a:ea typeface="+mn-ea"/>
          <a:cs typeface="+mn-cs"/>
        </a:defRPr>
      </a:lvl4pPr>
      <a:lvl5pPr marL="2057400" indent="-228600" algn="l" rtl="0" eaLnBrk="0" fontAlgn="base" hangingPunct="0">
        <a:spcBef>
          <a:spcPct val="20000"/>
        </a:spcBef>
        <a:spcAft>
          <a:spcPct val="0"/>
        </a:spcAft>
        <a:buFont typeface="Times New Roman" panose="02020603050405020304" pitchFamily="18" charset="0"/>
        <a:buChar char="»"/>
        <a:defRPr sz="2000" kern="1200">
          <a:solidFill>
            <a:schemeClr val="tx1"/>
          </a:solidFill>
          <a:latin typeface="Times New Roman"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oleObject" Target="../embeddings/oleObject1.bin"/><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oleObject" Target="../embeddings/oleObject2.bin"/><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3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oleObject" Target="../embeddings/oleObject3.bin"/><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CB3F6E33-EAF9-5F20-33DD-6BCF772B8A5E}"/>
              </a:ext>
            </a:extLst>
          </p:cNvPr>
          <p:cNvSpPr>
            <a:spLocks noGrp="1"/>
          </p:cNvSpPr>
          <p:nvPr>
            <p:ph type="ctrTitle"/>
          </p:nvPr>
        </p:nvSpPr>
        <p:spPr>
          <a:xfrm>
            <a:off x="685800" y="762000"/>
            <a:ext cx="7772400" cy="3124200"/>
          </a:xfrm>
        </p:spPr>
        <p:txBody>
          <a:bodyPr/>
          <a:lstStyle/>
          <a:p>
            <a:pPr eaLnBrk="1" hangingPunct="1"/>
            <a:r>
              <a:rPr lang="en-US" altLang="en-US" dirty="0"/>
              <a:t>When Education is Changing, What Remains the Same?</a:t>
            </a:r>
            <a:endParaRPr lang="en-US" altLang="en-US" sz="3600" dirty="0"/>
          </a:p>
        </p:txBody>
      </p:sp>
      <p:sp>
        <p:nvSpPr>
          <p:cNvPr id="5123" name="Subtitle 2">
            <a:extLst>
              <a:ext uri="{FF2B5EF4-FFF2-40B4-BE49-F238E27FC236}">
                <a16:creationId xmlns:a16="http://schemas.microsoft.com/office/drawing/2014/main" id="{573BD120-155C-542A-5F94-79F21CCBF70E}"/>
              </a:ext>
            </a:extLst>
          </p:cNvPr>
          <p:cNvSpPr>
            <a:spLocks noGrp="1"/>
          </p:cNvSpPr>
          <p:nvPr>
            <p:ph type="subTitle" idx="1"/>
          </p:nvPr>
        </p:nvSpPr>
        <p:spPr>
          <a:xfrm>
            <a:off x="1371600" y="4114800"/>
            <a:ext cx="6400800" cy="2057400"/>
          </a:xfrm>
        </p:spPr>
        <p:txBody>
          <a:bodyPr/>
          <a:lstStyle/>
          <a:p>
            <a:pPr eaLnBrk="1" hangingPunct="1"/>
            <a:r>
              <a:rPr lang="en-US" altLang="en-US" sz="2000" dirty="0">
                <a:solidFill>
                  <a:srgbClr val="595959"/>
                </a:solidFill>
              </a:rPr>
              <a:t>Ray Clifford</a:t>
            </a:r>
          </a:p>
          <a:p>
            <a:pPr eaLnBrk="1" hangingPunct="1"/>
            <a:r>
              <a:rPr lang="en-US" altLang="en-US" sz="2000" dirty="0">
                <a:solidFill>
                  <a:srgbClr val="595959"/>
                </a:solidFill>
              </a:rPr>
              <a:t>NATO BILC</a:t>
            </a:r>
          </a:p>
          <a:p>
            <a:pPr eaLnBrk="1" hangingPunct="1"/>
            <a:r>
              <a:rPr lang="en-US" altLang="en-US" sz="2000" dirty="0">
                <a:solidFill>
                  <a:srgbClr val="595959"/>
                </a:solidFill>
              </a:rPr>
              <a:t>Vienna, Austria</a:t>
            </a:r>
          </a:p>
          <a:p>
            <a:pPr eaLnBrk="1" hangingPunct="1"/>
            <a:r>
              <a:rPr lang="en-US" altLang="en-US" sz="2000" dirty="0">
                <a:solidFill>
                  <a:srgbClr val="595959"/>
                </a:solidFill>
              </a:rPr>
              <a:t>13 May 2024</a:t>
            </a:r>
          </a:p>
        </p:txBody>
      </p:sp>
      <p:sp>
        <p:nvSpPr>
          <p:cNvPr id="2" name="Slide Number Placeholder 1">
            <a:extLst>
              <a:ext uri="{FF2B5EF4-FFF2-40B4-BE49-F238E27FC236}">
                <a16:creationId xmlns:a16="http://schemas.microsoft.com/office/drawing/2014/main" id="{AFD74186-6B1D-03BC-332E-890FA3F9C0BD}"/>
              </a:ext>
            </a:extLst>
          </p:cNvPr>
          <p:cNvSpPr>
            <a:spLocks noGrp="1"/>
          </p:cNvSpPr>
          <p:nvPr>
            <p:ph type="sldNum" sz="quarter" idx="12"/>
          </p:nvPr>
        </p:nvSpPr>
        <p:spPr/>
        <p:txBody>
          <a:bodyPr/>
          <a:lstStyle/>
          <a:p>
            <a:fld id="{DDF5D26B-8888-455B-9EAC-6787370C4BB5}" type="slidenum">
              <a:rPr lang="en-US" altLang="en-US" smtClean="0"/>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B0F0">
            <a:alpha val="50000"/>
          </a:srgbClr>
        </a:solidFill>
        <a:effectLst/>
      </p:bgPr>
    </p:bg>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88AE089A-BE34-53A0-647D-D311D7518A73}"/>
              </a:ext>
            </a:extLst>
          </p:cNvPr>
          <p:cNvSpPr>
            <a:spLocks noGrp="1"/>
          </p:cNvSpPr>
          <p:nvPr>
            <p:ph type="title"/>
          </p:nvPr>
        </p:nvSpPr>
        <p:spPr/>
        <p:txBody>
          <a:bodyPr/>
          <a:lstStyle/>
          <a:p>
            <a:r>
              <a:rPr lang="en-US" altLang="en-US" sz="4400" b="1" dirty="0">
                <a:solidFill>
                  <a:srgbClr val="595959"/>
                </a:solidFill>
              </a:rPr>
              <a:t>2. The Nature of </a:t>
            </a:r>
            <a:r>
              <a:rPr lang="en-US" altLang="en-US" b="1" u="sng" dirty="0">
                <a:solidFill>
                  <a:srgbClr val="595959"/>
                </a:solidFill>
              </a:rPr>
              <a:t>L</a:t>
            </a:r>
            <a:r>
              <a:rPr lang="en-US" altLang="en-US" sz="4400" b="1" u="sng" dirty="0">
                <a:solidFill>
                  <a:srgbClr val="595959"/>
                </a:solidFill>
              </a:rPr>
              <a:t>earning</a:t>
            </a:r>
            <a:endParaRPr lang="en-US" altLang="en-US" b="1" dirty="0"/>
          </a:p>
        </p:txBody>
      </p:sp>
      <p:sp>
        <p:nvSpPr>
          <p:cNvPr id="6147" name="Content Placeholder 2">
            <a:extLst>
              <a:ext uri="{FF2B5EF4-FFF2-40B4-BE49-F238E27FC236}">
                <a16:creationId xmlns:a16="http://schemas.microsoft.com/office/drawing/2014/main" id="{DECF39A9-055C-5497-A5F1-4B2A08DF7C37}"/>
              </a:ext>
            </a:extLst>
          </p:cNvPr>
          <p:cNvSpPr>
            <a:spLocks noGrp="1"/>
          </p:cNvSpPr>
          <p:nvPr>
            <p:ph idx="1"/>
          </p:nvPr>
        </p:nvSpPr>
        <p:spPr>
          <a:xfrm>
            <a:off x="457200" y="1524000"/>
            <a:ext cx="8229600" cy="5127702"/>
          </a:xfrm>
        </p:spPr>
        <p:txBody>
          <a:bodyPr/>
          <a:lstStyle/>
          <a:p>
            <a:r>
              <a:rPr lang="en-US" altLang="en-US" dirty="0"/>
              <a:t>John B. Carroll, in </a:t>
            </a:r>
            <a:r>
              <a:rPr lang="en-US" altLang="en-US" i="1" dirty="0"/>
              <a:t>Teachers College Record, 64, </a:t>
            </a:r>
            <a:r>
              <a:rPr lang="en-US" altLang="en-US" dirty="0"/>
              <a:t>pp 723-733 (1963) was the first to add the “time” factor to educational research designs.</a:t>
            </a:r>
          </a:p>
          <a:p>
            <a:r>
              <a:rPr lang="en-US" altLang="en-US" dirty="0"/>
              <a:t>His Model of School Learning included 5 “time” related variables.</a:t>
            </a:r>
          </a:p>
          <a:p>
            <a:pPr lvl="2"/>
            <a:r>
              <a:rPr lang="en-US" altLang="en-US" dirty="0"/>
              <a:t>Learner’s Aptitude or Time Needed to Learn</a:t>
            </a:r>
          </a:p>
          <a:p>
            <a:pPr lvl="2"/>
            <a:r>
              <a:rPr lang="en-US" altLang="en-US" dirty="0"/>
              <a:t>Learner’s Opportunity to Learn</a:t>
            </a:r>
          </a:p>
          <a:p>
            <a:pPr lvl="2"/>
            <a:r>
              <a:rPr lang="en-US" altLang="en-US" dirty="0"/>
              <a:t>Learner’s Perseverance or Time Spent Learning</a:t>
            </a:r>
          </a:p>
          <a:p>
            <a:pPr lvl="2"/>
            <a:r>
              <a:rPr lang="en-US" altLang="en-US" dirty="0"/>
              <a:t>Learner’s Ability to Understand Instruction</a:t>
            </a:r>
          </a:p>
          <a:p>
            <a:pPr lvl="2"/>
            <a:r>
              <a:rPr lang="en-US" altLang="en-US" dirty="0"/>
              <a:t>The Quality of the Instruction provided</a:t>
            </a:r>
          </a:p>
        </p:txBody>
      </p:sp>
      <p:sp>
        <p:nvSpPr>
          <p:cNvPr id="2" name="Slide Number Placeholder 1">
            <a:extLst>
              <a:ext uri="{FF2B5EF4-FFF2-40B4-BE49-F238E27FC236}">
                <a16:creationId xmlns:a16="http://schemas.microsoft.com/office/drawing/2014/main" id="{DBA3B4D6-C695-5329-FE8E-C9C5F95A79A1}"/>
              </a:ext>
            </a:extLst>
          </p:cNvPr>
          <p:cNvSpPr>
            <a:spLocks noGrp="1"/>
          </p:cNvSpPr>
          <p:nvPr>
            <p:ph type="sldNum" sz="quarter" idx="12"/>
          </p:nvPr>
        </p:nvSpPr>
        <p:spPr/>
        <p:txBody>
          <a:bodyPr/>
          <a:lstStyle/>
          <a:p>
            <a:fld id="{3A047A67-F49B-450D-A14D-103300142B91}" type="slidenum">
              <a:rPr lang="en-US" altLang="en-US" smtClean="0"/>
              <a:pPr/>
              <a:t>10</a:t>
            </a:fld>
            <a:endParaRPr lang="en-US" altLang="en-US"/>
          </a:p>
        </p:txBody>
      </p:sp>
    </p:spTree>
    <p:extLst>
      <p:ext uri="{BB962C8B-B14F-4D97-AF65-F5344CB8AC3E}">
        <p14:creationId xmlns:p14="http://schemas.microsoft.com/office/powerpoint/2010/main" val="41486475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8AF408A2-C404-F954-58D0-A863BFF108AC}"/>
              </a:ext>
            </a:extLst>
          </p:cNvPr>
          <p:cNvSpPr>
            <a:spLocks noGrp="1"/>
          </p:cNvSpPr>
          <p:nvPr>
            <p:ph type="title" idx="4294967295"/>
          </p:nvPr>
        </p:nvSpPr>
        <p:spPr>
          <a:xfrm>
            <a:off x="457200" y="274638"/>
            <a:ext cx="8229600" cy="1325562"/>
          </a:xfrm>
        </p:spPr>
        <p:txBody>
          <a:bodyPr/>
          <a:lstStyle/>
          <a:p>
            <a:pPr>
              <a:lnSpc>
                <a:spcPct val="90000"/>
              </a:lnSpc>
            </a:pPr>
            <a:r>
              <a:rPr lang="en-US" altLang="en-US" dirty="0">
                <a:cs typeface="Times New Roman" panose="02020603050405020304" pitchFamily="18" charset="0"/>
              </a:rPr>
              <a:t>Be</a:t>
            </a:r>
            <a:r>
              <a:rPr lang="en-US" b="0" i="0" dirty="0">
                <a:solidFill>
                  <a:srgbClr val="222222"/>
                </a:solidFill>
                <a:effectLst/>
                <a:highlight>
                  <a:srgbClr val="FFFFFF"/>
                </a:highlight>
                <a:cs typeface="Times New Roman" panose="02020603050405020304" pitchFamily="18" charset="0"/>
              </a:rPr>
              <a:t>njamin Bloom</a:t>
            </a:r>
            <a:r>
              <a:rPr lang="en-US" altLang="en-US" dirty="0">
                <a:cs typeface="Times New Roman" panose="02020603050405020304" pitchFamily="18" charset="0"/>
              </a:rPr>
              <a:t>’s </a:t>
            </a:r>
            <a:r>
              <a:rPr lang="en-US" altLang="en-US" i="1" dirty="0">
                <a:cs typeface="Times New Roman" panose="02020603050405020304" pitchFamily="18" charset="0"/>
              </a:rPr>
              <a:t>T</a:t>
            </a:r>
            <a:r>
              <a:rPr lang="en-US" b="0" i="1" dirty="0">
                <a:solidFill>
                  <a:srgbClr val="222222"/>
                </a:solidFill>
                <a:effectLst/>
                <a:highlight>
                  <a:srgbClr val="FFFFFF"/>
                </a:highlight>
                <a:cs typeface="Times New Roman" panose="02020603050405020304" pitchFamily="18" charset="0"/>
              </a:rPr>
              <a:t>axonomy of Educational Objectives</a:t>
            </a:r>
            <a:r>
              <a:rPr lang="en-US" b="0" dirty="0">
                <a:solidFill>
                  <a:srgbClr val="222222"/>
                </a:solidFill>
                <a:effectLst/>
                <a:highlight>
                  <a:srgbClr val="FFFFFF"/>
                </a:highlight>
                <a:cs typeface="Times New Roman" panose="02020603050405020304" pitchFamily="18" charset="0"/>
              </a:rPr>
              <a:t>, 1956</a:t>
            </a:r>
            <a:r>
              <a:rPr lang="en-US" altLang="en-US" sz="3200" dirty="0"/>
              <a:t> </a:t>
            </a:r>
          </a:p>
        </p:txBody>
      </p:sp>
      <p:sp>
        <p:nvSpPr>
          <p:cNvPr id="34819" name="Content Placeholder 2">
            <a:extLst>
              <a:ext uri="{FF2B5EF4-FFF2-40B4-BE49-F238E27FC236}">
                <a16:creationId xmlns:a16="http://schemas.microsoft.com/office/drawing/2014/main" id="{4EB0A264-D9B6-509D-CA92-E21F2F9FE356}"/>
              </a:ext>
            </a:extLst>
          </p:cNvPr>
          <p:cNvSpPr>
            <a:spLocks noGrp="1"/>
          </p:cNvSpPr>
          <p:nvPr>
            <p:ph idx="4294967295"/>
          </p:nvPr>
        </p:nvSpPr>
        <p:spPr>
          <a:xfrm>
            <a:off x="457200" y="1600200"/>
            <a:ext cx="8534400" cy="4983162"/>
          </a:xfrm>
        </p:spPr>
        <p:txBody>
          <a:bodyPr/>
          <a:lstStyle/>
          <a:p>
            <a:r>
              <a:rPr lang="en-US" altLang="en-US" dirty="0"/>
              <a:t>Revised by Anderson and Krathwohl in</a:t>
            </a:r>
          </a:p>
          <a:p>
            <a:pPr marL="400050" lvl="1" indent="0">
              <a:buNone/>
            </a:pPr>
            <a:r>
              <a:rPr lang="en-US" altLang="en-US" i="1" dirty="0"/>
              <a:t>A Taxonomy for Learning, Teaching, and Assessing,</a:t>
            </a:r>
            <a:r>
              <a:rPr lang="en-US" altLang="en-US" dirty="0"/>
              <a:t> 2001.</a:t>
            </a:r>
          </a:p>
          <a:p>
            <a:pPr lvl="1"/>
            <a:r>
              <a:rPr lang="en-US" altLang="en-US" dirty="0"/>
              <a:t>6 Types of Cognition.	– 4 Types of Knowledge</a:t>
            </a:r>
          </a:p>
          <a:p>
            <a:pPr lvl="2"/>
            <a:r>
              <a:rPr lang="en-US" altLang="en-US" dirty="0"/>
              <a:t>Remember.			      • Factual.</a:t>
            </a:r>
          </a:p>
          <a:p>
            <a:pPr lvl="2"/>
            <a:r>
              <a:rPr lang="en-US" altLang="en-US" dirty="0"/>
              <a:t>Understand.			      • Conceptual.</a:t>
            </a:r>
          </a:p>
          <a:p>
            <a:pPr lvl="2"/>
            <a:r>
              <a:rPr lang="en-US" altLang="en-US" dirty="0"/>
              <a:t>Apply.			      • Procedural.</a:t>
            </a:r>
          </a:p>
          <a:p>
            <a:pPr lvl="2"/>
            <a:r>
              <a:rPr lang="en-US" altLang="en-US" dirty="0"/>
              <a:t>Analyze.			      • Metacognitive.</a:t>
            </a:r>
          </a:p>
          <a:p>
            <a:pPr lvl="2"/>
            <a:r>
              <a:rPr lang="en-US" altLang="en-US" dirty="0"/>
              <a:t>Evaluate.    </a:t>
            </a:r>
            <a:r>
              <a:rPr lang="en-US" altLang="en-US" sz="2000" b="1" dirty="0">
                <a:solidFill>
                  <a:schemeClr val="hlink"/>
                </a:solidFill>
              </a:rPr>
              <a:t>[These “types” have subcategories that create an</a:t>
            </a:r>
            <a:endParaRPr lang="en-US" altLang="en-US" sz="2000" dirty="0">
              <a:solidFill>
                <a:schemeClr val="hlink"/>
              </a:solidFill>
            </a:endParaRPr>
          </a:p>
          <a:p>
            <a:pPr lvl="2"/>
            <a:r>
              <a:rPr lang="en-US" altLang="en-US" dirty="0"/>
              <a:t>Create.    </a:t>
            </a:r>
            <a:r>
              <a:rPr lang="en-US" altLang="en-US" sz="2000" b="1" dirty="0">
                <a:solidFill>
                  <a:schemeClr val="hlink"/>
                </a:solidFill>
              </a:rPr>
              <a:t>11x19 matrix with a total of 209 possible combinations.]</a:t>
            </a:r>
          </a:p>
        </p:txBody>
      </p:sp>
      <p:sp>
        <p:nvSpPr>
          <p:cNvPr id="2" name="Slide Number Placeholder 1">
            <a:extLst>
              <a:ext uri="{FF2B5EF4-FFF2-40B4-BE49-F238E27FC236}">
                <a16:creationId xmlns:a16="http://schemas.microsoft.com/office/drawing/2014/main" id="{8B5ADC18-E1DE-28D0-B361-F65DF3156590}"/>
              </a:ext>
            </a:extLst>
          </p:cNvPr>
          <p:cNvSpPr>
            <a:spLocks noGrp="1"/>
          </p:cNvSpPr>
          <p:nvPr>
            <p:ph type="sldNum" sz="quarter" idx="12"/>
          </p:nvPr>
        </p:nvSpPr>
        <p:spPr/>
        <p:txBody>
          <a:bodyPr/>
          <a:lstStyle/>
          <a:p>
            <a:fld id="{F7427857-DD73-47CA-99E9-F5DAB2024AD8}"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9677" y="304800"/>
            <a:ext cx="8767483" cy="1479395"/>
          </a:xfrm>
        </p:spPr>
        <p:txBody>
          <a:bodyPr>
            <a:noAutofit/>
          </a:bodyPr>
          <a:lstStyle/>
          <a:p>
            <a:r>
              <a:rPr lang="en-US" dirty="0"/>
              <a:t>An Overview of Bloom’s Taxonomy:</a:t>
            </a:r>
            <a:br>
              <a:rPr lang="en-US" dirty="0"/>
            </a:br>
            <a:r>
              <a:rPr lang="en-US" sz="3600" dirty="0"/>
              <a:t>What learners know &amp; what they can do.</a:t>
            </a:r>
          </a:p>
        </p:txBody>
      </p:sp>
      <p:graphicFrame>
        <p:nvGraphicFramePr>
          <p:cNvPr id="4" name="Content Placeholder 3"/>
          <p:cNvGraphicFramePr>
            <a:graphicFrameLocks noGrp="1"/>
          </p:cNvGraphicFramePr>
          <p:nvPr>
            <p:ph idx="1"/>
          </p:nvPr>
        </p:nvGraphicFramePr>
        <p:xfrm>
          <a:off x="199783" y="1905867"/>
          <a:ext cx="8767483" cy="4490407"/>
        </p:xfrm>
        <a:graphic>
          <a:graphicData uri="http://schemas.openxmlformats.org/drawingml/2006/table">
            <a:tbl>
              <a:tblPr firstRow="1" firstCol="1" bandRow="1">
                <a:tableStyleId>{5C22544A-7EE6-4342-B048-85BDC9FD1C3A}</a:tableStyleId>
              </a:tblPr>
              <a:tblGrid>
                <a:gridCol w="836407">
                  <a:extLst>
                    <a:ext uri="{9D8B030D-6E8A-4147-A177-3AD203B41FA5}">
                      <a16:colId xmlns:a16="http://schemas.microsoft.com/office/drawing/2014/main" val="1272180268"/>
                    </a:ext>
                  </a:extLst>
                </a:gridCol>
                <a:gridCol w="1258650">
                  <a:extLst>
                    <a:ext uri="{9D8B030D-6E8A-4147-A177-3AD203B41FA5}">
                      <a16:colId xmlns:a16="http://schemas.microsoft.com/office/drawing/2014/main" val="3120327223"/>
                    </a:ext>
                  </a:extLst>
                </a:gridCol>
                <a:gridCol w="1824633">
                  <a:extLst>
                    <a:ext uri="{9D8B030D-6E8A-4147-A177-3AD203B41FA5}">
                      <a16:colId xmlns:a16="http://schemas.microsoft.com/office/drawing/2014/main" val="847205244"/>
                    </a:ext>
                  </a:extLst>
                </a:gridCol>
                <a:gridCol w="1352721">
                  <a:extLst>
                    <a:ext uri="{9D8B030D-6E8A-4147-A177-3AD203B41FA5}">
                      <a16:colId xmlns:a16="http://schemas.microsoft.com/office/drawing/2014/main" val="1961619784"/>
                    </a:ext>
                  </a:extLst>
                </a:gridCol>
                <a:gridCol w="800461">
                  <a:extLst>
                    <a:ext uri="{9D8B030D-6E8A-4147-A177-3AD203B41FA5}">
                      <a16:colId xmlns:a16="http://schemas.microsoft.com/office/drawing/2014/main" val="1198123738"/>
                    </a:ext>
                  </a:extLst>
                </a:gridCol>
                <a:gridCol w="915362">
                  <a:extLst>
                    <a:ext uri="{9D8B030D-6E8A-4147-A177-3AD203B41FA5}">
                      <a16:colId xmlns:a16="http://schemas.microsoft.com/office/drawing/2014/main" val="3636315334"/>
                    </a:ext>
                  </a:extLst>
                </a:gridCol>
                <a:gridCol w="1021496">
                  <a:extLst>
                    <a:ext uri="{9D8B030D-6E8A-4147-A177-3AD203B41FA5}">
                      <a16:colId xmlns:a16="http://schemas.microsoft.com/office/drawing/2014/main" val="1784153989"/>
                    </a:ext>
                  </a:extLst>
                </a:gridCol>
                <a:gridCol w="757753">
                  <a:extLst>
                    <a:ext uri="{9D8B030D-6E8A-4147-A177-3AD203B41FA5}">
                      <a16:colId xmlns:a16="http://schemas.microsoft.com/office/drawing/2014/main" val="3807862325"/>
                    </a:ext>
                  </a:extLst>
                </a:gridCol>
              </a:tblGrid>
              <a:tr h="597137">
                <a:tc rowSpan="2" gridSpan="2">
                  <a:txBody>
                    <a:bodyPr/>
                    <a:lstStyle/>
                    <a:p>
                      <a:pPr algn="ctr"/>
                      <a:r>
                        <a:rPr lang="en-US" sz="1800" dirty="0">
                          <a:solidFill>
                            <a:schemeClr val="tx1"/>
                          </a:solidFill>
                        </a:rPr>
                        <a:t>Common Combinations</a:t>
                      </a:r>
                    </a:p>
                  </a:txBody>
                  <a:tcPr marL="68580" marR="68580" marT="34290" marB="34290" anchor="ctr">
                    <a:solidFill>
                      <a:srgbClr val="FFFF00"/>
                    </a:solidFill>
                  </a:tcPr>
                </a:tc>
                <a:tc rowSpan="2" hMerge="1">
                  <a:txBody>
                    <a:bodyPr/>
                    <a:lstStyle/>
                    <a:p>
                      <a:endParaRPr lang="en-US" dirty="0"/>
                    </a:p>
                  </a:txBody>
                  <a:tcPr>
                    <a:solidFill>
                      <a:schemeClr val="bg1"/>
                    </a:solidFill>
                  </a:tcPr>
                </a:tc>
                <a:tc gridSpan="6">
                  <a:txBody>
                    <a:bodyPr/>
                    <a:lstStyle/>
                    <a:p>
                      <a:pPr algn="ctr"/>
                      <a:r>
                        <a:rPr lang="en-US" sz="2400" dirty="0">
                          <a:solidFill>
                            <a:srgbClr val="FF0000"/>
                          </a:solidFill>
                        </a:rPr>
                        <a:t>Cognitive Dimension</a:t>
                      </a:r>
                    </a:p>
                  </a:txBody>
                  <a:tcPr marL="68580" marR="68580" marT="34290" marB="34290" anchor="ctr">
                    <a:solidFill>
                      <a:schemeClr val="accent1">
                        <a:lumMod val="60000"/>
                        <a:lumOff val="40000"/>
                      </a:scheme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199765022"/>
                  </a:ext>
                </a:extLst>
              </a:tr>
              <a:tr h="597137">
                <a:tc gridSpan="2" vMerge="1">
                  <a:txBody>
                    <a:bodyPr/>
                    <a:lstStyle/>
                    <a:p>
                      <a:endParaRPr lang="en-US" dirty="0"/>
                    </a:p>
                  </a:txBody>
                  <a:tcPr>
                    <a:solidFill>
                      <a:schemeClr val="bg1"/>
                    </a:solidFill>
                  </a:tcPr>
                </a:tc>
                <a:tc hMerge="1" vMerge="1">
                  <a:txBody>
                    <a:bodyPr/>
                    <a:lstStyle/>
                    <a:p>
                      <a:endParaRPr lang="en-US" sz="2400" dirty="0"/>
                    </a:p>
                  </a:txBody>
                  <a:tcPr anchor="ctr">
                    <a:solidFill>
                      <a:schemeClr val="bg1"/>
                    </a:solidFill>
                  </a:tcPr>
                </a:tc>
                <a:tc>
                  <a:txBody>
                    <a:bodyPr/>
                    <a:lstStyle/>
                    <a:p>
                      <a:r>
                        <a:rPr lang="en-US" sz="1800" dirty="0">
                          <a:solidFill>
                            <a:srgbClr val="FF0000"/>
                          </a:solidFill>
                        </a:rPr>
                        <a:t>Remember</a:t>
                      </a:r>
                    </a:p>
                  </a:txBody>
                  <a:tcPr marL="68580" marR="68580" marT="34290" marB="34290" anchor="ctr"/>
                </a:tc>
                <a:tc>
                  <a:txBody>
                    <a:bodyPr/>
                    <a:lstStyle/>
                    <a:p>
                      <a:r>
                        <a:rPr lang="en-US" sz="1800" dirty="0">
                          <a:solidFill>
                            <a:srgbClr val="FF0000"/>
                          </a:solidFill>
                        </a:rPr>
                        <a:t>Understand</a:t>
                      </a:r>
                    </a:p>
                  </a:txBody>
                  <a:tcPr marL="68580" marR="68580" marT="34290" marB="34290" anchor="ctr"/>
                </a:tc>
                <a:tc>
                  <a:txBody>
                    <a:bodyPr/>
                    <a:lstStyle/>
                    <a:p>
                      <a:r>
                        <a:rPr lang="en-US" sz="1800" dirty="0">
                          <a:solidFill>
                            <a:srgbClr val="FF0000"/>
                          </a:solidFill>
                        </a:rPr>
                        <a:t>Apply</a:t>
                      </a:r>
                    </a:p>
                  </a:txBody>
                  <a:tcPr marL="68580" marR="68580" marT="34290" marB="34290" anchor="ctr"/>
                </a:tc>
                <a:tc>
                  <a:txBody>
                    <a:bodyPr/>
                    <a:lstStyle/>
                    <a:p>
                      <a:r>
                        <a:rPr lang="en-US" sz="1800" dirty="0">
                          <a:solidFill>
                            <a:srgbClr val="FF0000"/>
                          </a:solidFill>
                        </a:rPr>
                        <a:t>Analyze</a:t>
                      </a:r>
                    </a:p>
                  </a:txBody>
                  <a:tcPr marL="68580" marR="68580" marT="34290" marB="34290" anchor="ctr"/>
                </a:tc>
                <a:tc>
                  <a:txBody>
                    <a:bodyPr/>
                    <a:lstStyle/>
                    <a:p>
                      <a:r>
                        <a:rPr lang="en-US" sz="1800" dirty="0">
                          <a:solidFill>
                            <a:srgbClr val="FF0000"/>
                          </a:solidFill>
                        </a:rPr>
                        <a:t>Evaluate</a:t>
                      </a:r>
                    </a:p>
                  </a:txBody>
                  <a:tcPr marL="68580" marR="68580" marT="34290" marB="34290" anchor="ctr"/>
                </a:tc>
                <a:tc>
                  <a:txBody>
                    <a:bodyPr/>
                    <a:lstStyle/>
                    <a:p>
                      <a:r>
                        <a:rPr lang="en-US" sz="1800" dirty="0">
                          <a:solidFill>
                            <a:srgbClr val="FF0000"/>
                          </a:solidFill>
                        </a:rPr>
                        <a:t>Create</a:t>
                      </a:r>
                    </a:p>
                  </a:txBody>
                  <a:tcPr marL="68580" marR="68580" marT="34290" marB="34290" anchor="ctr"/>
                </a:tc>
                <a:extLst>
                  <a:ext uri="{0D108BD9-81ED-4DB2-BD59-A6C34878D82A}">
                    <a16:rowId xmlns:a16="http://schemas.microsoft.com/office/drawing/2014/main" val="1703052223"/>
                  </a:ext>
                </a:extLst>
              </a:tr>
              <a:tr h="597137">
                <a:tc rowSpan="4">
                  <a:txBody>
                    <a:bodyPr/>
                    <a:lstStyle/>
                    <a:p>
                      <a:pPr algn="ctr"/>
                      <a:r>
                        <a:rPr lang="en-US" sz="2400" dirty="0">
                          <a:solidFill>
                            <a:srgbClr val="0066FF"/>
                          </a:solidFill>
                        </a:rPr>
                        <a:t>Knowledge Dimension</a:t>
                      </a:r>
                    </a:p>
                  </a:txBody>
                  <a:tcPr marL="68580" marR="68580" marT="34290" marB="34290" vert="vert270" anchor="ctr">
                    <a:solidFill>
                      <a:schemeClr val="accent1">
                        <a:lumMod val="60000"/>
                        <a:lumOff val="40000"/>
                      </a:schemeClr>
                    </a:solidFill>
                  </a:tcPr>
                </a:tc>
                <a:tc>
                  <a:txBody>
                    <a:bodyPr/>
                    <a:lstStyle/>
                    <a:p>
                      <a:r>
                        <a:rPr lang="en-US" sz="1800" dirty="0">
                          <a:solidFill>
                            <a:srgbClr val="0066FF"/>
                          </a:solidFill>
                        </a:rPr>
                        <a:t>Meta-cognitive</a:t>
                      </a:r>
                    </a:p>
                  </a:txBody>
                  <a:tcPr marL="68580" marR="68580" marT="34290" marB="34290" anchor="ctr"/>
                </a:tc>
                <a:tc>
                  <a:txBody>
                    <a:bodyPr/>
                    <a:lstStyle/>
                    <a:p>
                      <a:endParaRPr lang="en-US" sz="1800" dirty="0"/>
                    </a:p>
                  </a:txBody>
                  <a:tcPr marL="68580" marR="68580" marT="34290" marB="34290" anchor="ctr"/>
                </a:tc>
                <a:tc>
                  <a:txBody>
                    <a:bodyPr/>
                    <a:lstStyle/>
                    <a:p>
                      <a:endParaRPr lang="en-US" sz="1800" dirty="0"/>
                    </a:p>
                  </a:txBody>
                  <a:tcPr marL="68580" marR="68580" marT="34290" marB="34290" anchor="ctr"/>
                </a:tc>
                <a:tc>
                  <a:txBody>
                    <a:bodyPr/>
                    <a:lstStyle/>
                    <a:p>
                      <a:endParaRPr lang="en-US" sz="1800" dirty="0"/>
                    </a:p>
                  </a:txBody>
                  <a:tcPr marL="68580" marR="68580" marT="34290" marB="34290" anchor="ctr"/>
                </a:tc>
                <a:tc rowSpan="2" gridSpan="3">
                  <a:txBody>
                    <a:bodyPr/>
                    <a:lstStyle/>
                    <a:p>
                      <a:pPr algn="ctr"/>
                      <a:r>
                        <a:rPr lang="en-US" sz="1800" b="1" dirty="0"/>
                        <a:t>Far Transfer;</a:t>
                      </a:r>
                    </a:p>
                    <a:p>
                      <a:pPr algn="ctr"/>
                      <a:r>
                        <a:rPr lang="en-US" sz="1800" b="1" dirty="0"/>
                        <a:t>Automatized</a:t>
                      </a:r>
                      <a:r>
                        <a:rPr lang="en-US" sz="1800" b="1" baseline="0" dirty="0"/>
                        <a:t> Proficiency</a:t>
                      </a:r>
                      <a:endParaRPr lang="en-US" sz="1800" b="1" dirty="0"/>
                    </a:p>
                  </a:txBody>
                  <a:tcPr marL="68580" marR="68580" marT="34290" marB="34290" anchor="ctr">
                    <a:solidFill>
                      <a:srgbClr val="FFFF00"/>
                    </a:solidFill>
                  </a:tcPr>
                </a:tc>
                <a:tc rowSpan="2" hMerge="1">
                  <a:txBody>
                    <a:bodyPr/>
                    <a:lstStyle/>
                    <a:p>
                      <a:endParaRPr lang="en-US" sz="2400" dirty="0"/>
                    </a:p>
                  </a:txBody>
                  <a:tcPr anchor="ctr">
                    <a:solidFill>
                      <a:srgbClr val="FFFF00"/>
                    </a:solidFill>
                  </a:tcPr>
                </a:tc>
                <a:tc rowSpan="2" hMerge="1">
                  <a:txBody>
                    <a:bodyPr/>
                    <a:lstStyle/>
                    <a:p>
                      <a:endParaRPr lang="en-US" sz="2400" dirty="0">
                        <a:effectLst>
                          <a:outerShdw blurRad="38100" dist="38100" dir="2700000" algn="tl">
                            <a:srgbClr val="000000">
                              <a:alpha val="43137"/>
                            </a:srgbClr>
                          </a:outerShdw>
                        </a:effectLst>
                      </a:endParaRPr>
                    </a:p>
                  </a:txBody>
                  <a:tcPr anchor="ctr">
                    <a:solidFill>
                      <a:srgbClr val="FFFF00"/>
                    </a:solidFill>
                  </a:tcPr>
                </a:tc>
                <a:extLst>
                  <a:ext uri="{0D108BD9-81ED-4DB2-BD59-A6C34878D82A}">
                    <a16:rowId xmlns:a16="http://schemas.microsoft.com/office/drawing/2014/main" val="3496537029"/>
                  </a:ext>
                </a:extLst>
              </a:tr>
              <a:tr h="773081">
                <a:tc vMerge="1">
                  <a:txBody>
                    <a:bodyPr/>
                    <a:lstStyle/>
                    <a:p>
                      <a:endParaRPr lang="en-US" dirty="0"/>
                    </a:p>
                  </a:txBody>
                  <a:tcPr/>
                </a:tc>
                <a:tc>
                  <a:txBody>
                    <a:bodyPr/>
                    <a:lstStyle/>
                    <a:p>
                      <a:r>
                        <a:rPr lang="en-US" sz="1800" dirty="0">
                          <a:solidFill>
                            <a:srgbClr val="0066FF"/>
                          </a:solidFill>
                        </a:rPr>
                        <a:t>Procedural</a:t>
                      </a:r>
                    </a:p>
                  </a:txBody>
                  <a:tcPr marL="68580" marR="68580" marT="34290" marB="34290" anchor="ctr"/>
                </a:tc>
                <a:tc>
                  <a:txBody>
                    <a:bodyPr/>
                    <a:lstStyle/>
                    <a:p>
                      <a:endParaRPr lang="en-US" sz="1800" dirty="0"/>
                    </a:p>
                    <a:p>
                      <a:endParaRPr lang="en-US" sz="1800" dirty="0"/>
                    </a:p>
                  </a:txBody>
                  <a:tcPr marL="68580" marR="68580" marT="34290" marB="34290" anchor="ctr"/>
                </a:tc>
                <a:tc>
                  <a:txBody>
                    <a:bodyPr/>
                    <a:lstStyle/>
                    <a:p>
                      <a:endParaRPr lang="en-US" sz="1800" dirty="0"/>
                    </a:p>
                  </a:txBody>
                  <a:tcPr marL="68580" marR="68580" marT="34290" marB="34290" anchor="ctr"/>
                </a:tc>
                <a:tc>
                  <a:txBody>
                    <a:bodyPr/>
                    <a:lstStyle/>
                    <a:p>
                      <a:endParaRPr lang="en-US" sz="1800" dirty="0"/>
                    </a:p>
                  </a:txBody>
                  <a:tcPr marL="68580" marR="68580" marT="34290" marB="34290" anchor="ctr"/>
                </a:tc>
                <a:tc gridSpan="3" vMerge="1">
                  <a:txBody>
                    <a:bodyPr/>
                    <a:lstStyle/>
                    <a:p>
                      <a:pPr algn="ctr"/>
                      <a:endParaRPr lang="en-US" sz="2400" dirty="0"/>
                    </a:p>
                  </a:txBody>
                  <a:tcPr anchor="ctr">
                    <a:solidFill>
                      <a:srgbClr val="FFFF00"/>
                    </a:solidFill>
                  </a:tcPr>
                </a:tc>
                <a:tc hMerge="1" vMerge="1">
                  <a:txBody>
                    <a:bodyPr/>
                    <a:lstStyle/>
                    <a:p>
                      <a:endParaRPr lang="en-US" sz="2400" dirty="0"/>
                    </a:p>
                  </a:txBody>
                  <a:tcPr anchor="ctr">
                    <a:solidFill>
                      <a:srgbClr val="FFFF00"/>
                    </a:solidFill>
                  </a:tcPr>
                </a:tc>
                <a:tc hMerge="1" vMerge="1">
                  <a:txBody>
                    <a:bodyPr/>
                    <a:lstStyle/>
                    <a:p>
                      <a:endParaRPr lang="en-US" sz="2400" dirty="0"/>
                    </a:p>
                  </a:txBody>
                  <a:tcPr anchor="ctr">
                    <a:solidFill>
                      <a:srgbClr val="FFFF00"/>
                    </a:solidFill>
                  </a:tcPr>
                </a:tc>
                <a:extLst>
                  <a:ext uri="{0D108BD9-81ED-4DB2-BD59-A6C34878D82A}">
                    <a16:rowId xmlns:a16="http://schemas.microsoft.com/office/drawing/2014/main" val="3514115336"/>
                  </a:ext>
                </a:extLst>
              </a:tr>
              <a:tr h="1014292">
                <a:tc vMerge="1">
                  <a:txBody>
                    <a:bodyPr/>
                    <a:lstStyle/>
                    <a:p>
                      <a:endParaRPr lang="en-US" dirty="0"/>
                    </a:p>
                  </a:txBody>
                  <a:tcPr/>
                </a:tc>
                <a:tc>
                  <a:txBody>
                    <a:bodyPr/>
                    <a:lstStyle/>
                    <a:p>
                      <a:r>
                        <a:rPr lang="en-US" sz="1800" dirty="0">
                          <a:solidFill>
                            <a:srgbClr val="0066FF"/>
                          </a:solidFill>
                        </a:rPr>
                        <a:t>Conceptual</a:t>
                      </a:r>
                    </a:p>
                  </a:txBody>
                  <a:tcPr marL="68580" marR="68580" marT="34290" marB="34290" anchor="ctr"/>
                </a:tc>
                <a:tc>
                  <a:txBody>
                    <a:bodyPr/>
                    <a:lstStyle/>
                    <a:p>
                      <a:endParaRPr lang="en-US" sz="1800" dirty="0"/>
                    </a:p>
                  </a:txBody>
                  <a:tcPr marL="68580" marR="68580" marT="34290" marB="34290" anchor="ctr"/>
                </a:tc>
                <a:tc gridSpan="2">
                  <a:txBody>
                    <a:bodyPr/>
                    <a:lstStyle/>
                    <a:p>
                      <a:pPr algn="ctr"/>
                      <a:r>
                        <a:rPr lang="en-US" sz="1800" b="1" dirty="0"/>
                        <a:t>Near</a:t>
                      </a:r>
                      <a:r>
                        <a:rPr lang="en-US" sz="1800" b="1" baseline="0" dirty="0"/>
                        <a:t> Transfer;</a:t>
                      </a:r>
                    </a:p>
                    <a:p>
                      <a:pPr algn="ctr"/>
                      <a:r>
                        <a:rPr lang="en-US" sz="1800" b="1" baseline="0" dirty="0"/>
                        <a:t>Rehearsed Ability</a:t>
                      </a:r>
                      <a:endParaRPr lang="en-US" sz="1800" b="1" dirty="0"/>
                    </a:p>
                  </a:txBody>
                  <a:tcPr marL="68580" marR="68580" marT="34290" marB="34290" anchor="ctr">
                    <a:solidFill>
                      <a:srgbClr val="FFFF00"/>
                    </a:solidFill>
                  </a:tcPr>
                </a:tc>
                <a:tc hMerge="1">
                  <a:txBody>
                    <a:bodyPr/>
                    <a:lstStyle/>
                    <a:p>
                      <a:endParaRPr lang="en-US" sz="2400" dirty="0"/>
                    </a:p>
                  </a:txBody>
                  <a:tcPr anchor="ctr">
                    <a:solidFill>
                      <a:srgbClr val="FFFF00"/>
                    </a:solidFill>
                  </a:tcPr>
                </a:tc>
                <a:tc>
                  <a:txBody>
                    <a:bodyPr/>
                    <a:lstStyle/>
                    <a:p>
                      <a:endParaRPr lang="en-US" sz="1800" dirty="0"/>
                    </a:p>
                  </a:txBody>
                  <a:tcPr marL="68580" marR="68580" marT="34290" marB="34290" anchor="ctr"/>
                </a:tc>
                <a:tc>
                  <a:txBody>
                    <a:bodyPr/>
                    <a:lstStyle/>
                    <a:p>
                      <a:endParaRPr lang="en-US" sz="1800" dirty="0"/>
                    </a:p>
                  </a:txBody>
                  <a:tcPr marL="68580" marR="68580" marT="34290" marB="34290" anchor="ctr"/>
                </a:tc>
                <a:tc>
                  <a:txBody>
                    <a:bodyPr/>
                    <a:lstStyle/>
                    <a:p>
                      <a:endParaRPr lang="en-US" sz="1800" dirty="0"/>
                    </a:p>
                  </a:txBody>
                  <a:tcPr marL="68580" marR="68580" marT="34290" marB="34290" anchor="ctr"/>
                </a:tc>
                <a:extLst>
                  <a:ext uri="{0D108BD9-81ED-4DB2-BD59-A6C34878D82A}">
                    <a16:rowId xmlns:a16="http://schemas.microsoft.com/office/drawing/2014/main" val="328855557"/>
                  </a:ext>
                </a:extLst>
              </a:tr>
              <a:tr h="617220">
                <a:tc vMerge="1">
                  <a:txBody>
                    <a:bodyPr/>
                    <a:lstStyle/>
                    <a:p>
                      <a:endParaRPr lang="en-US" dirty="0"/>
                    </a:p>
                  </a:txBody>
                  <a:tcPr/>
                </a:tc>
                <a:tc>
                  <a:txBody>
                    <a:bodyPr/>
                    <a:lstStyle/>
                    <a:p>
                      <a:r>
                        <a:rPr lang="en-US" sz="1800" dirty="0">
                          <a:solidFill>
                            <a:srgbClr val="0066FF"/>
                          </a:solidFill>
                        </a:rPr>
                        <a:t>Factual</a:t>
                      </a:r>
                    </a:p>
                  </a:txBody>
                  <a:tcPr marL="68580" marR="68580" marT="34290" marB="34290" anchor="ctr"/>
                </a:tc>
                <a:tc>
                  <a:txBody>
                    <a:bodyPr/>
                    <a:lstStyle/>
                    <a:p>
                      <a:pPr algn="ctr"/>
                      <a:r>
                        <a:rPr lang="en-US" sz="1800" b="1" dirty="0"/>
                        <a:t>Direct</a:t>
                      </a:r>
                      <a:r>
                        <a:rPr lang="en-US" sz="1800" b="1" baseline="0" dirty="0"/>
                        <a:t> Application;</a:t>
                      </a:r>
                    </a:p>
                    <a:p>
                      <a:pPr algn="ctr"/>
                      <a:r>
                        <a:rPr lang="en-US" sz="1800" b="1" baseline="0" dirty="0"/>
                        <a:t>Rote Ability</a:t>
                      </a:r>
                    </a:p>
                  </a:txBody>
                  <a:tcPr marL="68580" marR="68580" marT="34290" marB="34290" anchor="ctr">
                    <a:solidFill>
                      <a:srgbClr val="FFFF00"/>
                    </a:solidFill>
                  </a:tcPr>
                </a:tc>
                <a:tc>
                  <a:txBody>
                    <a:bodyPr/>
                    <a:lstStyle/>
                    <a:p>
                      <a:endParaRPr lang="en-US" sz="1800" dirty="0"/>
                    </a:p>
                  </a:txBody>
                  <a:tcPr marL="68580" marR="68580" marT="34290" marB="34290" anchor="ctr"/>
                </a:tc>
                <a:tc>
                  <a:txBody>
                    <a:bodyPr/>
                    <a:lstStyle/>
                    <a:p>
                      <a:endParaRPr lang="en-US" sz="1800" dirty="0"/>
                    </a:p>
                  </a:txBody>
                  <a:tcPr marL="68580" marR="68580" marT="34290" marB="34290" anchor="ctr"/>
                </a:tc>
                <a:tc>
                  <a:txBody>
                    <a:bodyPr/>
                    <a:lstStyle/>
                    <a:p>
                      <a:endParaRPr lang="en-US" sz="1800" dirty="0"/>
                    </a:p>
                  </a:txBody>
                  <a:tcPr marL="68580" marR="68580" marT="34290" marB="34290" anchor="ctr"/>
                </a:tc>
                <a:tc>
                  <a:txBody>
                    <a:bodyPr/>
                    <a:lstStyle/>
                    <a:p>
                      <a:endParaRPr lang="en-US" sz="1800" dirty="0"/>
                    </a:p>
                  </a:txBody>
                  <a:tcPr marL="68580" marR="68580" marT="34290" marB="34290" anchor="ctr"/>
                </a:tc>
                <a:tc>
                  <a:txBody>
                    <a:bodyPr/>
                    <a:lstStyle/>
                    <a:p>
                      <a:endParaRPr lang="en-US" sz="1800" dirty="0"/>
                    </a:p>
                  </a:txBody>
                  <a:tcPr marL="68580" marR="68580" marT="34290" marB="34290" anchor="ctr"/>
                </a:tc>
                <a:extLst>
                  <a:ext uri="{0D108BD9-81ED-4DB2-BD59-A6C34878D82A}">
                    <a16:rowId xmlns:a16="http://schemas.microsoft.com/office/drawing/2014/main" val="1983104985"/>
                  </a:ext>
                </a:extLst>
              </a:tr>
            </a:tbl>
          </a:graphicData>
        </a:graphic>
      </p:graphicFrame>
      <p:sp>
        <p:nvSpPr>
          <p:cNvPr id="3" name="Slide Number Placeholder 2"/>
          <p:cNvSpPr>
            <a:spLocks noGrp="1"/>
          </p:cNvSpPr>
          <p:nvPr>
            <p:ph type="sldNum" sz="quarter" idx="12"/>
          </p:nvPr>
        </p:nvSpPr>
        <p:spPr/>
        <p:txBody>
          <a:bodyPr/>
          <a:lstStyle/>
          <a:p>
            <a:fld id="{D4F5C8BB-B515-4D89-8A5A-693528597FA2}" type="slidenum">
              <a:rPr lang="en-US" smtClean="0"/>
              <a:t>12</a:t>
            </a:fld>
            <a:endParaRPr lang="en-US" dirty="0"/>
          </a:p>
        </p:txBody>
      </p:sp>
    </p:spTree>
    <p:extLst>
      <p:ext uri="{BB962C8B-B14F-4D97-AF65-F5344CB8AC3E}">
        <p14:creationId xmlns:p14="http://schemas.microsoft.com/office/powerpoint/2010/main" val="25718066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E3495-DAAE-44BB-B4F1-6E6FAB16EBC7}"/>
              </a:ext>
            </a:extLst>
          </p:cNvPr>
          <p:cNvSpPr>
            <a:spLocks noGrp="1"/>
          </p:cNvSpPr>
          <p:nvPr>
            <p:ph type="title"/>
          </p:nvPr>
        </p:nvSpPr>
        <p:spPr>
          <a:xfrm>
            <a:off x="628650" y="187692"/>
            <a:ext cx="7886700" cy="1717308"/>
          </a:xfrm>
        </p:spPr>
        <p:txBody>
          <a:bodyPr>
            <a:normAutofit fontScale="90000"/>
          </a:bodyPr>
          <a:lstStyle/>
          <a:p>
            <a:r>
              <a:rPr lang="en-US" sz="3200" b="1" dirty="0">
                <a:latin typeface="Times New Roman" panose="02020603050405020304" pitchFamily="18" charset="0"/>
                <a:cs typeface="Times New Roman" panose="02020603050405020304" pitchFamily="18" charset="0"/>
              </a:rPr>
              <a:t>For language learning these three combinations of cognition and knowledge can be aligned with STANAG 6001 proficiency levels:</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EDBAF45B-6331-4103-B124-535ABE48C16D}"/>
                  </a:ext>
                </a:extLst>
              </p:cNvPr>
              <p:cNvSpPr>
                <a:spLocks noGrp="1"/>
              </p:cNvSpPr>
              <p:nvPr>
                <p:ph idx="1"/>
              </p:nvPr>
            </p:nvSpPr>
            <p:spPr>
              <a:xfrm>
                <a:off x="457200" y="2057399"/>
                <a:ext cx="8229600" cy="4612907"/>
              </a:xfrm>
            </p:spPr>
            <p:txBody>
              <a:bodyPr>
                <a:noAutofit/>
              </a:bodyPr>
              <a:lstStyle/>
              <a:p>
                <a:r>
                  <a:rPr lang="en-US" b="1" u="sng" dirty="0">
                    <a:solidFill>
                      <a:schemeClr val="tx1"/>
                    </a:solidFill>
                    <a:cs typeface="Times New Roman" panose="02020603050405020304" pitchFamily="18" charset="0"/>
                  </a:rPr>
                  <a:t>Direct Application </a:t>
                </a:r>
                <a:r>
                  <a:rPr lang="en-US" dirty="0">
                    <a:solidFill>
                      <a:schemeClr val="tx1"/>
                    </a:solidFill>
                    <a:cs typeface="Times New Roman" panose="02020603050405020304" pitchFamily="18" charset="0"/>
                  </a:rPr>
                  <a:t>Learning. (Level 0 and 0</a:t>
                </a:r>
                <a:r>
                  <a:rPr lang="en-US" baseline="30000" dirty="0">
                    <a:solidFill>
                      <a:schemeClr val="tx1"/>
                    </a:solidFill>
                    <a:cs typeface="Times New Roman" panose="02020603050405020304" pitchFamily="18" charset="0"/>
                  </a:rPr>
                  <a:t>+</a:t>
                </a:r>
                <a:r>
                  <a:rPr lang="en-US" dirty="0">
                    <a:solidFill>
                      <a:schemeClr val="tx1"/>
                    </a:solidFill>
                    <a:cs typeface="Times New Roman" panose="02020603050405020304" pitchFamily="18" charset="0"/>
                  </a:rPr>
                  <a:t>) </a:t>
                </a:r>
              </a:p>
              <a:p>
                <a:pPr marL="914400" lvl="2" indent="0">
                  <a:buNone/>
                </a:pPr>
                <a:r>
                  <a:rPr lang="en-US" sz="2800" dirty="0">
                    <a:cs typeface="Times New Roman" panose="02020603050405020304" pitchFamily="18" charset="0"/>
                  </a:rPr>
                  <a:t>Memorize and remember factual knowledge</a:t>
                </a:r>
                <a:r>
                  <a:rPr lang="en-US" sz="2800" b="1" dirty="0">
                    <a:cs typeface="Times New Roman" panose="02020603050405020304" pitchFamily="18" charset="0"/>
                  </a:rPr>
                  <a:t>.</a:t>
                </a:r>
              </a:p>
              <a:p>
                <a:r>
                  <a:rPr lang="en-US" b="1" u="sng" dirty="0">
                    <a:solidFill>
                      <a:schemeClr val="tx1"/>
                    </a:solidFill>
                    <a:cs typeface="Times New Roman" panose="02020603050405020304" pitchFamily="18" charset="0"/>
                  </a:rPr>
                  <a:t>Near Transfer </a:t>
                </a:r>
                <a:r>
                  <a:rPr lang="en-US" dirty="0">
                    <a:solidFill>
                      <a:schemeClr val="tx1"/>
                    </a:solidFill>
                    <a:cs typeface="Times New Roman" panose="02020603050405020304" pitchFamily="18" charset="0"/>
                  </a:rPr>
                  <a:t>Learning.  (</a:t>
                </a:r>
                <a14:m>
                  <m:oMath xmlns:m="http://schemas.openxmlformats.org/officeDocument/2006/math">
                    <m:r>
                      <a:rPr lang="en-US" b="0" i="0" smtClean="0">
                        <a:solidFill>
                          <a:schemeClr val="tx1"/>
                        </a:solidFill>
                        <a:latin typeface="Cambria Math" panose="02040503050406030204" pitchFamily="18" charset="0"/>
                        <a:ea typeface="Cambria Math" panose="02040503050406030204" pitchFamily="18" charset="0"/>
                      </a:rPr>
                      <m:t> </m:t>
                    </m:r>
                  </m:oMath>
                </a14:m>
                <a:r>
                  <a:rPr lang="en-US" dirty="0">
                    <a:solidFill>
                      <a:schemeClr val="tx1"/>
                    </a:solidFill>
                    <a:cs typeface="Times New Roman" panose="02020603050405020304" pitchFamily="18" charset="0"/>
                  </a:rPr>
                  <a:t>Level </a:t>
                </a:r>
                <a:r>
                  <a:rPr lang="en-US" dirty="0">
                    <a:cs typeface="Times New Roman" panose="02020603050405020304" pitchFamily="18" charset="0"/>
                  </a:rPr>
                  <a:t>1 and 1</a:t>
                </a:r>
                <a:r>
                  <a:rPr lang="en-US" baseline="30000" dirty="0">
                    <a:cs typeface="Times New Roman" panose="02020603050405020304" pitchFamily="18" charset="0"/>
                  </a:rPr>
                  <a:t>+</a:t>
                </a:r>
                <a:r>
                  <a:rPr lang="en-US" dirty="0">
                    <a:solidFill>
                      <a:srgbClr val="FF0000"/>
                    </a:solidFill>
                    <a:cs typeface="Times New Roman" panose="02020603050405020304" pitchFamily="18" charset="0"/>
                  </a:rPr>
                  <a:t> </a:t>
                </a:r>
                <a:r>
                  <a:rPr lang="en-US" dirty="0">
                    <a:solidFill>
                      <a:schemeClr val="tx1"/>
                    </a:solidFill>
                    <a:cs typeface="Times New Roman" panose="02020603050405020304" pitchFamily="18" charset="0"/>
                  </a:rPr>
                  <a:t>)</a:t>
                </a:r>
              </a:p>
              <a:p>
                <a:pPr marL="914400" lvl="2" indent="0">
                  <a:buNone/>
                </a:pPr>
                <a:r>
                  <a:rPr lang="en-US" sz="2800" dirty="0">
                    <a:cs typeface="Times New Roman" panose="02020603050405020304" pitchFamily="18" charset="0"/>
                  </a:rPr>
                  <a:t>Understand and produce new, unrehearsed utterances.</a:t>
                </a:r>
              </a:p>
              <a:p>
                <a:r>
                  <a:rPr lang="en-US" b="1" u="sng" dirty="0">
                    <a:solidFill>
                      <a:schemeClr val="tx1"/>
                    </a:solidFill>
                    <a:cs typeface="Times New Roman" panose="02020603050405020304" pitchFamily="18" charset="0"/>
                  </a:rPr>
                  <a:t>Far Transfer </a:t>
                </a:r>
                <a:r>
                  <a:rPr lang="en-US" dirty="0">
                    <a:solidFill>
                      <a:schemeClr val="tx1"/>
                    </a:solidFill>
                    <a:cs typeface="Times New Roman" panose="02020603050405020304" pitchFamily="18" charset="0"/>
                  </a:rPr>
                  <a:t>Learning. (Level 2</a:t>
                </a:r>
                <a:r>
                  <a:rPr lang="en-US" dirty="0">
                    <a:cs typeface="Times New Roman" panose="02020603050405020304" pitchFamily="18" charset="0"/>
                  </a:rPr>
                  <a:t> and higher</a:t>
                </a:r>
                <a:r>
                  <a:rPr lang="en-US" dirty="0">
                    <a:solidFill>
                      <a:schemeClr val="tx1"/>
                    </a:solidFill>
                    <a:cs typeface="Times New Roman" panose="02020603050405020304" pitchFamily="18" charset="0"/>
                  </a:rPr>
                  <a:t>)</a:t>
                </a:r>
              </a:p>
              <a:p>
                <a:pPr marL="914400" lvl="2" indent="0">
                  <a:buNone/>
                </a:pPr>
                <a:r>
                  <a:rPr lang="en-US" dirty="0">
                    <a:cs typeface="Times New Roman" panose="02020603050405020304" pitchFamily="18" charset="0"/>
                  </a:rPr>
                  <a:t>Make connections, describe relationships, evaluate assertions, and communicate using metacognitive knowledge and understanding.</a:t>
                </a:r>
              </a:p>
            </p:txBody>
          </p:sp>
        </mc:Choice>
        <mc:Fallback>
          <p:sp>
            <p:nvSpPr>
              <p:cNvPr id="3" name="Content Placeholder 2">
                <a:extLst>
                  <a:ext uri="{FF2B5EF4-FFF2-40B4-BE49-F238E27FC236}">
                    <a16:creationId xmlns:a16="http://schemas.microsoft.com/office/drawing/2014/main" id="{EDBAF45B-6331-4103-B124-535ABE48C16D}"/>
                  </a:ext>
                </a:extLst>
              </p:cNvPr>
              <p:cNvSpPr>
                <a:spLocks noGrp="1" noRot="1" noChangeAspect="1" noMove="1" noResize="1" noEditPoints="1" noAdjustHandles="1" noChangeArrowheads="1" noChangeShapeType="1" noTextEdit="1"/>
              </p:cNvSpPr>
              <p:nvPr>
                <p:ph idx="1"/>
              </p:nvPr>
            </p:nvSpPr>
            <p:spPr>
              <a:xfrm>
                <a:off x="457200" y="2057399"/>
                <a:ext cx="8229600" cy="4612907"/>
              </a:xfrm>
              <a:blipFill>
                <a:blip r:embed="rId2"/>
                <a:stretch>
                  <a:fillRect l="-1630" t="-1717" r="-1852"/>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A063761B-31D6-426B-84F9-6C4426B49E62}"/>
              </a:ext>
            </a:extLst>
          </p:cNvPr>
          <p:cNvSpPr>
            <a:spLocks noGrp="1"/>
          </p:cNvSpPr>
          <p:nvPr>
            <p:ph type="sldNum" sz="quarter" idx="12"/>
          </p:nvPr>
        </p:nvSpPr>
        <p:spPr/>
        <p:txBody>
          <a:bodyPr/>
          <a:lstStyle/>
          <a:p>
            <a:fld id="{67B06ADF-FE07-49DE-810A-A9B998D8C4DA}" type="slidenum">
              <a:rPr lang="en-US" smtClean="0"/>
              <a:t>13</a:t>
            </a:fld>
            <a:endParaRPr lang="en-US"/>
          </a:p>
        </p:txBody>
      </p:sp>
    </p:spTree>
    <p:extLst>
      <p:ext uri="{BB962C8B-B14F-4D97-AF65-F5344CB8AC3E}">
        <p14:creationId xmlns:p14="http://schemas.microsoft.com/office/powerpoint/2010/main" val="42435387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21BA7E04-AFB2-7DB7-822E-F67C63D70F9A}"/>
              </a:ext>
            </a:extLst>
          </p:cNvPr>
          <p:cNvSpPr>
            <a:spLocks noGrp="1" noChangeArrowheads="1"/>
          </p:cNvSpPr>
          <p:nvPr>
            <p:ph type="title"/>
          </p:nvPr>
        </p:nvSpPr>
        <p:spPr>
          <a:xfrm>
            <a:off x="386576" y="304800"/>
            <a:ext cx="8382000" cy="1981200"/>
          </a:xfrm>
        </p:spPr>
        <p:txBody>
          <a:bodyPr/>
          <a:lstStyle/>
          <a:p>
            <a:pPr eaLnBrk="1" hangingPunct="1"/>
            <a:r>
              <a:rPr lang="en-US" altLang="en-US" sz="4000" dirty="0"/>
              <a:t>When time is limited, schools often take the “something is better than nothing” approach.</a:t>
            </a:r>
          </a:p>
        </p:txBody>
      </p:sp>
      <p:sp>
        <p:nvSpPr>
          <p:cNvPr id="41987" name="Rectangle 3">
            <a:extLst>
              <a:ext uri="{FF2B5EF4-FFF2-40B4-BE49-F238E27FC236}">
                <a16:creationId xmlns:a16="http://schemas.microsoft.com/office/drawing/2014/main" id="{57543D49-8219-3D9E-417C-4795A9FCD0E2}"/>
              </a:ext>
            </a:extLst>
          </p:cNvPr>
          <p:cNvSpPr>
            <a:spLocks noGrp="1" noChangeArrowheads="1"/>
          </p:cNvSpPr>
          <p:nvPr>
            <p:ph type="body" idx="1"/>
          </p:nvPr>
        </p:nvSpPr>
        <p:spPr>
          <a:xfrm>
            <a:off x="381000" y="2362200"/>
            <a:ext cx="8229600" cy="4953000"/>
          </a:xfrm>
        </p:spPr>
        <p:txBody>
          <a:bodyPr/>
          <a:lstStyle/>
          <a:p>
            <a:pPr eaLnBrk="1" hangingPunct="1"/>
            <a:r>
              <a:rPr lang="en-US" altLang="en-US" dirty="0"/>
              <a:t>They focus on the </a:t>
            </a:r>
            <a:r>
              <a:rPr lang="en-US" altLang="en-US" u="sng" dirty="0"/>
              <a:t>most critical </a:t>
            </a:r>
            <a:r>
              <a:rPr lang="en-US" altLang="en-US" dirty="0"/>
              <a:t>knowledge or the </a:t>
            </a:r>
            <a:r>
              <a:rPr lang="en-US" altLang="en-US" u="sng" dirty="0"/>
              <a:t>most frequently </a:t>
            </a:r>
            <a:r>
              <a:rPr lang="en-US" altLang="en-US" dirty="0"/>
              <a:t>occurring communication needs, and </a:t>
            </a:r>
            <a:r>
              <a:rPr lang="en-US" altLang="en-US" u="sng" dirty="0"/>
              <a:t>they hope that follow-on training or job experience</a:t>
            </a:r>
            <a:r>
              <a:rPr lang="en-US" altLang="en-US" dirty="0"/>
              <a:t> will foster transferable skills.</a:t>
            </a:r>
          </a:p>
          <a:p>
            <a:pPr eaLnBrk="1" hangingPunct="1"/>
            <a:r>
              <a:rPr lang="en-US" altLang="en-US" dirty="0"/>
              <a:t>These just-in-time efforts may be adequate for direct-application communications, but they do not develop the </a:t>
            </a:r>
            <a:r>
              <a:rPr lang="en-US" altLang="en-US" i="1" dirty="0"/>
              <a:t>advanced, far-transfer skills required for crucial communications.</a:t>
            </a:r>
          </a:p>
        </p:txBody>
      </p:sp>
      <p:sp>
        <p:nvSpPr>
          <p:cNvPr id="2" name="Slide Number Placeholder 1">
            <a:extLst>
              <a:ext uri="{FF2B5EF4-FFF2-40B4-BE49-F238E27FC236}">
                <a16:creationId xmlns:a16="http://schemas.microsoft.com/office/drawing/2014/main" id="{2F9D48E2-1462-B78C-3475-93B3CEB8F864}"/>
              </a:ext>
            </a:extLst>
          </p:cNvPr>
          <p:cNvSpPr>
            <a:spLocks noGrp="1"/>
          </p:cNvSpPr>
          <p:nvPr>
            <p:ph type="sldNum" sz="quarter" idx="12"/>
          </p:nvPr>
        </p:nvSpPr>
        <p:spPr/>
        <p:txBody>
          <a:bodyPr/>
          <a:lstStyle/>
          <a:p>
            <a:fld id="{3A047A67-F49B-450D-A14D-103300142B91}"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a:extLst>
              <a:ext uri="{FF2B5EF4-FFF2-40B4-BE49-F238E27FC236}">
                <a16:creationId xmlns:a16="http://schemas.microsoft.com/office/drawing/2014/main" id="{A3B7C695-5EBE-1548-104A-7DA157B32D18}"/>
              </a:ext>
            </a:extLst>
          </p:cNvPr>
          <p:cNvSpPr txBox="1">
            <a:spLocks noChangeArrowheads="1"/>
          </p:cNvSpPr>
          <p:nvPr/>
        </p:nvSpPr>
        <p:spPr bwMode="auto">
          <a:xfrm>
            <a:off x="685800" y="457200"/>
            <a:ext cx="7696200" cy="5878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Times New Roman" panose="02020603050405020304" pitchFamily="18" charset="0"/>
              <a:buChar char="•"/>
              <a:defRPr sz="3200">
                <a:solidFill>
                  <a:schemeClr val="tx1"/>
                </a:solidFill>
                <a:latin typeface="Times New Roman" panose="02020603050405020304" pitchFamily="18" charset="0"/>
              </a:defRPr>
            </a:lvl1pPr>
            <a:lvl2pPr marL="742950" indent="-285750">
              <a:spcBef>
                <a:spcPct val="20000"/>
              </a:spcBef>
              <a:buFont typeface="Times New Roman" panose="02020603050405020304" pitchFamily="18" charset="0"/>
              <a:buChar char="–"/>
              <a:defRPr sz="2800">
                <a:solidFill>
                  <a:schemeClr val="tx1"/>
                </a:solidFill>
                <a:latin typeface="Times New Roman" panose="02020603050405020304" pitchFamily="18" charset="0"/>
              </a:defRPr>
            </a:lvl2pPr>
            <a:lvl3pPr marL="1143000" indent="-228600">
              <a:spcBef>
                <a:spcPct val="20000"/>
              </a:spcBef>
              <a:buFont typeface="Times New Roman" panose="02020603050405020304" pitchFamily="18" charset="0"/>
              <a:buChar char="•"/>
              <a:defRPr sz="2400">
                <a:solidFill>
                  <a:schemeClr val="tx1"/>
                </a:solidFill>
                <a:latin typeface="Times New Roman" panose="02020603050405020304" pitchFamily="18" charset="0"/>
              </a:defRPr>
            </a:lvl3pPr>
            <a:lvl4pPr marL="1600200" indent="-228600">
              <a:spcBef>
                <a:spcPct val="20000"/>
              </a:spcBef>
              <a:buFont typeface="Times New Roman" panose="02020603050405020304" pitchFamily="18" charset="0"/>
              <a:buChar char="–"/>
              <a:defRPr sz="2000">
                <a:solidFill>
                  <a:schemeClr val="tx1"/>
                </a:solidFill>
                <a:latin typeface="Times New Roman" panose="02020603050405020304" pitchFamily="18" charset="0"/>
              </a:defRPr>
            </a:lvl4pPr>
            <a:lvl5pPr marL="2057400" indent="-228600">
              <a:spcBef>
                <a:spcPct val="20000"/>
              </a:spcBef>
              <a:buFont typeface="Times New Roman" panose="02020603050405020304" pitchFamily="18" charset="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Times New Roman" panose="02020603050405020304" pitchFamily="18" charset="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Times New Roman" panose="02020603050405020304" pitchFamily="18" charset="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Times New Roman" panose="02020603050405020304" pitchFamily="18" charset="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Times New Roman" panose="02020603050405020304" pitchFamily="18" charset="0"/>
              <a:buChar char="»"/>
              <a:defRPr sz="2000">
                <a:solidFill>
                  <a:schemeClr val="tx1"/>
                </a:solidFill>
                <a:latin typeface="Times New Roman" panose="02020603050405020304" pitchFamily="18" charset="0"/>
              </a:defRPr>
            </a:lvl9pPr>
          </a:lstStyle>
          <a:p>
            <a:pPr algn="ctr">
              <a:spcBef>
                <a:spcPct val="0"/>
              </a:spcBef>
              <a:buFontTx/>
              <a:buNone/>
            </a:pPr>
            <a:r>
              <a:rPr lang="en-US" altLang="en-US" dirty="0"/>
              <a:t>An example:</a:t>
            </a:r>
          </a:p>
          <a:p>
            <a:pPr algn="ctr">
              <a:spcBef>
                <a:spcPct val="0"/>
              </a:spcBef>
              <a:buFontTx/>
              <a:buNone/>
            </a:pPr>
            <a:r>
              <a:rPr lang="en-US" altLang="en-US" sz="4000" b="1" i="1" dirty="0"/>
              <a:t>Army Trainer</a:t>
            </a:r>
            <a:r>
              <a:rPr lang="en-US" altLang="en-US" sz="4000" b="1" dirty="0"/>
              <a:t> </a:t>
            </a:r>
            <a:r>
              <a:rPr lang="en-US" altLang="en-US" sz="4000" dirty="0"/>
              <a:t>Magazine</a:t>
            </a:r>
          </a:p>
          <a:p>
            <a:pPr algn="ctr">
              <a:spcBef>
                <a:spcPct val="0"/>
              </a:spcBef>
              <a:buFontTx/>
              <a:buNone/>
            </a:pPr>
            <a:r>
              <a:rPr lang="en-US" altLang="en-US" sz="2400" dirty="0"/>
              <a:t>Volume 13, Number 3.  Spring 1994.  Page 47.</a:t>
            </a:r>
          </a:p>
          <a:p>
            <a:pPr>
              <a:spcBef>
                <a:spcPct val="0"/>
              </a:spcBef>
              <a:buFontTx/>
              <a:buNone/>
            </a:pPr>
            <a:endParaRPr lang="en-US" altLang="en-US" sz="2400" dirty="0"/>
          </a:p>
          <a:p>
            <a:pPr>
              <a:spcBef>
                <a:spcPct val="0"/>
              </a:spcBef>
              <a:buFontTx/>
              <a:buNone/>
            </a:pPr>
            <a:r>
              <a:rPr lang="en-US" altLang="en-US" dirty="0"/>
              <a:t>“...the program can teach a brain surgeon to perform brain surgery in Spanish with a Spanish-speaking staff….  To perform routine brain surgery, we assume that you need </a:t>
            </a:r>
            <a:r>
              <a:rPr lang="en-US" altLang="en-US" i="1" dirty="0"/>
              <a:t>20 basic commands</a:t>
            </a:r>
            <a:r>
              <a:rPr lang="en-US" altLang="en-US" dirty="0"/>
              <a:t>, </a:t>
            </a:r>
            <a:r>
              <a:rPr lang="en-US" altLang="en-US" i="1" dirty="0"/>
              <a:t>10 comments or observations</a:t>
            </a:r>
            <a:r>
              <a:rPr lang="en-US" altLang="en-US" dirty="0"/>
              <a:t>, and </a:t>
            </a:r>
            <a:r>
              <a:rPr lang="en-US" altLang="en-US" i="1" dirty="0"/>
              <a:t>15 yes and no questions</a:t>
            </a:r>
            <a:r>
              <a:rPr lang="en-US" altLang="en-US" dirty="0"/>
              <a:t> as well as </a:t>
            </a:r>
            <a:r>
              <a:rPr lang="en-US" altLang="en-US" i="1" dirty="0"/>
              <a:t>a specialized vocabulary of perhaps 30 to 40 words.”  </a:t>
            </a:r>
            <a:r>
              <a:rPr lang="en-US" altLang="en-US" dirty="0"/>
              <a:t>[Italics added.] </a:t>
            </a:r>
          </a:p>
        </p:txBody>
      </p:sp>
      <p:sp>
        <p:nvSpPr>
          <p:cNvPr id="2" name="Slide Number Placeholder 1">
            <a:extLst>
              <a:ext uri="{FF2B5EF4-FFF2-40B4-BE49-F238E27FC236}">
                <a16:creationId xmlns:a16="http://schemas.microsoft.com/office/drawing/2014/main" id="{128C800A-1A0C-44C8-A564-45D3A5FE97D5}"/>
              </a:ext>
            </a:extLst>
          </p:cNvPr>
          <p:cNvSpPr>
            <a:spLocks noGrp="1"/>
          </p:cNvSpPr>
          <p:nvPr>
            <p:ph type="sldNum" sz="quarter" idx="12"/>
          </p:nvPr>
        </p:nvSpPr>
        <p:spPr/>
        <p:txBody>
          <a:bodyPr/>
          <a:lstStyle/>
          <a:p>
            <a:fld id="{F7427857-DD73-47CA-99E9-F5DAB2024AD8}" type="slidenum">
              <a:rPr lang="en-US" altLang="en-US" smtClean="0"/>
              <a:pPr/>
              <a:t>15</a:t>
            </a:fld>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3C137-D7DA-1EA8-B054-59949E015753}"/>
              </a:ext>
            </a:extLst>
          </p:cNvPr>
          <p:cNvSpPr>
            <a:spLocks noGrp="1"/>
          </p:cNvSpPr>
          <p:nvPr>
            <p:ph type="title"/>
          </p:nvPr>
        </p:nvSpPr>
        <p:spPr/>
        <p:txBody>
          <a:bodyPr/>
          <a:lstStyle/>
          <a:p>
            <a:r>
              <a:rPr lang="en-US" dirty="0"/>
              <a:t>Would you trust the results?</a:t>
            </a:r>
          </a:p>
        </p:txBody>
      </p:sp>
      <p:pic>
        <p:nvPicPr>
          <p:cNvPr id="5" name="Picture 4">
            <a:extLst>
              <a:ext uri="{FF2B5EF4-FFF2-40B4-BE49-F238E27FC236}">
                <a16:creationId xmlns:a16="http://schemas.microsoft.com/office/drawing/2014/main" id="{F8653A12-52B1-BF6D-867C-BA0E152D4CBC}"/>
              </a:ext>
            </a:extLst>
          </p:cNvPr>
          <p:cNvPicPr>
            <a:picLocks noChangeAspect="1"/>
          </p:cNvPicPr>
          <p:nvPr/>
        </p:nvPicPr>
        <p:blipFill>
          <a:blip r:embed="rId2"/>
          <a:stretch>
            <a:fillRect/>
          </a:stretch>
        </p:blipFill>
        <p:spPr>
          <a:xfrm>
            <a:off x="1143000" y="1295400"/>
            <a:ext cx="7010399" cy="4935777"/>
          </a:xfrm>
          <a:prstGeom prst="rect">
            <a:avLst/>
          </a:prstGeom>
        </p:spPr>
      </p:pic>
      <p:sp>
        <p:nvSpPr>
          <p:cNvPr id="3" name="Slide Number Placeholder 2">
            <a:extLst>
              <a:ext uri="{FF2B5EF4-FFF2-40B4-BE49-F238E27FC236}">
                <a16:creationId xmlns:a16="http://schemas.microsoft.com/office/drawing/2014/main" id="{F7818803-2756-8E02-DAB4-2F4EC1C45405}"/>
              </a:ext>
            </a:extLst>
          </p:cNvPr>
          <p:cNvSpPr>
            <a:spLocks noGrp="1"/>
          </p:cNvSpPr>
          <p:nvPr>
            <p:ph type="sldNum" sz="quarter" idx="12"/>
          </p:nvPr>
        </p:nvSpPr>
        <p:spPr/>
        <p:txBody>
          <a:bodyPr/>
          <a:lstStyle/>
          <a:p>
            <a:fld id="{4EB7A928-7E0D-4916-9C73-D082B272C9F1}" type="slidenum">
              <a:rPr lang="en-US" altLang="en-US" smtClean="0"/>
              <a:pPr/>
              <a:t>16</a:t>
            </a:fld>
            <a:endParaRPr lang="en-US" altLang="en-US"/>
          </a:p>
        </p:txBody>
      </p:sp>
    </p:spTree>
    <p:extLst>
      <p:ext uri="{BB962C8B-B14F-4D97-AF65-F5344CB8AC3E}">
        <p14:creationId xmlns:p14="http://schemas.microsoft.com/office/powerpoint/2010/main" val="37365684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2">
            <a:extLst>
              <a:ext uri="{FF2B5EF4-FFF2-40B4-BE49-F238E27FC236}">
                <a16:creationId xmlns:a16="http://schemas.microsoft.com/office/drawing/2014/main" id="{547340BD-4A26-8DB0-04FB-4AB197F51420}"/>
              </a:ext>
            </a:extLst>
          </p:cNvPr>
          <p:cNvSpPr txBox="1">
            <a:spLocks noChangeArrowheads="1"/>
          </p:cNvSpPr>
          <p:nvPr/>
        </p:nvSpPr>
        <p:spPr bwMode="auto">
          <a:xfrm>
            <a:off x="381000" y="381000"/>
            <a:ext cx="8534400" cy="6140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Times New Roman" panose="02020603050405020304" pitchFamily="18" charset="0"/>
              <a:buChar char="•"/>
              <a:defRPr sz="3200">
                <a:solidFill>
                  <a:schemeClr val="tx1"/>
                </a:solidFill>
                <a:latin typeface="Times New Roman" panose="02020603050405020304" pitchFamily="18" charset="0"/>
              </a:defRPr>
            </a:lvl1pPr>
            <a:lvl2pPr marL="742950" indent="-285750">
              <a:spcBef>
                <a:spcPct val="20000"/>
              </a:spcBef>
              <a:buFont typeface="Times New Roman" panose="02020603050405020304" pitchFamily="18" charset="0"/>
              <a:buChar char="–"/>
              <a:defRPr sz="2800">
                <a:solidFill>
                  <a:schemeClr val="tx1"/>
                </a:solidFill>
                <a:latin typeface="Times New Roman" panose="02020603050405020304" pitchFamily="18" charset="0"/>
              </a:defRPr>
            </a:lvl2pPr>
            <a:lvl3pPr marL="1143000" indent="-228600">
              <a:spcBef>
                <a:spcPct val="20000"/>
              </a:spcBef>
              <a:buFont typeface="Times New Roman" panose="02020603050405020304" pitchFamily="18" charset="0"/>
              <a:buChar char="•"/>
              <a:defRPr sz="2400">
                <a:solidFill>
                  <a:schemeClr val="tx1"/>
                </a:solidFill>
                <a:latin typeface="Times New Roman" panose="02020603050405020304" pitchFamily="18" charset="0"/>
              </a:defRPr>
            </a:lvl3pPr>
            <a:lvl4pPr marL="1600200" indent="-228600">
              <a:spcBef>
                <a:spcPct val="20000"/>
              </a:spcBef>
              <a:buFont typeface="Times New Roman" panose="02020603050405020304" pitchFamily="18" charset="0"/>
              <a:buChar char="–"/>
              <a:defRPr sz="2000">
                <a:solidFill>
                  <a:schemeClr val="tx1"/>
                </a:solidFill>
                <a:latin typeface="Times New Roman" panose="02020603050405020304" pitchFamily="18" charset="0"/>
              </a:defRPr>
            </a:lvl4pPr>
            <a:lvl5pPr marL="2057400" indent="-228600">
              <a:spcBef>
                <a:spcPct val="20000"/>
              </a:spcBef>
              <a:buFont typeface="Times New Roman" panose="02020603050405020304" pitchFamily="18" charset="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Times New Roman" panose="02020603050405020304" pitchFamily="18" charset="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Times New Roman" panose="02020603050405020304" pitchFamily="18" charset="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Times New Roman" panose="02020603050405020304" pitchFamily="18" charset="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Times New Roman" panose="02020603050405020304" pitchFamily="18" charset="0"/>
              <a:buChar char="»"/>
              <a:defRPr sz="2000">
                <a:solidFill>
                  <a:schemeClr val="tx1"/>
                </a:solidFill>
                <a:latin typeface="Times New Roman" panose="02020603050405020304" pitchFamily="18" charset="0"/>
              </a:defRPr>
            </a:lvl9pPr>
          </a:lstStyle>
          <a:p>
            <a:pPr algn="ctr">
              <a:spcBef>
                <a:spcPct val="0"/>
              </a:spcBef>
              <a:buFontTx/>
              <a:buNone/>
            </a:pPr>
            <a:r>
              <a:rPr lang="en-US" altLang="en-US" dirty="0"/>
              <a:t>A Real-Life Air Traffic Control Example</a:t>
            </a:r>
          </a:p>
          <a:p>
            <a:pPr algn="ctr">
              <a:spcBef>
                <a:spcPct val="0"/>
              </a:spcBef>
              <a:buFontTx/>
              <a:buNone/>
            </a:pPr>
            <a:r>
              <a:rPr lang="en-US" altLang="en-US" sz="4000" b="1" i="1" dirty="0"/>
              <a:t>Airport Operations</a:t>
            </a:r>
            <a:r>
              <a:rPr lang="en-US" altLang="en-US" sz="4000" b="1" dirty="0"/>
              <a:t> </a:t>
            </a:r>
            <a:r>
              <a:rPr lang="en-US" altLang="en-US" sz="4000" dirty="0"/>
              <a:t>Journal</a:t>
            </a:r>
          </a:p>
          <a:p>
            <a:pPr algn="ctr">
              <a:lnSpc>
                <a:spcPts val="3000"/>
              </a:lnSpc>
              <a:spcBef>
                <a:spcPct val="0"/>
              </a:spcBef>
              <a:buFontTx/>
              <a:buNone/>
            </a:pPr>
            <a:r>
              <a:rPr lang="en-US" altLang="en-US" sz="2400" b="1" dirty="0"/>
              <a:t>Vol. 23, No 5.  September – October 1997</a:t>
            </a:r>
          </a:p>
          <a:p>
            <a:pPr>
              <a:spcBef>
                <a:spcPct val="0"/>
              </a:spcBef>
              <a:buFontTx/>
              <a:buNone/>
            </a:pPr>
            <a:endParaRPr lang="en-US" altLang="en-US" sz="2400" dirty="0"/>
          </a:p>
          <a:p>
            <a:pPr>
              <a:spcBef>
                <a:spcPct val="0"/>
              </a:spcBef>
              <a:buFontTx/>
              <a:buNone/>
            </a:pPr>
            <a:r>
              <a:rPr lang="en-US" altLang="en-US" dirty="0"/>
              <a:t>“A fairly high level of functional proficiency is needed…, because [the controller must know]…</a:t>
            </a:r>
          </a:p>
          <a:p>
            <a:pPr>
              <a:spcBef>
                <a:spcPct val="0"/>
              </a:spcBef>
              <a:buFontTx/>
              <a:buNone/>
            </a:pPr>
            <a:r>
              <a:rPr lang="en-US" altLang="en-US" dirty="0"/>
              <a:t>	- </a:t>
            </a:r>
            <a:r>
              <a:rPr lang="en-US" altLang="en-US" sz="2800" dirty="0"/>
              <a:t>the probability of encountering the word;</a:t>
            </a:r>
          </a:p>
          <a:p>
            <a:pPr>
              <a:spcBef>
                <a:spcPct val="0"/>
              </a:spcBef>
              <a:buFontTx/>
              <a:buNone/>
            </a:pPr>
            <a:r>
              <a:rPr lang="en-US" altLang="en-US" sz="2800" dirty="0"/>
              <a:t>	- the types of words most likely associated with that</a:t>
            </a:r>
            <a:br>
              <a:rPr lang="en-US" altLang="en-US" sz="2800" dirty="0"/>
            </a:br>
            <a:r>
              <a:rPr lang="en-US" altLang="en-US" sz="2800" dirty="0"/>
              <a:t>             word;</a:t>
            </a:r>
          </a:p>
          <a:p>
            <a:pPr>
              <a:spcBef>
                <a:spcPct val="0"/>
              </a:spcBef>
              <a:buFontTx/>
              <a:buNone/>
            </a:pPr>
            <a:r>
              <a:rPr lang="en-US" altLang="en-US" sz="2800" dirty="0"/>
              <a:t>	- the limitations imposed on the use of the word;</a:t>
            </a:r>
          </a:p>
          <a:p>
            <a:pPr>
              <a:spcBef>
                <a:spcPct val="0"/>
              </a:spcBef>
              <a:buFontTx/>
              <a:buNone/>
            </a:pPr>
            <a:r>
              <a:rPr lang="en-US" altLang="en-US" sz="2800" dirty="0"/>
              <a:t>	- and the syntax associated with the word.”</a:t>
            </a:r>
          </a:p>
          <a:p>
            <a:pPr>
              <a:spcBef>
                <a:spcPct val="0"/>
              </a:spcBef>
              <a:buFontTx/>
              <a:buNone/>
            </a:pPr>
            <a:r>
              <a:rPr lang="en-US" altLang="en-US" b="1" dirty="0"/>
              <a:t>“The mastery of specialized terminology is insufficient.”</a:t>
            </a:r>
          </a:p>
        </p:txBody>
      </p:sp>
      <p:sp>
        <p:nvSpPr>
          <p:cNvPr id="2" name="Slide Number Placeholder 1">
            <a:extLst>
              <a:ext uri="{FF2B5EF4-FFF2-40B4-BE49-F238E27FC236}">
                <a16:creationId xmlns:a16="http://schemas.microsoft.com/office/drawing/2014/main" id="{855BA4BB-F2BF-2CB5-7544-A4FDDAB64FA6}"/>
              </a:ext>
            </a:extLst>
          </p:cNvPr>
          <p:cNvSpPr>
            <a:spLocks noGrp="1"/>
          </p:cNvSpPr>
          <p:nvPr>
            <p:ph type="sldNum" sz="quarter" idx="12"/>
          </p:nvPr>
        </p:nvSpPr>
        <p:spPr/>
        <p:txBody>
          <a:bodyPr/>
          <a:lstStyle/>
          <a:p>
            <a:fld id="{F7427857-DD73-47CA-99E9-F5DAB2024AD8}" type="slidenum">
              <a:rPr lang="en-US" altLang="en-US" smtClean="0"/>
              <a:pPr/>
              <a:t>17</a:t>
            </a:fld>
            <a:endParaRPr lang="en-US"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B0F0">
            <a:alpha val="50000"/>
          </a:srgbClr>
        </a:solidFill>
        <a:effectLst/>
      </p:bgPr>
    </p:bg>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BCE2979B-F9D4-EC1B-983C-B340F968834E}"/>
              </a:ext>
            </a:extLst>
          </p:cNvPr>
          <p:cNvSpPr>
            <a:spLocks noGrp="1" noChangeArrowheads="1"/>
          </p:cNvSpPr>
          <p:nvPr>
            <p:ph type="title"/>
          </p:nvPr>
        </p:nvSpPr>
        <p:spPr>
          <a:xfrm>
            <a:off x="685800" y="762000"/>
            <a:ext cx="7772400" cy="1828800"/>
          </a:xfrm>
        </p:spPr>
        <p:txBody>
          <a:bodyPr>
            <a:noAutofit/>
          </a:bodyPr>
          <a:lstStyle/>
          <a:p>
            <a:pPr algn="l"/>
            <a:r>
              <a:rPr lang="en-US" altLang="en-US" sz="4400" b="1" dirty="0">
                <a:solidFill>
                  <a:srgbClr val="595959"/>
                </a:solidFill>
              </a:rPr>
              <a:t>3. The challenges of </a:t>
            </a:r>
            <a:r>
              <a:rPr lang="en-US" altLang="en-US" sz="4400" b="1" u="sng" dirty="0">
                <a:solidFill>
                  <a:srgbClr val="595959"/>
                </a:solidFill>
              </a:rPr>
              <a:t>language teaching and learning</a:t>
            </a:r>
            <a:r>
              <a:rPr lang="en-US" altLang="en-US" sz="4400" b="1" dirty="0">
                <a:solidFill>
                  <a:srgbClr val="595959"/>
                </a:solidFill>
              </a:rPr>
              <a:t>.</a:t>
            </a:r>
            <a:endParaRPr lang="en-US" altLang="en-US" b="1" dirty="0"/>
          </a:p>
        </p:txBody>
      </p:sp>
      <p:sp>
        <p:nvSpPr>
          <p:cNvPr id="46083" name="Rectangle 3">
            <a:extLst>
              <a:ext uri="{FF2B5EF4-FFF2-40B4-BE49-F238E27FC236}">
                <a16:creationId xmlns:a16="http://schemas.microsoft.com/office/drawing/2014/main" id="{CB29A1BA-208A-97B8-2C07-C260D5E7A53D}"/>
              </a:ext>
            </a:extLst>
          </p:cNvPr>
          <p:cNvSpPr>
            <a:spLocks noGrp="1" noChangeArrowheads="1"/>
          </p:cNvSpPr>
          <p:nvPr>
            <p:ph type="body" idx="1"/>
          </p:nvPr>
        </p:nvSpPr>
        <p:spPr>
          <a:xfrm>
            <a:off x="678426" y="2743200"/>
            <a:ext cx="7772400" cy="3429000"/>
          </a:xfrm>
        </p:spPr>
        <p:txBody>
          <a:bodyPr/>
          <a:lstStyle/>
          <a:p>
            <a:r>
              <a:rPr lang="en-US" altLang="en-US" dirty="0"/>
              <a:t>Bringing learners to advanced levels of proficiency requires the application of known </a:t>
            </a:r>
            <a:r>
              <a:rPr lang="en-US" altLang="en-US" b="1" dirty="0"/>
              <a:t>curricular , learner, and instructional principles.</a:t>
            </a:r>
            <a:endParaRPr lang="en-US" altLang="en-US" dirty="0"/>
          </a:p>
        </p:txBody>
      </p:sp>
      <p:sp>
        <p:nvSpPr>
          <p:cNvPr id="2" name="Slide Number Placeholder 1">
            <a:extLst>
              <a:ext uri="{FF2B5EF4-FFF2-40B4-BE49-F238E27FC236}">
                <a16:creationId xmlns:a16="http://schemas.microsoft.com/office/drawing/2014/main" id="{A8D27D28-AF4C-508E-38DC-D4910E645B66}"/>
              </a:ext>
            </a:extLst>
          </p:cNvPr>
          <p:cNvSpPr>
            <a:spLocks noGrp="1"/>
          </p:cNvSpPr>
          <p:nvPr>
            <p:ph type="sldNum" sz="quarter" idx="12"/>
          </p:nvPr>
        </p:nvSpPr>
        <p:spPr/>
        <p:txBody>
          <a:bodyPr/>
          <a:lstStyle/>
          <a:p>
            <a:fld id="{3A047A67-F49B-450D-A14D-103300142B91}" type="slidenum">
              <a:rPr lang="en-US" altLang="en-US" smtClean="0"/>
              <a:pPr/>
              <a:t>18</a:t>
            </a:fld>
            <a:endParaRPr lang="en-US"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78312CCA-7E71-F2E2-59EB-882DE034FABB}"/>
              </a:ext>
            </a:extLst>
          </p:cNvPr>
          <p:cNvSpPr>
            <a:spLocks noGrp="1" noChangeArrowheads="1"/>
          </p:cNvSpPr>
          <p:nvPr>
            <p:ph type="title" idx="4294967295"/>
          </p:nvPr>
        </p:nvSpPr>
        <p:spPr>
          <a:xfrm>
            <a:off x="685800" y="304800"/>
            <a:ext cx="7772400" cy="1066800"/>
          </a:xfrm>
        </p:spPr>
        <p:txBody>
          <a:bodyPr/>
          <a:lstStyle/>
          <a:p>
            <a:r>
              <a:rPr lang="en-US" altLang="en-US" b="1" dirty="0"/>
              <a:t>Language Learning Principles</a:t>
            </a:r>
          </a:p>
        </p:txBody>
      </p:sp>
      <p:sp>
        <p:nvSpPr>
          <p:cNvPr id="47107" name="Rectangle 3">
            <a:extLst>
              <a:ext uri="{FF2B5EF4-FFF2-40B4-BE49-F238E27FC236}">
                <a16:creationId xmlns:a16="http://schemas.microsoft.com/office/drawing/2014/main" id="{C50B3172-AA2E-432C-7E74-9C98671C81A9}"/>
              </a:ext>
            </a:extLst>
          </p:cNvPr>
          <p:cNvSpPr>
            <a:spLocks noGrp="1" noChangeArrowheads="1"/>
          </p:cNvSpPr>
          <p:nvPr>
            <p:ph type="body" idx="4294967295"/>
          </p:nvPr>
        </p:nvSpPr>
        <p:spPr>
          <a:xfrm>
            <a:off x="685800" y="1371600"/>
            <a:ext cx="8001000" cy="5257800"/>
          </a:xfrm>
        </p:spPr>
        <p:txBody>
          <a:bodyPr/>
          <a:lstStyle/>
          <a:p>
            <a:r>
              <a:rPr lang="en-US" altLang="en-US" dirty="0"/>
              <a:t>The </a:t>
            </a:r>
            <a:r>
              <a:rPr lang="en-US" altLang="en-US" b="1" dirty="0"/>
              <a:t>curricular principles</a:t>
            </a:r>
            <a:r>
              <a:rPr lang="en-US" altLang="en-US" dirty="0"/>
              <a:t> relate to the scope, sequence, and length of courses in the program.</a:t>
            </a:r>
          </a:p>
          <a:p>
            <a:r>
              <a:rPr lang="en-US" altLang="en-US" dirty="0"/>
              <a:t>The </a:t>
            </a:r>
            <a:r>
              <a:rPr lang="en-US" altLang="en-US" b="1" dirty="0"/>
              <a:t>learner principles</a:t>
            </a:r>
            <a:r>
              <a:rPr lang="en-US" altLang="en-US" dirty="0"/>
              <a:t> relate to learner preparation, aptitude, and motivation.</a:t>
            </a:r>
            <a:endParaRPr lang="en-US" altLang="en-US" sz="2400" dirty="0"/>
          </a:p>
          <a:p>
            <a:r>
              <a:rPr lang="en-US" altLang="en-US" dirty="0"/>
              <a:t>The </a:t>
            </a:r>
            <a:r>
              <a:rPr lang="en-US" altLang="en-US" b="1" dirty="0"/>
              <a:t>instructional principles</a:t>
            </a:r>
            <a:r>
              <a:rPr lang="en-US" altLang="en-US" dirty="0"/>
              <a:t> relate to the effective combination of subject matter considerations, learner variables, pedagogical principles, and </a:t>
            </a:r>
            <a:r>
              <a:rPr lang="en-US" altLang="en-US" u="sng" dirty="0"/>
              <a:t>structured practice</a:t>
            </a:r>
            <a:r>
              <a:rPr lang="en-US" altLang="en-US" dirty="0"/>
              <a:t> with </a:t>
            </a:r>
            <a:r>
              <a:rPr lang="en-US" altLang="en-US" u="sng" dirty="0"/>
              <a:t>formative feedback</a:t>
            </a:r>
            <a:r>
              <a:rPr lang="en-US" altLang="en-US" dirty="0"/>
              <a:t> to the learner.</a:t>
            </a:r>
          </a:p>
        </p:txBody>
      </p:sp>
      <p:sp>
        <p:nvSpPr>
          <p:cNvPr id="2" name="Slide Number Placeholder 1">
            <a:extLst>
              <a:ext uri="{FF2B5EF4-FFF2-40B4-BE49-F238E27FC236}">
                <a16:creationId xmlns:a16="http://schemas.microsoft.com/office/drawing/2014/main" id="{AAE14CDC-049A-5F36-725B-C5301493DAA0}"/>
              </a:ext>
            </a:extLst>
          </p:cNvPr>
          <p:cNvSpPr>
            <a:spLocks noGrp="1"/>
          </p:cNvSpPr>
          <p:nvPr>
            <p:ph type="sldNum" sz="quarter" idx="12"/>
          </p:nvPr>
        </p:nvSpPr>
        <p:spPr/>
        <p:txBody>
          <a:bodyPr/>
          <a:lstStyle/>
          <a:p>
            <a:fld id="{F7427857-DD73-47CA-99E9-F5DAB2024AD8}" type="slidenum">
              <a:rPr lang="en-US" altLang="en-US" smtClean="0"/>
              <a:pPr/>
              <a:t>19</a:t>
            </a:fld>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B0F0">
            <a:alpha val="50000"/>
          </a:srgbClr>
        </a:solidFill>
        <a:effectLst/>
      </p:bgPr>
    </p:bg>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CB3F6E33-EAF9-5F20-33DD-6BCF772B8A5E}"/>
              </a:ext>
            </a:extLst>
          </p:cNvPr>
          <p:cNvSpPr>
            <a:spLocks noGrp="1"/>
          </p:cNvSpPr>
          <p:nvPr>
            <p:ph type="ctrTitle"/>
          </p:nvPr>
        </p:nvSpPr>
        <p:spPr>
          <a:xfrm>
            <a:off x="27878" y="152400"/>
            <a:ext cx="7772400" cy="3124200"/>
          </a:xfrm>
        </p:spPr>
        <p:txBody>
          <a:bodyPr/>
          <a:lstStyle/>
          <a:p>
            <a:pPr eaLnBrk="1" hangingPunct="1"/>
            <a:r>
              <a:rPr lang="en-US" altLang="en-US" dirty="0"/>
              <a:t>When Education is Changing, What Remains the Same?</a:t>
            </a:r>
            <a:endParaRPr lang="en-US" altLang="en-US" sz="3600" dirty="0"/>
          </a:p>
        </p:txBody>
      </p:sp>
      <p:sp>
        <p:nvSpPr>
          <p:cNvPr id="5123" name="Subtitle 2">
            <a:extLst>
              <a:ext uri="{FF2B5EF4-FFF2-40B4-BE49-F238E27FC236}">
                <a16:creationId xmlns:a16="http://schemas.microsoft.com/office/drawing/2014/main" id="{573BD120-155C-542A-5F94-79F21CCBF70E}"/>
              </a:ext>
            </a:extLst>
          </p:cNvPr>
          <p:cNvSpPr>
            <a:spLocks noGrp="1"/>
          </p:cNvSpPr>
          <p:nvPr>
            <p:ph type="subTitle" idx="1"/>
          </p:nvPr>
        </p:nvSpPr>
        <p:spPr>
          <a:xfrm>
            <a:off x="1371600" y="3048000"/>
            <a:ext cx="6400800" cy="3124200"/>
          </a:xfrm>
        </p:spPr>
        <p:txBody>
          <a:bodyPr/>
          <a:lstStyle/>
          <a:p>
            <a:pPr marL="457200" indent="-457200" algn="l" eaLnBrk="1" hangingPunct="1">
              <a:buFont typeface="+mj-lt"/>
              <a:buAutoNum type="arabicPeriod"/>
            </a:pPr>
            <a:r>
              <a:rPr lang="en-US" altLang="en-US" sz="3600" dirty="0">
                <a:solidFill>
                  <a:srgbClr val="595959"/>
                </a:solidFill>
              </a:rPr>
              <a:t>The complexity of </a:t>
            </a:r>
            <a:r>
              <a:rPr lang="en-US" altLang="en-US" sz="3600" u="sng" dirty="0">
                <a:solidFill>
                  <a:srgbClr val="595959"/>
                </a:solidFill>
              </a:rPr>
              <a:t>language</a:t>
            </a:r>
            <a:r>
              <a:rPr lang="en-US" altLang="en-US" sz="3600" dirty="0">
                <a:solidFill>
                  <a:srgbClr val="595959"/>
                </a:solidFill>
              </a:rPr>
              <a:t>.</a:t>
            </a:r>
          </a:p>
          <a:p>
            <a:pPr marL="457200" indent="-457200" algn="l" eaLnBrk="1" hangingPunct="1">
              <a:buFont typeface="+mj-lt"/>
              <a:buAutoNum type="arabicPeriod"/>
            </a:pPr>
            <a:r>
              <a:rPr lang="en-US" altLang="en-US" sz="3600" dirty="0">
                <a:solidFill>
                  <a:srgbClr val="595959"/>
                </a:solidFill>
              </a:rPr>
              <a:t>The nature of </a:t>
            </a:r>
            <a:r>
              <a:rPr lang="en-US" altLang="en-US" sz="3600" u="sng" dirty="0">
                <a:solidFill>
                  <a:srgbClr val="595959"/>
                </a:solidFill>
              </a:rPr>
              <a:t>learning</a:t>
            </a:r>
            <a:r>
              <a:rPr lang="en-US" altLang="en-US" sz="3600" dirty="0">
                <a:solidFill>
                  <a:srgbClr val="595959"/>
                </a:solidFill>
              </a:rPr>
              <a:t>.</a:t>
            </a:r>
          </a:p>
          <a:p>
            <a:pPr marL="457200" indent="-457200" algn="l" eaLnBrk="1" hangingPunct="1">
              <a:buFont typeface="+mj-lt"/>
              <a:buAutoNum type="arabicPeriod"/>
            </a:pPr>
            <a:r>
              <a:rPr lang="en-US" altLang="en-US" sz="3600" dirty="0">
                <a:solidFill>
                  <a:srgbClr val="595959"/>
                </a:solidFill>
              </a:rPr>
              <a:t>The challenges of </a:t>
            </a:r>
            <a:r>
              <a:rPr lang="en-US" altLang="en-US" sz="3600" u="sng" dirty="0">
                <a:solidFill>
                  <a:srgbClr val="595959"/>
                </a:solidFill>
              </a:rPr>
              <a:t>language teaching and learning</a:t>
            </a:r>
            <a:r>
              <a:rPr lang="en-US" altLang="en-US" sz="3600" dirty="0">
                <a:solidFill>
                  <a:srgbClr val="595959"/>
                </a:solidFill>
              </a:rPr>
              <a:t>.</a:t>
            </a:r>
          </a:p>
        </p:txBody>
      </p:sp>
      <p:sp>
        <p:nvSpPr>
          <p:cNvPr id="2" name="Slide Number Placeholder 1">
            <a:extLst>
              <a:ext uri="{FF2B5EF4-FFF2-40B4-BE49-F238E27FC236}">
                <a16:creationId xmlns:a16="http://schemas.microsoft.com/office/drawing/2014/main" id="{C545FFC4-08F7-25D3-732C-E7E5068AF22D}"/>
              </a:ext>
            </a:extLst>
          </p:cNvPr>
          <p:cNvSpPr>
            <a:spLocks noGrp="1"/>
          </p:cNvSpPr>
          <p:nvPr>
            <p:ph type="sldNum" sz="quarter" idx="12"/>
          </p:nvPr>
        </p:nvSpPr>
        <p:spPr/>
        <p:txBody>
          <a:bodyPr/>
          <a:lstStyle/>
          <a:p>
            <a:fld id="{DDF5D26B-8888-455B-9EAC-6787370C4BB5}" type="slidenum">
              <a:rPr lang="en-US" altLang="en-US" smtClean="0"/>
              <a:pPr/>
              <a:t>2</a:t>
            </a:fld>
            <a:endParaRPr lang="en-US" altLang="en-US"/>
          </a:p>
        </p:txBody>
      </p:sp>
    </p:spTree>
    <p:extLst>
      <p:ext uri="{BB962C8B-B14F-4D97-AF65-F5344CB8AC3E}">
        <p14:creationId xmlns:p14="http://schemas.microsoft.com/office/powerpoint/2010/main" val="7640612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F9DD4-D751-358A-B29D-033E7007EA74}"/>
              </a:ext>
            </a:extLst>
          </p:cNvPr>
          <p:cNvSpPr>
            <a:spLocks noGrp="1"/>
          </p:cNvSpPr>
          <p:nvPr>
            <p:ph type="title"/>
          </p:nvPr>
        </p:nvSpPr>
        <p:spPr>
          <a:xfrm>
            <a:off x="457200" y="274638"/>
            <a:ext cx="8229600" cy="6354762"/>
          </a:xfrm>
        </p:spPr>
        <p:txBody>
          <a:bodyPr>
            <a:noAutofit/>
          </a:bodyPr>
          <a:lstStyle/>
          <a:p>
            <a:pPr algn="l"/>
            <a:r>
              <a:rPr lang="en-US" dirty="0"/>
              <a:t>All of these principles of advanced language learning have an impact on the time required to learn another language. </a:t>
            </a:r>
            <a:br>
              <a:rPr lang="en-US" dirty="0"/>
            </a:br>
            <a:br>
              <a:rPr lang="en-US" dirty="0"/>
            </a:br>
            <a:r>
              <a:rPr lang="en-US" dirty="0"/>
              <a:t>And the </a:t>
            </a:r>
            <a:r>
              <a:rPr lang="en-US" u="sng" dirty="0"/>
              <a:t>time spent</a:t>
            </a:r>
            <a:r>
              <a:rPr lang="en-US" dirty="0"/>
              <a:t> productively on learning has a greater impact on learning than does any other variable.</a:t>
            </a:r>
          </a:p>
        </p:txBody>
      </p:sp>
      <p:sp>
        <p:nvSpPr>
          <p:cNvPr id="3" name="Slide Number Placeholder 2">
            <a:extLst>
              <a:ext uri="{FF2B5EF4-FFF2-40B4-BE49-F238E27FC236}">
                <a16:creationId xmlns:a16="http://schemas.microsoft.com/office/drawing/2014/main" id="{0154A60E-E221-357B-4832-8CA03D231078}"/>
              </a:ext>
            </a:extLst>
          </p:cNvPr>
          <p:cNvSpPr>
            <a:spLocks noGrp="1"/>
          </p:cNvSpPr>
          <p:nvPr>
            <p:ph type="sldNum" sz="quarter" idx="12"/>
          </p:nvPr>
        </p:nvSpPr>
        <p:spPr/>
        <p:txBody>
          <a:bodyPr/>
          <a:lstStyle/>
          <a:p>
            <a:fld id="{3A047A67-F49B-450D-A14D-103300142B91}" type="slidenum">
              <a:rPr lang="en-US" altLang="en-US" smtClean="0"/>
              <a:pPr/>
              <a:t>20</a:t>
            </a:fld>
            <a:endParaRPr lang="en-US" altLang="en-US"/>
          </a:p>
        </p:txBody>
      </p:sp>
    </p:spTree>
    <p:extLst>
      <p:ext uri="{BB962C8B-B14F-4D97-AF65-F5344CB8AC3E}">
        <p14:creationId xmlns:p14="http://schemas.microsoft.com/office/powerpoint/2010/main" val="33782707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63B54881-1176-F96F-E71F-4180EB75FBB7}"/>
              </a:ext>
            </a:extLst>
          </p:cNvPr>
          <p:cNvSpPr>
            <a:spLocks noGrp="1" noChangeArrowheads="1"/>
          </p:cNvSpPr>
          <p:nvPr>
            <p:ph type="title"/>
          </p:nvPr>
        </p:nvSpPr>
        <p:spPr>
          <a:xfrm>
            <a:off x="457200" y="274638"/>
            <a:ext cx="8229600" cy="1325562"/>
          </a:xfrm>
        </p:spPr>
        <p:txBody>
          <a:bodyPr>
            <a:noAutofit/>
          </a:bodyPr>
          <a:lstStyle/>
          <a:p>
            <a:r>
              <a:rPr lang="en-US" altLang="en-US" sz="4000" dirty="0"/>
              <a:t>International Research on</a:t>
            </a:r>
            <a:br>
              <a:rPr lang="en-US" altLang="en-US" sz="4000" dirty="0"/>
            </a:br>
            <a:r>
              <a:rPr lang="en-US" altLang="en-US" sz="4000" dirty="0"/>
              <a:t>Learning French</a:t>
            </a:r>
          </a:p>
        </p:txBody>
      </p:sp>
      <p:sp>
        <p:nvSpPr>
          <p:cNvPr id="8195" name="Rectangle 3">
            <a:extLst>
              <a:ext uri="{FF2B5EF4-FFF2-40B4-BE49-F238E27FC236}">
                <a16:creationId xmlns:a16="http://schemas.microsoft.com/office/drawing/2014/main" id="{E5CEBF8C-759E-EE9F-916A-4C2512C72CD9}"/>
              </a:ext>
            </a:extLst>
          </p:cNvPr>
          <p:cNvSpPr>
            <a:spLocks noGrp="1" noChangeArrowheads="1"/>
          </p:cNvSpPr>
          <p:nvPr>
            <p:ph type="body" idx="1"/>
          </p:nvPr>
        </p:nvSpPr>
        <p:spPr>
          <a:xfrm>
            <a:off x="457200" y="1600200"/>
            <a:ext cx="8229600" cy="4983162"/>
          </a:xfrm>
        </p:spPr>
        <p:txBody>
          <a:bodyPr/>
          <a:lstStyle/>
          <a:p>
            <a:pPr>
              <a:lnSpc>
                <a:spcPct val="90000"/>
              </a:lnSpc>
            </a:pPr>
            <a:r>
              <a:rPr lang="en-US" altLang="en-US" dirty="0"/>
              <a:t>John B. Carroll, </a:t>
            </a:r>
            <a:r>
              <a:rPr lang="en-US" altLang="en-US" i="1" dirty="0"/>
              <a:t>The Teaching of French in Eight Countries</a:t>
            </a:r>
            <a:r>
              <a:rPr lang="en-US" altLang="en-US" dirty="0"/>
              <a:t> (International Studies in Evaluation V) John Wiley &amp; Sons, New York (1975).</a:t>
            </a:r>
          </a:p>
          <a:p>
            <a:pPr lvl="1">
              <a:lnSpc>
                <a:spcPct val="90000"/>
              </a:lnSpc>
            </a:pPr>
            <a:r>
              <a:rPr lang="en-US" altLang="en-US" dirty="0"/>
              <a:t>This massive study tested over 30,000 language learners.</a:t>
            </a:r>
          </a:p>
          <a:p>
            <a:pPr lvl="1">
              <a:lnSpc>
                <a:spcPct val="90000"/>
              </a:lnSpc>
            </a:pPr>
            <a:r>
              <a:rPr lang="en-US" altLang="en-US" dirty="0"/>
              <a:t>It tested for the effect of various teaching methods, but found that </a:t>
            </a:r>
            <a:r>
              <a:rPr lang="en-US" altLang="en-US" dirty="0">
                <a:highlight>
                  <a:srgbClr val="FFFF00"/>
                </a:highlight>
              </a:rPr>
              <a:t>“… the primary factor in the attainment of proficiency in French (and presumably, any foreign language) is the amount of instructional time provided.”</a:t>
            </a:r>
            <a:r>
              <a:rPr lang="en-US" altLang="en-US" dirty="0"/>
              <a:t>  [Page 276]</a:t>
            </a:r>
          </a:p>
        </p:txBody>
      </p:sp>
      <p:sp>
        <p:nvSpPr>
          <p:cNvPr id="2" name="Slide Number Placeholder 1">
            <a:extLst>
              <a:ext uri="{FF2B5EF4-FFF2-40B4-BE49-F238E27FC236}">
                <a16:creationId xmlns:a16="http://schemas.microsoft.com/office/drawing/2014/main" id="{60DE6C8D-7396-5AC2-79F4-E58BFD2E2D66}"/>
              </a:ext>
            </a:extLst>
          </p:cNvPr>
          <p:cNvSpPr>
            <a:spLocks noGrp="1"/>
          </p:cNvSpPr>
          <p:nvPr>
            <p:ph type="sldNum" sz="quarter" idx="12"/>
          </p:nvPr>
        </p:nvSpPr>
        <p:spPr/>
        <p:txBody>
          <a:bodyPr/>
          <a:lstStyle/>
          <a:p>
            <a:fld id="{3A047A67-F49B-450D-A14D-103300142B91}" type="slidenum">
              <a:rPr lang="en-US" altLang="en-US" smtClean="0"/>
              <a:pPr/>
              <a:t>21</a:t>
            </a:fld>
            <a:endParaRPr lang="en-US" altLang="en-US"/>
          </a:p>
        </p:txBody>
      </p:sp>
    </p:spTree>
    <p:extLst>
      <p:ext uri="{BB962C8B-B14F-4D97-AF65-F5344CB8AC3E}">
        <p14:creationId xmlns:p14="http://schemas.microsoft.com/office/powerpoint/2010/main" val="38710663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587284B6-A7D4-F4E0-DDED-665092D16E60}"/>
              </a:ext>
            </a:extLst>
          </p:cNvPr>
          <p:cNvSpPr>
            <a:spLocks noGrp="1" noChangeArrowheads="1"/>
          </p:cNvSpPr>
          <p:nvPr>
            <p:ph type="title"/>
          </p:nvPr>
        </p:nvSpPr>
        <p:spPr>
          <a:xfrm>
            <a:off x="457200" y="274638"/>
            <a:ext cx="8229600" cy="1249362"/>
          </a:xfrm>
        </p:spPr>
        <p:txBody>
          <a:bodyPr/>
          <a:lstStyle/>
          <a:p>
            <a:r>
              <a:rPr lang="en-US" altLang="en-US" sz="4000" dirty="0"/>
              <a:t>International Research on</a:t>
            </a:r>
            <a:br>
              <a:rPr lang="en-US" altLang="en-US" sz="4000" dirty="0"/>
            </a:br>
            <a:r>
              <a:rPr lang="en-US" altLang="en-US" sz="4000" dirty="0"/>
              <a:t>Learning English</a:t>
            </a:r>
          </a:p>
        </p:txBody>
      </p:sp>
      <p:sp>
        <p:nvSpPr>
          <p:cNvPr id="10243" name="Rectangle 3">
            <a:extLst>
              <a:ext uri="{FF2B5EF4-FFF2-40B4-BE49-F238E27FC236}">
                <a16:creationId xmlns:a16="http://schemas.microsoft.com/office/drawing/2014/main" id="{01B73D17-95CE-7D40-A9DC-87A46446B5B3}"/>
              </a:ext>
            </a:extLst>
          </p:cNvPr>
          <p:cNvSpPr>
            <a:spLocks noGrp="1" noChangeArrowheads="1"/>
          </p:cNvSpPr>
          <p:nvPr>
            <p:ph type="body" idx="1"/>
          </p:nvPr>
        </p:nvSpPr>
        <p:spPr>
          <a:xfrm>
            <a:off x="457200" y="1676400"/>
            <a:ext cx="8229600" cy="5181600"/>
          </a:xfrm>
        </p:spPr>
        <p:txBody>
          <a:bodyPr/>
          <a:lstStyle/>
          <a:p>
            <a:r>
              <a:rPr lang="en-US" altLang="en-US" sz="2800" dirty="0"/>
              <a:t>G. Bonnet, et al.  </a:t>
            </a:r>
            <a:r>
              <a:rPr lang="en-US" altLang="en-US" sz="2800" i="1" dirty="0"/>
              <a:t>The Assessment of Pupils’ skills in English in Eight European Countries:  2002.  </a:t>
            </a:r>
            <a:r>
              <a:rPr lang="en-US" altLang="en-US" sz="2800" dirty="0"/>
              <a:t>European Network of Policy makers for the Evaluation of Education Systems (2004).</a:t>
            </a:r>
          </a:p>
          <a:p>
            <a:pPr lvl="1"/>
            <a:r>
              <a:rPr lang="en-US" altLang="en-US" sz="2400" dirty="0"/>
              <a:t>Students from those nations with mandatory English instruction, where there is more contact with (and more time spent using) English have higher levels of competence in English.</a:t>
            </a:r>
          </a:p>
          <a:p>
            <a:pPr lvl="1"/>
            <a:r>
              <a:rPr lang="en-US" altLang="en-US" sz="2400" dirty="0"/>
              <a:t>When classroom instruction is combined with a language-rich environment, </a:t>
            </a:r>
            <a:r>
              <a:rPr lang="en-US" altLang="en-US" sz="2400" dirty="0">
                <a:highlight>
                  <a:srgbClr val="FFFF00"/>
                </a:highlight>
              </a:rPr>
              <a:t>time spent using the language in and out of the classroom is more important than the teaching methods used in the classroom.</a:t>
            </a:r>
          </a:p>
        </p:txBody>
      </p:sp>
      <p:sp>
        <p:nvSpPr>
          <p:cNvPr id="2" name="Slide Number Placeholder 1">
            <a:extLst>
              <a:ext uri="{FF2B5EF4-FFF2-40B4-BE49-F238E27FC236}">
                <a16:creationId xmlns:a16="http://schemas.microsoft.com/office/drawing/2014/main" id="{066B7CDF-8395-5632-0A1B-42B7F4C139A8}"/>
              </a:ext>
            </a:extLst>
          </p:cNvPr>
          <p:cNvSpPr>
            <a:spLocks noGrp="1"/>
          </p:cNvSpPr>
          <p:nvPr>
            <p:ph type="sldNum" sz="quarter" idx="12"/>
          </p:nvPr>
        </p:nvSpPr>
        <p:spPr/>
        <p:txBody>
          <a:bodyPr/>
          <a:lstStyle/>
          <a:p>
            <a:fld id="{3A047A67-F49B-450D-A14D-103300142B91}" type="slidenum">
              <a:rPr lang="en-US" altLang="en-US" smtClean="0"/>
              <a:pPr/>
              <a:t>22</a:t>
            </a:fld>
            <a:endParaRPr lang="en-US" altLang="en-US"/>
          </a:p>
        </p:txBody>
      </p:sp>
    </p:spTree>
    <p:extLst>
      <p:ext uri="{BB962C8B-B14F-4D97-AF65-F5344CB8AC3E}">
        <p14:creationId xmlns:p14="http://schemas.microsoft.com/office/powerpoint/2010/main" val="31114397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E0C95-5FDF-2F5F-5BE5-483719612CE4}"/>
              </a:ext>
            </a:extLst>
          </p:cNvPr>
          <p:cNvSpPr>
            <a:spLocks noGrp="1"/>
          </p:cNvSpPr>
          <p:nvPr>
            <p:ph type="title"/>
          </p:nvPr>
        </p:nvSpPr>
        <p:spPr>
          <a:xfrm>
            <a:off x="427463" y="305072"/>
            <a:ext cx="8229600" cy="1447800"/>
          </a:xfrm>
        </p:spPr>
        <p:txBody>
          <a:bodyPr/>
          <a:lstStyle/>
          <a:p>
            <a:pPr algn="l"/>
            <a:r>
              <a:rPr lang="en-US" dirty="0"/>
              <a:t>But is spending time “using the language” all that is required? </a:t>
            </a:r>
          </a:p>
        </p:txBody>
      </p:sp>
      <p:sp>
        <p:nvSpPr>
          <p:cNvPr id="3" name="Content Placeholder 2">
            <a:extLst>
              <a:ext uri="{FF2B5EF4-FFF2-40B4-BE49-F238E27FC236}">
                <a16:creationId xmlns:a16="http://schemas.microsoft.com/office/drawing/2014/main" id="{F553F4AC-C77E-99BF-1DA6-A3F175AF65C4}"/>
              </a:ext>
            </a:extLst>
          </p:cNvPr>
          <p:cNvSpPr>
            <a:spLocks noGrp="1"/>
          </p:cNvSpPr>
          <p:nvPr>
            <p:ph idx="1"/>
          </p:nvPr>
        </p:nvSpPr>
        <p:spPr>
          <a:xfrm>
            <a:off x="453483" y="1828800"/>
            <a:ext cx="8229600" cy="4724128"/>
          </a:xfrm>
        </p:spPr>
        <p:txBody>
          <a:bodyPr>
            <a:noAutofit/>
          </a:bodyPr>
          <a:lstStyle/>
          <a:p>
            <a:r>
              <a:rPr lang="en-US" dirty="0"/>
              <a:t>Time is a necessary, but not sufficient component of learning.</a:t>
            </a:r>
          </a:p>
          <a:p>
            <a:pPr lvl="1"/>
            <a:r>
              <a:rPr lang="en-US" dirty="0"/>
              <a:t>Devoting time to study is required, but spending time doing the wrong things doesn’t help.</a:t>
            </a:r>
          </a:p>
          <a:p>
            <a:r>
              <a:rPr lang="en-US" dirty="0"/>
              <a:t>The 10,000-hour rule does not guarantee success.</a:t>
            </a:r>
          </a:p>
          <a:p>
            <a:r>
              <a:rPr lang="en-US" dirty="0"/>
              <a:t>Research has revealed what else is required to develop advanced levels of ability.</a:t>
            </a:r>
          </a:p>
        </p:txBody>
      </p:sp>
      <p:sp>
        <p:nvSpPr>
          <p:cNvPr id="4" name="Slide Number Placeholder 3">
            <a:extLst>
              <a:ext uri="{FF2B5EF4-FFF2-40B4-BE49-F238E27FC236}">
                <a16:creationId xmlns:a16="http://schemas.microsoft.com/office/drawing/2014/main" id="{4F742EB4-564F-0761-069B-AAFFE837DF86}"/>
              </a:ext>
            </a:extLst>
          </p:cNvPr>
          <p:cNvSpPr>
            <a:spLocks noGrp="1"/>
          </p:cNvSpPr>
          <p:nvPr>
            <p:ph type="sldNum" sz="quarter" idx="12"/>
          </p:nvPr>
        </p:nvSpPr>
        <p:spPr/>
        <p:txBody>
          <a:bodyPr/>
          <a:lstStyle/>
          <a:p>
            <a:fld id="{3A047A67-F49B-450D-A14D-103300142B91}" type="slidenum">
              <a:rPr lang="en-US" altLang="en-US" smtClean="0"/>
              <a:pPr/>
              <a:t>23</a:t>
            </a:fld>
            <a:endParaRPr lang="en-US" altLang="en-US"/>
          </a:p>
        </p:txBody>
      </p:sp>
    </p:spTree>
    <p:extLst>
      <p:ext uri="{BB962C8B-B14F-4D97-AF65-F5344CB8AC3E}">
        <p14:creationId xmlns:p14="http://schemas.microsoft.com/office/powerpoint/2010/main" val="19242312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BD241-3685-A07E-34FE-2B6F32DDFBF4}"/>
              </a:ext>
            </a:extLst>
          </p:cNvPr>
          <p:cNvSpPr>
            <a:spLocks noGrp="1"/>
          </p:cNvSpPr>
          <p:nvPr>
            <p:ph type="title"/>
          </p:nvPr>
        </p:nvSpPr>
        <p:spPr>
          <a:xfrm>
            <a:off x="457200" y="274638"/>
            <a:ext cx="8229600" cy="2468562"/>
          </a:xfrm>
        </p:spPr>
        <p:txBody>
          <a:bodyPr/>
          <a:lstStyle/>
          <a:p>
            <a:r>
              <a:rPr lang="en-US" i="1" dirty="0"/>
              <a:t>PEAK: Secrets from the New Science of Expertise</a:t>
            </a:r>
            <a:br>
              <a:rPr lang="en-US" sz="3200" i="1" dirty="0"/>
            </a:br>
            <a:r>
              <a:rPr lang="en-US" sz="3200" dirty="0"/>
              <a:t>Anders Ericsson (and Robert Pool), 2016.</a:t>
            </a:r>
          </a:p>
        </p:txBody>
      </p:sp>
      <p:sp>
        <p:nvSpPr>
          <p:cNvPr id="3" name="Content Placeholder 2">
            <a:extLst>
              <a:ext uri="{FF2B5EF4-FFF2-40B4-BE49-F238E27FC236}">
                <a16:creationId xmlns:a16="http://schemas.microsoft.com/office/drawing/2014/main" id="{604B8E1F-4163-E932-DB61-A54C319EEF84}"/>
              </a:ext>
            </a:extLst>
          </p:cNvPr>
          <p:cNvSpPr>
            <a:spLocks noGrp="1"/>
          </p:cNvSpPr>
          <p:nvPr>
            <p:ph idx="1"/>
          </p:nvPr>
        </p:nvSpPr>
        <p:spPr>
          <a:xfrm>
            <a:off x="457200" y="2514600"/>
            <a:ext cx="8229600" cy="3886200"/>
          </a:xfrm>
        </p:spPr>
        <p:txBody>
          <a:bodyPr/>
          <a:lstStyle/>
          <a:p>
            <a:r>
              <a:rPr lang="en-US" dirty="0"/>
              <a:t>Anders Ericsson’s spent 30 years researching how people learn.</a:t>
            </a:r>
          </a:p>
          <a:p>
            <a:r>
              <a:rPr lang="en-US" dirty="0"/>
              <a:t>His research shows that:</a:t>
            </a:r>
          </a:p>
          <a:p>
            <a:pPr lvl="1"/>
            <a:r>
              <a:rPr lang="en-US" dirty="0"/>
              <a:t>Time on task is required, AND how that time is used is crucial.</a:t>
            </a:r>
          </a:p>
          <a:p>
            <a:pPr lvl="1"/>
            <a:r>
              <a:rPr lang="en-US" dirty="0"/>
              <a:t>“</a:t>
            </a:r>
            <a:r>
              <a:rPr lang="en-US" b="1" dirty="0"/>
              <a:t>Deliberate Practice</a:t>
            </a:r>
            <a:r>
              <a:rPr lang="en-US" dirty="0"/>
              <a:t>”, which is different from other sorts of purposeful practice, </a:t>
            </a:r>
            <a:r>
              <a:rPr lang="en-US" b="1" dirty="0"/>
              <a:t>is essential</a:t>
            </a:r>
            <a:r>
              <a:rPr lang="en-US" dirty="0"/>
              <a:t>.</a:t>
            </a:r>
          </a:p>
        </p:txBody>
      </p:sp>
      <p:sp>
        <p:nvSpPr>
          <p:cNvPr id="4" name="Slide Number Placeholder 3">
            <a:extLst>
              <a:ext uri="{FF2B5EF4-FFF2-40B4-BE49-F238E27FC236}">
                <a16:creationId xmlns:a16="http://schemas.microsoft.com/office/drawing/2014/main" id="{F27A0BD3-4054-1729-B634-7109388C12C4}"/>
              </a:ext>
            </a:extLst>
          </p:cNvPr>
          <p:cNvSpPr>
            <a:spLocks noGrp="1"/>
          </p:cNvSpPr>
          <p:nvPr>
            <p:ph type="sldNum" sz="quarter" idx="12"/>
          </p:nvPr>
        </p:nvSpPr>
        <p:spPr/>
        <p:txBody>
          <a:bodyPr/>
          <a:lstStyle/>
          <a:p>
            <a:fld id="{3A047A67-F49B-450D-A14D-103300142B91}" type="slidenum">
              <a:rPr lang="en-US" altLang="en-US" smtClean="0"/>
              <a:pPr/>
              <a:t>24</a:t>
            </a:fld>
            <a:endParaRPr lang="en-US" altLang="en-US"/>
          </a:p>
        </p:txBody>
      </p:sp>
    </p:spTree>
    <p:extLst>
      <p:ext uri="{BB962C8B-B14F-4D97-AF65-F5344CB8AC3E}">
        <p14:creationId xmlns:p14="http://schemas.microsoft.com/office/powerpoint/2010/main" val="39034030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82B7F-6EE4-A250-EA3E-010C0781C68D}"/>
              </a:ext>
            </a:extLst>
          </p:cNvPr>
          <p:cNvSpPr>
            <a:spLocks noGrp="1"/>
          </p:cNvSpPr>
          <p:nvPr>
            <p:ph type="title"/>
          </p:nvPr>
        </p:nvSpPr>
        <p:spPr>
          <a:xfrm>
            <a:off x="457200" y="274638"/>
            <a:ext cx="8229600" cy="882649"/>
          </a:xfrm>
        </p:spPr>
        <p:txBody>
          <a:bodyPr/>
          <a:lstStyle/>
          <a:p>
            <a:r>
              <a:rPr lang="en-US" dirty="0"/>
              <a:t>Deliberate Practice…</a:t>
            </a:r>
          </a:p>
        </p:txBody>
      </p:sp>
      <p:sp>
        <p:nvSpPr>
          <p:cNvPr id="3" name="Content Placeholder 2">
            <a:extLst>
              <a:ext uri="{FF2B5EF4-FFF2-40B4-BE49-F238E27FC236}">
                <a16:creationId xmlns:a16="http://schemas.microsoft.com/office/drawing/2014/main" id="{9C241A07-62AC-6126-D6C5-464EBD82D9B0}"/>
              </a:ext>
            </a:extLst>
          </p:cNvPr>
          <p:cNvSpPr>
            <a:spLocks noGrp="1"/>
          </p:cNvSpPr>
          <p:nvPr>
            <p:ph idx="1"/>
          </p:nvPr>
        </p:nvSpPr>
        <p:spPr>
          <a:xfrm>
            <a:off x="457200" y="1143651"/>
            <a:ext cx="8229600" cy="5287962"/>
          </a:xfrm>
        </p:spPr>
        <p:txBody>
          <a:bodyPr/>
          <a:lstStyle/>
          <a:p>
            <a:pPr marL="514350" indent="-514350">
              <a:buFont typeface="+mj-lt"/>
              <a:buAutoNum type="arabicPeriod"/>
            </a:pPr>
            <a:r>
              <a:rPr lang="en-US" dirty="0"/>
              <a:t>can only take place in a field that has “objective criteria for superior performance.” </a:t>
            </a:r>
          </a:p>
          <a:p>
            <a:pPr marL="514350" indent="-514350">
              <a:buFont typeface="+mj-lt"/>
              <a:buAutoNum type="arabicPeriod"/>
            </a:pPr>
            <a:r>
              <a:rPr lang="en-US" dirty="0"/>
              <a:t>“requires a teacher who can provide [individualized] practice activities … that are both purposeful and </a:t>
            </a:r>
            <a:r>
              <a:rPr lang="en-US" i="1" dirty="0"/>
              <a:t>informed.”</a:t>
            </a:r>
          </a:p>
          <a:p>
            <a:pPr marL="514350" indent="-514350">
              <a:buFont typeface="+mj-lt"/>
              <a:buAutoNum type="arabicPeriod"/>
            </a:pPr>
            <a:r>
              <a:rPr lang="en-US" dirty="0"/>
              <a:t>should have a practice regimen “designed by and overseen by a teacher or coach who is familiar with the abilities of expert performers and how those abilities can be developed.”</a:t>
            </a:r>
          </a:p>
        </p:txBody>
      </p:sp>
      <p:sp>
        <p:nvSpPr>
          <p:cNvPr id="4" name="Slide Number Placeholder 3">
            <a:extLst>
              <a:ext uri="{FF2B5EF4-FFF2-40B4-BE49-F238E27FC236}">
                <a16:creationId xmlns:a16="http://schemas.microsoft.com/office/drawing/2014/main" id="{A21FB854-7D0B-ECFC-C07F-28BFBF80E71F}"/>
              </a:ext>
            </a:extLst>
          </p:cNvPr>
          <p:cNvSpPr>
            <a:spLocks noGrp="1"/>
          </p:cNvSpPr>
          <p:nvPr>
            <p:ph type="sldNum" sz="quarter" idx="12"/>
          </p:nvPr>
        </p:nvSpPr>
        <p:spPr/>
        <p:txBody>
          <a:bodyPr/>
          <a:lstStyle/>
          <a:p>
            <a:fld id="{3A047A67-F49B-450D-A14D-103300142B91}" type="slidenum">
              <a:rPr lang="en-US" altLang="en-US" smtClean="0"/>
              <a:pPr/>
              <a:t>25</a:t>
            </a:fld>
            <a:endParaRPr lang="en-US" altLang="en-US"/>
          </a:p>
        </p:txBody>
      </p:sp>
    </p:spTree>
    <p:extLst>
      <p:ext uri="{BB962C8B-B14F-4D97-AF65-F5344CB8AC3E}">
        <p14:creationId xmlns:p14="http://schemas.microsoft.com/office/powerpoint/2010/main" val="40324423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82B7F-6EE4-A250-EA3E-010C0781C68D}"/>
              </a:ext>
            </a:extLst>
          </p:cNvPr>
          <p:cNvSpPr>
            <a:spLocks noGrp="1"/>
          </p:cNvSpPr>
          <p:nvPr>
            <p:ph type="title"/>
          </p:nvPr>
        </p:nvSpPr>
        <p:spPr>
          <a:xfrm>
            <a:off x="457200" y="381000"/>
            <a:ext cx="8229600" cy="1143000"/>
          </a:xfrm>
        </p:spPr>
        <p:txBody>
          <a:bodyPr/>
          <a:lstStyle/>
          <a:p>
            <a:r>
              <a:rPr lang="en-US" dirty="0"/>
              <a:t>Deliberate Practice… (Continued)</a:t>
            </a:r>
          </a:p>
        </p:txBody>
      </p:sp>
      <p:sp>
        <p:nvSpPr>
          <p:cNvPr id="3" name="Content Placeholder 2">
            <a:extLst>
              <a:ext uri="{FF2B5EF4-FFF2-40B4-BE49-F238E27FC236}">
                <a16:creationId xmlns:a16="http://schemas.microsoft.com/office/drawing/2014/main" id="{9C241A07-62AC-6126-D6C5-464EBD82D9B0}"/>
              </a:ext>
            </a:extLst>
          </p:cNvPr>
          <p:cNvSpPr>
            <a:spLocks noGrp="1"/>
          </p:cNvSpPr>
          <p:nvPr>
            <p:ph idx="1"/>
          </p:nvPr>
        </p:nvSpPr>
        <p:spPr>
          <a:xfrm>
            <a:off x="533400" y="1295400"/>
            <a:ext cx="8229600" cy="5287962"/>
          </a:xfrm>
        </p:spPr>
        <p:txBody>
          <a:bodyPr/>
          <a:lstStyle/>
          <a:p>
            <a:pPr marL="514350" indent="-514350">
              <a:buFont typeface="+mj-lt"/>
              <a:buAutoNum type="arabicPeriod" startAt="4"/>
            </a:pPr>
            <a:r>
              <a:rPr lang="en-US" dirty="0"/>
              <a:t>“takes place outside of one’s comfort zone and requires a student to constantly try things that are just beyond his or her current abilities.”</a:t>
            </a:r>
          </a:p>
          <a:p>
            <a:pPr marL="514350" indent="-514350">
              <a:buFont typeface="+mj-lt"/>
              <a:buAutoNum type="arabicPeriod" startAt="4"/>
            </a:pPr>
            <a:r>
              <a:rPr lang="en-US" dirty="0"/>
              <a:t>“involves well-defined, specific goals and often involves improving some aspect of the target performance; it is not aimed at some vague overall improvement.”</a:t>
            </a:r>
          </a:p>
          <a:p>
            <a:pPr marL="514350" indent="-514350">
              <a:buFont typeface="+mj-lt"/>
              <a:buAutoNum type="arabicPeriod" startAt="4"/>
            </a:pPr>
            <a:r>
              <a:rPr lang="en-US" dirty="0"/>
              <a:t>“requires a person’s full attention and conscious actions.”</a:t>
            </a:r>
          </a:p>
        </p:txBody>
      </p:sp>
      <p:sp>
        <p:nvSpPr>
          <p:cNvPr id="4" name="Slide Number Placeholder 3">
            <a:extLst>
              <a:ext uri="{FF2B5EF4-FFF2-40B4-BE49-F238E27FC236}">
                <a16:creationId xmlns:a16="http://schemas.microsoft.com/office/drawing/2014/main" id="{7B6F6CA0-1577-5752-952B-D31B8E53AD42}"/>
              </a:ext>
            </a:extLst>
          </p:cNvPr>
          <p:cNvSpPr>
            <a:spLocks noGrp="1"/>
          </p:cNvSpPr>
          <p:nvPr>
            <p:ph type="sldNum" sz="quarter" idx="12"/>
          </p:nvPr>
        </p:nvSpPr>
        <p:spPr/>
        <p:txBody>
          <a:bodyPr/>
          <a:lstStyle/>
          <a:p>
            <a:fld id="{3A047A67-F49B-450D-A14D-103300142B91}" type="slidenum">
              <a:rPr lang="en-US" altLang="en-US" smtClean="0"/>
              <a:pPr/>
              <a:t>26</a:t>
            </a:fld>
            <a:endParaRPr lang="en-US" altLang="en-US"/>
          </a:p>
        </p:txBody>
      </p:sp>
    </p:spTree>
    <p:extLst>
      <p:ext uri="{BB962C8B-B14F-4D97-AF65-F5344CB8AC3E}">
        <p14:creationId xmlns:p14="http://schemas.microsoft.com/office/powerpoint/2010/main" val="29690863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82B7F-6EE4-A250-EA3E-010C0781C68D}"/>
              </a:ext>
            </a:extLst>
          </p:cNvPr>
          <p:cNvSpPr>
            <a:spLocks noGrp="1"/>
          </p:cNvSpPr>
          <p:nvPr>
            <p:ph type="title"/>
          </p:nvPr>
        </p:nvSpPr>
        <p:spPr>
          <a:xfrm>
            <a:off x="457200" y="381000"/>
            <a:ext cx="8229600" cy="1143000"/>
          </a:xfrm>
        </p:spPr>
        <p:txBody>
          <a:bodyPr/>
          <a:lstStyle/>
          <a:p>
            <a:r>
              <a:rPr lang="en-US" dirty="0"/>
              <a:t>Deliberate Practice… (Continued)</a:t>
            </a:r>
          </a:p>
        </p:txBody>
      </p:sp>
      <p:sp>
        <p:nvSpPr>
          <p:cNvPr id="3" name="Content Placeholder 2">
            <a:extLst>
              <a:ext uri="{FF2B5EF4-FFF2-40B4-BE49-F238E27FC236}">
                <a16:creationId xmlns:a16="http://schemas.microsoft.com/office/drawing/2014/main" id="{9C241A07-62AC-6126-D6C5-464EBD82D9B0}"/>
              </a:ext>
            </a:extLst>
          </p:cNvPr>
          <p:cNvSpPr>
            <a:spLocks noGrp="1"/>
          </p:cNvSpPr>
          <p:nvPr>
            <p:ph idx="1"/>
          </p:nvPr>
        </p:nvSpPr>
        <p:spPr>
          <a:xfrm>
            <a:off x="533400" y="1752600"/>
            <a:ext cx="8229600" cy="4830762"/>
          </a:xfrm>
        </p:spPr>
        <p:txBody>
          <a:bodyPr/>
          <a:lstStyle/>
          <a:p>
            <a:pPr marL="514350" indent="-514350">
              <a:buFont typeface="+mj-lt"/>
              <a:buAutoNum type="arabicPeriod" startAt="7"/>
            </a:pPr>
            <a:r>
              <a:rPr lang="en-US" dirty="0"/>
              <a:t>“involves feedback [from the teacher] and modification of [the learner’s] efforts in response to that feedback.”</a:t>
            </a:r>
          </a:p>
          <a:p>
            <a:pPr marL="514350" indent="-514350">
              <a:buFont typeface="+mj-lt"/>
              <a:buAutoNum type="arabicPeriod" startAt="7"/>
            </a:pPr>
            <a:r>
              <a:rPr lang="en-US" dirty="0"/>
              <a:t>“produces and depends on effective mental representations. Improving performance goes hand in hand with improving mental representations…[because they] make it possible to monitor how one is doing….”</a:t>
            </a:r>
          </a:p>
        </p:txBody>
      </p:sp>
      <p:sp>
        <p:nvSpPr>
          <p:cNvPr id="4" name="Slide Number Placeholder 3">
            <a:extLst>
              <a:ext uri="{FF2B5EF4-FFF2-40B4-BE49-F238E27FC236}">
                <a16:creationId xmlns:a16="http://schemas.microsoft.com/office/drawing/2014/main" id="{07DC4D01-1EEA-4D29-5043-64A531561B0B}"/>
              </a:ext>
            </a:extLst>
          </p:cNvPr>
          <p:cNvSpPr>
            <a:spLocks noGrp="1"/>
          </p:cNvSpPr>
          <p:nvPr>
            <p:ph type="sldNum" sz="quarter" idx="12"/>
          </p:nvPr>
        </p:nvSpPr>
        <p:spPr/>
        <p:txBody>
          <a:bodyPr/>
          <a:lstStyle/>
          <a:p>
            <a:fld id="{3A047A67-F49B-450D-A14D-103300142B91}" type="slidenum">
              <a:rPr lang="en-US" altLang="en-US" smtClean="0"/>
              <a:pPr/>
              <a:t>27</a:t>
            </a:fld>
            <a:endParaRPr lang="en-US" altLang="en-US"/>
          </a:p>
        </p:txBody>
      </p:sp>
    </p:spTree>
    <p:extLst>
      <p:ext uri="{BB962C8B-B14F-4D97-AF65-F5344CB8AC3E}">
        <p14:creationId xmlns:p14="http://schemas.microsoft.com/office/powerpoint/2010/main" val="25342257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82B7F-6EE4-A250-EA3E-010C0781C68D}"/>
              </a:ext>
            </a:extLst>
          </p:cNvPr>
          <p:cNvSpPr>
            <a:spLocks noGrp="1"/>
          </p:cNvSpPr>
          <p:nvPr>
            <p:ph type="title"/>
          </p:nvPr>
        </p:nvSpPr>
        <p:spPr>
          <a:xfrm>
            <a:off x="457200" y="381000"/>
            <a:ext cx="8229600" cy="1143000"/>
          </a:xfrm>
        </p:spPr>
        <p:txBody>
          <a:bodyPr/>
          <a:lstStyle/>
          <a:p>
            <a:r>
              <a:rPr lang="en-US" dirty="0"/>
              <a:t>Deliberate Practice… (Continued)</a:t>
            </a:r>
          </a:p>
        </p:txBody>
      </p:sp>
      <p:sp>
        <p:nvSpPr>
          <p:cNvPr id="3" name="Content Placeholder 2">
            <a:extLst>
              <a:ext uri="{FF2B5EF4-FFF2-40B4-BE49-F238E27FC236}">
                <a16:creationId xmlns:a16="http://schemas.microsoft.com/office/drawing/2014/main" id="{9C241A07-62AC-6126-D6C5-464EBD82D9B0}"/>
              </a:ext>
            </a:extLst>
          </p:cNvPr>
          <p:cNvSpPr>
            <a:spLocks noGrp="1"/>
          </p:cNvSpPr>
          <p:nvPr>
            <p:ph idx="1"/>
          </p:nvPr>
        </p:nvSpPr>
        <p:spPr>
          <a:xfrm>
            <a:off x="533400" y="1295400"/>
            <a:ext cx="8229600" cy="5257800"/>
          </a:xfrm>
        </p:spPr>
        <p:txBody>
          <a:bodyPr>
            <a:noAutofit/>
          </a:bodyPr>
          <a:lstStyle/>
          <a:p>
            <a:pPr marL="514350" indent="-514350">
              <a:buFont typeface="+mj-lt"/>
              <a:buAutoNum type="arabicPeriod" startAt="9"/>
            </a:pPr>
            <a:r>
              <a:rPr lang="en-US" dirty="0"/>
              <a:t>“nearly always involves building on or modifying previously acquired skills by focusing on particular aspects of those skills and working to improve them specifically.” </a:t>
            </a:r>
          </a:p>
          <a:p>
            <a:pPr marL="514350" indent="-514350">
              <a:buFont typeface="+mj-lt"/>
              <a:buAutoNum type="arabicPeriod" startAt="9"/>
            </a:pPr>
            <a:r>
              <a:rPr lang="en-US" dirty="0"/>
              <a:t> emphasizes that “it is important for teachers to provide beginners with the correct fundamental skills in order to minimize the chances that the student will have to relearn those fundamental skills later when [s/he is] at a more advanced level.”</a:t>
            </a:r>
          </a:p>
        </p:txBody>
      </p:sp>
      <p:sp>
        <p:nvSpPr>
          <p:cNvPr id="4" name="Slide Number Placeholder 3">
            <a:extLst>
              <a:ext uri="{FF2B5EF4-FFF2-40B4-BE49-F238E27FC236}">
                <a16:creationId xmlns:a16="http://schemas.microsoft.com/office/drawing/2014/main" id="{09C755D6-9013-D513-4253-2FFA43DBE817}"/>
              </a:ext>
            </a:extLst>
          </p:cNvPr>
          <p:cNvSpPr>
            <a:spLocks noGrp="1"/>
          </p:cNvSpPr>
          <p:nvPr>
            <p:ph type="sldNum" sz="quarter" idx="12"/>
          </p:nvPr>
        </p:nvSpPr>
        <p:spPr/>
        <p:txBody>
          <a:bodyPr/>
          <a:lstStyle/>
          <a:p>
            <a:fld id="{3A047A67-F49B-450D-A14D-103300142B91}" type="slidenum">
              <a:rPr lang="en-US" altLang="en-US" smtClean="0"/>
              <a:pPr/>
              <a:t>28</a:t>
            </a:fld>
            <a:endParaRPr lang="en-US" altLang="en-US"/>
          </a:p>
        </p:txBody>
      </p:sp>
    </p:spTree>
    <p:extLst>
      <p:ext uri="{BB962C8B-B14F-4D97-AF65-F5344CB8AC3E}">
        <p14:creationId xmlns:p14="http://schemas.microsoft.com/office/powerpoint/2010/main" val="34321063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Rectangle 2"/>
          <p:cNvSpPr>
            <a:spLocks noGrp="1" noChangeArrowheads="1"/>
          </p:cNvSpPr>
          <p:nvPr>
            <p:ph type="title" idx="4294967295"/>
          </p:nvPr>
        </p:nvSpPr>
        <p:spPr>
          <a:xfrm>
            <a:off x="1066800" y="533400"/>
            <a:ext cx="7010400" cy="1295400"/>
          </a:xfrm>
        </p:spPr>
        <p:txBody>
          <a:bodyPr/>
          <a:lstStyle/>
          <a:p>
            <a:pPr eaLnBrk="1" hangingPunct="1"/>
            <a:r>
              <a:rPr lang="en-US" sz="2800" dirty="0"/>
              <a:t>Ericsson’s General Research Applies Directly to t</a:t>
            </a:r>
            <a:r>
              <a:rPr lang="en-US" altLang="en-US" sz="3000" dirty="0"/>
              <a:t>he Language Learning Process</a:t>
            </a:r>
          </a:p>
        </p:txBody>
      </p:sp>
      <p:graphicFrame>
        <p:nvGraphicFramePr>
          <p:cNvPr id="370691" name="Object 0"/>
          <p:cNvGraphicFramePr>
            <a:graphicFrameLocks noChangeAspect="1"/>
          </p:cNvGraphicFramePr>
          <p:nvPr/>
        </p:nvGraphicFramePr>
        <p:xfrm>
          <a:off x="564777" y="2000250"/>
          <a:ext cx="7950574" cy="3486150"/>
        </p:xfrm>
        <a:graphic>
          <a:graphicData uri="http://schemas.openxmlformats.org/presentationml/2006/ole">
            <mc:AlternateContent xmlns:mc="http://schemas.openxmlformats.org/markup-compatibility/2006">
              <mc:Choice xmlns:v="urn:schemas-microsoft-com:vml" Requires="v">
                <p:oleObj name="Worksheet" r:id="rId2" imgW="6181830" imgH="2286077" progId="Excel.Sheet.8">
                  <p:embed/>
                </p:oleObj>
              </mc:Choice>
              <mc:Fallback>
                <p:oleObj name="Worksheet" r:id="rId2" imgW="6181830" imgH="2286077" progId="Excel.Sheet.8">
                  <p:embed/>
                  <p:pic>
                    <p:nvPicPr>
                      <p:cNvPr id="370691" name="Object 0"/>
                      <p:cNvPicPr>
                        <a:picLocks noChangeAspect="1" noChangeArrowheads="1"/>
                      </p:cNvPicPr>
                      <p:nvPr/>
                    </p:nvPicPr>
                    <p:blipFill>
                      <a:blip r:embed="rId3"/>
                      <a:srcRect/>
                      <a:stretch>
                        <a:fillRect/>
                      </a:stretch>
                    </p:blipFill>
                    <p:spPr bwMode="auto">
                      <a:xfrm>
                        <a:off x="564777" y="2000250"/>
                        <a:ext cx="7950574" cy="3486150"/>
                      </a:xfrm>
                      <a:prstGeom prst="rect">
                        <a:avLst/>
                      </a:prstGeom>
                      <a:noFill/>
                      <a:ln>
                        <a:noFill/>
                      </a:ln>
                      <a:effectLst/>
                    </p:spPr>
                  </p:pic>
                </p:oleObj>
              </mc:Fallback>
            </mc:AlternateContent>
          </a:graphicData>
        </a:graphic>
      </p:graphicFrame>
      <p:sp>
        <p:nvSpPr>
          <p:cNvPr id="2" name="Slide Number Placeholder 1"/>
          <p:cNvSpPr>
            <a:spLocks noGrp="1"/>
          </p:cNvSpPr>
          <p:nvPr>
            <p:ph type="sldNum" sz="quarter" idx="12"/>
          </p:nvPr>
        </p:nvSpPr>
        <p:spPr/>
        <p:txBody>
          <a:bodyPr/>
          <a:lstStyle/>
          <a:p>
            <a:fld id="{49DD28B1-81A5-4997-A195-0C66FE76BFC3}" type="slidenum">
              <a:rPr lang="en-US" smtClean="0"/>
              <a:t>29</a:t>
            </a:fld>
            <a:endParaRPr lang="en-US" dirty="0"/>
          </a:p>
        </p:txBody>
      </p:sp>
    </p:spTree>
    <p:extLst>
      <p:ext uri="{BB962C8B-B14F-4D97-AF65-F5344CB8AC3E}">
        <p14:creationId xmlns:p14="http://schemas.microsoft.com/office/powerpoint/2010/main" val="553235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B0F0">
            <a:alpha val="50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8590A-0D2D-33C3-61A2-EA04B7434F84}"/>
              </a:ext>
            </a:extLst>
          </p:cNvPr>
          <p:cNvSpPr>
            <a:spLocks noGrp="1"/>
          </p:cNvSpPr>
          <p:nvPr>
            <p:ph type="title"/>
          </p:nvPr>
        </p:nvSpPr>
        <p:spPr/>
        <p:txBody>
          <a:bodyPr/>
          <a:lstStyle/>
          <a:p>
            <a:r>
              <a:rPr lang="en-US" altLang="en-US" sz="4400" b="1" dirty="0"/>
              <a:t>1. The Complexity of Language</a:t>
            </a:r>
            <a:endParaRPr lang="en-US" b="1" dirty="0"/>
          </a:p>
        </p:txBody>
      </p:sp>
      <p:sp>
        <p:nvSpPr>
          <p:cNvPr id="12290" name="Rectangle 2">
            <a:extLst>
              <a:ext uri="{FF2B5EF4-FFF2-40B4-BE49-F238E27FC236}">
                <a16:creationId xmlns:a16="http://schemas.microsoft.com/office/drawing/2014/main" id="{0868B0CE-8AF7-D442-B148-275019BC0A76}"/>
              </a:ext>
            </a:extLst>
          </p:cNvPr>
          <p:cNvSpPr>
            <a:spLocks noGrp="1" noChangeArrowheads="1"/>
          </p:cNvSpPr>
          <p:nvPr>
            <p:ph idx="1"/>
          </p:nvPr>
        </p:nvSpPr>
        <p:spPr/>
        <p:txBody>
          <a:bodyPr/>
          <a:lstStyle/>
          <a:p>
            <a:pPr eaLnBrk="1" hangingPunct="1">
              <a:lnSpc>
                <a:spcPct val="90000"/>
              </a:lnSpc>
              <a:buFont typeface="Times New Roman" panose="02020603050405020304" pitchFamily="18" charset="0"/>
              <a:buNone/>
            </a:pPr>
            <a:r>
              <a:rPr lang="en-US" altLang="en-US" sz="2800" dirty="0"/>
              <a:t>	</a:t>
            </a:r>
            <a:endParaRPr lang="en-US" altLang="en-US" sz="3600" dirty="0"/>
          </a:p>
          <a:p>
            <a:pPr eaLnBrk="1" hangingPunct="1">
              <a:lnSpc>
                <a:spcPct val="90000"/>
              </a:lnSpc>
              <a:buFont typeface="Times New Roman" panose="02020603050405020304" pitchFamily="18" charset="0"/>
              <a:buNone/>
            </a:pPr>
            <a:r>
              <a:rPr lang="en-US" altLang="en-US" sz="3600" dirty="0"/>
              <a:t> 	Language is arguably the most complex of all human behaviors.</a:t>
            </a:r>
            <a:br>
              <a:rPr lang="en-US" altLang="en-US" sz="3600" dirty="0"/>
            </a:br>
            <a:endParaRPr lang="en-US" altLang="en-US" sz="3600" dirty="0"/>
          </a:p>
          <a:p>
            <a:pPr eaLnBrk="1" hangingPunct="1">
              <a:lnSpc>
                <a:spcPct val="90000"/>
              </a:lnSpc>
              <a:buFont typeface="Times New Roman" panose="02020603050405020304" pitchFamily="18" charset="0"/>
              <a:buNone/>
            </a:pPr>
            <a:r>
              <a:rPr lang="en-US" altLang="en-US" sz="3600" dirty="0"/>
              <a:t>	</a:t>
            </a:r>
          </a:p>
          <a:p>
            <a:pPr eaLnBrk="1" hangingPunct="1">
              <a:lnSpc>
                <a:spcPct val="90000"/>
              </a:lnSpc>
              <a:buFont typeface="Times New Roman" panose="02020603050405020304" pitchFamily="18" charset="0"/>
              <a:buNone/>
            </a:pPr>
            <a:r>
              <a:rPr lang="en-US" altLang="en-US" sz="3600" dirty="0"/>
              <a:t>	Even professional translators can make mistakes…</a:t>
            </a:r>
          </a:p>
        </p:txBody>
      </p:sp>
      <p:sp>
        <p:nvSpPr>
          <p:cNvPr id="3" name="Slide Number Placeholder 2">
            <a:extLst>
              <a:ext uri="{FF2B5EF4-FFF2-40B4-BE49-F238E27FC236}">
                <a16:creationId xmlns:a16="http://schemas.microsoft.com/office/drawing/2014/main" id="{A543FFD7-8D41-7F2F-B02B-DDB296E2C46B}"/>
              </a:ext>
            </a:extLst>
          </p:cNvPr>
          <p:cNvSpPr>
            <a:spLocks noGrp="1"/>
          </p:cNvSpPr>
          <p:nvPr>
            <p:ph type="sldNum" sz="quarter" idx="12"/>
          </p:nvPr>
        </p:nvSpPr>
        <p:spPr/>
        <p:txBody>
          <a:bodyPr/>
          <a:lstStyle/>
          <a:p>
            <a:fld id="{3A047A67-F49B-450D-A14D-103300142B91}" type="slidenum">
              <a:rPr lang="en-US" altLang="en-US" smtClean="0"/>
              <a:pPr/>
              <a:t>3</a:t>
            </a:fld>
            <a:endParaRPr lang="en-US"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0691" name="Object 0"/>
          <p:cNvGraphicFramePr>
            <a:graphicFrameLocks noChangeAspect="1"/>
          </p:cNvGraphicFramePr>
          <p:nvPr/>
        </p:nvGraphicFramePr>
        <p:xfrm>
          <a:off x="608163" y="2000250"/>
          <a:ext cx="7641608" cy="3486150"/>
        </p:xfrm>
        <a:graphic>
          <a:graphicData uri="http://schemas.openxmlformats.org/presentationml/2006/ole">
            <mc:AlternateContent xmlns:mc="http://schemas.openxmlformats.org/markup-compatibility/2006">
              <mc:Choice xmlns:v="urn:schemas-microsoft-com:vml" Requires="v">
                <p:oleObj name="Worksheet" r:id="rId2" imgW="6181830" imgH="2286077" progId="Excel.Sheet.8">
                  <p:embed/>
                </p:oleObj>
              </mc:Choice>
              <mc:Fallback>
                <p:oleObj name="Worksheet" r:id="rId2" imgW="6181830" imgH="2286077" progId="Excel.Sheet.8">
                  <p:embed/>
                  <p:pic>
                    <p:nvPicPr>
                      <p:cNvPr id="370691" name="Object 0"/>
                      <p:cNvPicPr>
                        <a:picLocks noChangeAspect="1" noChangeArrowheads="1"/>
                      </p:cNvPicPr>
                      <p:nvPr/>
                    </p:nvPicPr>
                    <p:blipFill>
                      <a:blip r:embed="rId3"/>
                      <a:srcRect/>
                      <a:stretch>
                        <a:fillRect/>
                      </a:stretch>
                    </p:blipFill>
                    <p:spPr bwMode="auto">
                      <a:xfrm>
                        <a:off x="608163" y="2000250"/>
                        <a:ext cx="7641608" cy="3486150"/>
                      </a:xfrm>
                      <a:prstGeom prst="rect">
                        <a:avLst/>
                      </a:prstGeom>
                      <a:noFill/>
                      <a:ln>
                        <a:noFill/>
                      </a:ln>
                      <a:effectLst/>
                    </p:spPr>
                  </p:pic>
                </p:oleObj>
              </mc:Fallback>
            </mc:AlternateContent>
          </a:graphicData>
        </a:graphic>
      </p:graphicFrame>
      <p:sp>
        <p:nvSpPr>
          <p:cNvPr id="2" name="Slide Number Placeholder 1"/>
          <p:cNvSpPr>
            <a:spLocks noGrp="1"/>
          </p:cNvSpPr>
          <p:nvPr>
            <p:ph type="sldNum" sz="quarter" idx="12"/>
          </p:nvPr>
        </p:nvSpPr>
        <p:spPr/>
        <p:txBody>
          <a:bodyPr/>
          <a:lstStyle/>
          <a:p>
            <a:fld id="{49DD28B1-81A5-4997-A195-0C66FE76BFC3}" type="slidenum">
              <a:rPr lang="en-US" smtClean="0"/>
              <a:t>30</a:t>
            </a:fld>
            <a:endParaRPr lang="en-US" dirty="0"/>
          </a:p>
        </p:txBody>
      </p:sp>
      <p:sp>
        <p:nvSpPr>
          <p:cNvPr id="3" name="TextBox 2"/>
          <p:cNvSpPr txBox="1"/>
          <p:nvPr/>
        </p:nvSpPr>
        <p:spPr>
          <a:xfrm>
            <a:off x="683014" y="564760"/>
            <a:ext cx="8003786" cy="1131079"/>
          </a:xfrm>
          <a:prstGeom prst="rect">
            <a:avLst/>
          </a:prstGeom>
          <a:noFill/>
        </p:spPr>
        <p:txBody>
          <a:bodyPr wrap="square" rtlCol="0">
            <a:spAutoFit/>
          </a:bodyPr>
          <a:lstStyle/>
          <a:p>
            <a:r>
              <a:rPr lang="en-US" sz="2250" dirty="0">
                <a:solidFill>
                  <a:srgbClr val="FF0000"/>
                </a:solidFill>
              </a:rPr>
              <a:t>Note:  A teacher is needed to determine the optimum level of language input.  Language input that is above the learner’s ability will not be correctly perceived and is of no benefit to the learner!</a:t>
            </a:r>
          </a:p>
        </p:txBody>
      </p:sp>
      <p:pic>
        <p:nvPicPr>
          <p:cNvPr id="4" name="Picture 3"/>
          <p:cNvPicPr>
            <a:picLocks noChangeAspect="1"/>
          </p:cNvPicPr>
          <p:nvPr/>
        </p:nvPicPr>
        <p:blipFill>
          <a:blip r:embed="rId4"/>
          <a:stretch>
            <a:fillRect/>
          </a:stretch>
        </p:blipFill>
        <p:spPr>
          <a:xfrm>
            <a:off x="2438400" y="1695839"/>
            <a:ext cx="935534" cy="580239"/>
          </a:xfrm>
          <a:prstGeom prst="rect">
            <a:avLst/>
          </a:prstGeom>
        </p:spPr>
      </p:pic>
    </p:spTree>
    <p:extLst>
      <p:ext uri="{BB962C8B-B14F-4D97-AF65-F5344CB8AC3E}">
        <p14:creationId xmlns:p14="http://schemas.microsoft.com/office/powerpoint/2010/main" val="7320972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0691" name="Object 0"/>
          <p:cNvGraphicFramePr>
            <a:graphicFrameLocks noChangeAspect="1"/>
          </p:cNvGraphicFramePr>
          <p:nvPr/>
        </p:nvGraphicFramePr>
        <p:xfrm>
          <a:off x="608163" y="2000250"/>
          <a:ext cx="7601267" cy="3486150"/>
        </p:xfrm>
        <a:graphic>
          <a:graphicData uri="http://schemas.openxmlformats.org/presentationml/2006/ole">
            <mc:AlternateContent xmlns:mc="http://schemas.openxmlformats.org/markup-compatibility/2006">
              <mc:Choice xmlns:v="urn:schemas-microsoft-com:vml" Requires="v">
                <p:oleObj name="Worksheet" r:id="rId2" imgW="6181830" imgH="2286077" progId="Excel.Sheet.8">
                  <p:embed/>
                </p:oleObj>
              </mc:Choice>
              <mc:Fallback>
                <p:oleObj name="Worksheet" r:id="rId2" imgW="6181830" imgH="2286077" progId="Excel.Sheet.8">
                  <p:embed/>
                  <p:pic>
                    <p:nvPicPr>
                      <p:cNvPr id="370691" name="Object 0"/>
                      <p:cNvPicPr>
                        <a:picLocks noChangeAspect="1" noChangeArrowheads="1"/>
                      </p:cNvPicPr>
                      <p:nvPr/>
                    </p:nvPicPr>
                    <p:blipFill>
                      <a:blip r:embed="rId3"/>
                      <a:srcRect/>
                      <a:stretch>
                        <a:fillRect/>
                      </a:stretch>
                    </p:blipFill>
                    <p:spPr bwMode="auto">
                      <a:xfrm>
                        <a:off x="608163" y="2000250"/>
                        <a:ext cx="7601267" cy="3486150"/>
                      </a:xfrm>
                      <a:prstGeom prst="rect">
                        <a:avLst/>
                      </a:prstGeom>
                      <a:noFill/>
                      <a:ln>
                        <a:noFill/>
                      </a:ln>
                      <a:effectLst/>
                    </p:spPr>
                  </p:pic>
                </p:oleObj>
              </mc:Fallback>
            </mc:AlternateContent>
          </a:graphicData>
        </a:graphic>
      </p:graphicFrame>
      <p:sp>
        <p:nvSpPr>
          <p:cNvPr id="2" name="Slide Number Placeholder 1"/>
          <p:cNvSpPr>
            <a:spLocks noGrp="1"/>
          </p:cNvSpPr>
          <p:nvPr>
            <p:ph type="sldNum" sz="quarter" idx="12"/>
          </p:nvPr>
        </p:nvSpPr>
        <p:spPr/>
        <p:txBody>
          <a:bodyPr/>
          <a:lstStyle/>
          <a:p>
            <a:fld id="{49DD28B1-81A5-4997-A195-0C66FE76BFC3}" type="slidenum">
              <a:rPr lang="en-US" smtClean="0"/>
              <a:t>31</a:t>
            </a:fld>
            <a:endParaRPr lang="en-US" dirty="0"/>
          </a:p>
        </p:txBody>
      </p:sp>
      <p:sp>
        <p:nvSpPr>
          <p:cNvPr id="3" name="TextBox 2"/>
          <p:cNvSpPr txBox="1"/>
          <p:nvPr/>
        </p:nvSpPr>
        <p:spPr>
          <a:xfrm>
            <a:off x="342900" y="822682"/>
            <a:ext cx="8801100" cy="1061829"/>
          </a:xfrm>
          <a:prstGeom prst="rect">
            <a:avLst/>
          </a:prstGeom>
          <a:noFill/>
        </p:spPr>
        <p:txBody>
          <a:bodyPr wrap="square" rtlCol="0">
            <a:spAutoFit/>
          </a:bodyPr>
          <a:lstStyle/>
          <a:p>
            <a:r>
              <a:rPr lang="en-US" sz="2100" dirty="0">
                <a:solidFill>
                  <a:srgbClr val="FF0000"/>
                </a:solidFill>
              </a:rPr>
              <a:t>Note:  A teacher is needed to analyze the learner’s output, diagnose it, and give helpful (timely and accurate) feedback – along with adjusted input to the learner.</a:t>
            </a:r>
          </a:p>
        </p:txBody>
      </p:sp>
      <p:sp>
        <p:nvSpPr>
          <p:cNvPr id="4" name="Down Arrow 3"/>
          <p:cNvSpPr/>
          <p:nvPr/>
        </p:nvSpPr>
        <p:spPr>
          <a:xfrm rot="11649819">
            <a:off x="561108" y="3758938"/>
            <a:ext cx="354662" cy="1827588"/>
          </a:xfrm>
          <a:prstGeom prst="downArrow">
            <a:avLst>
              <a:gd name="adj1" fmla="val 50000"/>
              <a:gd name="adj2" fmla="val 73588"/>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243454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a:extLst>
              <a:ext uri="{FF2B5EF4-FFF2-40B4-BE49-F238E27FC236}">
                <a16:creationId xmlns:a16="http://schemas.microsoft.com/office/drawing/2014/main" id="{FDB363B1-5CBC-E93C-C9FF-D6084BA4414B}"/>
              </a:ext>
            </a:extLst>
          </p:cNvPr>
          <p:cNvSpPr>
            <a:spLocks noGrp="1"/>
          </p:cNvSpPr>
          <p:nvPr>
            <p:ph type="title"/>
          </p:nvPr>
        </p:nvSpPr>
        <p:spPr>
          <a:xfrm>
            <a:off x="304800" y="274638"/>
            <a:ext cx="8382000" cy="1482878"/>
          </a:xfrm>
        </p:spPr>
        <p:txBody>
          <a:bodyPr>
            <a:noAutofit/>
          </a:bodyPr>
          <a:lstStyle/>
          <a:p>
            <a:r>
              <a:rPr lang="en-US" altLang="en-US" dirty="0"/>
              <a:t>We know how to teach and learn languages well.</a:t>
            </a:r>
          </a:p>
        </p:txBody>
      </p:sp>
      <p:sp>
        <p:nvSpPr>
          <p:cNvPr id="53251" name="Content Placeholder 2">
            <a:extLst>
              <a:ext uri="{FF2B5EF4-FFF2-40B4-BE49-F238E27FC236}">
                <a16:creationId xmlns:a16="http://schemas.microsoft.com/office/drawing/2014/main" id="{F0437BC4-87C9-FE94-8347-8C6FC612115A}"/>
              </a:ext>
            </a:extLst>
          </p:cNvPr>
          <p:cNvSpPr>
            <a:spLocks noGrp="1"/>
          </p:cNvSpPr>
          <p:nvPr>
            <p:ph idx="1"/>
          </p:nvPr>
        </p:nvSpPr>
        <p:spPr>
          <a:xfrm>
            <a:off x="457200" y="1757516"/>
            <a:ext cx="8229600" cy="4719484"/>
          </a:xfrm>
        </p:spPr>
        <p:txBody>
          <a:bodyPr>
            <a:noAutofit/>
          </a:bodyPr>
          <a:lstStyle/>
          <a:p>
            <a:r>
              <a:rPr lang="en-US" altLang="en-US" sz="3600" dirty="0"/>
              <a:t>But many factors can prevent us from applying what we know.</a:t>
            </a:r>
          </a:p>
          <a:p>
            <a:pPr lvl="1"/>
            <a:r>
              <a:rPr lang="en-US" altLang="en-US" sz="3200" dirty="0"/>
              <a:t>Limited time.</a:t>
            </a:r>
          </a:p>
          <a:p>
            <a:pPr lvl="1"/>
            <a:r>
              <a:rPr lang="en-US" altLang="en-US" sz="3200" dirty="0"/>
              <a:t>Poorly designed curricula.</a:t>
            </a:r>
          </a:p>
          <a:p>
            <a:pPr lvl="1"/>
            <a:r>
              <a:rPr lang="en-US" altLang="en-US" sz="3200" dirty="0"/>
              <a:t>Unmotivated learners.</a:t>
            </a:r>
          </a:p>
          <a:p>
            <a:pPr lvl="1"/>
            <a:r>
              <a:rPr lang="en-US" altLang="en-US" sz="3200" dirty="0"/>
              <a:t>Unprepared teachers.</a:t>
            </a:r>
          </a:p>
          <a:p>
            <a:r>
              <a:rPr lang="en-US" altLang="en-US" sz="3600" dirty="0"/>
              <a:t>There are always improvements that we could make, if we had the opportunity.</a:t>
            </a:r>
          </a:p>
          <a:p>
            <a:pPr lvl="1"/>
            <a:endParaRPr lang="en-US" altLang="en-US" sz="3200" dirty="0"/>
          </a:p>
        </p:txBody>
      </p:sp>
      <p:sp>
        <p:nvSpPr>
          <p:cNvPr id="2" name="Slide Number Placeholder 1">
            <a:extLst>
              <a:ext uri="{FF2B5EF4-FFF2-40B4-BE49-F238E27FC236}">
                <a16:creationId xmlns:a16="http://schemas.microsoft.com/office/drawing/2014/main" id="{D2F5339F-6ED5-AC22-EA63-16B6F3E9ABCB}"/>
              </a:ext>
            </a:extLst>
          </p:cNvPr>
          <p:cNvSpPr>
            <a:spLocks noGrp="1"/>
          </p:cNvSpPr>
          <p:nvPr>
            <p:ph type="sldNum" sz="quarter" idx="12"/>
          </p:nvPr>
        </p:nvSpPr>
        <p:spPr/>
        <p:txBody>
          <a:bodyPr/>
          <a:lstStyle/>
          <a:p>
            <a:fld id="{3A047A67-F49B-450D-A14D-103300142B91}" type="slidenum">
              <a:rPr lang="en-US" altLang="en-US" smtClean="0"/>
              <a:pPr/>
              <a:t>32</a:t>
            </a:fld>
            <a:endParaRPr lang="en-US" alt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955D5-51BC-1586-4C59-9246256D855E}"/>
              </a:ext>
            </a:extLst>
          </p:cNvPr>
          <p:cNvSpPr>
            <a:spLocks noGrp="1"/>
          </p:cNvSpPr>
          <p:nvPr>
            <p:ph type="title"/>
          </p:nvPr>
        </p:nvSpPr>
        <p:spPr>
          <a:xfrm>
            <a:off x="5181600" y="609600"/>
            <a:ext cx="3886200" cy="5746749"/>
          </a:xfrm>
        </p:spPr>
        <p:txBody>
          <a:bodyPr vert="horz" lIns="91440" tIns="45720" rIns="91440" bIns="45720" rtlCol="0" anchor="t">
            <a:noAutofit/>
          </a:bodyPr>
          <a:lstStyle/>
          <a:p>
            <a:pPr algn="l" eaLnBrk="1" hangingPunct="1">
              <a:lnSpc>
                <a:spcPct val="90000"/>
              </a:lnSpc>
            </a:pPr>
            <a:r>
              <a:rPr lang="en-US" sz="3100" dirty="0">
                <a:solidFill>
                  <a:srgbClr val="0070C0"/>
                </a:solidFill>
                <a:latin typeface="+mj-lt"/>
              </a:rPr>
              <a:t>A </a:t>
            </a:r>
            <a:r>
              <a:rPr lang="en-US" sz="3100" dirty="0" err="1">
                <a:solidFill>
                  <a:srgbClr val="0070C0"/>
                </a:solidFill>
                <a:latin typeface="+mj-lt"/>
              </a:rPr>
              <a:t>Zeitenwende</a:t>
            </a:r>
            <a:r>
              <a:rPr lang="en-US" sz="3100" dirty="0">
                <a:solidFill>
                  <a:srgbClr val="0070C0"/>
                </a:solidFill>
                <a:latin typeface="+mj-lt"/>
              </a:rPr>
              <a:t> era can provide those opportunities!</a:t>
            </a:r>
            <a:br>
              <a:rPr lang="en-US" sz="3100" dirty="0">
                <a:solidFill>
                  <a:srgbClr val="0070C0"/>
                </a:solidFill>
                <a:latin typeface="+mj-lt"/>
              </a:rPr>
            </a:br>
            <a:r>
              <a:rPr lang="en-US" sz="3100" dirty="0">
                <a:solidFill>
                  <a:srgbClr val="0070C0"/>
                </a:solidFill>
                <a:latin typeface="+mj-lt"/>
              </a:rPr>
              <a:t>It is easier to make improvements when an organization is in transition than it is to make improvements within a static system.*</a:t>
            </a:r>
            <a:br>
              <a:rPr lang="en-US" sz="3100" dirty="0">
                <a:solidFill>
                  <a:srgbClr val="0070C0"/>
                </a:solidFill>
                <a:latin typeface="+mj-lt"/>
              </a:rPr>
            </a:br>
            <a:br>
              <a:rPr lang="en-US" sz="3100" dirty="0">
                <a:solidFill>
                  <a:srgbClr val="0070C0"/>
                </a:solidFill>
                <a:latin typeface="+mj-lt"/>
              </a:rPr>
            </a:br>
            <a:r>
              <a:rPr lang="en-US" sz="2200" dirty="0">
                <a:solidFill>
                  <a:srgbClr val="0070C0"/>
                </a:solidFill>
                <a:latin typeface="+mj-lt"/>
              </a:rPr>
              <a:t>*This is the organizational behavior counterpart to the laws of Newtonian physics.</a:t>
            </a:r>
          </a:p>
        </p:txBody>
      </p:sp>
      <p:pic>
        <p:nvPicPr>
          <p:cNvPr id="5" name="Picture 4">
            <a:extLst>
              <a:ext uri="{FF2B5EF4-FFF2-40B4-BE49-F238E27FC236}">
                <a16:creationId xmlns:a16="http://schemas.microsoft.com/office/drawing/2014/main" id="{AED07E09-EA93-FD99-51F4-DEFAD625D810}"/>
              </a:ext>
            </a:extLst>
          </p:cNvPr>
          <p:cNvPicPr>
            <a:picLocks noChangeAspect="1"/>
          </p:cNvPicPr>
          <p:nvPr/>
        </p:nvPicPr>
        <p:blipFill rotWithShape="1">
          <a:blip r:embed="rId3"/>
          <a:srcRect l="18795" r="17628"/>
          <a:stretch/>
        </p:blipFill>
        <p:spPr>
          <a:xfrm>
            <a:off x="0" y="24583"/>
            <a:ext cx="4967454" cy="5995218"/>
          </a:xfrm>
          <a:prstGeom prst="rect">
            <a:avLst/>
          </a:prstGeom>
        </p:spPr>
      </p:pic>
      <p:cxnSp>
        <p:nvCxnSpPr>
          <p:cNvPr id="10" name="Straight Connector 9">
            <a:extLst>
              <a:ext uri="{FF2B5EF4-FFF2-40B4-BE49-F238E27FC236}">
                <a16:creationId xmlns:a16="http://schemas.microsoft.com/office/drawing/2014/main" id="{33193FD5-6A49-7562-EA76-F15D42E1580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149542" y="5181888"/>
            <a:ext cx="552704"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45FFB7D8-270C-6C7E-20E8-C73427CEF103}"/>
              </a:ext>
            </a:extLst>
          </p:cNvPr>
          <p:cNvSpPr txBox="1"/>
          <p:nvPr/>
        </p:nvSpPr>
        <p:spPr>
          <a:xfrm>
            <a:off x="990600" y="304800"/>
            <a:ext cx="3581400" cy="2123658"/>
          </a:xfrm>
          <a:prstGeom prst="rect">
            <a:avLst/>
          </a:prstGeom>
          <a:noFill/>
        </p:spPr>
        <p:txBody>
          <a:bodyPr wrap="square">
            <a:spAutoFit/>
          </a:bodyPr>
          <a:lstStyle/>
          <a:p>
            <a:r>
              <a:rPr lang="en-US" sz="4400" b="1" dirty="0">
                <a:solidFill>
                  <a:schemeClr val="bg1"/>
                </a:solidFill>
              </a:rPr>
              <a:t>Man </a:t>
            </a:r>
            <a:r>
              <a:rPr lang="en-US" sz="4400" b="1" dirty="0" err="1">
                <a:solidFill>
                  <a:schemeClr val="bg1"/>
                </a:solidFill>
              </a:rPr>
              <a:t>soll</a:t>
            </a:r>
            <a:r>
              <a:rPr lang="en-US" sz="4400" b="1" dirty="0">
                <a:solidFill>
                  <a:schemeClr val="bg1"/>
                </a:solidFill>
              </a:rPr>
              <a:t> </a:t>
            </a:r>
            <a:r>
              <a:rPr lang="en-US" sz="4400" b="1" dirty="0" err="1">
                <a:solidFill>
                  <a:schemeClr val="bg1"/>
                </a:solidFill>
              </a:rPr>
              <a:t>Zeitenwenden</a:t>
            </a:r>
            <a:r>
              <a:rPr lang="en-US" sz="4400" b="1" dirty="0">
                <a:solidFill>
                  <a:schemeClr val="bg1"/>
                </a:solidFill>
              </a:rPr>
              <a:t> </a:t>
            </a:r>
            <a:r>
              <a:rPr lang="en-US" sz="4400" b="1" dirty="0" err="1">
                <a:solidFill>
                  <a:schemeClr val="bg1"/>
                </a:solidFill>
              </a:rPr>
              <a:t>anwenden</a:t>
            </a:r>
            <a:r>
              <a:rPr lang="en-US" sz="4400" b="1" dirty="0">
                <a:solidFill>
                  <a:schemeClr val="bg1"/>
                </a:solidFill>
              </a:rPr>
              <a:t>!</a:t>
            </a:r>
            <a:endParaRPr lang="en-US" sz="4400" b="1" dirty="0"/>
          </a:p>
        </p:txBody>
      </p:sp>
      <p:sp>
        <p:nvSpPr>
          <p:cNvPr id="3" name="Slide Number Placeholder 2">
            <a:extLst>
              <a:ext uri="{FF2B5EF4-FFF2-40B4-BE49-F238E27FC236}">
                <a16:creationId xmlns:a16="http://schemas.microsoft.com/office/drawing/2014/main" id="{1F0E13F6-B91B-1D50-69D0-A7B73F825709}"/>
              </a:ext>
            </a:extLst>
          </p:cNvPr>
          <p:cNvSpPr>
            <a:spLocks noGrp="1"/>
          </p:cNvSpPr>
          <p:nvPr>
            <p:ph type="sldNum" sz="quarter" idx="12"/>
          </p:nvPr>
        </p:nvSpPr>
        <p:spPr/>
        <p:txBody>
          <a:bodyPr/>
          <a:lstStyle/>
          <a:p>
            <a:fld id="{3A047A67-F49B-450D-A14D-103300142B91}" type="slidenum">
              <a:rPr lang="en-US" altLang="en-US" smtClean="0"/>
              <a:pPr/>
              <a:t>33</a:t>
            </a:fld>
            <a:endParaRPr lang="en-US" altLang="en-US"/>
          </a:p>
        </p:txBody>
      </p:sp>
    </p:spTree>
    <p:extLst>
      <p:ext uri="{BB962C8B-B14F-4D97-AF65-F5344CB8AC3E}">
        <p14:creationId xmlns:p14="http://schemas.microsoft.com/office/powerpoint/2010/main" val="29778883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6B45B-F2D7-0F2B-29B6-B133AFA8A045}"/>
              </a:ext>
            </a:extLst>
          </p:cNvPr>
          <p:cNvSpPr>
            <a:spLocks noGrp="1"/>
          </p:cNvSpPr>
          <p:nvPr>
            <p:ph type="title"/>
          </p:nvPr>
        </p:nvSpPr>
        <p:spPr>
          <a:xfrm>
            <a:off x="457200" y="152400"/>
            <a:ext cx="8229600" cy="1143000"/>
          </a:xfrm>
        </p:spPr>
        <p:txBody>
          <a:bodyPr/>
          <a:lstStyle/>
          <a:p>
            <a:r>
              <a:rPr lang="en-US" sz="4000" dirty="0"/>
              <a:t>So, when responding to a </a:t>
            </a:r>
            <a:r>
              <a:rPr lang="en-US" sz="4000" dirty="0" err="1"/>
              <a:t>Zeitenwende</a:t>
            </a:r>
            <a:r>
              <a:rPr lang="en-US" sz="4000" dirty="0"/>
              <a:t>:</a:t>
            </a:r>
          </a:p>
        </p:txBody>
      </p:sp>
      <p:sp>
        <p:nvSpPr>
          <p:cNvPr id="3" name="Content Placeholder 2">
            <a:extLst>
              <a:ext uri="{FF2B5EF4-FFF2-40B4-BE49-F238E27FC236}">
                <a16:creationId xmlns:a16="http://schemas.microsoft.com/office/drawing/2014/main" id="{DF490D5D-3313-C451-6714-6F32AC8F3369}"/>
              </a:ext>
            </a:extLst>
          </p:cNvPr>
          <p:cNvSpPr>
            <a:spLocks noGrp="1"/>
          </p:cNvSpPr>
          <p:nvPr>
            <p:ph idx="1"/>
          </p:nvPr>
        </p:nvSpPr>
        <p:spPr>
          <a:xfrm>
            <a:off x="457200" y="1143000"/>
            <a:ext cx="8229600" cy="5213350"/>
          </a:xfrm>
        </p:spPr>
        <p:txBody>
          <a:bodyPr/>
          <a:lstStyle/>
          <a:p>
            <a:r>
              <a:rPr lang="en-US" b="1" dirty="0"/>
              <a:t>Don’t:</a:t>
            </a:r>
          </a:p>
          <a:p>
            <a:pPr lvl="1"/>
            <a:r>
              <a:rPr lang="en-US" dirty="0"/>
              <a:t>Ignore the lessons of the past.</a:t>
            </a:r>
          </a:p>
          <a:p>
            <a:pPr lvl="1"/>
            <a:r>
              <a:rPr lang="en-US" dirty="0"/>
              <a:t>Expect that a “language pill” will be developed.</a:t>
            </a:r>
          </a:p>
          <a:p>
            <a:pPr lvl="1"/>
            <a:r>
              <a:rPr lang="en-US" dirty="0"/>
              <a:t>Stop doing research.</a:t>
            </a:r>
          </a:p>
          <a:p>
            <a:r>
              <a:rPr lang="en-US" b="1" dirty="0"/>
              <a:t>Do:</a:t>
            </a:r>
          </a:p>
          <a:p>
            <a:pPr lvl="1"/>
            <a:r>
              <a:rPr lang="en-US" dirty="0"/>
              <a:t>Recognize the complexities of language teaching and learning.</a:t>
            </a:r>
          </a:p>
          <a:p>
            <a:pPr lvl="1"/>
            <a:r>
              <a:rPr lang="en-US" dirty="0"/>
              <a:t>Learn from past research and your own experience.</a:t>
            </a:r>
            <a:endParaRPr lang="en-US" altLang="en-US" b="1" dirty="0"/>
          </a:p>
          <a:p>
            <a:pPr lvl="1"/>
            <a:r>
              <a:rPr lang="en-US" dirty="0"/>
              <a:t>Take advantage of opportunities to make incremental as well as major improvements. </a:t>
            </a:r>
          </a:p>
          <a:p>
            <a:endParaRPr lang="en-US" dirty="0"/>
          </a:p>
        </p:txBody>
      </p:sp>
      <p:sp>
        <p:nvSpPr>
          <p:cNvPr id="4" name="Slide Number Placeholder 3">
            <a:extLst>
              <a:ext uri="{FF2B5EF4-FFF2-40B4-BE49-F238E27FC236}">
                <a16:creationId xmlns:a16="http://schemas.microsoft.com/office/drawing/2014/main" id="{1E6A2260-15F4-89DE-85A6-89C845B461F4}"/>
              </a:ext>
            </a:extLst>
          </p:cNvPr>
          <p:cNvSpPr>
            <a:spLocks noGrp="1"/>
          </p:cNvSpPr>
          <p:nvPr>
            <p:ph type="sldNum" sz="quarter" idx="12"/>
          </p:nvPr>
        </p:nvSpPr>
        <p:spPr/>
        <p:txBody>
          <a:bodyPr/>
          <a:lstStyle/>
          <a:p>
            <a:fld id="{3A047A67-F49B-450D-A14D-103300142B91}" type="slidenum">
              <a:rPr lang="en-US" altLang="en-US" smtClean="0"/>
              <a:pPr/>
              <a:t>34</a:t>
            </a:fld>
            <a:endParaRPr lang="en-US" altLang="en-US"/>
          </a:p>
        </p:txBody>
      </p:sp>
    </p:spTree>
    <p:extLst>
      <p:ext uri="{BB962C8B-B14F-4D97-AF65-F5344CB8AC3E}">
        <p14:creationId xmlns:p14="http://schemas.microsoft.com/office/powerpoint/2010/main" val="119858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00B0F0">
            <a:alpha val="50000"/>
          </a:srgb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1BB5E1-B087-E449-2E21-8D8FEB096F00}"/>
              </a:ext>
            </a:extLst>
          </p:cNvPr>
          <p:cNvSpPr>
            <a:spLocks noGrp="1"/>
          </p:cNvSpPr>
          <p:nvPr>
            <p:ph idx="1"/>
          </p:nvPr>
        </p:nvSpPr>
        <p:spPr>
          <a:xfrm>
            <a:off x="1001751" y="366712"/>
            <a:ext cx="6629400" cy="6172200"/>
          </a:xfrm>
        </p:spPr>
        <p:txBody>
          <a:bodyPr/>
          <a:lstStyle/>
          <a:p>
            <a:pPr marL="2171700" lvl="5" indent="0">
              <a:buNone/>
            </a:pPr>
            <a:r>
              <a:rPr lang="en-US" sz="4400" dirty="0">
                <a:latin typeface="Times New Roman" panose="02020603050405020304" pitchFamily="18" charset="0"/>
                <a:cs typeface="Times New Roman" panose="02020603050405020304" pitchFamily="18" charset="0"/>
              </a:rPr>
              <a:t>Thank</a:t>
            </a:r>
            <a:r>
              <a:rPr lang="en-US" sz="4400" dirty="0"/>
              <a:t> you.</a:t>
            </a:r>
          </a:p>
          <a:p>
            <a:pPr marL="0" indent="0">
              <a:buNone/>
            </a:pPr>
            <a:endParaRPr lang="en-US" sz="3600" dirty="0"/>
          </a:p>
          <a:p>
            <a:pPr marL="0" indent="0">
              <a:buNone/>
            </a:pPr>
            <a:r>
              <a:rPr lang="en-US" sz="3600" dirty="0"/>
              <a:t>	If you have questions,</a:t>
            </a:r>
          </a:p>
          <a:p>
            <a:pPr marL="0" indent="0">
              <a:buNone/>
            </a:pPr>
            <a:r>
              <a:rPr lang="en-US" sz="3600" dirty="0"/>
              <a:t>		there will be</a:t>
            </a:r>
          </a:p>
          <a:p>
            <a:pPr marL="0" indent="0">
              <a:buNone/>
            </a:pPr>
            <a:r>
              <a:rPr lang="en-US" sz="3600" dirty="0"/>
              <a:t>			a panel discussion</a:t>
            </a:r>
          </a:p>
          <a:p>
            <a:pPr marL="0" indent="0">
              <a:buNone/>
            </a:pPr>
            <a:r>
              <a:rPr lang="en-US" sz="3600" dirty="0"/>
              <a:t>				this afternoon.</a:t>
            </a:r>
          </a:p>
          <a:p>
            <a:pPr marL="0" indent="0">
              <a:buNone/>
            </a:pPr>
            <a:endParaRPr lang="en-US" sz="3600" dirty="0"/>
          </a:p>
          <a:p>
            <a:pPr marL="0" indent="0">
              <a:buNone/>
            </a:pPr>
            <a:r>
              <a:rPr lang="en-US" sz="4400" dirty="0"/>
              <a:t>		 </a:t>
            </a:r>
            <a:r>
              <a:rPr lang="en-US" sz="4400" b="1" dirty="0"/>
              <a:t>Thank you.</a:t>
            </a:r>
          </a:p>
          <a:p>
            <a:pPr marL="0" indent="0">
              <a:buNone/>
            </a:pPr>
            <a:endParaRPr lang="en-US" sz="3600" dirty="0"/>
          </a:p>
        </p:txBody>
      </p:sp>
      <p:sp>
        <p:nvSpPr>
          <p:cNvPr id="4" name="Slide Number Placeholder 3">
            <a:extLst>
              <a:ext uri="{FF2B5EF4-FFF2-40B4-BE49-F238E27FC236}">
                <a16:creationId xmlns:a16="http://schemas.microsoft.com/office/drawing/2014/main" id="{A2CABB9F-F98D-4F51-8846-B8D5FC43B285}"/>
              </a:ext>
            </a:extLst>
          </p:cNvPr>
          <p:cNvSpPr>
            <a:spLocks noGrp="1"/>
          </p:cNvSpPr>
          <p:nvPr>
            <p:ph type="sldNum" sz="quarter" idx="12"/>
          </p:nvPr>
        </p:nvSpPr>
        <p:spPr/>
        <p:txBody>
          <a:bodyPr/>
          <a:lstStyle/>
          <a:p>
            <a:fld id="{3A047A67-F49B-450D-A14D-103300142B91}" type="slidenum">
              <a:rPr lang="en-US" altLang="en-US" smtClean="0"/>
              <a:pPr/>
              <a:t>35</a:t>
            </a:fld>
            <a:endParaRPr lang="en-US" altLang="en-US"/>
          </a:p>
        </p:txBody>
      </p:sp>
    </p:spTree>
    <p:extLst>
      <p:ext uri="{BB962C8B-B14F-4D97-AF65-F5344CB8AC3E}">
        <p14:creationId xmlns:p14="http://schemas.microsoft.com/office/powerpoint/2010/main" val="1526394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backtobehind">
            <a:extLst>
              <a:ext uri="{FF2B5EF4-FFF2-40B4-BE49-F238E27FC236}">
                <a16:creationId xmlns:a16="http://schemas.microsoft.com/office/drawing/2014/main" id="{5364A619-1163-16A4-4D89-489B290882C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F43BDB1C-EC3F-CBD7-7DDB-104E9388DE98}"/>
              </a:ext>
            </a:extLst>
          </p:cNvPr>
          <p:cNvSpPr>
            <a:spLocks noGrp="1"/>
          </p:cNvSpPr>
          <p:nvPr>
            <p:ph type="sldNum" sz="quarter" idx="12"/>
          </p:nvPr>
        </p:nvSpPr>
        <p:spPr/>
        <p:txBody>
          <a:bodyPr/>
          <a:lstStyle/>
          <a:p>
            <a:fld id="{F7427857-DD73-47CA-99E9-F5DAB2024AD8}" type="slidenum">
              <a:rPr lang="en-US" altLang="en-US" smtClean="0"/>
              <a:pPr/>
              <a:t>4</a:t>
            </a:fld>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F33E2-EC46-C5D5-AF0D-8E5AE134FAFD}"/>
              </a:ext>
            </a:extLst>
          </p:cNvPr>
          <p:cNvSpPr>
            <a:spLocks noGrp="1"/>
          </p:cNvSpPr>
          <p:nvPr>
            <p:ph type="title"/>
          </p:nvPr>
        </p:nvSpPr>
        <p:spPr>
          <a:xfrm>
            <a:off x="457200" y="274638"/>
            <a:ext cx="8229600" cy="2163762"/>
          </a:xfrm>
        </p:spPr>
        <p:txBody>
          <a:bodyPr>
            <a:noAutofit/>
          </a:bodyPr>
          <a:lstStyle/>
          <a:p>
            <a:r>
              <a:rPr lang="en-US" altLang="en-US" sz="4400" dirty="0"/>
              <a:t>Even “simple” language</a:t>
            </a:r>
            <a:br>
              <a:rPr lang="en-US" altLang="en-US" sz="4400" dirty="0"/>
            </a:br>
            <a:r>
              <a:rPr lang="en-US" altLang="en-US" sz="4400" dirty="0"/>
              <a:t>isn’t simple.</a:t>
            </a:r>
            <a:endParaRPr lang="en-US" dirty="0"/>
          </a:p>
        </p:txBody>
      </p:sp>
      <p:sp>
        <p:nvSpPr>
          <p:cNvPr id="12290" name="Rectangle 2">
            <a:extLst>
              <a:ext uri="{FF2B5EF4-FFF2-40B4-BE49-F238E27FC236}">
                <a16:creationId xmlns:a16="http://schemas.microsoft.com/office/drawing/2014/main" id="{0868B0CE-8AF7-D442-B148-275019BC0A76}"/>
              </a:ext>
            </a:extLst>
          </p:cNvPr>
          <p:cNvSpPr>
            <a:spLocks noGrp="1" noChangeArrowheads="1"/>
          </p:cNvSpPr>
          <p:nvPr>
            <p:ph idx="1"/>
          </p:nvPr>
        </p:nvSpPr>
        <p:spPr>
          <a:xfrm>
            <a:off x="762000" y="3048001"/>
            <a:ext cx="7620000" cy="2286000"/>
          </a:xfrm>
        </p:spPr>
        <p:txBody>
          <a:bodyPr/>
          <a:lstStyle/>
          <a:p>
            <a:pPr eaLnBrk="1" hangingPunct="1">
              <a:lnSpc>
                <a:spcPct val="90000"/>
              </a:lnSpc>
              <a:buFont typeface="Times New Roman" panose="02020603050405020304" pitchFamily="18" charset="0"/>
              <a:buNone/>
            </a:pPr>
            <a:r>
              <a:rPr lang="en-US" altLang="en-US" sz="3600" dirty="0"/>
              <a:t>	What level of English proficiency is needed to understand and enjoy the humor in the following headlines?</a:t>
            </a:r>
          </a:p>
        </p:txBody>
      </p:sp>
      <p:sp>
        <p:nvSpPr>
          <p:cNvPr id="3" name="Slide Number Placeholder 2">
            <a:extLst>
              <a:ext uri="{FF2B5EF4-FFF2-40B4-BE49-F238E27FC236}">
                <a16:creationId xmlns:a16="http://schemas.microsoft.com/office/drawing/2014/main" id="{BF649163-3C10-8574-4946-3A8E3BE25D1A}"/>
              </a:ext>
            </a:extLst>
          </p:cNvPr>
          <p:cNvSpPr>
            <a:spLocks noGrp="1"/>
          </p:cNvSpPr>
          <p:nvPr>
            <p:ph type="sldNum" sz="quarter" idx="12"/>
          </p:nvPr>
        </p:nvSpPr>
        <p:spPr/>
        <p:txBody>
          <a:bodyPr/>
          <a:lstStyle/>
          <a:p>
            <a:fld id="{3A047A67-F49B-450D-A14D-103300142B91}" type="slidenum">
              <a:rPr lang="en-US" altLang="en-US" smtClean="0"/>
              <a:pPr/>
              <a:t>5</a:t>
            </a:fld>
            <a:endParaRPr lang="en-US" altLang="en-US"/>
          </a:p>
        </p:txBody>
      </p:sp>
    </p:spTree>
    <p:extLst>
      <p:ext uri="{BB962C8B-B14F-4D97-AF65-F5344CB8AC3E}">
        <p14:creationId xmlns:p14="http://schemas.microsoft.com/office/powerpoint/2010/main" val="2800272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9BD37E5F-6CDF-4D40-266F-FF4A0497C1A9}"/>
              </a:ext>
            </a:extLst>
          </p:cNvPr>
          <p:cNvSpPr>
            <a:spLocks noGrp="1"/>
          </p:cNvSpPr>
          <p:nvPr>
            <p:ph type="title"/>
          </p:nvPr>
        </p:nvSpPr>
        <p:spPr/>
        <p:txBody>
          <a:bodyPr/>
          <a:lstStyle/>
          <a:p>
            <a:r>
              <a:rPr lang="en-US" altLang="en-US"/>
              <a:t>Headline</a:t>
            </a:r>
          </a:p>
        </p:txBody>
      </p:sp>
      <p:sp>
        <p:nvSpPr>
          <p:cNvPr id="21507" name="Rectangle 3">
            <a:extLst>
              <a:ext uri="{FF2B5EF4-FFF2-40B4-BE49-F238E27FC236}">
                <a16:creationId xmlns:a16="http://schemas.microsoft.com/office/drawing/2014/main" id="{2377DA52-0677-3443-75E0-5B13D442EF66}"/>
              </a:ext>
            </a:extLst>
          </p:cNvPr>
          <p:cNvSpPr>
            <a:spLocks noGrp="1"/>
          </p:cNvSpPr>
          <p:nvPr>
            <p:ph type="body" idx="1"/>
          </p:nvPr>
        </p:nvSpPr>
        <p:spPr>
          <a:xfrm>
            <a:off x="457200" y="2019300"/>
            <a:ext cx="8229600" cy="4106863"/>
          </a:xfrm>
        </p:spPr>
        <p:txBody>
          <a:bodyPr/>
          <a:lstStyle/>
          <a:p>
            <a:pPr algn="ctr">
              <a:buFont typeface="Times New Roman" panose="02020603050405020304" pitchFamily="18" charset="0"/>
              <a:buNone/>
            </a:pPr>
            <a:r>
              <a:rPr lang="en-US" altLang="en-US" sz="6600" b="1" dirty="0"/>
              <a:t>Dictator not dead, </a:t>
            </a:r>
          </a:p>
          <a:p>
            <a:pPr algn="ctr">
              <a:buFont typeface="Times New Roman" panose="02020603050405020304" pitchFamily="18" charset="0"/>
              <a:buNone/>
            </a:pPr>
            <a:r>
              <a:rPr lang="en-US" altLang="en-US" sz="6600" b="1" dirty="0"/>
              <a:t>but in grave condition</a:t>
            </a:r>
          </a:p>
        </p:txBody>
      </p:sp>
      <p:sp>
        <p:nvSpPr>
          <p:cNvPr id="2" name="Slide Number Placeholder 1">
            <a:extLst>
              <a:ext uri="{FF2B5EF4-FFF2-40B4-BE49-F238E27FC236}">
                <a16:creationId xmlns:a16="http://schemas.microsoft.com/office/drawing/2014/main" id="{E6F90073-FD55-8F7A-956C-0CB041ED7F96}"/>
              </a:ext>
            </a:extLst>
          </p:cNvPr>
          <p:cNvSpPr>
            <a:spLocks noGrp="1"/>
          </p:cNvSpPr>
          <p:nvPr>
            <p:ph type="sldNum" sz="quarter" idx="12"/>
          </p:nvPr>
        </p:nvSpPr>
        <p:spPr/>
        <p:txBody>
          <a:bodyPr/>
          <a:lstStyle/>
          <a:p>
            <a:fld id="{3A047A67-F49B-450D-A14D-103300142B91}" type="slidenum">
              <a:rPr lang="en-US" altLang="en-US" smtClean="0"/>
              <a:pPr/>
              <a:t>6</a:t>
            </a:fld>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0A42AEE7-19FE-9B61-4A22-4720ED058711}"/>
              </a:ext>
            </a:extLst>
          </p:cNvPr>
          <p:cNvSpPr>
            <a:spLocks noGrp="1"/>
          </p:cNvSpPr>
          <p:nvPr>
            <p:ph type="title"/>
          </p:nvPr>
        </p:nvSpPr>
        <p:spPr/>
        <p:txBody>
          <a:bodyPr/>
          <a:lstStyle/>
          <a:p>
            <a:r>
              <a:rPr lang="en-US" altLang="en-US" sz="4000" dirty="0"/>
              <a:t>Headline</a:t>
            </a:r>
          </a:p>
        </p:txBody>
      </p:sp>
      <p:sp>
        <p:nvSpPr>
          <p:cNvPr id="23555" name="Rectangle 3">
            <a:extLst>
              <a:ext uri="{FF2B5EF4-FFF2-40B4-BE49-F238E27FC236}">
                <a16:creationId xmlns:a16="http://schemas.microsoft.com/office/drawing/2014/main" id="{E40B74EA-6E7B-8000-9FAA-AF242294608C}"/>
              </a:ext>
            </a:extLst>
          </p:cNvPr>
          <p:cNvSpPr>
            <a:spLocks noGrp="1"/>
          </p:cNvSpPr>
          <p:nvPr>
            <p:ph type="body" idx="1"/>
          </p:nvPr>
        </p:nvSpPr>
        <p:spPr>
          <a:xfrm>
            <a:off x="457200" y="1955800"/>
            <a:ext cx="8229600" cy="2976563"/>
          </a:xfrm>
        </p:spPr>
        <p:txBody>
          <a:bodyPr/>
          <a:lstStyle/>
          <a:p>
            <a:pPr algn="ctr">
              <a:spcBef>
                <a:spcPct val="50000"/>
              </a:spcBef>
              <a:buFont typeface="Times New Roman" panose="02020603050405020304" pitchFamily="18" charset="0"/>
              <a:buNone/>
            </a:pPr>
            <a:r>
              <a:rPr lang="en-US" altLang="en-US" sz="7200" b="1" dirty="0"/>
              <a:t>IRAQI HEAD SEEKS ARMS</a:t>
            </a:r>
            <a:endParaRPr lang="en-US" altLang="en-US" sz="8000" b="1" dirty="0"/>
          </a:p>
          <a:p>
            <a:pPr>
              <a:buFont typeface="Times New Roman" panose="02020603050405020304" pitchFamily="18" charset="0"/>
              <a:buNone/>
            </a:pPr>
            <a:endParaRPr lang="en-US" altLang="en-US" dirty="0"/>
          </a:p>
        </p:txBody>
      </p:sp>
      <p:sp>
        <p:nvSpPr>
          <p:cNvPr id="2" name="Slide Number Placeholder 1">
            <a:extLst>
              <a:ext uri="{FF2B5EF4-FFF2-40B4-BE49-F238E27FC236}">
                <a16:creationId xmlns:a16="http://schemas.microsoft.com/office/drawing/2014/main" id="{1E9B5B02-DA08-A33C-C0A0-A09B32A81C17}"/>
              </a:ext>
            </a:extLst>
          </p:cNvPr>
          <p:cNvSpPr>
            <a:spLocks noGrp="1"/>
          </p:cNvSpPr>
          <p:nvPr>
            <p:ph type="sldNum" sz="quarter" idx="12"/>
          </p:nvPr>
        </p:nvSpPr>
        <p:spPr/>
        <p:txBody>
          <a:bodyPr/>
          <a:lstStyle/>
          <a:p>
            <a:fld id="{3A047A67-F49B-450D-A14D-103300142B91}" type="slidenum">
              <a:rPr lang="en-US" altLang="en-US" smtClean="0"/>
              <a:pPr/>
              <a:t>7</a:t>
            </a:fld>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a:extLst>
              <a:ext uri="{FF2B5EF4-FFF2-40B4-BE49-F238E27FC236}">
                <a16:creationId xmlns:a16="http://schemas.microsoft.com/office/drawing/2014/main" id="{494BF2E1-C60D-E376-F16B-36D1076A718E}"/>
              </a:ext>
            </a:extLst>
          </p:cNvPr>
          <p:cNvSpPr txBox="1">
            <a:spLocks noChangeArrowheads="1"/>
          </p:cNvSpPr>
          <p:nvPr/>
        </p:nvSpPr>
        <p:spPr bwMode="auto">
          <a:xfrm>
            <a:off x="457200" y="1417638"/>
            <a:ext cx="84582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Times New Roman" panose="02020603050405020304" pitchFamily="18" charset="0"/>
              <a:buChar char="•"/>
              <a:defRPr sz="3200">
                <a:solidFill>
                  <a:schemeClr val="tx1"/>
                </a:solidFill>
                <a:latin typeface="Times New Roman" panose="02020603050405020304" pitchFamily="18" charset="0"/>
              </a:defRPr>
            </a:lvl1pPr>
            <a:lvl2pPr marL="742950" indent="-285750">
              <a:spcBef>
                <a:spcPct val="20000"/>
              </a:spcBef>
              <a:buFont typeface="Times New Roman" panose="02020603050405020304" pitchFamily="18" charset="0"/>
              <a:buChar char="–"/>
              <a:defRPr sz="2800">
                <a:solidFill>
                  <a:schemeClr val="tx1"/>
                </a:solidFill>
                <a:latin typeface="Times New Roman" panose="02020603050405020304" pitchFamily="18" charset="0"/>
              </a:defRPr>
            </a:lvl2pPr>
            <a:lvl3pPr marL="1143000" indent="-228600">
              <a:spcBef>
                <a:spcPct val="20000"/>
              </a:spcBef>
              <a:buFont typeface="Times New Roman" panose="02020603050405020304" pitchFamily="18" charset="0"/>
              <a:buChar char="•"/>
              <a:defRPr sz="2400">
                <a:solidFill>
                  <a:schemeClr val="tx1"/>
                </a:solidFill>
                <a:latin typeface="Times New Roman" panose="02020603050405020304" pitchFamily="18" charset="0"/>
              </a:defRPr>
            </a:lvl3pPr>
            <a:lvl4pPr marL="1600200" indent="-228600">
              <a:spcBef>
                <a:spcPct val="20000"/>
              </a:spcBef>
              <a:buFont typeface="Times New Roman" panose="02020603050405020304" pitchFamily="18" charset="0"/>
              <a:buChar char="–"/>
              <a:defRPr sz="2000">
                <a:solidFill>
                  <a:schemeClr val="tx1"/>
                </a:solidFill>
                <a:latin typeface="Times New Roman" panose="02020603050405020304" pitchFamily="18" charset="0"/>
              </a:defRPr>
            </a:lvl4pPr>
            <a:lvl5pPr marL="2057400" indent="-228600">
              <a:spcBef>
                <a:spcPct val="20000"/>
              </a:spcBef>
              <a:buFont typeface="Times New Roman" panose="02020603050405020304" pitchFamily="18" charset="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Times New Roman" panose="02020603050405020304" pitchFamily="18" charset="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Times New Roman" panose="02020603050405020304" pitchFamily="18" charset="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Times New Roman" panose="02020603050405020304" pitchFamily="18" charset="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Times New Roman" panose="02020603050405020304" pitchFamily="18" charset="0"/>
              <a:buChar char="»"/>
              <a:defRPr sz="2000">
                <a:solidFill>
                  <a:schemeClr val="tx1"/>
                </a:solidFill>
                <a:latin typeface="Times New Roman" panose="02020603050405020304" pitchFamily="18" charset="0"/>
              </a:defRPr>
            </a:lvl9pPr>
          </a:lstStyle>
          <a:p>
            <a:pPr algn="ctr">
              <a:spcBef>
                <a:spcPct val="50000"/>
              </a:spcBef>
              <a:buFontTx/>
              <a:buNone/>
            </a:pPr>
            <a:endParaRPr lang="en-US" altLang="en-US" b="1"/>
          </a:p>
        </p:txBody>
      </p:sp>
      <p:sp>
        <p:nvSpPr>
          <p:cNvPr id="25603" name="Rectangle 3">
            <a:extLst>
              <a:ext uri="{FF2B5EF4-FFF2-40B4-BE49-F238E27FC236}">
                <a16:creationId xmlns:a16="http://schemas.microsoft.com/office/drawing/2014/main" id="{A6797B0C-4B14-420B-00B2-324A67BEE008}"/>
              </a:ext>
            </a:extLst>
          </p:cNvPr>
          <p:cNvSpPr>
            <a:spLocks noGrp="1"/>
          </p:cNvSpPr>
          <p:nvPr>
            <p:ph type="title"/>
          </p:nvPr>
        </p:nvSpPr>
        <p:spPr/>
        <p:txBody>
          <a:bodyPr/>
          <a:lstStyle/>
          <a:p>
            <a:r>
              <a:rPr lang="en-US" altLang="en-US" sz="4000" dirty="0"/>
              <a:t>Headline</a:t>
            </a:r>
          </a:p>
        </p:txBody>
      </p:sp>
      <p:sp>
        <p:nvSpPr>
          <p:cNvPr id="25604" name="Rectangle 4">
            <a:extLst>
              <a:ext uri="{FF2B5EF4-FFF2-40B4-BE49-F238E27FC236}">
                <a16:creationId xmlns:a16="http://schemas.microsoft.com/office/drawing/2014/main" id="{CD1BD33A-53EC-E7DB-CE28-8E673E08AD47}"/>
              </a:ext>
            </a:extLst>
          </p:cNvPr>
          <p:cNvSpPr>
            <a:spLocks noGrp="1"/>
          </p:cNvSpPr>
          <p:nvPr>
            <p:ph type="body" idx="1"/>
          </p:nvPr>
        </p:nvSpPr>
        <p:spPr>
          <a:xfrm>
            <a:off x="495300" y="1981200"/>
            <a:ext cx="8172450" cy="4114800"/>
          </a:xfrm>
        </p:spPr>
        <p:txBody>
          <a:bodyPr/>
          <a:lstStyle/>
          <a:p>
            <a:pPr algn="ctr">
              <a:buFont typeface="Times New Roman" panose="02020603050405020304" pitchFamily="18" charset="0"/>
              <a:buNone/>
            </a:pPr>
            <a:r>
              <a:rPr lang="en-US" altLang="en-US" sz="6600" b="1" dirty="0"/>
              <a:t>DRUNK GETS</a:t>
            </a:r>
          </a:p>
          <a:p>
            <a:pPr algn="ctr">
              <a:buFont typeface="Times New Roman" panose="02020603050405020304" pitchFamily="18" charset="0"/>
              <a:buNone/>
            </a:pPr>
            <a:r>
              <a:rPr lang="en-US" altLang="en-US" sz="6600" b="1" dirty="0"/>
              <a:t>NINE MONTHS IN</a:t>
            </a:r>
          </a:p>
          <a:p>
            <a:pPr algn="ctr">
              <a:buFont typeface="Times New Roman" panose="02020603050405020304" pitchFamily="18" charset="0"/>
              <a:buNone/>
            </a:pPr>
            <a:r>
              <a:rPr lang="en-US" altLang="en-US" sz="6600" b="1" dirty="0"/>
              <a:t>VIOLIN CASE</a:t>
            </a:r>
          </a:p>
        </p:txBody>
      </p:sp>
      <p:sp>
        <p:nvSpPr>
          <p:cNvPr id="2" name="Slide Number Placeholder 1">
            <a:extLst>
              <a:ext uri="{FF2B5EF4-FFF2-40B4-BE49-F238E27FC236}">
                <a16:creationId xmlns:a16="http://schemas.microsoft.com/office/drawing/2014/main" id="{301D47E8-ECA3-4284-1113-D318D733ED89}"/>
              </a:ext>
            </a:extLst>
          </p:cNvPr>
          <p:cNvSpPr>
            <a:spLocks noGrp="1"/>
          </p:cNvSpPr>
          <p:nvPr>
            <p:ph type="sldNum" sz="quarter" idx="12"/>
          </p:nvPr>
        </p:nvSpPr>
        <p:spPr/>
        <p:txBody>
          <a:bodyPr/>
          <a:lstStyle/>
          <a:p>
            <a:fld id="{3A047A67-F49B-450D-A14D-103300142B91}" type="slidenum">
              <a:rPr lang="en-US" altLang="en-US" smtClean="0"/>
              <a:pPr/>
              <a:t>8</a:t>
            </a:fld>
            <a:endParaRPr lang="en-U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01F17F45-5289-929F-FF7D-D650CD2321DE}"/>
              </a:ext>
            </a:extLst>
          </p:cNvPr>
          <p:cNvSpPr>
            <a:spLocks noGrp="1"/>
          </p:cNvSpPr>
          <p:nvPr>
            <p:ph type="title"/>
          </p:nvPr>
        </p:nvSpPr>
        <p:spPr>
          <a:xfrm>
            <a:off x="838200" y="609600"/>
            <a:ext cx="7620000" cy="1371600"/>
          </a:xfrm>
        </p:spPr>
        <p:txBody>
          <a:bodyPr/>
          <a:lstStyle/>
          <a:p>
            <a:r>
              <a:rPr lang="en-US" altLang="en-US" sz="4000" dirty="0"/>
              <a:t>Headline</a:t>
            </a:r>
          </a:p>
        </p:txBody>
      </p:sp>
      <p:sp>
        <p:nvSpPr>
          <p:cNvPr id="31747" name="Rectangle 3">
            <a:extLst>
              <a:ext uri="{FF2B5EF4-FFF2-40B4-BE49-F238E27FC236}">
                <a16:creationId xmlns:a16="http://schemas.microsoft.com/office/drawing/2014/main" id="{9A2B5404-00F8-E30F-0EE1-C1BA2B191D07}"/>
              </a:ext>
            </a:extLst>
          </p:cNvPr>
          <p:cNvSpPr>
            <a:spLocks noGrp="1"/>
          </p:cNvSpPr>
          <p:nvPr>
            <p:ph type="body" idx="1"/>
          </p:nvPr>
        </p:nvSpPr>
        <p:spPr>
          <a:xfrm>
            <a:off x="381000" y="2362200"/>
            <a:ext cx="8382000" cy="3733800"/>
          </a:xfrm>
        </p:spPr>
        <p:txBody>
          <a:bodyPr/>
          <a:lstStyle/>
          <a:p>
            <a:pPr algn="ctr">
              <a:buFont typeface="Times New Roman" panose="02020603050405020304" pitchFamily="18" charset="0"/>
              <a:buNone/>
            </a:pPr>
            <a:r>
              <a:rPr lang="en-US" altLang="en-US" sz="6600" b="1" dirty="0"/>
              <a:t>Young Soldiers Make</a:t>
            </a:r>
          </a:p>
          <a:p>
            <a:pPr algn="ctr">
              <a:buFont typeface="Times New Roman" panose="02020603050405020304" pitchFamily="18" charset="0"/>
              <a:buNone/>
            </a:pPr>
            <a:r>
              <a:rPr lang="en-US" altLang="en-US" sz="6600" b="1" dirty="0"/>
              <a:t>Tasty Holiday Treats</a:t>
            </a:r>
          </a:p>
          <a:p>
            <a:pPr algn="ctr">
              <a:buFont typeface="Times New Roman" panose="02020603050405020304" pitchFamily="18" charset="0"/>
              <a:buNone/>
            </a:pPr>
            <a:endParaRPr lang="en-US" altLang="en-US" sz="6600" b="1" dirty="0"/>
          </a:p>
        </p:txBody>
      </p:sp>
      <p:sp>
        <p:nvSpPr>
          <p:cNvPr id="2" name="Slide Number Placeholder 1">
            <a:extLst>
              <a:ext uri="{FF2B5EF4-FFF2-40B4-BE49-F238E27FC236}">
                <a16:creationId xmlns:a16="http://schemas.microsoft.com/office/drawing/2014/main" id="{2A70797F-CEE7-596E-EEAE-12413E027690}"/>
              </a:ext>
            </a:extLst>
          </p:cNvPr>
          <p:cNvSpPr>
            <a:spLocks noGrp="1"/>
          </p:cNvSpPr>
          <p:nvPr>
            <p:ph type="sldNum" sz="quarter" idx="12"/>
          </p:nvPr>
        </p:nvSpPr>
        <p:spPr/>
        <p:txBody>
          <a:bodyPr/>
          <a:lstStyle/>
          <a:p>
            <a:fld id="{3A047A67-F49B-450D-A14D-103300142B91}" type="slidenum">
              <a:rPr lang="en-US" altLang="en-US" smtClean="0"/>
              <a:pPr/>
              <a:t>9</a:t>
            </a:fld>
            <a:endParaRPr lang="en-US" alt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2839</TotalTime>
  <Words>1751</Words>
  <Application>Microsoft Office PowerPoint</Application>
  <PresentationFormat>On-screen Show (4:3)</PresentationFormat>
  <Paragraphs>201</Paragraphs>
  <Slides>35</Slides>
  <Notes>10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1" baseType="lpstr">
      <vt:lpstr>Arial</vt:lpstr>
      <vt:lpstr>Calibri</vt:lpstr>
      <vt:lpstr>Cambria Math</vt:lpstr>
      <vt:lpstr>Times New Roman</vt:lpstr>
      <vt:lpstr>Office Theme</vt:lpstr>
      <vt:lpstr>Worksheet</vt:lpstr>
      <vt:lpstr>When Education is Changing, What Remains the Same?</vt:lpstr>
      <vt:lpstr>When Education is Changing, What Remains the Same?</vt:lpstr>
      <vt:lpstr>1. The Complexity of Language</vt:lpstr>
      <vt:lpstr>PowerPoint Presentation</vt:lpstr>
      <vt:lpstr>Even “simple” language isn’t simple.</vt:lpstr>
      <vt:lpstr>Headline</vt:lpstr>
      <vt:lpstr>Headline</vt:lpstr>
      <vt:lpstr>Headline</vt:lpstr>
      <vt:lpstr>Headline</vt:lpstr>
      <vt:lpstr>2. The Nature of Learning</vt:lpstr>
      <vt:lpstr>Benjamin Bloom’s Taxonomy of Educational Objectives, 1956 </vt:lpstr>
      <vt:lpstr>An Overview of Bloom’s Taxonomy: What learners know &amp; what they can do.</vt:lpstr>
      <vt:lpstr>For language learning these three combinations of cognition and knowledge can be aligned with STANAG 6001 proficiency levels:</vt:lpstr>
      <vt:lpstr>When time is limited, schools often take the “something is better than nothing” approach.</vt:lpstr>
      <vt:lpstr>PowerPoint Presentation</vt:lpstr>
      <vt:lpstr>Would you trust the results?</vt:lpstr>
      <vt:lpstr>PowerPoint Presentation</vt:lpstr>
      <vt:lpstr>3. The challenges of language teaching and learning.</vt:lpstr>
      <vt:lpstr>Language Learning Principles</vt:lpstr>
      <vt:lpstr>All of these principles of advanced language learning have an impact on the time required to learn another language.   And the time spent productively on learning has a greater impact on learning than does any other variable.</vt:lpstr>
      <vt:lpstr>International Research on Learning French</vt:lpstr>
      <vt:lpstr>International Research on Learning English</vt:lpstr>
      <vt:lpstr>But is spending time “using the language” all that is required? </vt:lpstr>
      <vt:lpstr>PEAK: Secrets from the New Science of Expertise Anders Ericsson (and Robert Pool), 2016.</vt:lpstr>
      <vt:lpstr>Deliberate Practice…</vt:lpstr>
      <vt:lpstr>Deliberate Practice… (Continued)</vt:lpstr>
      <vt:lpstr>Deliberate Practice… (Continued)</vt:lpstr>
      <vt:lpstr>Deliberate Practice… (Continued)</vt:lpstr>
      <vt:lpstr>Ericsson’s General Research Applies Directly to the Language Learning Process</vt:lpstr>
      <vt:lpstr>PowerPoint Presentation</vt:lpstr>
      <vt:lpstr>PowerPoint Presentation</vt:lpstr>
      <vt:lpstr>We know how to teach and learn languages well.</vt:lpstr>
      <vt:lpstr>A Zeitenwende era can provide those opportunities! It is easier to make improvements when an organization is in transition than it is to make improvements within a static system.*  *This is the organizational behavior counterpart to the laws of Newtonian physics.</vt:lpstr>
      <vt:lpstr>So, when responding to a Zeitenwende:</vt:lpstr>
      <vt:lpstr>PowerPoint Presentation</vt:lpstr>
    </vt:vector>
  </TitlesOfParts>
  <Company>Brigham Young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Accelerated Learning</dc:title>
  <dc:creator>Ray Clifford</dc:creator>
  <cp:lastModifiedBy>Ray Clifford</cp:lastModifiedBy>
  <cp:revision>136</cp:revision>
  <cp:lastPrinted>2024-05-07T00:14:22Z</cp:lastPrinted>
  <dcterms:created xsi:type="dcterms:W3CDTF">2008-07-11T23:27:32Z</dcterms:created>
  <dcterms:modified xsi:type="dcterms:W3CDTF">2024-05-13T05:59:11Z</dcterms:modified>
</cp:coreProperties>
</file>