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7" r:id="rId3"/>
    <p:sldId id="259" r:id="rId4"/>
    <p:sldId id="265" r:id="rId5"/>
    <p:sldId id="270" r:id="rId6"/>
    <p:sldId id="266" r:id="rId7"/>
    <p:sldId id="269" r:id="rId8"/>
    <p:sldId id="262"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ECBD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ce Gorevski" userId="7729022ba6072174" providerId="LiveId" clId="{9DF2ED73-4BBE-425F-9876-C3F6C6995B51}"/>
    <pc:docChg chg="undo custSel addSld delSld modSld">
      <pc:chgData name="Mirce Gorevski" userId="7729022ba6072174" providerId="LiveId" clId="{9DF2ED73-4BBE-425F-9876-C3F6C6995B51}" dt="2022-05-26T05:14:19.264" v="3304" actId="14100"/>
      <pc:docMkLst>
        <pc:docMk/>
      </pc:docMkLst>
      <pc:sldChg chg="modSp mod">
        <pc:chgData name="Mirce Gorevski" userId="7729022ba6072174" providerId="LiveId" clId="{9DF2ED73-4BBE-425F-9876-C3F6C6995B51}" dt="2022-05-25T13:13:18.984" v="2701" actId="20577"/>
        <pc:sldMkLst>
          <pc:docMk/>
          <pc:sldMk cId="1232070450" sldId="262"/>
        </pc:sldMkLst>
        <pc:spChg chg="mod">
          <ac:chgData name="Mirce Gorevski" userId="7729022ba6072174" providerId="LiveId" clId="{9DF2ED73-4BBE-425F-9876-C3F6C6995B51}" dt="2022-05-25T13:13:18.984" v="2701" actId="20577"/>
          <ac:spMkLst>
            <pc:docMk/>
            <pc:sldMk cId="1232070450" sldId="262"/>
            <ac:spMk id="3" creationId="{56CE2B43-B51A-4898-9A97-8EE8E420F6DD}"/>
          </ac:spMkLst>
        </pc:spChg>
      </pc:sldChg>
      <pc:sldChg chg="del">
        <pc:chgData name="Mirce Gorevski" userId="7729022ba6072174" providerId="LiveId" clId="{9DF2ED73-4BBE-425F-9876-C3F6C6995B51}" dt="2022-05-26T04:56:15.743" v="2745" actId="47"/>
        <pc:sldMkLst>
          <pc:docMk/>
          <pc:sldMk cId="532245350" sldId="263"/>
        </pc:sldMkLst>
      </pc:sldChg>
      <pc:sldChg chg="del">
        <pc:chgData name="Mirce Gorevski" userId="7729022ba6072174" providerId="LiveId" clId="{9DF2ED73-4BBE-425F-9876-C3F6C6995B51}" dt="2022-05-26T04:56:19.038" v="2746" actId="47"/>
        <pc:sldMkLst>
          <pc:docMk/>
          <pc:sldMk cId="365637698" sldId="264"/>
        </pc:sldMkLst>
      </pc:sldChg>
      <pc:sldChg chg="modSp mod">
        <pc:chgData name="Mirce Gorevski" userId="7729022ba6072174" providerId="LiveId" clId="{9DF2ED73-4BBE-425F-9876-C3F6C6995B51}" dt="2022-05-26T04:55:24.788" v="2744" actId="20577"/>
        <pc:sldMkLst>
          <pc:docMk/>
          <pc:sldMk cId="3855633506" sldId="265"/>
        </pc:sldMkLst>
        <pc:spChg chg="mod">
          <ac:chgData name="Mirce Gorevski" userId="7729022ba6072174" providerId="LiveId" clId="{9DF2ED73-4BBE-425F-9876-C3F6C6995B51}" dt="2022-05-26T04:55:24.788" v="2744" actId="20577"/>
          <ac:spMkLst>
            <pc:docMk/>
            <pc:sldMk cId="3855633506" sldId="265"/>
            <ac:spMk id="3" creationId="{B33477BB-084A-4CB0-9654-C4F6644313AB}"/>
          </ac:spMkLst>
        </pc:spChg>
      </pc:sldChg>
      <pc:sldChg chg="modSp mod">
        <pc:chgData name="Mirce Gorevski" userId="7729022ba6072174" providerId="LiveId" clId="{9DF2ED73-4BBE-425F-9876-C3F6C6995B51}" dt="2022-05-26T05:14:19.264" v="3304" actId="14100"/>
        <pc:sldMkLst>
          <pc:docMk/>
          <pc:sldMk cId="2185133417" sldId="266"/>
        </pc:sldMkLst>
        <pc:spChg chg="mod">
          <ac:chgData name="Mirce Gorevski" userId="7729022ba6072174" providerId="LiveId" clId="{9DF2ED73-4BBE-425F-9876-C3F6C6995B51}" dt="2022-05-26T05:14:19.264" v="3304" actId="14100"/>
          <ac:spMkLst>
            <pc:docMk/>
            <pc:sldMk cId="2185133417" sldId="266"/>
            <ac:spMk id="3" creationId="{B33477BB-084A-4CB0-9654-C4F6644313AB}"/>
          </ac:spMkLst>
        </pc:spChg>
      </pc:sldChg>
      <pc:sldChg chg="addSp modSp mod">
        <pc:chgData name="Mirce Gorevski" userId="7729022ba6072174" providerId="LiveId" clId="{9DF2ED73-4BBE-425F-9876-C3F6C6995B51}" dt="2022-05-26T04:57:21.203" v="2773" actId="20577"/>
        <pc:sldMkLst>
          <pc:docMk/>
          <pc:sldMk cId="3153180753" sldId="268"/>
        </pc:sldMkLst>
        <pc:spChg chg="mod">
          <ac:chgData name="Mirce Gorevski" userId="7729022ba6072174" providerId="LiveId" clId="{9DF2ED73-4BBE-425F-9876-C3F6C6995B51}" dt="2022-05-25T12:57:14.663" v="2179" actId="1076"/>
          <ac:spMkLst>
            <pc:docMk/>
            <pc:sldMk cId="3153180753" sldId="268"/>
            <ac:spMk id="2" creationId="{5F5FBC0C-71E3-4A44-BA53-64C707789F49}"/>
          </ac:spMkLst>
        </pc:spChg>
        <pc:spChg chg="add mod">
          <ac:chgData name="Mirce Gorevski" userId="7729022ba6072174" providerId="LiveId" clId="{9DF2ED73-4BBE-425F-9876-C3F6C6995B51}" dt="2022-05-26T04:57:21.203" v="2773" actId="20577"/>
          <ac:spMkLst>
            <pc:docMk/>
            <pc:sldMk cId="3153180753" sldId="268"/>
            <ac:spMk id="3" creationId="{B0EFB1D2-C850-2649-9AB4-5D857344A060}"/>
          </ac:spMkLst>
        </pc:spChg>
      </pc:sldChg>
      <pc:sldChg chg="addSp modSp mod">
        <pc:chgData name="Mirce Gorevski" userId="7729022ba6072174" providerId="LiveId" clId="{9DF2ED73-4BBE-425F-9876-C3F6C6995B51}" dt="2022-05-26T05:11:19.285" v="2930" actId="20577"/>
        <pc:sldMkLst>
          <pc:docMk/>
          <pc:sldMk cId="2775382616" sldId="269"/>
        </pc:sldMkLst>
        <pc:spChg chg="mod">
          <ac:chgData name="Mirce Gorevski" userId="7729022ba6072174" providerId="LiveId" clId="{9DF2ED73-4BBE-425F-9876-C3F6C6995B51}" dt="2022-05-26T05:09:10.344" v="2898" actId="1076"/>
          <ac:spMkLst>
            <pc:docMk/>
            <pc:sldMk cId="2775382616" sldId="269"/>
            <ac:spMk id="3" creationId="{B33477BB-084A-4CB0-9654-C4F6644313AB}"/>
          </ac:spMkLst>
        </pc:spChg>
        <pc:spChg chg="add mod">
          <ac:chgData name="Mirce Gorevski" userId="7729022ba6072174" providerId="LiveId" clId="{9DF2ED73-4BBE-425F-9876-C3F6C6995B51}" dt="2022-05-26T05:11:19.285" v="2930" actId="20577"/>
          <ac:spMkLst>
            <pc:docMk/>
            <pc:sldMk cId="2775382616" sldId="269"/>
            <ac:spMk id="4" creationId="{C3A6BC78-AF3C-2EF9-C94B-EB87CAE3D97D}"/>
          </ac:spMkLst>
        </pc:spChg>
        <pc:spChg chg="add mod">
          <ac:chgData name="Mirce Gorevski" userId="7729022ba6072174" providerId="LiveId" clId="{9DF2ED73-4BBE-425F-9876-C3F6C6995B51}" dt="2022-05-26T05:10:48.779" v="2922" actId="20577"/>
          <ac:spMkLst>
            <pc:docMk/>
            <pc:sldMk cId="2775382616" sldId="269"/>
            <ac:spMk id="6" creationId="{20BC94B6-9E2D-E668-7BAB-9C28EAEA23AD}"/>
          </ac:spMkLst>
        </pc:spChg>
        <pc:spChg chg="add mod">
          <ac:chgData name="Mirce Gorevski" userId="7729022ba6072174" providerId="LiveId" clId="{9DF2ED73-4BBE-425F-9876-C3F6C6995B51}" dt="2022-05-26T05:10:37.942" v="2918" actId="6549"/>
          <ac:spMkLst>
            <pc:docMk/>
            <pc:sldMk cId="2775382616" sldId="269"/>
            <ac:spMk id="7" creationId="{9CDA6524-D0C7-336B-CFE4-5D4ABEAE6E93}"/>
          </ac:spMkLst>
        </pc:spChg>
        <pc:spChg chg="add mod">
          <ac:chgData name="Mirce Gorevski" userId="7729022ba6072174" providerId="LiveId" clId="{9DF2ED73-4BBE-425F-9876-C3F6C6995B51}" dt="2022-05-26T05:09:45.048" v="2904" actId="1076"/>
          <ac:spMkLst>
            <pc:docMk/>
            <pc:sldMk cId="2775382616" sldId="269"/>
            <ac:spMk id="8" creationId="{7B968FEB-6EDD-A640-DC06-E510E16D7E12}"/>
          </ac:spMkLst>
        </pc:spChg>
      </pc:sldChg>
      <pc:sldChg chg="addSp modSp mod">
        <pc:chgData name="Mirce Gorevski" userId="7729022ba6072174" providerId="LiveId" clId="{9DF2ED73-4BBE-425F-9876-C3F6C6995B51}" dt="2022-05-25T13:07:46.432" v="2416" actId="6549"/>
        <pc:sldMkLst>
          <pc:docMk/>
          <pc:sldMk cId="4011974919" sldId="270"/>
        </pc:sldMkLst>
        <pc:spChg chg="mod">
          <ac:chgData name="Mirce Gorevski" userId="7729022ba6072174" providerId="LiveId" clId="{9DF2ED73-4BBE-425F-9876-C3F6C6995B51}" dt="2022-05-25T09:54:37.754" v="1738" actId="1038"/>
          <ac:spMkLst>
            <pc:docMk/>
            <pc:sldMk cId="4011974919" sldId="270"/>
            <ac:spMk id="3" creationId="{B33477BB-084A-4CB0-9654-C4F6644313AB}"/>
          </ac:spMkLst>
        </pc:spChg>
        <pc:spChg chg="add mod">
          <ac:chgData name="Mirce Gorevski" userId="7729022ba6072174" providerId="LiveId" clId="{9DF2ED73-4BBE-425F-9876-C3F6C6995B51}" dt="2022-05-25T09:54:37.754" v="1738" actId="1038"/>
          <ac:spMkLst>
            <pc:docMk/>
            <pc:sldMk cId="4011974919" sldId="270"/>
            <ac:spMk id="5" creationId="{32602F18-FA92-2210-AF47-B40A25C7BDA0}"/>
          </ac:spMkLst>
        </pc:spChg>
        <pc:spChg chg="add mod">
          <ac:chgData name="Mirce Gorevski" userId="7729022ba6072174" providerId="LiveId" clId="{9DF2ED73-4BBE-425F-9876-C3F6C6995B51}" dt="2022-05-25T13:05:48.949" v="2413" actId="6549"/>
          <ac:spMkLst>
            <pc:docMk/>
            <pc:sldMk cId="4011974919" sldId="270"/>
            <ac:spMk id="6" creationId="{8D541F06-507C-C87B-C10F-F462748DB7C6}"/>
          </ac:spMkLst>
        </pc:spChg>
        <pc:spChg chg="add mod">
          <ac:chgData name="Mirce Gorevski" userId="7729022ba6072174" providerId="LiveId" clId="{9DF2ED73-4BBE-425F-9876-C3F6C6995B51}" dt="2022-05-25T13:07:46.432" v="2416" actId="6549"/>
          <ac:spMkLst>
            <pc:docMk/>
            <pc:sldMk cId="4011974919" sldId="270"/>
            <ac:spMk id="7" creationId="{9BAC78DA-1732-E9A1-23B7-A59F60901CAB}"/>
          </ac:spMkLst>
        </pc:spChg>
      </pc:sldChg>
      <pc:sldChg chg="addSp delSp modSp new del mod">
        <pc:chgData name="Mirce Gorevski" userId="7729022ba6072174" providerId="LiveId" clId="{9DF2ED73-4BBE-425F-9876-C3F6C6995B51}" dt="2022-05-25T13:13:45.972" v="2703" actId="47"/>
        <pc:sldMkLst>
          <pc:docMk/>
          <pc:sldMk cId="1146903460" sldId="271"/>
        </pc:sldMkLst>
        <pc:spChg chg="mod">
          <ac:chgData name="Mirce Gorevski" userId="7729022ba6072174" providerId="LiveId" clId="{9DF2ED73-4BBE-425F-9876-C3F6C6995B51}" dt="2022-05-25T09:43:23.612" v="1347" actId="20577"/>
          <ac:spMkLst>
            <pc:docMk/>
            <pc:sldMk cId="1146903460" sldId="271"/>
            <ac:spMk id="2" creationId="{1D2C5B0C-9B4D-E652-8AAB-3B295E6C066F}"/>
          </ac:spMkLst>
        </pc:spChg>
        <pc:spChg chg="del mod">
          <ac:chgData name="Mirce Gorevski" userId="7729022ba6072174" providerId="LiveId" clId="{9DF2ED73-4BBE-425F-9876-C3F6C6995B51}" dt="2022-05-25T13:13:43.874" v="2702" actId="478"/>
          <ac:spMkLst>
            <pc:docMk/>
            <pc:sldMk cId="1146903460" sldId="271"/>
            <ac:spMk id="3" creationId="{CAC62E3E-8B4D-C8B3-E9CA-4E312BD94783}"/>
          </ac:spMkLst>
        </pc:spChg>
        <pc:spChg chg="add mod">
          <ac:chgData name="Mirce Gorevski" userId="7729022ba6072174" providerId="LiveId" clId="{9DF2ED73-4BBE-425F-9876-C3F6C6995B51}" dt="2022-05-25T13:13:43.874" v="2702" actId="478"/>
          <ac:spMkLst>
            <pc:docMk/>
            <pc:sldMk cId="1146903460" sldId="271"/>
            <ac:spMk id="5" creationId="{ECE8FE12-889A-D69B-49D2-EDFCF55C81D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hyperlink" Target="http://www.cydcor.com/blog/2015/05/how-to-accept-feedback/" TargetMode="Externa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hyperlink" Target="https://www.workable.com/guide/key-applicant-tracking-system-requirements" TargetMode="External"/><Relationship Id="rId2" Type="http://schemas.openxmlformats.org/officeDocument/2006/relationships/hyperlink" Target="https://www.iconfinder.com/icons/6298220/certified_good_quality_trusted_icon" TargetMode="External"/><Relationship Id="rId1" Type="http://schemas.openxmlformats.org/officeDocument/2006/relationships/image" Target="../media/image6.png"/><Relationship Id="rId6" Type="http://schemas.openxmlformats.org/officeDocument/2006/relationships/hyperlink" Target="https://juandomingofarnos.wordpress.com/2011/10/17/evaluate-me/" TargetMode="External"/><Relationship Id="rId11" Type="http://schemas.openxmlformats.org/officeDocument/2006/relationships/image" Target="../media/image11.png"/><Relationship Id="rId5" Type="http://schemas.openxmlformats.org/officeDocument/2006/relationships/image" Target="../media/image8.jpeg"/><Relationship Id="rId10" Type="http://schemas.openxmlformats.org/officeDocument/2006/relationships/hyperlink" Target="http://talexes.com/category/blog/employee-development/" TargetMode="External"/><Relationship Id="rId4" Type="http://schemas.openxmlformats.org/officeDocument/2006/relationships/hyperlink" Target="https://elmosoftware.com.au/resources/blog/how-to-implement-a-check-in-performance-framework/" TargetMode="External"/><Relationship Id="rId9" Type="http://schemas.openxmlformats.org/officeDocument/2006/relationships/image" Target="../media/image10.png"/><Relationship Id="rId14" Type="http://schemas.openxmlformats.org/officeDocument/2006/relationships/hyperlink" Target="https://www.ioer-imrj.com/editorial-board/guidelines-for-editor-and-reviewer/"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www.cydcor.com/blog/2015/05/how-to-accept-feedback/" TargetMode="Externa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hyperlink" Target="https://www.workable.com/guide/key-applicant-tracking-system-requirements" TargetMode="External"/><Relationship Id="rId2" Type="http://schemas.openxmlformats.org/officeDocument/2006/relationships/hyperlink" Target="https://www.iconfinder.com/icons/6298220/certified_good_quality_trusted_icon" TargetMode="External"/><Relationship Id="rId1" Type="http://schemas.openxmlformats.org/officeDocument/2006/relationships/image" Target="../media/image6.png"/><Relationship Id="rId6" Type="http://schemas.openxmlformats.org/officeDocument/2006/relationships/hyperlink" Target="https://juandomingofarnos.wordpress.com/2011/10/17/evaluate-me/" TargetMode="External"/><Relationship Id="rId11" Type="http://schemas.openxmlformats.org/officeDocument/2006/relationships/image" Target="../media/image11.png"/><Relationship Id="rId5" Type="http://schemas.openxmlformats.org/officeDocument/2006/relationships/image" Target="../media/image8.jpeg"/><Relationship Id="rId10" Type="http://schemas.openxmlformats.org/officeDocument/2006/relationships/hyperlink" Target="http://talexes.com/category/blog/employee-development/" TargetMode="External"/><Relationship Id="rId4" Type="http://schemas.openxmlformats.org/officeDocument/2006/relationships/hyperlink" Target="https://elmosoftware.com.au/resources/blog/how-to-implement-a-check-in-performance-framework/" TargetMode="External"/><Relationship Id="rId9" Type="http://schemas.openxmlformats.org/officeDocument/2006/relationships/image" Target="../media/image10.png"/><Relationship Id="rId14" Type="http://schemas.openxmlformats.org/officeDocument/2006/relationships/hyperlink" Target="https://www.ioer-imrj.com/editorial-board/guidelines-for-editor-and-reviewer/"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F72E3-3A5E-4255-B37C-182F61F30639}" type="doc">
      <dgm:prSet loTypeId="urn:microsoft.com/office/officeart/2005/8/layout/vList3" loCatId="list" qsTypeId="urn:microsoft.com/office/officeart/2005/8/quickstyle/simple1" qsCatId="simple" csTypeId="urn:microsoft.com/office/officeart/2005/8/colors/accent0_1" csCatId="mainScheme" phldr="1"/>
      <dgm:spPr/>
    </dgm:pt>
    <dgm:pt modelId="{789D5D0B-E3B3-4C59-87D4-A4E6AD7F7C8E}">
      <dgm:prSet phldrT="[Text]"/>
      <dgm:spPr/>
      <dgm:t>
        <a:bodyPr/>
        <a:lstStyle/>
        <a:p>
          <a:pPr>
            <a:buFont typeface="Wingdings" panose="05000000000000000000" pitchFamily="2" charset="2"/>
            <a:buChar char="Ø"/>
          </a:pPr>
          <a:r>
            <a:rPr lang="en-GB" dirty="0">
              <a:latin typeface="Arial" panose="020B0604020202020204" pitchFamily="34" charset="0"/>
              <a:ea typeface="Times New Roman" panose="02020603050405020304" pitchFamily="18" charset="0"/>
              <a:cs typeface="Times New Roman" panose="02020603050405020304" pitchFamily="18" charset="0"/>
            </a:rPr>
            <a:t>quality assurance processes in your institutions</a:t>
          </a:r>
          <a:endParaRPr lang="en-US" dirty="0"/>
        </a:p>
      </dgm:t>
    </dgm:pt>
    <dgm:pt modelId="{1C1282B4-CEDB-4A43-A011-A2B12637183F}" type="parTrans" cxnId="{628BC20C-0E3F-4974-9D28-519CD2E05A95}">
      <dgm:prSet/>
      <dgm:spPr/>
      <dgm:t>
        <a:bodyPr/>
        <a:lstStyle/>
        <a:p>
          <a:endParaRPr lang="en-US"/>
        </a:p>
      </dgm:t>
    </dgm:pt>
    <dgm:pt modelId="{4642C3A3-71C2-4B08-B336-D4E3B84645C8}" type="sibTrans" cxnId="{628BC20C-0E3F-4974-9D28-519CD2E05A95}">
      <dgm:prSet/>
      <dgm:spPr/>
      <dgm:t>
        <a:bodyPr/>
        <a:lstStyle/>
        <a:p>
          <a:endParaRPr lang="en-US"/>
        </a:p>
      </dgm:t>
    </dgm:pt>
    <dgm:pt modelId="{583A0854-241E-458D-AD53-E953F8BDB5C0}">
      <dgm:prSet/>
      <dgm:spPr/>
      <dgm:t>
        <a:bodyPr/>
        <a:lstStyle/>
        <a:p>
          <a:r>
            <a:rPr lang="en-GB">
              <a:latin typeface="Arial" panose="020B0604020202020204" pitchFamily="34" charset="0"/>
              <a:ea typeface="Times New Roman" panose="02020603050405020304" pitchFamily="18" charset="0"/>
              <a:cs typeface="Times New Roman" panose="02020603050405020304" pitchFamily="18" charset="0"/>
            </a:rPr>
            <a:t>course development and course execution evaluations</a:t>
          </a:r>
          <a:endParaRPr lang="en-GB" dirty="0">
            <a:latin typeface="Arial" panose="020B0604020202020204" pitchFamily="34" charset="0"/>
            <a:ea typeface="Times New Roman" panose="02020603050405020304" pitchFamily="18" charset="0"/>
            <a:cs typeface="Times New Roman" panose="02020603050405020304" pitchFamily="18" charset="0"/>
          </a:endParaRPr>
        </a:p>
      </dgm:t>
    </dgm:pt>
    <dgm:pt modelId="{3A280903-B0E0-4374-BAF4-1C05533B196B}" type="parTrans" cxnId="{EDEBF126-98E1-4754-B92A-E5CEF83D5F6D}">
      <dgm:prSet/>
      <dgm:spPr/>
      <dgm:t>
        <a:bodyPr/>
        <a:lstStyle/>
        <a:p>
          <a:endParaRPr lang="en-US"/>
        </a:p>
      </dgm:t>
    </dgm:pt>
    <dgm:pt modelId="{5039EAED-782D-40BD-844B-89B8A2808961}" type="sibTrans" cxnId="{EDEBF126-98E1-4754-B92A-E5CEF83D5F6D}">
      <dgm:prSet/>
      <dgm:spPr/>
      <dgm:t>
        <a:bodyPr/>
        <a:lstStyle/>
        <a:p>
          <a:endParaRPr lang="en-US"/>
        </a:p>
      </dgm:t>
    </dgm:pt>
    <dgm:pt modelId="{E08A91DB-8B90-49F1-86ED-3186A1438E3A}">
      <dgm:prSet/>
      <dgm:spPr/>
      <dgm:t>
        <a:bodyPr/>
        <a:lstStyle/>
        <a:p>
          <a:r>
            <a:rPr lang="en-GB">
              <a:latin typeface="Arial" panose="020B0604020202020204" pitchFamily="34" charset="0"/>
              <a:ea typeface="Times New Roman" panose="02020603050405020304" pitchFamily="18" charset="0"/>
              <a:cs typeface="Times New Roman" panose="02020603050405020304" pitchFamily="18" charset="0"/>
            </a:rPr>
            <a:t>performance indicators</a:t>
          </a:r>
          <a:endParaRPr lang="en-GB" dirty="0">
            <a:latin typeface="Arial" panose="020B0604020202020204" pitchFamily="34" charset="0"/>
            <a:ea typeface="Times New Roman" panose="02020603050405020304" pitchFamily="18" charset="0"/>
            <a:cs typeface="Times New Roman" panose="02020603050405020304" pitchFamily="18" charset="0"/>
          </a:endParaRPr>
        </a:p>
      </dgm:t>
    </dgm:pt>
    <dgm:pt modelId="{959DC99F-124C-4E27-A127-FCB7F7584A5E}" type="parTrans" cxnId="{2002E791-A8A6-4886-938D-2B675F39F84C}">
      <dgm:prSet/>
      <dgm:spPr/>
      <dgm:t>
        <a:bodyPr/>
        <a:lstStyle/>
        <a:p>
          <a:endParaRPr lang="en-US"/>
        </a:p>
      </dgm:t>
    </dgm:pt>
    <dgm:pt modelId="{5E369EB4-8BAE-41E9-BB36-090D22BB3578}" type="sibTrans" cxnId="{2002E791-A8A6-4886-938D-2B675F39F84C}">
      <dgm:prSet/>
      <dgm:spPr/>
      <dgm:t>
        <a:bodyPr/>
        <a:lstStyle/>
        <a:p>
          <a:endParaRPr lang="en-US"/>
        </a:p>
      </dgm:t>
    </dgm:pt>
    <dgm:pt modelId="{0BE4B425-F830-4203-AC57-DE5A6AD69F8E}">
      <dgm:prSet/>
      <dgm:spPr/>
      <dgm: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student feedback</a:t>
          </a:r>
        </a:p>
      </dgm:t>
    </dgm:pt>
    <dgm:pt modelId="{99079A7D-F5EF-4EE2-89C0-4BBEC6F9563F}" type="parTrans" cxnId="{84538EAF-1BCE-485A-AD01-D62FE32FCEA1}">
      <dgm:prSet/>
      <dgm:spPr/>
      <dgm:t>
        <a:bodyPr/>
        <a:lstStyle/>
        <a:p>
          <a:endParaRPr lang="en-US"/>
        </a:p>
      </dgm:t>
    </dgm:pt>
    <dgm:pt modelId="{8129B0E8-E51C-46F0-9E19-5C24FC764AF2}" type="sibTrans" cxnId="{84538EAF-1BCE-485A-AD01-D62FE32FCEA1}">
      <dgm:prSet/>
      <dgm:spPr/>
      <dgm:t>
        <a:bodyPr/>
        <a:lstStyle/>
        <a:p>
          <a:endParaRPr lang="en-US"/>
        </a:p>
      </dgm:t>
    </dgm:pt>
    <dgm:pt modelId="{BE4A3F59-1758-418E-B840-5CE523A8A8B9}">
      <dgm:prSet/>
      <dgm:spPr/>
      <dgm:t>
        <a:bodyPr/>
        <a:lstStyle/>
        <a:p>
          <a:r>
            <a:rPr lang="en-GB">
              <a:latin typeface="Arial" panose="020B0604020202020204" pitchFamily="34" charset="0"/>
              <a:ea typeface="Times New Roman" panose="02020603050405020304" pitchFamily="18" charset="0"/>
              <a:cs typeface="Times New Roman" panose="02020603050405020304" pitchFamily="18" charset="0"/>
            </a:rPr>
            <a:t>teacher hiring and teacher evaluations</a:t>
          </a:r>
          <a:endParaRPr lang="en-GB" dirty="0">
            <a:latin typeface="Arial" panose="020B0604020202020204" pitchFamily="34" charset="0"/>
            <a:ea typeface="Times New Roman" panose="02020603050405020304" pitchFamily="18" charset="0"/>
            <a:cs typeface="Times New Roman" panose="02020603050405020304" pitchFamily="18" charset="0"/>
          </a:endParaRPr>
        </a:p>
      </dgm:t>
    </dgm:pt>
    <dgm:pt modelId="{6CF652A9-9213-486F-AE5B-9B7D81221325}" type="parTrans" cxnId="{0591765B-D724-4D91-888A-24F1BDC1152B}">
      <dgm:prSet/>
      <dgm:spPr/>
      <dgm:t>
        <a:bodyPr/>
        <a:lstStyle/>
        <a:p>
          <a:endParaRPr lang="en-US"/>
        </a:p>
      </dgm:t>
    </dgm:pt>
    <dgm:pt modelId="{A63F34E7-5C1E-4BA7-9D4C-CD4D9EDF9820}" type="sibTrans" cxnId="{0591765B-D724-4D91-888A-24F1BDC1152B}">
      <dgm:prSet/>
      <dgm:spPr/>
      <dgm:t>
        <a:bodyPr/>
        <a:lstStyle/>
        <a:p>
          <a:endParaRPr lang="en-US"/>
        </a:p>
      </dgm:t>
    </dgm:pt>
    <dgm:pt modelId="{004C074A-D1F8-4EBA-9B95-027DE1F3BD76}">
      <dgm:prSet/>
      <dgm:spPr/>
      <dgm:t>
        <a:bodyPr/>
        <a:lstStyle/>
        <a:p>
          <a:r>
            <a:rPr lang="en-GB">
              <a:latin typeface="Arial" panose="020B0604020202020204" pitchFamily="34" charset="0"/>
              <a:ea typeface="Times New Roman" panose="02020603050405020304" pitchFamily="18" charset="0"/>
              <a:cs typeface="Times New Roman" panose="02020603050405020304" pitchFamily="18" charset="0"/>
            </a:rPr>
            <a:t>meeting defence structure requirements </a:t>
          </a:r>
          <a:endParaRPr lang="en-GB" dirty="0">
            <a:latin typeface="Arial" panose="020B0604020202020204" pitchFamily="34" charset="0"/>
            <a:ea typeface="Times New Roman" panose="02020603050405020304" pitchFamily="18" charset="0"/>
            <a:cs typeface="Times New Roman" panose="02020603050405020304" pitchFamily="18" charset="0"/>
          </a:endParaRPr>
        </a:p>
      </dgm:t>
    </dgm:pt>
    <dgm:pt modelId="{3706347D-8008-4E10-98A2-0E681EB5B39E}" type="parTrans" cxnId="{A0F47002-BE83-4899-BA40-FF9AE5AAA411}">
      <dgm:prSet/>
      <dgm:spPr/>
      <dgm:t>
        <a:bodyPr/>
        <a:lstStyle/>
        <a:p>
          <a:endParaRPr lang="en-US"/>
        </a:p>
      </dgm:t>
    </dgm:pt>
    <dgm:pt modelId="{AD5563D1-A4A0-4072-AD95-6CA9C38920CF}" type="sibTrans" cxnId="{A0F47002-BE83-4899-BA40-FF9AE5AAA411}">
      <dgm:prSet/>
      <dgm:spPr/>
      <dgm:t>
        <a:bodyPr/>
        <a:lstStyle/>
        <a:p>
          <a:endParaRPr lang="en-US"/>
        </a:p>
      </dgm:t>
    </dgm:pt>
    <dgm:pt modelId="{540CBF8D-F1D4-4254-9DF1-CB4CCF32D407}">
      <dgm:prSet/>
      <dgm:spPr/>
      <dgm: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engaging in programme reviews with higher HQs</a:t>
          </a:r>
          <a:endParaRPr lang="en-US" dirty="0">
            <a:latin typeface="Calibri" panose="020F0502020204030204" pitchFamily="34" charset="0"/>
            <a:ea typeface="Calibri" panose="020F0502020204030204" pitchFamily="34" charset="0"/>
            <a:cs typeface="Times New Roman" panose="02020603050405020304" pitchFamily="18" charset="0"/>
          </a:endParaRPr>
        </a:p>
      </dgm:t>
    </dgm:pt>
    <dgm:pt modelId="{15FABF1D-262D-4CF3-B605-CA968A121F29}" type="parTrans" cxnId="{4ACAA5CD-E2BD-4D64-91C4-CE34221E0615}">
      <dgm:prSet/>
      <dgm:spPr/>
      <dgm:t>
        <a:bodyPr/>
        <a:lstStyle/>
        <a:p>
          <a:endParaRPr lang="en-US"/>
        </a:p>
      </dgm:t>
    </dgm:pt>
    <dgm:pt modelId="{3009824F-AD9F-472A-8558-EB968903CAA9}" type="sibTrans" cxnId="{4ACAA5CD-E2BD-4D64-91C4-CE34221E0615}">
      <dgm:prSet/>
      <dgm:spPr/>
      <dgm:t>
        <a:bodyPr/>
        <a:lstStyle/>
        <a:p>
          <a:endParaRPr lang="en-US"/>
        </a:p>
      </dgm:t>
    </dgm:pt>
    <dgm:pt modelId="{3C74853E-3EED-44CF-AC9B-05272386FC31}" type="pres">
      <dgm:prSet presAssocID="{129F72E3-3A5E-4255-B37C-182F61F30639}" presName="linearFlow" presStyleCnt="0">
        <dgm:presLayoutVars>
          <dgm:dir/>
          <dgm:resizeHandles val="exact"/>
        </dgm:presLayoutVars>
      </dgm:prSet>
      <dgm:spPr/>
    </dgm:pt>
    <dgm:pt modelId="{CC017687-E55A-4C84-89A3-3CE21AC65AD8}" type="pres">
      <dgm:prSet presAssocID="{789D5D0B-E3B3-4C59-87D4-A4E6AD7F7C8E}" presName="composite" presStyleCnt="0"/>
      <dgm:spPr/>
    </dgm:pt>
    <dgm:pt modelId="{C9E07BF8-EF25-4A15-A1FC-CA504A62DCA1}" type="pres">
      <dgm:prSet presAssocID="{789D5D0B-E3B3-4C59-87D4-A4E6AD7F7C8E}"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48C5A2DA-C61B-495E-902C-E6DB9521CADF}" type="pres">
      <dgm:prSet presAssocID="{789D5D0B-E3B3-4C59-87D4-A4E6AD7F7C8E}" presName="txShp" presStyleLbl="node1" presStyleIdx="0" presStyleCnt="7">
        <dgm:presLayoutVars>
          <dgm:bulletEnabled val="1"/>
        </dgm:presLayoutVars>
      </dgm:prSet>
      <dgm:spPr/>
    </dgm:pt>
    <dgm:pt modelId="{1E10300F-4904-4C8A-BD78-63EBF4CF7125}" type="pres">
      <dgm:prSet presAssocID="{4642C3A3-71C2-4B08-B336-D4E3B84645C8}" presName="spacing" presStyleCnt="0"/>
      <dgm:spPr/>
    </dgm:pt>
    <dgm:pt modelId="{8A3DA650-AC75-4058-9D22-F1D9D1ED46EB}" type="pres">
      <dgm:prSet presAssocID="{E08A91DB-8B90-49F1-86ED-3186A1438E3A}" presName="composite" presStyleCnt="0"/>
      <dgm:spPr/>
    </dgm:pt>
    <dgm:pt modelId="{61E16704-601D-4673-9415-73DA4D1AD15E}" type="pres">
      <dgm:prSet presAssocID="{E08A91DB-8B90-49F1-86ED-3186A1438E3A}" presName="imgShp"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8000" r="-38000"/>
          </a:stretch>
        </a:blipFill>
      </dgm:spPr>
    </dgm:pt>
    <dgm:pt modelId="{6859FC95-8548-4B09-AE1D-A19DF97AB326}" type="pres">
      <dgm:prSet presAssocID="{E08A91DB-8B90-49F1-86ED-3186A1438E3A}" presName="txShp" presStyleLbl="node1" presStyleIdx="1" presStyleCnt="7">
        <dgm:presLayoutVars>
          <dgm:bulletEnabled val="1"/>
        </dgm:presLayoutVars>
      </dgm:prSet>
      <dgm:spPr/>
    </dgm:pt>
    <dgm:pt modelId="{75830B80-522F-41E7-97AD-D6AE838B559A}" type="pres">
      <dgm:prSet presAssocID="{5E369EB4-8BAE-41E9-BB36-090D22BB3578}" presName="spacing" presStyleCnt="0"/>
      <dgm:spPr/>
    </dgm:pt>
    <dgm:pt modelId="{FA0A735D-2FEF-4B55-838F-3978BC459C42}" type="pres">
      <dgm:prSet presAssocID="{583A0854-241E-458D-AD53-E953F8BDB5C0}" presName="composite" presStyleCnt="0"/>
      <dgm:spPr/>
    </dgm:pt>
    <dgm:pt modelId="{AE7D7D9E-CE60-4F8D-9334-6ADFB36F4A6B}" type="pres">
      <dgm:prSet presAssocID="{583A0854-241E-458D-AD53-E953F8BDB5C0}" presName="imgShp"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632AD181-C63E-4F6B-89F7-CC43341DFF2C}" type="pres">
      <dgm:prSet presAssocID="{583A0854-241E-458D-AD53-E953F8BDB5C0}" presName="txShp" presStyleLbl="node1" presStyleIdx="2" presStyleCnt="7">
        <dgm:presLayoutVars>
          <dgm:bulletEnabled val="1"/>
        </dgm:presLayoutVars>
      </dgm:prSet>
      <dgm:spPr/>
    </dgm:pt>
    <dgm:pt modelId="{0B7658B7-4561-4C2F-817C-A17F0AD45908}" type="pres">
      <dgm:prSet presAssocID="{5039EAED-782D-40BD-844B-89B8A2808961}" presName="spacing" presStyleCnt="0"/>
      <dgm:spPr/>
    </dgm:pt>
    <dgm:pt modelId="{69603CE8-4C50-4468-8201-C76AB3D8BC0F}" type="pres">
      <dgm:prSet presAssocID="{0BE4B425-F830-4203-AC57-DE5A6AD69F8E}" presName="composite" presStyleCnt="0"/>
      <dgm:spPr/>
    </dgm:pt>
    <dgm:pt modelId="{DDE0CF73-186B-42BE-B538-1306FC8220E5}" type="pres">
      <dgm:prSet presAssocID="{0BE4B425-F830-4203-AC57-DE5A6AD69F8E}" presName="imgShp"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dgm:spPr>
    </dgm:pt>
    <dgm:pt modelId="{34C7376B-43D6-4EE9-B6D6-1726592CA2FB}" type="pres">
      <dgm:prSet presAssocID="{0BE4B425-F830-4203-AC57-DE5A6AD69F8E}" presName="txShp" presStyleLbl="node1" presStyleIdx="3" presStyleCnt="7">
        <dgm:presLayoutVars>
          <dgm:bulletEnabled val="1"/>
        </dgm:presLayoutVars>
      </dgm:prSet>
      <dgm:spPr/>
    </dgm:pt>
    <dgm:pt modelId="{F41DF8E4-DB59-4AE0-9961-BDFF83548C54}" type="pres">
      <dgm:prSet presAssocID="{8129B0E8-E51C-46F0-9E19-5C24FC764AF2}" presName="spacing" presStyleCnt="0"/>
      <dgm:spPr/>
    </dgm:pt>
    <dgm:pt modelId="{F9DDCBBB-2F64-43DD-B5FE-5AC1DD519BEE}" type="pres">
      <dgm:prSet presAssocID="{BE4A3F59-1758-418E-B840-5CE523A8A8B9}" presName="composite" presStyleCnt="0"/>
      <dgm:spPr/>
    </dgm:pt>
    <dgm:pt modelId="{DF3D7B6A-0119-4537-8994-E8370FD8D8D7}" type="pres">
      <dgm:prSet presAssocID="{BE4A3F59-1758-418E-B840-5CE523A8A8B9}" presName="imgShp"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7000" r="-47000"/>
          </a:stretch>
        </a:blipFill>
      </dgm:spPr>
    </dgm:pt>
    <dgm:pt modelId="{BDC78C70-F71E-40B9-BBD7-83A9AD0167C9}" type="pres">
      <dgm:prSet presAssocID="{BE4A3F59-1758-418E-B840-5CE523A8A8B9}" presName="txShp" presStyleLbl="node1" presStyleIdx="4" presStyleCnt="7">
        <dgm:presLayoutVars>
          <dgm:bulletEnabled val="1"/>
        </dgm:presLayoutVars>
      </dgm:prSet>
      <dgm:spPr/>
    </dgm:pt>
    <dgm:pt modelId="{E1005061-9647-44A0-AF0B-2AC964C9988A}" type="pres">
      <dgm:prSet presAssocID="{A63F34E7-5C1E-4BA7-9D4C-CD4D9EDF9820}" presName="spacing" presStyleCnt="0"/>
      <dgm:spPr/>
    </dgm:pt>
    <dgm:pt modelId="{55F1AABD-C13A-46B0-89AB-02626FD0C9FF}" type="pres">
      <dgm:prSet presAssocID="{004C074A-D1F8-4EBA-9B95-027DE1F3BD76}" presName="composite" presStyleCnt="0"/>
      <dgm:spPr/>
    </dgm:pt>
    <dgm:pt modelId="{0EFE4D46-44CA-4992-8638-C90A3C44F548}" type="pres">
      <dgm:prSet presAssocID="{004C074A-D1F8-4EBA-9B95-027DE1F3BD76}" presName="imgShp"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6000" r="-16000"/>
          </a:stretch>
        </a:blipFill>
      </dgm:spPr>
    </dgm:pt>
    <dgm:pt modelId="{8E078352-8B56-4532-BE6B-2539146969E1}" type="pres">
      <dgm:prSet presAssocID="{004C074A-D1F8-4EBA-9B95-027DE1F3BD76}" presName="txShp" presStyleLbl="node1" presStyleIdx="5" presStyleCnt="7">
        <dgm:presLayoutVars>
          <dgm:bulletEnabled val="1"/>
        </dgm:presLayoutVars>
      </dgm:prSet>
      <dgm:spPr/>
    </dgm:pt>
    <dgm:pt modelId="{5CE36DB4-0720-49F0-AE35-E5DE76835483}" type="pres">
      <dgm:prSet presAssocID="{AD5563D1-A4A0-4072-AD95-6CA9C38920CF}" presName="spacing" presStyleCnt="0"/>
      <dgm:spPr/>
    </dgm:pt>
    <dgm:pt modelId="{2815681E-8DAF-4FC3-AC2C-F0D7EA069FAA}" type="pres">
      <dgm:prSet presAssocID="{540CBF8D-F1D4-4254-9DF1-CB4CCF32D407}" presName="composite" presStyleCnt="0"/>
      <dgm:spPr/>
    </dgm:pt>
    <dgm:pt modelId="{C57BE161-B2AB-46C0-94B0-BF73119B3FEE}" type="pres">
      <dgm:prSet presAssocID="{540CBF8D-F1D4-4254-9DF1-CB4CCF32D407}" presName="imgShp"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a:stretch>
        </a:blipFill>
      </dgm:spPr>
    </dgm:pt>
    <dgm:pt modelId="{BDF7DCD9-601F-4647-A864-A07E6A1E9DDA}" type="pres">
      <dgm:prSet presAssocID="{540CBF8D-F1D4-4254-9DF1-CB4CCF32D407}" presName="txShp" presStyleLbl="node1" presStyleIdx="6" presStyleCnt="7">
        <dgm:presLayoutVars>
          <dgm:bulletEnabled val="1"/>
        </dgm:presLayoutVars>
      </dgm:prSet>
      <dgm:spPr/>
    </dgm:pt>
  </dgm:ptLst>
  <dgm:cxnLst>
    <dgm:cxn modelId="{A0F47002-BE83-4899-BA40-FF9AE5AAA411}" srcId="{129F72E3-3A5E-4255-B37C-182F61F30639}" destId="{004C074A-D1F8-4EBA-9B95-027DE1F3BD76}" srcOrd="5" destOrd="0" parTransId="{3706347D-8008-4E10-98A2-0E681EB5B39E}" sibTransId="{AD5563D1-A4A0-4072-AD95-6CA9C38920CF}"/>
    <dgm:cxn modelId="{5250C90B-7ED0-4631-AD76-8A7B39413858}" type="presOf" srcId="{583A0854-241E-458D-AD53-E953F8BDB5C0}" destId="{632AD181-C63E-4F6B-89F7-CC43341DFF2C}" srcOrd="0" destOrd="0" presId="urn:microsoft.com/office/officeart/2005/8/layout/vList3"/>
    <dgm:cxn modelId="{628BC20C-0E3F-4974-9D28-519CD2E05A95}" srcId="{129F72E3-3A5E-4255-B37C-182F61F30639}" destId="{789D5D0B-E3B3-4C59-87D4-A4E6AD7F7C8E}" srcOrd="0" destOrd="0" parTransId="{1C1282B4-CEDB-4A43-A011-A2B12637183F}" sibTransId="{4642C3A3-71C2-4B08-B336-D4E3B84645C8}"/>
    <dgm:cxn modelId="{E026E70E-3486-4137-924F-23D507582444}" type="presOf" srcId="{540CBF8D-F1D4-4254-9DF1-CB4CCF32D407}" destId="{BDF7DCD9-601F-4647-A864-A07E6A1E9DDA}" srcOrd="0" destOrd="0" presId="urn:microsoft.com/office/officeart/2005/8/layout/vList3"/>
    <dgm:cxn modelId="{D5640613-F688-4F4A-9C1F-A74E29E89CAC}" type="presOf" srcId="{0BE4B425-F830-4203-AC57-DE5A6AD69F8E}" destId="{34C7376B-43D6-4EE9-B6D6-1726592CA2FB}" srcOrd="0" destOrd="0" presId="urn:microsoft.com/office/officeart/2005/8/layout/vList3"/>
    <dgm:cxn modelId="{EDEBF126-98E1-4754-B92A-E5CEF83D5F6D}" srcId="{129F72E3-3A5E-4255-B37C-182F61F30639}" destId="{583A0854-241E-458D-AD53-E953F8BDB5C0}" srcOrd="2" destOrd="0" parTransId="{3A280903-B0E0-4374-BAF4-1C05533B196B}" sibTransId="{5039EAED-782D-40BD-844B-89B8A2808961}"/>
    <dgm:cxn modelId="{0591765B-D724-4D91-888A-24F1BDC1152B}" srcId="{129F72E3-3A5E-4255-B37C-182F61F30639}" destId="{BE4A3F59-1758-418E-B840-5CE523A8A8B9}" srcOrd="4" destOrd="0" parTransId="{6CF652A9-9213-486F-AE5B-9B7D81221325}" sibTransId="{A63F34E7-5C1E-4BA7-9D4C-CD4D9EDF9820}"/>
    <dgm:cxn modelId="{96369356-C9C5-4E66-9119-1624D075B4E6}" type="presOf" srcId="{E08A91DB-8B90-49F1-86ED-3186A1438E3A}" destId="{6859FC95-8548-4B09-AE1D-A19DF97AB326}" srcOrd="0" destOrd="0" presId="urn:microsoft.com/office/officeart/2005/8/layout/vList3"/>
    <dgm:cxn modelId="{2002E791-A8A6-4886-938D-2B675F39F84C}" srcId="{129F72E3-3A5E-4255-B37C-182F61F30639}" destId="{E08A91DB-8B90-49F1-86ED-3186A1438E3A}" srcOrd="1" destOrd="0" parTransId="{959DC99F-124C-4E27-A127-FCB7F7584A5E}" sibTransId="{5E369EB4-8BAE-41E9-BB36-090D22BB3578}"/>
    <dgm:cxn modelId="{84538EAF-1BCE-485A-AD01-D62FE32FCEA1}" srcId="{129F72E3-3A5E-4255-B37C-182F61F30639}" destId="{0BE4B425-F830-4203-AC57-DE5A6AD69F8E}" srcOrd="3" destOrd="0" parTransId="{99079A7D-F5EF-4EE2-89C0-4BBEC6F9563F}" sibTransId="{8129B0E8-E51C-46F0-9E19-5C24FC764AF2}"/>
    <dgm:cxn modelId="{F280C0C5-4942-4812-8F47-BC55CD55B5CA}" type="presOf" srcId="{BE4A3F59-1758-418E-B840-5CE523A8A8B9}" destId="{BDC78C70-F71E-40B9-BBD7-83A9AD0167C9}" srcOrd="0" destOrd="0" presId="urn:microsoft.com/office/officeart/2005/8/layout/vList3"/>
    <dgm:cxn modelId="{4ACAA5CD-E2BD-4D64-91C4-CE34221E0615}" srcId="{129F72E3-3A5E-4255-B37C-182F61F30639}" destId="{540CBF8D-F1D4-4254-9DF1-CB4CCF32D407}" srcOrd="6" destOrd="0" parTransId="{15FABF1D-262D-4CF3-B605-CA968A121F29}" sibTransId="{3009824F-AD9F-472A-8558-EB968903CAA9}"/>
    <dgm:cxn modelId="{9CB32CD7-613A-43EE-967A-FF99B2F43C5D}" type="presOf" srcId="{129F72E3-3A5E-4255-B37C-182F61F30639}" destId="{3C74853E-3EED-44CF-AC9B-05272386FC31}" srcOrd="0" destOrd="0" presId="urn:microsoft.com/office/officeart/2005/8/layout/vList3"/>
    <dgm:cxn modelId="{24BFADE1-7A9E-4670-8BD8-E154F902852D}" type="presOf" srcId="{004C074A-D1F8-4EBA-9B95-027DE1F3BD76}" destId="{8E078352-8B56-4532-BE6B-2539146969E1}" srcOrd="0" destOrd="0" presId="urn:microsoft.com/office/officeart/2005/8/layout/vList3"/>
    <dgm:cxn modelId="{13BC7FE4-7DC7-4033-A97B-34C8D1E1EDE7}" type="presOf" srcId="{789D5D0B-E3B3-4C59-87D4-A4E6AD7F7C8E}" destId="{48C5A2DA-C61B-495E-902C-E6DB9521CADF}" srcOrd="0" destOrd="0" presId="urn:microsoft.com/office/officeart/2005/8/layout/vList3"/>
    <dgm:cxn modelId="{4B15B7D9-5E35-49A3-ACBD-FAA05DF43936}" type="presParOf" srcId="{3C74853E-3EED-44CF-AC9B-05272386FC31}" destId="{CC017687-E55A-4C84-89A3-3CE21AC65AD8}" srcOrd="0" destOrd="0" presId="urn:microsoft.com/office/officeart/2005/8/layout/vList3"/>
    <dgm:cxn modelId="{45E1F181-EA01-4B0E-80AA-B46A6A366AF6}" type="presParOf" srcId="{CC017687-E55A-4C84-89A3-3CE21AC65AD8}" destId="{C9E07BF8-EF25-4A15-A1FC-CA504A62DCA1}" srcOrd="0" destOrd="0" presId="urn:microsoft.com/office/officeart/2005/8/layout/vList3"/>
    <dgm:cxn modelId="{E70E0FAC-3969-4503-86AE-B8B5ACC94EA6}" type="presParOf" srcId="{CC017687-E55A-4C84-89A3-3CE21AC65AD8}" destId="{48C5A2DA-C61B-495E-902C-E6DB9521CADF}" srcOrd="1" destOrd="0" presId="urn:microsoft.com/office/officeart/2005/8/layout/vList3"/>
    <dgm:cxn modelId="{4C675188-E436-49BD-9AB3-0CF9A0B99B1E}" type="presParOf" srcId="{3C74853E-3EED-44CF-AC9B-05272386FC31}" destId="{1E10300F-4904-4C8A-BD78-63EBF4CF7125}" srcOrd="1" destOrd="0" presId="urn:microsoft.com/office/officeart/2005/8/layout/vList3"/>
    <dgm:cxn modelId="{2738E2A8-1C5F-491F-856E-8F029BE77FE5}" type="presParOf" srcId="{3C74853E-3EED-44CF-AC9B-05272386FC31}" destId="{8A3DA650-AC75-4058-9D22-F1D9D1ED46EB}" srcOrd="2" destOrd="0" presId="urn:microsoft.com/office/officeart/2005/8/layout/vList3"/>
    <dgm:cxn modelId="{6BCBF4BA-4856-471B-BB49-0F0851CE95C1}" type="presParOf" srcId="{8A3DA650-AC75-4058-9D22-F1D9D1ED46EB}" destId="{61E16704-601D-4673-9415-73DA4D1AD15E}" srcOrd="0" destOrd="0" presId="urn:microsoft.com/office/officeart/2005/8/layout/vList3"/>
    <dgm:cxn modelId="{B31497E5-0715-44EB-A276-8330FD4A1C67}" type="presParOf" srcId="{8A3DA650-AC75-4058-9D22-F1D9D1ED46EB}" destId="{6859FC95-8548-4B09-AE1D-A19DF97AB326}" srcOrd="1" destOrd="0" presId="urn:microsoft.com/office/officeart/2005/8/layout/vList3"/>
    <dgm:cxn modelId="{62DC1DDA-4C44-4014-BB27-61359DBB2E40}" type="presParOf" srcId="{3C74853E-3EED-44CF-AC9B-05272386FC31}" destId="{75830B80-522F-41E7-97AD-D6AE838B559A}" srcOrd="3" destOrd="0" presId="urn:microsoft.com/office/officeart/2005/8/layout/vList3"/>
    <dgm:cxn modelId="{517F9B88-D751-43C8-A743-481D92308599}" type="presParOf" srcId="{3C74853E-3EED-44CF-AC9B-05272386FC31}" destId="{FA0A735D-2FEF-4B55-838F-3978BC459C42}" srcOrd="4" destOrd="0" presId="urn:microsoft.com/office/officeart/2005/8/layout/vList3"/>
    <dgm:cxn modelId="{36797192-C994-4E17-B7C3-07DC56BF7AF1}" type="presParOf" srcId="{FA0A735D-2FEF-4B55-838F-3978BC459C42}" destId="{AE7D7D9E-CE60-4F8D-9334-6ADFB36F4A6B}" srcOrd="0" destOrd="0" presId="urn:microsoft.com/office/officeart/2005/8/layout/vList3"/>
    <dgm:cxn modelId="{17CF8D55-98B6-499E-8435-74DB012843A4}" type="presParOf" srcId="{FA0A735D-2FEF-4B55-838F-3978BC459C42}" destId="{632AD181-C63E-4F6B-89F7-CC43341DFF2C}" srcOrd="1" destOrd="0" presId="urn:microsoft.com/office/officeart/2005/8/layout/vList3"/>
    <dgm:cxn modelId="{85D21449-01FA-4388-AFE9-A3730A866C34}" type="presParOf" srcId="{3C74853E-3EED-44CF-AC9B-05272386FC31}" destId="{0B7658B7-4561-4C2F-817C-A17F0AD45908}" srcOrd="5" destOrd="0" presId="urn:microsoft.com/office/officeart/2005/8/layout/vList3"/>
    <dgm:cxn modelId="{1837F897-7556-475C-9B31-33D7F82BF7D0}" type="presParOf" srcId="{3C74853E-3EED-44CF-AC9B-05272386FC31}" destId="{69603CE8-4C50-4468-8201-C76AB3D8BC0F}" srcOrd="6" destOrd="0" presId="urn:microsoft.com/office/officeart/2005/8/layout/vList3"/>
    <dgm:cxn modelId="{CDB409D1-94B4-4BC7-B582-8F91F07CB7F4}" type="presParOf" srcId="{69603CE8-4C50-4468-8201-C76AB3D8BC0F}" destId="{DDE0CF73-186B-42BE-B538-1306FC8220E5}" srcOrd="0" destOrd="0" presId="urn:microsoft.com/office/officeart/2005/8/layout/vList3"/>
    <dgm:cxn modelId="{FB26A766-D678-44C5-B97E-99227D72B05F}" type="presParOf" srcId="{69603CE8-4C50-4468-8201-C76AB3D8BC0F}" destId="{34C7376B-43D6-4EE9-B6D6-1726592CA2FB}" srcOrd="1" destOrd="0" presId="urn:microsoft.com/office/officeart/2005/8/layout/vList3"/>
    <dgm:cxn modelId="{4CAFB564-4F7E-4CB9-B7E9-7BAE599920A6}" type="presParOf" srcId="{3C74853E-3EED-44CF-AC9B-05272386FC31}" destId="{F41DF8E4-DB59-4AE0-9961-BDFF83548C54}" srcOrd="7" destOrd="0" presId="urn:microsoft.com/office/officeart/2005/8/layout/vList3"/>
    <dgm:cxn modelId="{9EF4B1B8-3DA1-48A2-A711-BD415AE3BB30}" type="presParOf" srcId="{3C74853E-3EED-44CF-AC9B-05272386FC31}" destId="{F9DDCBBB-2F64-43DD-B5FE-5AC1DD519BEE}" srcOrd="8" destOrd="0" presId="urn:microsoft.com/office/officeart/2005/8/layout/vList3"/>
    <dgm:cxn modelId="{7AF3A371-4527-4912-93A4-114D96A1F4B4}" type="presParOf" srcId="{F9DDCBBB-2F64-43DD-B5FE-5AC1DD519BEE}" destId="{DF3D7B6A-0119-4537-8994-E8370FD8D8D7}" srcOrd="0" destOrd="0" presId="urn:microsoft.com/office/officeart/2005/8/layout/vList3"/>
    <dgm:cxn modelId="{44C3FBA2-21BD-4255-851A-E0D79276701C}" type="presParOf" srcId="{F9DDCBBB-2F64-43DD-B5FE-5AC1DD519BEE}" destId="{BDC78C70-F71E-40B9-BBD7-83A9AD0167C9}" srcOrd="1" destOrd="0" presId="urn:microsoft.com/office/officeart/2005/8/layout/vList3"/>
    <dgm:cxn modelId="{2FB40B1F-C157-4ADE-9D05-A2EFFA731182}" type="presParOf" srcId="{3C74853E-3EED-44CF-AC9B-05272386FC31}" destId="{E1005061-9647-44A0-AF0B-2AC964C9988A}" srcOrd="9" destOrd="0" presId="urn:microsoft.com/office/officeart/2005/8/layout/vList3"/>
    <dgm:cxn modelId="{68F87B4A-42A8-4F33-B3DC-2F4E060DE64A}" type="presParOf" srcId="{3C74853E-3EED-44CF-AC9B-05272386FC31}" destId="{55F1AABD-C13A-46B0-89AB-02626FD0C9FF}" srcOrd="10" destOrd="0" presId="urn:microsoft.com/office/officeart/2005/8/layout/vList3"/>
    <dgm:cxn modelId="{ACB86990-A4CF-4E1A-89E5-848CE751AB33}" type="presParOf" srcId="{55F1AABD-C13A-46B0-89AB-02626FD0C9FF}" destId="{0EFE4D46-44CA-4992-8638-C90A3C44F548}" srcOrd="0" destOrd="0" presId="urn:microsoft.com/office/officeart/2005/8/layout/vList3"/>
    <dgm:cxn modelId="{108644AA-7DC1-4488-BAD9-46AB5CD5FAF5}" type="presParOf" srcId="{55F1AABD-C13A-46B0-89AB-02626FD0C9FF}" destId="{8E078352-8B56-4532-BE6B-2539146969E1}" srcOrd="1" destOrd="0" presId="urn:microsoft.com/office/officeart/2005/8/layout/vList3"/>
    <dgm:cxn modelId="{5BE929FF-F43A-4C46-A987-4A7B5601130F}" type="presParOf" srcId="{3C74853E-3EED-44CF-AC9B-05272386FC31}" destId="{5CE36DB4-0720-49F0-AE35-E5DE76835483}" srcOrd="11" destOrd="0" presId="urn:microsoft.com/office/officeart/2005/8/layout/vList3"/>
    <dgm:cxn modelId="{6766B6C4-2FA7-40A9-8A12-0203ED285C84}" type="presParOf" srcId="{3C74853E-3EED-44CF-AC9B-05272386FC31}" destId="{2815681E-8DAF-4FC3-AC2C-F0D7EA069FAA}" srcOrd="12" destOrd="0" presId="urn:microsoft.com/office/officeart/2005/8/layout/vList3"/>
    <dgm:cxn modelId="{CF7DB04C-8DA5-4083-A3EB-16DD743D4EEC}" type="presParOf" srcId="{2815681E-8DAF-4FC3-AC2C-F0D7EA069FAA}" destId="{C57BE161-B2AB-46C0-94B0-BF73119B3FEE}" srcOrd="0" destOrd="0" presId="urn:microsoft.com/office/officeart/2005/8/layout/vList3"/>
    <dgm:cxn modelId="{0D9769D1-D017-4207-B164-AE6B6E84D2D9}" type="presParOf" srcId="{2815681E-8DAF-4FC3-AC2C-F0D7EA069FAA}" destId="{BDF7DCD9-601F-4647-A864-A07E6A1E9DD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5A2DA-C61B-495E-902C-E6DB9521CADF}">
      <dsp:nvSpPr>
        <dsp:cNvPr id="0" name=""/>
        <dsp:cNvSpPr/>
      </dsp:nvSpPr>
      <dsp:spPr>
        <a:xfrm rot="10800000">
          <a:off x="1640854" y="251"/>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GB" sz="1700" kern="1200" dirty="0">
              <a:latin typeface="Arial" panose="020B0604020202020204" pitchFamily="34" charset="0"/>
              <a:ea typeface="Times New Roman" panose="02020603050405020304" pitchFamily="18" charset="0"/>
              <a:cs typeface="Times New Roman" panose="02020603050405020304" pitchFamily="18" charset="0"/>
            </a:rPr>
            <a:t>quality assurance processes in your institutions</a:t>
          </a:r>
          <a:endParaRPr lang="en-US" sz="1700" kern="1200" dirty="0"/>
        </a:p>
      </dsp:txBody>
      <dsp:txXfrm rot="10800000">
        <a:off x="1792633" y="251"/>
        <a:ext cx="5760071" cy="607117"/>
      </dsp:txXfrm>
    </dsp:sp>
    <dsp:sp modelId="{C9E07BF8-EF25-4A15-A1FC-CA504A62DCA1}">
      <dsp:nvSpPr>
        <dsp:cNvPr id="0" name=""/>
        <dsp:cNvSpPr/>
      </dsp:nvSpPr>
      <dsp:spPr>
        <a:xfrm>
          <a:off x="1337295" y="251"/>
          <a:ext cx="607117" cy="607117"/>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9FC95-8548-4B09-AE1D-A19DF97AB326}">
      <dsp:nvSpPr>
        <dsp:cNvPr id="0" name=""/>
        <dsp:cNvSpPr/>
      </dsp:nvSpPr>
      <dsp:spPr>
        <a:xfrm rot="10800000">
          <a:off x="1640854" y="788598"/>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ea typeface="Times New Roman" panose="02020603050405020304" pitchFamily="18" charset="0"/>
              <a:cs typeface="Times New Roman" panose="02020603050405020304" pitchFamily="18" charset="0"/>
            </a:rPr>
            <a:t>performance indicators</a:t>
          </a:r>
          <a:endParaRPr lang="en-GB" sz="1700" kern="1200" dirty="0">
            <a:latin typeface="Arial" panose="020B0604020202020204" pitchFamily="34" charset="0"/>
            <a:ea typeface="Times New Roman" panose="02020603050405020304" pitchFamily="18" charset="0"/>
            <a:cs typeface="Times New Roman" panose="02020603050405020304" pitchFamily="18" charset="0"/>
          </a:endParaRPr>
        </a:p>
      </dsp:txBody>
      <dsp:txXfrm rot="10800000">
        <a:off x="1792633" y="788598"/>
        <a:ext cx="5760071" cy="607117"/>
      </dsp:txXfrm>
    </dsp:sp>
    <dsp:sp modelId="{61E16704-601D-4673-9415-73DA4D1AD15E}">
      <dsp:nvSpPr>
        <dsp:cNvPr id="0" name=""/>
        <dsp:cNvSpPr/>
      </dsp:nvSpPr>
      <dsp:spPr>
        <a:xfrm>
          <a:off x="1337295" y="788598"/>
          <a:ext cx="607117" cy="607117"/>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8000" r="-38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AD181-C63E-4F6B-89F7-CC43341DFF2C}">
      <dsp:nvSpPr>
        <dsp:cNvPr id="0" name=""/>
        <dsp:cNvSpPr/>
      </dsp:nvSpPr>
      <dsp:spPr>
        <a:xfrm rot="10800000">
          <a:off x="1640854" y="1576945"/>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ea typeface="Times New Roman" panose="02020603050405020304" pitchFamily="18" charset="0"/>
              <a:cs typeface="Times New Roman" panose="02020603050405020304" pitchFamily="18" charset="0"/>
            </a:rPr>
            <a:t>course development and course execution evaluations</a:t>
          </a:r>
          <a:endParaRPr lang="en-GB" sz="1700" kern="1200" dirty="0">
            <a:latin typeface="Arial" panose="020B0604020202020204" pitchFamily="34" charset="0"/>
            <a:ea typeface="Times New Roman" panose="02020603050405020304" pitchFamily="18" charset="0"/>
            <a:cs typeface="Times New Roman" panose="02020603050405020304" pitchFamily="18" charset="0"/>
          </a:endParaRPr>
        </a:p>
      </dsp:txBody>
      <dsp:txXfrm rot="10800000">
        <a:off x="1792633" y="1576945"/>
        <a:ext cx="5760071" cy="607117"/>
      </dsp:txXfrm>
    </dsp:sp>
    <dsp:sp modelId="{AE7D7D9E-CE60-4F8D-9334-6ADFB36F4A6B}">
      <dsp:nvSpPr>
        <dsp:cNvPr id="0" name=""/>
        <dsp:cNvSpPr/>
      </dsp:nvSpPr>
      <dsp:spPr>
        <a:xfrm>
          <a:off x="1337295" y="1576945"/>
          <a:ext cx="607117" cy="607117"/>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7376B-43D6-4EE9-B6D6-1726592CA2FB}">
      <dsp:nvSpPr>
        <dsp:cNvPr id="0" name=""/>
        <dsp:cNvSpPr/>
      </dsp:nvSpPr>
      <dsp:spPr>
        <a:xfrm rot="10800000">
          <a:off x="1640854" y="2365293"/>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ea typeface="Times New Roman" panose="02020603050405020304" pitchFamily="18" charset="0"/>
              <a:cs typeface="Times New Roman" panose="02020603050405020304" pitchFamily="18" charset="0"/>
            </a:rPr>
            <a:t>student feedback</a:t>
          </a:r>
        </a:p>
      </dsp:txBody>
      <dsp:txXfrm rot="10800000">
        <a:off x="1792633" y="2365293"/>
        <a:ext cx="5760071" cy="607117"/>
      </dsp:txXfrm>
    </dsp:sp>
    <dsp:sp modelId="{DDE0CF73-186B-42BE-B538-1306FC8220E5}">
      <dsp:nvSpPr>
        <dsp:cNvPr id="0" name=""/>
        <dsp:cNvSpPr/>
      </dsp:nvSpPr>
      <dsp:spPr>
        <a:xfrm>
          <a:off x="1337295" y="2365293"/>
          <a:ext cx="607117" cy="607117"/>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78C70-F71E-40B9-BBD7-83A9AD0167C9}">
      <dsp:nvSpPr>
        <dsp:cNvPr id="0" name=""/>
        <dsp:cNvSpPr/>
      </dsp:nvSpPr>
      <dsp:spPr>
        <a:xfrm rot="10800000">
          <a:off x="1640854" y="3153640"/>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ea typeface="Times New Roman" panose="02020603050405020304" pitchFamily="18" charset="0"/>
              <a:cs typeface="Times New Roman" panose="02020603050405020304" pitchFamily="18" charset="0"/>
            </a:rPr>
            <a:t>teacher hiring and teacher evaluations</a:t>
          </a:r>
          <a:endParaRPr lang="en-GB" sz="1700" kern="1200" dirty="0">
            <a:latin typeface="Arial" panose="020B0604020202020204" pitchFamily="34" charset="0"/>
            <a:ea typeface="Times New Roman" panose="02020603050405020304" pitchFamily="18" charset="0"/>
            <a:cs typeface="Times New Roman" panose="02020603050405020304" pitchFamily="18" charset="0"/>
          </a:endParaRPr>
        </a:p>
      </dsp:txBody>
      <dsp:txXfrm rot="10800000">
        <a:off x="1792633" y="3153640"/>
        <a:ext cx="5760071" cy="607117"/>
      </dsp:txXfrm>
    </dsp:sp>
    <dsp:sp modelId="{DF3D7B6A-0119-4537-8994-E8370FD8D8D7}">
      <dsp:nvSpPr>
        <dsp:cNvPr id="0" name=""/>
        <dsp:cNvSpPr/>
      </dsp:nvSpPr>
      <dsp:spPr>
        <a:xfrm>
          <a:off x="1337295" y="3153640"/>
          <a:ext cx="607117" cy="607117"/>
        </a:xfrm>
        <a:prstGeom prst="ellipse">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7000" r="-47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078352-8B56-4532-BE6B-2539146969E1}">
      <dsp:nvSpPr>
        <dsp:cNvPr id="0" name=""/>
        <dsp:cNvSpPr/>
      </dsp:nvSpPr>
      <dsp:spPr>
        <a:xfrm rot="10800000">
          <a:off x="1640854" y="3941987"/>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ea typeface="Times New Roman" panose="02020603050405020304" pitchFamily="18" charset="0"/>
              <a:cs typeface="Times New Roman" panose="02020603050405020304" pitchFamily="18" charset="0"/>
            </a:rPr>
            <a:t>meeting defence structure requirements </a:t>
          </a:r>
          <a:endParaRPr lang="en-GB" sz="1700" kern="1200" dirty="0">
            <a:latin typeface="Arial" panose="020B0604020202020204" pitchFamily="34" charset="0"/>
            <a:ea typeface="Times New Roman" panose="02020603050405020304" pitchFamily="18" charset="0"/>
            <a:cs typeface="Times New Roman" panose="02020603050405020304" pitchFamily="18" charset="0"/>
          </a:endParaRPr>
        </a:p>
      </dsp:txBody>
      <dsp:txXfrm rot="10800000">
        <a:off x="1792633" y="3941987"/>
        <a:ext cx="5760071" cy="607117"/>
      </dsp:txXfrm>
    </dsp:sp>
    <dsp:sp modelId="{0EFE4D46-44CA-4992-8638-C90A3C44F548}">
      <dsp:nvSpPr>
        <dsp:cNvPr id="0" name=""/>
        <dsp:cNvSpPr/>
      </dsp:nvSpPr>
      <dsp:spPr>
        <a:xfrm>
          <a:off x="1337295" y="3941987"/>
          <a:ext cx="607117" cy="607117"/>
        </a:xfrm>
        <a:prstGeom prst="ellipse">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6000" r="-16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7DCD9-601F-4647-A864-A07E6A1E9DDA}">
      <dsp:nvSpPr>
        <dsp:cNvPr id="0" name=""/>
        <dsp:cNvSpPr/>
      </dsp:nvSpPr>
      <dsp:spPr>
        <a:xfrm rot="10800000">
          <a:off x="1640854" y="4730334"/>
          <a:ext cx="5911850" cy="607117"/>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722"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ea typeface="Times New Roman" panose="02020603050405020304" pitchFamily="18" charset="0"/>
              <a:cs typeface="Times New Roman" panose="02020603050405020304" pitchFamily="18" charset="0"/>
            </a:rPr>
            <a:t>engaging in programme reviews with higher HQs</a:t>
          </a:r>
          <a:endParaRPr lang="en-US" sz="1700" kern="1200" dirty="0">
            <a:latin typeface="Calibri" panose="020F0502020204030204" pitchFamily="34" charset="0"/>
            <a:ea typeface="Calibri" panose="020F0502020204030204" pitchFamily="34" charset="0"/>
            <a:cs typeface="Times New Roman" panose="02020603050405020304" pitchFamily="18" charset="0"/>
          </a:endParaRPr>
        </a:p>
      </dsp:txBody>
      <dsp:txXfrm rot="10800000">
        <a:off x="1792633" y="4730334"/>
        <a:ext cx="5760071" cy="607117"/>
      </dsp:txXfrm>
    </dsp:sp>
    <dsp:sp modelId="{C57BE161-B2AB-46C0-94B0-BF73119B3FEE}">
      <dsp:nvSpPr>
        <dsp:cNvPr id="0" name=""/>
        <dsp:cNvSpPr/>
      </dsp:nvSpPr>
      <dsp:spPr>
        <a:xfrm>
          <a:off x="1337295" y="4730334"/>
          <a:ext cx="607117" cy="607117"/>
        </a:xfrm>
        <a:prstGeom prst="ellipse">
          <a:avLst/>
        </a:prstGeom>
        <a:blipFill>
          <a:blip xmlns:r="http://schemas.openxmlformats.org/officeDocument/2006/relationships"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1E63374-26D7-4B0A-8A9A-58F8EF96D1E9}"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1483091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63374-26D7-4B0A-8A9A-58F8EF96D1E9}"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139065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63374-26D7-4B0A-8A9A-58F8EF96D1E9}"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152057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E63374-26D7-4B0A-8A9A-58F8EF96D1E9}"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33461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E1E63374-26D7-4B0A-8A9A-58F8EF96D1E9}"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33601122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1E63374-26D7-4B0A-8A9A-58F8EF96D1E9}" type="datetimeFigureOut">
              <a:rPr lang="en-US" smtClean="0"/>
              <a:t>5/26/2022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56798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1E63374-26D7-4B0A-8A9A-58F8EF96D1E9}"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D82A9-F212-4DB4-8623-C12573DDC8D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5490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E63374-26D7-4B0A-8A9A-58F8EF96D1E9}"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368351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3374-26D7-4B0A-8A9A-58F8EF96D1E9}"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357579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1E63374-26D7-4B0A-8A9A-58F8EF96D1E9}" type="datetimeFigureOut">
              <a:rPr lang="en-US" smtClean="0"/>
              <a:t>5/26/2022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29171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1E63374-26D7-4B0A-8A9A-58F8EF96D1E9}" type="datetimeFigureOut">
              <a:rPr lang="en-US" smtClean="0"/>
              <a:t>5/26/2022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09D82A9-F212-4DB4-8623-C12573DDC8D2}" type="slidenum">
              <a:rPr lang="en-US" smtClean="0"/>
              <a:t>‹#›</a:t>
            </a:fld>
            <a:endParaRPr lang="en-US"/>
          </a:p>
        </p:txBody>
      </p:sp>
    </p:spTree>
    <p:extLst>
      <p:ext uri="{BB962C8B-B14F-4D97-AF65-F5344CB8AC3E}">
        <p14:creationId xmlns:p14="http://schemas.microsoft.com/office/powerpoint/2010/main" val="8953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1E63374-26D7-4B0A-8A9A-58F8EF96D1E9}" type="datetimeFigureOut">
              <a:rPr lang="en-US" smtClean="0"/>
              <a:t>5/26/2022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09D82A9-F212-4DB4-8623-C12573DDC8D2}" type="slidenum">
              <a:rPr lang="en-US" smtClean="0"/>
              <a:t>‹#›</a:t>
            </a:fld>
            <a:endParaRPr lang="en-US"/>
          </a:p>
        </p:txBody>
      </p:sp>
    </p:spTree>
    <p:extLst>
      <p:ext uri="{BB962C8B-B14F-4D97-AF65-F5344CB8AC3E}">
        <p14:creationId xmlns:p14="http://schemas.microsoft.com/office/powerpoint/2010/main" val="30962702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wa.org/webinar/more-scores-how-cover-teacher-evaluatio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epositphotos.com/30479887/stock-illustration-military-cartoon-man-salutes.html" TargetMode="External"/><Relationship Id="rId7" Type="http://schemas.openxmlformats.org/officeDocument/2006/relationships/hyperlink" Target="https://www.pinterest.com/pin/565694403173182416/"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freesvg.org/checklist-vector-icon9530" TargetMode="External"/><Relationship Id="rId10" Type="http://schemas.openxmlformats.org/officeDocument/2006/relationships/hyperlink" Target="https://www.vectorstock.com/royalty-free-vector/premium-quality-seal-vector-1329362" TargetMode="External"/><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iconfinder.com/icons/6298220/certified_good_quality_trusted_ic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mosoftware.com.au/resources/blog/how-to-implement-a-check-in-performance-framewor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juandomingofarnos.wordpress.com/2011/10/17/evaluate-m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ydcor.com/blog/2015/05/how-to-accept-feedbac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alexes.com/category/blog/employee-developmen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wa.org/webinar/more-scores-how-cover-teacher-evaluation"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25C1-7083-4D3C-BA2C-D3F019042690}"/>
              </a:ext>
            </a:extLst>
          </p:cNvPr>
          <p:cNvSpPr>
            <a:spLocks noGrp="1"/>
          </p:cNvSpPr>
          <p:nvPr>
            <p:ph type="ctrTitle"/>
          </p:nvPr>
        </p:nvSpPr>
        <p:spPr>
          <a:xfrm>
            <a:off x="1524000" y="888999"/>
            <a:ext cx="9144000" cy="1401763"/>
          </a:xfrm>
        </p:spPr>
        <p:txBody>
          <a:bodyPr/>
          <a:lstStyle/>
          <a:p>
            <a:r>
              <a:rPr lang="en-US" dirty="0"/>
              <a:t>Study Group 4</a:t>
            </a:r>
          </a:p>
        </p:txBody>
      </p:sp>
      <p:sp>
        <p:nvSpPr>
          <p:cNvPr id="3" name="Subtitle 2">
            <a:extLst>
              <a:ext uri="{FF2B5EF4-FFF2-40B4-BE49-F238E27FC236}">
                <a16:creationId xmlns:a16="http://schemas.microsoft.com/office/drawing/2014/main" id="{1DAA4C3F-B49D-44FD-9FA3-0BDE90E27705}"/>
              </a:ext>
            </a:extLst>
          </p:cNvPr>
          <p:cNvSpPr>
            <a:spLocks noGrp="1"/>
          </p:cNvSpPr>
          <p:nvPr>
            <p:ph type="subTitle" idx="1"/>
          </p:nvPr>
        </p:nvSpPr>
        <p:spPr>
          <a:xfrm>
            <a:off x="1667933" y="2357438"/>
            <a:ext cx="9144000" cy="1655762"/>
          </a:xfrm>
        </p:spPr>
        <p:txBody>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How do we know what and how well we are doing?</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68453AB-4C72-47C4-8081-01E5E2D12B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67766" y="3276600"/>
            <a:ext cx="3056467" cy="3056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809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F5D5B-C450-4980-90A7-A6B3EF920192}"/>
              </a:ext>
            </a:extLst>
          </p:cNvPr>
          <p:cNvSpPr/>
          <p:nvPr/>
        </p:nvSpPr>
        <p:spPr>
          <a:xfrm>
            <a:off x="3053606" y="2425659"/>
            <a:ext cx="6102646" cy="1550350"/>
          </a:xfrm>
          <a:prstGeom prst="rect">
            <a:avLst/>
          </a:prstGeom>
          <a:solidFill>
            <a:schemeClr val="bg1">
              <a:lumMod val="5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dirty="0">
                <a:solidFill>
                  <a:schemeClr val="bg1"/>
                </a:solidFill>
                <a:ea typeface="Times New Roman" panose="02020603050405020304" pitchFamily="18" charset="0"/>
                <a:cs typeface="Times New Roman" panose="02020603050405020304" pitchFamily="18" charset="0"/>
              </a:rPr>
              <a:t>How does senior language school management know whether the courses offered are meeting quality assurance principles?</a:t>
            </a:r>
          </a:p>
          <a:p>
            <a:pPr algn="ctr"/>
            <a:endParaRPr lang="en-US" dirty="0"/>
          </a:p>
        </p:txBody>
      </p:sp>
      <p:sp>
        <p:nvSpPr>
          <p:cNvPr id="24" name="Rectangle 23">
            <a:extLst>
              <a:ext uri="{FF2B5EF4-FFF2-40B4-BE49-F238E27FC236}">
                <a16:creationId xmlns:a16="http://schemas.microsoft.com/office/drawing/2014/main" id="{664361A3-2FA6-4042-957D-AA42157088AD}"/>
              </a:ext>
            </a:extLst>
          </p:cNvPr>
          <p:cNvSpPr/>
          <p:nvPr/>
        </p:nvSpPr>
        <p:spPr>
          <a:xfrm>
            <a:off x="3053606" y="4519305"/>
            <a:ext cx="6102646" cy="1550349"/>
          </a:xfrm>
          <a:prstGeom prst="rect">
            <a:avLst/>
          </a:prstGeom>
          <a:solidFill>
            <a:schemeClr val="bg1">
              <a:lumMod val="5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dirty="0">
                <a:solidFill>
                  <a:schemeClr val="bg1"/>
                </a:solidFill>
                <a:ea typeface="Times New Roman" panose="02020603050405020304" pitchFamily="18" charset="0"/>
                <a:cs typeface="Times New Roman" panose="02020603050405020304" pitchFamily="18" charset="0"/>
              </a:rPr>
              <a:t>What are the quality assurance principles, and what can management do to ensure that the programmes actually adhere to these principles?</a:t>
            </a:r>
            <a:endParaRPr lang="en-US" sz="2000" dirty="0">
              <a:solidFill>
                <a:schemeClr val="bg1"/>
              </a:solidFill>
            </a:endParaRPr>
          </a:p>
          <a:p>
            <a:pPr algn="ctr"/>
            <a:endParaRPr lang="en-US" dirty="0"/>
          </a:p>
        </p:txBody>
      </p:sp>
      <p:grpSp>
        <p:nvGrpSpPr>
          <p:cNvPr id="34" name="Group 33">
            <a:extLst>
              <a:ext uri="{FF2B5EF4-FFF2-40B4-BE49-F238E27FC236}">
                <a16:creationId xmlns:a16="http://schemas.microsoft.com/office/drawing/2014/main" id="{E5188DCD-D7F7-4FF4-9D90-320AAB5D5F6E}"/>
              </a:ext>
            </a:extLst>
          </p:cNvPr>
          <p:cNvGrpSpPr/>
          <p:nvPr/>
        </p:nvGrpSpPr>
        <p:grpSpPr>
          <a:xfrm>
            <a:off x="498832" y="2317248"/>
            <a:ext cx="2086126" cy="4383458"/>
            <a:chOff x="-204450" y="0"/>
            <a:chExt cx="1965973" cy="4456823"/>
          </a:xfrm>
        </p:grpSpPr>
        <p:grpSp>
          <p:nvGrpSpPr>
            <p:cNvPr id="33" name="Group 32">
              <a:extLst>
                <a:ext uri="{FF2B5EF4-FFF2-40B4-BE49-F238E27FC236}">
                  <a16:creationId xmlns:a16="http://schemas.microsoft.com/office/drawing/2014/main" id="{A595568C-B40E-4410-BEBD-61BC5EAC2350}"/>
                </a:ext>
              </a:extLst>
            </p:cNvPr>
            <p:cNvGrpSpPr/>
            <p:nvPr/>
          </p:nvGrpSpPr>
          <p:grpSpPr>
            <a:xfrm>
              <a:off x="295562" y="0"/>
              <a:ext cx="1465961" cy="4456823"/>
              <a:chOff x="295562" y="0"/>
              <a:chExt cx="1465961" cy="4456823"/>
            </a:xfrm>
          </p:grpSpPr>
          <p:pic>
            <p:nvPicPr>
              <p:cNvPr id="28" name="Picture 27">
                <a:extLst>
                  <a:ext uri="{FF2B5EF4-FFF2-40B4-BE49-F238E27FC236}">
                    <a16:creationId xmlns:a16="http://schemas.microsoft.com/office/drawing/2014/main" id="{7D1BC643-5EC2-49E4-9E86-E578DF5A81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132" r="15775"/>
              <a:stretch/>
            </p:blipFill>
            <p:spPr>
              <a:xfrm>
                <a:off x="295562" y="0"/>
                <a:ext cx="1465961" cy="4456823"/>
              </a:xfrm>
              <a:prstGeom prst="rect">
                <a:avLst/>
              </a:prstGeom>
              <a:solidFill>
                <a:srgbClr val="FFFFFF"/>
              </a:solidFill>
            </p:spPr>
          </p:pic>
          <p:sp>
            <p:nvSpPr>
              <p:cNvPr id="32" name="Rectangle 31">
                <a:extLst>
                  <a:ext uri="{FF2B5EF4-FFF2-40B4-BE49-F238E27FC236}">
                    <a16:creationId xmlns:a16="http://schemas.microsoft.com/office/drawing/2014/main" id="{A57B56C3-7678-4CEE-979C-C20D0E5358A7}"/>
                  </a:ext>
                </a:extLst>
              </p:cNvPr>
              <p:cNvSpPr/>
              <p:nvPr/>
            </p:nvSpPr>
            <p:spPr>
              <a:xfrm>
                <a:off x="295563" y="898374"/>
                <a:ext cx="424873" cy="1503081"/>
              </a:xfrm>
              <a:custGeom>
                <a:avLst/>
                <a:gdLst>
                  <a:gd name="connsiteX0" fmla="*/ 0 w 369455"/>
                  <a:gd name="connsiteY0" fmla="*/ 0 h 1330037"/>
                  <a:gd name="connsiteX1" fmla="*/ 369455 w 369455"/>
                  <a:gd name="connsiteY1" fmla="*/ 0 h 1330037"/>
                  <a:gd name="connsiteX2" fmla="*/ 369455 w 369455"/>
                  <a:gd name="connsiteY2" fmla="*/ 1330037 h 1330037"/>
                  <a:gd name="connsiteX3" fmla="*/ 0 w 369455"/>
                  <a:gd name="connsiteY3" fmla="*/ 1330037 h 1330037"/>
                  <a:gd name="connsiteX4" fmla="*/ 0 w 369455"/>
                  <a:gd name="connsiteY4" fmla="*/ 0 h 1330037"/>
                  <a:gd name="connsiteX0" fmla="*/ 0 w 424873"/>
                  <a:gd name="connsiteY0" fmla="*/ 0 h 1330037"/>
                  <a:gd name="connsiteX1" fmla="*/ 424873 w 424873"/>
                  <a:gd name="connsiteY1" fmla="*/ 83127 h 1330037"/>
                  <a:gd name="connsiteX2" fmla="*/ 369455 w 424873"/>
                  <a:gd name="connsiteY2" fmla="*/ 1330037 h 1330037"/>
                  <a:gd name="connsiteX3" fmla="*/ 0 w 424873"/>
                  <a:gd name="connsiteY3" fmla="*/ 1330037 h 1330037"/>
                  <a:gd name="connsiteX4" fmla="*/ 0 w 424873"/>
                  <a:gd name="connsiteY4" fmla="*/ 0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73" h="1330037">
                    <a:moveTo>
                      <a:pt x="0" y="0"/>
                    </a:moveTo>
                    <a:lnTo>
                      <a:pt x="424873" y="83127"/>
                    </a:lnTo>
                    <a:lnTo>
                      <a:pt x="369455" y="1330037"/>
                    </a:lnTo>
                    <a:lnTo>
                      <a:pt x="0" y="133003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Picture 30">
              <a:extLst>
                <a:ext uri="{FF2B5EF4-FFF2-40B4-BE49-F238E27FC236}">
                  <a16:creationId xmlns:a16="http://schemas.microsoft.com/office/drawing/2014/main" id="{B3910F2A-C6E5-4FCD-9C30-49E9006AAF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4450" y="1676469"/>
              <a:ext cx="1563368" cy="1563368"/>
            </a:xfrm>
            <a:prstGeom prst="rect">
              <a:avLst/>
            </a:prstGeom>
          </p:spPr>
        </p:pic>
      </p:grpSp>
      <p:sp>
        <p:nvSpPr>
          <p:cNvPr id="41" name="Title 1">
            <a:extLst>
              <a:ext uri="{FF2B5EF4-FFF2-40B4-BE49-F238E27FC236}">
                <a16:creationId xmlns:a16="http://schemas.microsoft.com/office/drawing/2014/main" id="{76F75E16-95DB-4E23-B61D-2B07A6FC6E41}"/>
              </a:ext>
            </a:extLst>
          </p:cNvPr>
          <p:cNvSpPr>
            <a:spLocks noGrp="1"/>
          </p:cNvSpPr>
          <p:nvPr>
            <p:ph type="title"/>
          </p:nvPr>
        </p:nvSpPr>
        <p:spPr>
          <a:xfrm>
            <a:off x="2231136" y="964692"/>
            <a:ext cx="7729728" cy="1188720"/>
          </a:xfrm>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Our questions</a:t>
            </a:r>
            <a:endParaRPr lang="en-US" dirty="0"/>
          </a:p>
        </p:txBody>
      </p:sp>
      <p:grpSp>
        <p:nvGrpSpPr>
          <p:cNvPr id="4" name="Group 3">
            <a:extLst>
              <a:ext uri="{FF2B5EF4-FFF2-40B4-BE49-F238E27FC236}">
                <a16:creationId xmlns:a16="http://schemas.microsoft.com/office/drawing/2014/main" id="{FB850CD3-6366-4EB8-9B25-F16090515029}"/>
              </a:ext>
            </a:extLst>
          </p:cNvPr>
          <p:cNvGrpSpPr/>
          <p:nvPr/>
        </p:nvGrpSpPr>
        <p:grpSpPr>
          <a:xfrm>
            <a:off x="8991765" y="2317248"/>
            <a:ext cx="1938197" cy="4248691"/>
            <a:chOff x="9156252" y="2309289"/>
            <a:chExt cx="1938197" cy="4248691"/>
          </a:xfrm>
        </p:grpSpPr>
        <p:grpSp>
          <p:nvGrpSpPr>
            <p:cNvPr id="42" name="Group 41">
              <a:extLst>
                <a:ext uri="{FF2B5EF4-FFF2-40B4-BE49-F238E27FC236}">
                  <a16:creationId xmlns:a16="http://schemas.microsoft.com/office/drawing/2014/main" id="{929D8061-A771-400A-8A30-6E35A6D16D83}"/>
                </a:ext>
              </a:extLst>
            </p:cNvPr>
            <p:cNvGrpSpPr/>
            <p:nvPr/>
          </p:nvGrpSpPr>
          <p:grpSpPr>
            <a:xfrm>
              <a:off x="9156252" y="2309289"/>
              <a:ext cx="1938197" cy="4248691"/>
              <a:chOff x="9595123" y="2153412"/>
              <a:chExt cx="1938197" cy="4248691"/>
            </a:xfrm>
          </p:grpSpPr>
          <p:pic>
            <p:nvPicPr>
              <p:cNvPr id="30" name="Picture 29">
                <a:extLst>
                  <a:ext uri="{FF2B5EF4-FFF2-40B4-BE49-F238E27FC236}">
                    <a16:creationId xmlns:a16="http://schemas.microsoft.com/office/drawing/2014/main" id="{6E98D59E-0126-4A91-973A-6CE537BD675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73134" y="2153412"/>
                <a:ext cx="1260186" cy="4248691"/>
              </a:xfrm>
              <a:prstGeom prst="rect">
                <a:avLst/>
              </a:prstGeom>
            </p:spPr>
          </p:pic>
          <p:grpSp>
            <p:nvGrpSpPr>
              <p:cNvPr id="40" name="Group 39">
                <a:extLst>
                  <a:ext uri="{FF2B5EF4-FFF2-40B4-BE49-F238E27FC236}">
                    <a16:creationId xmlns:a16="http://schemas.microsoft.com/office/drawing/2014/main" id="{16C7AA2C-F6BC-4F9D-8505-EFC1F94DA2FE}"/>
                  </a:ext>
                </a:extLst>
              </p:cNvPr>
              <p:cNvGrpSpPr/>
              <p:nvPr/>
            </p:nvGrpSpPr>
            <p:grpSpPr>
              <a:xfrm rot="21163550">
                <a:off x="9595123" y="2927965"/>
                <a:ext cx="1653115" cy="2104824"/>
                <a:chOff x="8898975" y="1569611"/>
                <a:chExt cx="1653115" cy="2104824"/>
              </a:xfrm>
            </p:grpSpPr>
            <p:pic>
              <p:nvPicPr>
                <p:cNvPr id="38" name="Picture 37">
                  <a:extLst>
                    <a:ext uri="{FF2B5EF4-FFF2-40B4-BE49-F238E27FC236}">
                      <a16:creationId xmlns:a16="http://schemas.microsoft.com/office/drawing/2014/main" id="{957B4ECD-8C98-4DE5-9195-250D3B91038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593" b="41333" l="69933" r="96659"/>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l="66592" b="54074"/>
                <a:stretch/>
              </p:blipFill>
              <p:spPr>
                <a:xfrm>
                  <a:off x="8898975" y="1569611"/>
                  <a:ext cx="1653115" cy="2104824"/>
                </a:xfrm>
                <a:prstGeom prst="rect">
                  <a:avLst/>
                </a:prstGeom>
              </p:spPr>
            </p:pic>
            <p:sp>
              <p:nvSpPr>
                <p:cNvPr id="39" name="Oval 38">
                  <a:extLst>
                    <a:ext uri="{FF2B5EF4-FFF2-40B4-BE49-F238E27FC236}">
                      <a16:creationId xmlns:a16="http://schemas.microsoft.com/office/drawing/2014/main" id="{69F7B2C7-95B8-4FCD-9E03-3FDC077974CD}"/>
                    </a:ext>
                  </a:extLst>
                </p:cNvPr>
                <p:cNvSpPr/>
                <p:nvPr/>
              </p:nvSpPr>
              <p:spPr>
                <a:xfrm>
                  <a:off x="9229594" y="2013101"/>
                  <a:ext cx="835263" cy="82120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mj-lt"/>
                  </a:endParaRPr>
                </a:p>
              </p:txBody>
            </p:sp>
          </p:grpSp>
        </p:grpSp>
        <p:sp>
          <p:nvSpPr>
            <p:cNvPr id="3" name="TextBox 2">
              <a:extLst>
                <a:ext uri="{FF2B5EF4-FFF2-40B4-BE49-F238E27FC236}">
                  <a16:creationId xmlns:a16="http://schemas.microsoft.com/office/drawing/2014/main" id="{843AFED6-34DC-4B7F-AE34-A091CE985204}"/>
                </a:ext>
              </a:extLst>
            </p:cNvPr>
            <p:cNvSpPr txBox="1"/>
            <p:nvPr/>
          </p:nvSpPr>
          <p:spPr>
            <a:xfrm rot="21024217">
              <a:off x="9325455" y="3709170"/>
              <a:ext cx="1109134" cy="461665"/>
            </a:xfrm>
            <a:prstGeom prst="rect">
              <a:avLst/>
            </a:prstGeom>
            <a:noFill/>
          </p:spPr>
          <p:txBody>
            <a:bodyPr wrap="square" rtlCol="0">
              <a:spAutoFit/>
            </a:bodyPr>
            <a:lstStyle/>
            <a:p>
              <a:pPr algn="ctr"/>
              <a:r>
                <a:rPr lang="en-US" sz="1200" dirty="0">
                  <a:solidFill>
                    <a:schemeClr val="bg1"/>
                  </a:solidFill>
                </a:rPr>
                <a:t>Quality</a:t>
              </a:r>
            </a:p>
            <a:p>
              <a:pPr algn="ctr"/>
              <a:r>
                <a:rPr lang="en-US" sz="1200" dirty="0">
                  <a:solidFill>
                    <a:schemeClr val="bg1"/>
                  </a:solidFill>
                </a:rPr>
                <a:t>Assurance</a:t>
              </a:r>
              <a:endParaRPr lang="en-US" dirty="0"/>
            </a:p>
          </p:txBody>
        </p:sp>
      </p:grpSp>
    </p:spTree>
    <p:extLst>
      <p:ext uri="{BB962C8B-B14F-4D97-AF65-F5344CB8AC3E}">
        <p14:creationId xmlns:p14="http://schemas.microsoft.com/office/powerpoint/2010/main" val="74362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9A74419-EA4E-4168-A5A7-594B08B38D70}"/>
              </a:ext>
            </a:extLst>
          </p:cNvPr>
          <p:cNvGraphicFramePr/>
          <p:nvPr>
            <p:extLst>
              <p:ext uri="{D42A27DB-BD31-4B8C-83A1-F6EECF244321}">
                <p14:modId xmlns:p14="http://schemas.microsoft.com/office/powerpoint/2010/main" val="2027226971"/>
              </p:ext>
            </p:extLst>
          </p:nvPr>
        </p:nvGraphicFramePr>
        <p:xfrm>
          <a:off x="1530927" y="1288617"/>
          <a:ext cx="8890000" cy="533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63B9E29E-2089-47B4-86DD-9540A76FC99B}"/>
              </a:ext>
            </a:extLst>
          </p:cNvPr>
          <p:cNvSpPr>
            <a:spLocks noGrp="1"/>
          </p:cNvSpPr>
          <p:nvPr>
            <p:ph type="title"/>
          </p:nvPr>
        </p:nvSpPr>
        <p:spPr>
          <a:xfrm>
            <a:off x="718127" y="138546"/>
            <a:ext cx="10515600" cy="877455"/>
          </a:xfrm>
        </p:spPr>
        <p:txBody>
          <a:bodyPr>
            <a:normAutofit/>
          </a:bodyPr>
          <a:lstStyle/>
          <a:p>
            <a:r>
              <a:rPr lang="en-GB" sz="2400" dirty="0">
                <a:latin typeface="Arial" panose="020B0604020202020204" pitchFamily="34" charset="0"/>
                <a:ea typeface="Times New Roman" panose="02020603050405020304" pitchFamily="18" charset="0"/>
                <a:cs typeface="Times New Roman" panose="02020603050405020304" pitchFamily="18" charset="0"/>
              </a:rPr>
              <a:t>topics for discussion</a:t>
            </a:r>
            <a:endParaRPr lang="en-US" sz="3200" dirty="0"/>
          </a:p>
        </p:txBody>
      </p:sp>
    </p:spTree>
    <p:extLst>
      <p:ext uri="{BB962C8B-B14F-4D97-AF65-F5344CB8AC3E}">
        <p14:creationId xmlns:p14="http://schemas.microsoft.com/office/powerpoint/2010/main" val="426833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FE4-38A1-415A-90D0-328CB527BB1E}"/>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quality assurance processes in your institutions</a:t>
            </a:r>
            <a:endParaRPr lang="en-US" dirty="0"/>
          </a:p>
        </p:txBody>
      </p:sp>
      <p:sp>
        <p:nvSpPr>
          <p:cNvPr id="3" name="Content Placeholder 2">
            <a:extLst>
              <a:ext uri="{FF2B5EF4-FFF2-40B4-BE49-F238E27FC236}">
                <a16:creationId xmlns:a16="http://schemas.microsoft.com/office/drawing/2014/main" id="{B33477BB-084A-4CB0-9654-C4F6644313AB}"/>
              </a:ext>
            </a:extLst>
          </p:cNvPr>
          <p:cNvSpPr>
            <a:spLocks noGrp="1"/>
          </p:cNvSpPr>
          <p:nvPr>
            <p:ph idx="1"/>
          </p:nvPr>
        </p:nvSpPr>
        <p:spPr/>
        <p:txBody>
          <a:bodyPr/>
          <a:lstStyle/>
          <a:p>
            <a:r>
              <a:rPr lang="en-US" dirty="0"/>
              <a:t>Most, not all, have an overarching policy for training and International Students</a:t>
            </a:r>
          </a:p>
          <a:p>
            <a:r>
              <a:rPr lang="en-US" dirty="0"/>
              <a:t>Military Directives/SOPs dictate the processes</a:t>
            </a:r>
          </a:p>
          <a:p>
            <a:r>
              <a:rPr lang="en-US" dirty="0"/>
              <a:t>QA System for course evaluation and graduation requirements</a:t>
            </a:r>
          </a:p>
          <a:p>
            <a:r>
              <a:rPr lang="en-US" dirty="0"/>
              <a:t>Iterative approach/cycle of QA</a:t>
            </a:r>
          </a:p>
          <a:p>
            <a:r>
              <a:rPr lang="en-US" dirty="0"/>
              <a:t>Student feedback/surveys</a:t>
            </a:r>
          </a:p>
          <a:p>
            <a:pPr lvl="1"/>
            <a:r>
              <a:rPr lang="en-US" dirty="0"/>
              <a:t>Did the course prepare you for your job?</a:t>
            </a:r>
          </a:p>
          <a:p>
            <a:pPr lvl="1"/>
            <a:r>
              <a:rPr lang="en-US" dirty="0"/>
              <a:t>When?</a:t>
            </a:r>
          </a:p>
        </p:txBody>
      </p:sp>
      <p:sp>
        <p:nvSpPr>
          <p:cNvPr id="6" name="Oval 5">
            <a:extLst>
              <a:ext uri="{FF2B5EF4-FFF2-40B4-BE49-F238E27FC236}">
                <a16:creationId xmlns:a16="http://schemas.microsoft.com/office/drawing/2014/main" id="{C268ED70-3720-4C53-9E16-558F0F3DBEAD}"/>
              </a:ext>
            </a:extLst>
          </p:cNvPr>
          <p:cNvSpPr/>
          <p:nvPr/>
        </p:nvSpPr>
        <p:spPr>
          <a:xfrm>
            <a:off x="1044584" y="1084765"/>
            <a:ext cx="1015125" cy="974944"/>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5563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FE4-38A1-415A-90D0-328CB527BB1E}"/>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Performance indicators</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3477BB-084A-4CB0-9654-C4F6644313AB}"/>
              </a:ext>
            </a:extLst>
          </p:cNvPr>
          <p:cNvSpPr>
            <a:spLocks noGrp="1"/>
          </p:cNvSpPr>
          <p:nvPr>
            <p:ph idx="1"/>
          </p:nvPr>
        </p:nvSpPr>
        <p:spPr>
          <a:xfrm>
            <a:off x="247870" y="2600348"/>
            <a:ext cx="2941499" cy="3540476"/>
          </a:xfrm>
          <a:solidFill>
            <a:schemeClr val="tx2">
              <a:lumMod val="20000"/>
              <a:lumOff val="80000"/>
            </a:schemeClr>
          </a:solidFill>
        </p:spPr>
        <p:txBody>
          <a:bodyPr>
            <a:noAutofit/>
          </a:bodyPr>
          <a:lstStyle/>
          <a:p>
            <a:pPr marL="0" indent="0">
              <a:buNone/>
            </a:pPr>
            <a:r>
              <a:rPr lang="en-US" sz="1600" dirty="0"/>
              <a:t>Pre-course (predictive) </a:t>
            </a:r>
          </a:p>
          <a:p>
            <a:r>
              <a:rPr lang="en-US" sz="1600" dirty="0"/>
              <a:t>Sifting and Selection of students with aptitude testing, personality and motivational questionnaires, also details on language learning background,  language and related qualifications, and experience in using foreign languages, in whatever capacity. </a:t>
            </a:r>
          </a:p>
          <a:p>
            <a:pPr marL="0" indent="0">
              <a:buNone/>
            </a:pPr>
            <a:br>
              <a:rPr lang="en-US" sz="1600" dirty="0"/>
            </a:br>
            <a:endParaRPr lang="en-US" sz="1600" dirty="0"/>
          </a:p>
        </p:txBody>
      </p:sp>
      <p:sp>
        <p:nvSpPr>
          <p:cNvPr id="4" name="Oval 3">
            <a:extLst>
              <a:ext uri="{FF2B5EF4-FFF2-40B4-BE49-F238E27FC236}">
                <a16:creationId xmlns:a16="http://schemas.microsoft.com/office/drawing/2014/main" id="{8B687C07-653C-4ABB-88DD-C891F92B8A8A}"/>
              </a:ext>
            </a:extLst>
          </p:cNvPr>
          <p:cNvSpPr/>
          <p:nvPr/>
        </p:nvSpPr>
        <p:spPr>
          <a:xfrm>
            <a:off x="1026111" y="1057056"/>
            <a:ext cx="1024361" cy="965708"/>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38000" r="-38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5" name="Content Placeholder 2">
            <a:extLst>
              <a:ext uri="{FF2B5EF4-FFF2-40B4-BE49-F238E27FC236}">
                <a16:creationId xmlns:a16="http://schemas.microsoft.com/office/drawing/2014/main" id="{32602F18-FA92-2210-AF47-B40A25C7BDA0}"/>
              </a:ext>
            </a:extLst>
          </p:cNvPr>
          <p:cNvSpPr txBox="1">
            <a:spLocks/>
          </p:cNvSpPr>
          <p:nvPr/>
        </p:nvSpPr>
        <p:spPr>
          <a:xfrm>
            <a:off x="3189369" y="2600348"/>
            <a:ext cx="2941499" cy="354047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1600" dirty="0">
                <a:solidFill>
                  <a:srgbClr val="1D2228"/>
                </a:solidFill>
              </a:rPr>
              <a:t>During the </a:t>
            </a:r>
            <a:r>
              <a:rPr lang="en-US" sz="1600" b="0" i="0" dirty="0">
                <a:solidFill>
                  <a:srgbClr val="1D2228"/>
                </a:solidFill>
                <a:effectLst/>
              </a:rPr>
              <a:t>course (actual/measurable)</a:t>
            </a:r>
          </a:p>
          <a:p>
            <a:r>
              <a:rPr lang="en-US" sz="1600" dirty="0"/>
              <a:t>Student wash-out rates, and formative scores, per course/curriculum stage.</a:t>
            </a:r>
          </a:p>
          <a:p>
            <a:pPr marL="0" indent="0">
              <a:buNone/>
            </a:pPr>
            <a:br>
              <a:rPr lang="en-US" sz="1600" dirty="0"/>
            </a:br>
            <a:endParaRPr lang="en-US" sz="1600" dirty="0"/>
          </a:p>
        </p:txBody>
      </p:sp>
      <p:sp>
        <p:nvSpPr>
          <p:cNvPr id="6" name="Content Placeholder 2">
            <a:extLst>
              <a:ext uri="{FF2B5EF4-FFF2-40B4-BE49-F238E27FC236}">
                <a16:creationId xmlns:a16="http://schemas.microsoft.com/office/drawing/2014/main" id="{8D541F06-507C-C87B-C10F-F462748DB7C6}"/>
              </a:ext>
            </a:extLst>
          </p:cNvPr>
          <p:cNvSpPr txBox="1">
            <a:spLocks/>
          </p:cNvSpPr>
          <p:nvPr/>
        </p:nvSpPr>
        <p:spPr>
          <a:xfrm>
            <a:off x="6130868" y="2600348"/>
            <a:ext cx="2941499" cy="3540476"/>
          </a:xfrm>
          <a:prstGeom prst="rect">
            <a:avLst/>
          </a:prstGeom>
          <a:solidFill>
            <a:schemeClr val="bg2">
              <a:lumMod val="9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l">
              <a:buNone/>
            </a:pPr>
            <a:r>
              <a:rPr lang="en-US" sz="1600" b="0" i="0" dirty="0">
                <a:solidFill>
                  <a:srgbClr val="1D2228"/>
                </a:solidFill>
                <a:effectLst/>
              </a:rPr>
              <a:t>End-of-course </a:t>
            </a:r>
          </a:p>
          <a:p>
            <a:pPr algn="l"/>
            <a:r>
              <a:rPr lang="en-US" sz="1600" b="0" i="0" dirty="0">
                <a:solidFill>
                  <a:srgbClr val="1D2228"/>
                </a:solidFill>
                <a:effectLst/>
              </a:rPr>
              <a:t>Final results, scores, grades.</a:t>
            </a:r>
          </a:p>
          <a:p>
            <a:pPr algn="l"/>
            <a:r>
              <a:rPr lang="en-US" sz="1600" b="0" i="0" dirty="0">
                <a:solidFill>
                  <a:srgbClr val="1D2228"/>
                </a:solidFill>
                <a:effectLst/>
              </a:rPr>
              <a:t>Post-course (attitudinal) PIs:</a:t>
            </a:r>
          </a:p>
          <a:p>
            <a:pPr algn="l"/>
            <a:r>
              <a:rPr lang="en-US" sz="1600" b="0" i="0" dirty="0">
                <a:solidFill>
                  <a:srgbClr val="1D2228"/>
                </a:solidFill>
                <a:effectLst/>
              </a:rPr>
              <a:t>External feedback from commander or job supervisor. </a:t>
            </a:r>
          </a:p>
        </p:txBody>
      </p:sp>
      <p:sp>
        <p:nvSpPr>
          <p:cNvPr id="7" name="Content Placeholder 2">
            <a:extLst>
              <a:ext uri="{FF2B5EF4-FFF2-40B4-BE49-F238E27FC236}">
                <a16:creationId xmlns:a16="http://schemas.microsoft.com/office/drawing/2014/main" id="{9BAC78DA-1732-E9A1-23B7-A59F60901CAB}"/>
              </a:ext>
            </a:extLst>
          </p:cNvPr>
          <p:cNvSpPr txBox="1">
            <a:spLocks/>
          </p:cNvSpPr>
          <p:nvPr/>
        </p:nvSpPr>
        <p:spPr>
          <a:xfrm>
            <a:off x="9072367" y="2600348"/>
            <a:ext cx="2941499" cy="3540476"/>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l">
              <a:buNone/>
            </a:pPr>
            <a:r>
              <a:rPr lang="en-US" sz="1600" b="0" i="0" dirty="0">
                <a:solidFill>
                  <a:srgbClr val="1D2228"/>
                </a:solidFill>
                <a:effectLst/>
              </a:rPr>
              <a:t>Other factors </a:t>
            </a:r>
          </a:p>
          <a:p>
            <a:r>
              <a:rPr lang="en-US" sz="1600" b="0" i="0" dirty="0">
                <a:solidFill>
                  <a:srgbClr val="1D2228"/>
                </a:solidFill>
                <a:effectLst/>
              </a:rPr>
              <a:t>What level of funding does language training have? As compared to last year, </a:t>
            </a:r>
            <a:r>
              <a:rPr lang="en-US" sz="1600" b="0" i="0" dirty="0" err="1">
                <a:solidFill>
                  <a:srgbClr val="1D2228"/>
                </a:solidFill>
                <a:effectLst/>
              </a:rPr>
              <a:t>etc</a:t>
            </a:r>
            <a:r>
              <a:rPr lang="en-US" sz="1600" b="0" i="0" dirty="0">
                <a:solidFill>
                  <a:srgbClr val="1D2228"/>
                </a:solidFill>
                <a:effectLst/>
              </a:rPr>
              <a:t>?</a:t>
            </a:r>
          </a:p>
          <a:p>
            <a:pPr algn="l"/>
            <a:r>
              <a:rPr lang="en-US" sz="1600" b="0" i="0" dirty="0">
                <a:solidFill>
                  <a:srgbClr val="1D2228"/>
                </a:solidFill>
                <a:effectLst/>
              </a:rPr>
              <a:t>What is the retention rate for long-term linguists? </a:t>
            </a:r>
          </a:p>
        </p:txBody>
      </p:sp>
    </p:spTree>
    <p:extLst>
      <p:ext uri="{BB962C8B-B14F-4D97-AF65-F5344CB8AC3E}">
        <p14:creationId xmlns:p14="http://schemas.microsoft.com/office/powerpoint/2010/main" val="40119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FE4-38A1-415A-90D0-328CB527BB1E}"/>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Course development and course execution evaluations</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3477BB-084A-4CB0-9654-C4F6644313AB}"/>
              </a:ext>
            </a:extLst>
          </p:cNvPr>
          <p:cNvSpPr>
            <a:spLocks noGrp="1"/>
          </p:cNvSpPr>
          <p:nvPr>
            <p:ph idx="1"/>
          </p:nvPr>
        </p:nvSpPr>
        <p:spPr>
          <a:xfrm>
            <a:off x="2231135" y="2638044"/>
            <a:ext cx="7970699" cy="3101983"/>
          </a:xfrm>
        </p:spPr>
        <p:txBody>
          <a:bodyPr/>
          <a:lstStyle/>
          <a:p>
            <a:r>
              <a:rPr lang="en-US" dirty="0"/>
              <a:t>Are course objectives aligned with the course purpose?</a:t>
            </a:r>
          </a:p>
          <a:p>
            <a:r>
              <a:rPr lang="en-US" dirty="0"/>
              <a:t>How does the course fit into the overall program?</a:t>
            </a:r>
          </a:p>
          <a:p>
            <a:r>
              <a:rPr lang="en-US" dirty="0"/>
              <a:t>Who does the course design, and are they trained to do it?</a:t>
            </a:r>
          </a:p>
          <a:p>
            <a:r>
              <a:rPr lang="en-US" dirty="0"/>
              <a:t>Does the design start with a needs analysis to ensure it meets the requirements?</a:t>
            </a:r>
          </a:p>
          <a:p>
            <a:r>
              <a:rPr lang="en-US" dirty="0"/>
              <a:t>Is there a method to validate the course to ensure it is meeting its objectives?</a:t>
            </a:r>
          </a:p>
        </p:txBody>
      </p:sp>
      <p:sp>
        <p:nvSpPr>
          <p:cNvPr id="4" name="Oval 3">
            <a:extLst>
              <a:ext uri="{FF2B5EF4-FFF2-40B4-BE49-F238E27FC236}">
                <a16:creationId xmlns:a16="http://schemas.microsoft.com/office/drawing/2014/main" id="{E38D288C-FE8B-4A3E-BCAF-FCD005BBFBB2}"/>
              </a:ext>
            </a:extLst>
          </p:cNvPr>
          <p:cNvSpPr/>
          <p:nvPr/>
        </p:nvSpPr>
        <p:spPr>
          <a:xfrm>
            <a:off x="1081530" y="1111494"/>
            <a:ext cx="1005888" cy="938977"/>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5000" r="-25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8513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5FE4-38A1-415A-90D0-328CB527BB1E}"/>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Student feedback</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3477BB-084A-4CB0-9654-C4F6644313AB}"/>
              </a:ext>
            </a:extLst>
          </p:cNvPr>
          <p:cNvSpPr>
            <a:spLocks noGrp="1"/>
          </p:cNvSpPr>
          <p:nvPr>
            <p:ph idx="1"/>
          </p:nvPr>
        </p:nvSpPr>
        <p:spPr>
          <a:xfrm>
            <a:off x="2059709" y="2323506"/>
            <a:ext cx="8230676" cy="885859"/>
          </a:xfrm>
        </p:spPr>
        <p:txBody>
          <a:bodyPr>
            <a:normAutofit fontScale="92500"/>
          </a:bodyPr>
          <a:lstStyle/>
          <a:p>
            <a:r>
              <a:rPr lang="en-US" dirty="0"/>
              <a:t>Feedback should be valued and collected in order to deliver better learning outcomes </a:t>
            </a:r>
          </a:p>
          <a:p>
            <a:r>
              <a:rPr lang="en-US" dirty="0"/>
              <a:t>Feedback should be considered an integral part of the program performance indicators</a:t>
            </a:r>
          </a:p>
          <a:p>
            <a:endParaRPr lang="en-US" dirty="0"/>
          </a:p>
          <a:p>
            <a:endParaRPr lang="en-US" dirty="0"/>
          </a:p>
          <a:p>
            <a:pPr lvl="1"/>
            <a:endParaRPr lang="en-US" dirty="0"/>
          </a:p>
          <a:p>
            <a:endParaRPr lang="en-US" dirty="0"/>
          </a:p>
        </p:txBody>
      </p:sp>
      <p:sp>
        <p:nvSpPr>
          <p:cNvPr id="5" name="Oval 4">
            <a:extLst>
              <a:ext uri="{FF2B5EF4-FFF2-40B4-BE49-F238E27FC236}">
                <a16:creationId xmlns:a16="http://schemas.microsoft.com/office/drawing/2014/main" id="{E5BBBC89-6363-4C46-B7B4-9D26B5A0DC72}"/>
              </a:ext>
            </a:extLst>
          </p:cNvPr>
          <p:cNvSpPr/>
          <p:nvPr/>
        </p:nvSpPr>
        <p:spPr>
          <a:xfrm>
            <a:off x="1043709" y="1094000"/>
            <a:ext cx="1016000" cy="956472"/>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000" r="-2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4" name="Rectangle 3">
            <a:extLst>
              <a:ext uri="{FF2B5EF4-FFF2-40B4-BE49-F238E27FC236}">
                <a16:creationId xmlns:a16="http://schemas.microsoft.com/office/drawing/2014/main" id="{C3A6BC78-AF3C-2EF9-C94B-EB87CAE3D97D}"/>
              </a:ext>
            </a:extLst>
          </p:cNvPr>
          <p:cNvSpPr/>
          <p:nvPr/>
        </p:nvSpPr>
        <p:spPr>
          <a:xfrm>
            <a:off x="8250311" y="3751730"/>
            <a:ext cx="3832414" cy="301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What do we do with it?</a:t>
            </a:r>
          </a:p>
          <a:p>
            <a:pPr algn="ctr"/>
            <a:br>
              <a:rPr lang="en-US" dirty="0"/>
            </a:br>
            <a:r>
              <a:rPr lang="en-US" dirty="0"/>
              <a:t>Who will analyze and view trends?</a:t>
            </a:r>
          </a:p>
          <a:p>
            <a:pPr marL="285750" indent="-285750">
              <a:buFont typeface="Arial" panose="020B0604020202020204" pitchFamily="34" charset="0"/>
              <a:buChar char="•"/>
            </a:pPr>
            <a:r>
              <a:rPr lang="en-US" dirty="0"/>
              <a:t>Process results to provide </a:t>
            </a:r>
            <a:r>
              <a:rPr lang="en-US" i="1" dirty="0"/>
              <a:t>meaningful action</a:t>
            </a:r>
            <a:r>
              <a:rPr lang="en-US" dirty="0"/>
              <a:t> and </a:t>
            </a:r>
            <a:r>
              <a:rPr lang="en-US" u="sng" dirty="0"/>
              <a:t>results</a:t>
            </a:r>
          </a:p>
          <a:p>
            <a:pPr marL="285750" indent="-285750">
              <a:buFont typeface="Arial" panose="020B0604020202020204" pitchFamily="34" charset="0"/>
              <a:buChar char="•"/>
            </a:pPr>
            <a:r>
              <a:rPr lang="en-US" dirty="0"/>
              <a:t>Publish results?  Transparency?</a:t>
            </a:r>
          </a:p>
          <a:p>
            <a:pPr marL="285750" indent="-285750">
              <a:buFont typeface="Arial" panose="020B0604020202020204" pitchFamily="34" charset="0"/>
              <a:buChar char="•"/>
            </a:pPr>
            <a:endParaRPr lang="en-US" dirty="0"/>
          </a:p>
          <a:p>
            <a:r>
              <a:rPr lang="en-US" dirty="0"/>
              <a:t>EX: Give to teachers to discuss progress, S/W in the teaching program;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organize CPD for teachers</a:t>
            </a:r>
            <a:endParaRPr lang="en-US" dirty="0"/>
          </a:p>
          <a:p>
            <a:pPr algn="ctr"/>
            <a:endParaRPr lang="en-US" dirty="0"/>
          </a:p>
        </p:txBody>
      </p:sp>
      <p:sp>
        <p:nvSpPr>
          <p:cNvPr id="6" name="Rectangle 5">
            <a:extLst>
              <a:ext uri="{FF2B5EF4-FFF2-40B4-BE49-F238E27FC236}">
                <a16:creationId xmlns:a16="http://schemas.microsoft.com/office/drawing/2014/main" id="{20BC94B6-9E2D-E668-7BAB-9C28EAEA23AD}"/>
              </a:ext>
            </a:extLst>
          </p:cNvPr>
          <p:cNvSpPr/>
          <p:nvPr/>
        </p:nvSpPr>
        <p:spPr>
          <a:xfrm>
            <a:off x="4320988" y="3751730"/>
            <a:ext cx="3832414" cy="301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How and when do we gather it?</a:t>
            </a:r>
          </a:p>
          <a:p>
            <a:pPr algn="ctr"/>
            <a:endParaRPr lang="en-US" dirty="0"/>
          </a:p>
          <a:p>
            <a:pPr marL="285750" indent="-285750">
              <a:buFont typeface="Arial" panose="020B0604020202020204" pitchFamily="34" charset="0"/>
              <a:buChar char="•"/>
            </a:pPr>
            <a:r>
              <a:rPr lang="en-US" dirty="0"/>
              <a:t>Pre/During/Post course feedback</a:t>
            </a:r>
          </a:p>
          <a:p>
            <a:pPr marL="285750" indent="-285750">
              <a:buFont typeface="Arial" panose="020B0604020202020204" pitchFamily="34" charset="0"/>
              <a:buChar char="•"/>
            </a:pPr>
            <a:r>
              <a:rPr lang="en-US" dirty="0"/>
              <a:t>Online or paper surveys </a:t>
            </a:r>
          </a:p>
          <a:p>
            <a:pPr marL="285750" indent="-285750">
              <a:buFont typeface="Arial" panose="020B0604020202020204" pitchFamily="34" charset="0"/>
              <a:buChar char="•"/>
            </a:pPr>
            <a:r>
              <a:rPr lang="en-US" dirty="0"/>
              <a:t>Formal and Informal</a:t>
            </a:r>
          </a:p>
          <a:p>
            <a:pPr marL="285750" indent="-285750">
              <a:buFont typeface="Arial" panose="020B0604020202020204" pitchFamily="34" charset="0"/>
              <a:buChar char="•"/>
            </a:pPr>
            <a:r>
              <a:rPr lang="en-US" dirty="0"/>
              <a:t>Anonymous?</a:t>
            </a:r>
          </a:p>
          <a:p>
            <a:pPr marL="285750" indent="-285750">
              <a:buFont typeface="Arial" panose="020B0604020202020204" pitchFamily="34" charset="0"/>
              <a:buChar char="•"/>
            </a:pPr>
            <a:r>
              <a:rPr lang="en-US" dirty="0"/>
              <a:t>Likert scale with short answer responses\provide mechanism to follow-up</a:t>
            </a:r>
          </a:p>
          <a:p>
            <a:pPr marL="285750" indent="-285750">
              <a:buFont typeface="Arial" panose="020B0604020202020204" pitchFamily="34" charset="0"/>
              <a:buChar char="•"/>
            </a:pPr>
            <a:r>
              <a:rPr lang="en-US" dirty="0"/>
              <a:t>Group or individual interviews/focus groups</a:t>
            </a:r>
          </a:p>
        </p:txBody>
      </p:sp>
      <p:sp>
        <p:nvSpPr>
          <p:cNvPr id="7" name="Rectangle 6">
            <a:extLst>
              <a:ext uri="{FF2B5EF4-FFF2-40B4-BE49-F238E27FC236}">
                <a16:creationId xmlns:a16="http://schemas.microsoft.com/office/drawing/2014/main" id="{9CDA6524-D0C7-336B-CFE4-5D4ABEAE6E93}"/>
              </a:ext>
            </a:extLst>
          </p:cNvPr>
          <p:cNvSpPr/>
          <p:nvPr/>
        </p:nvSpPr>
        <p:spPr>
          <a:xfrm>
            <a:off x="238192" y="3751730"/>
            <a:ext cx="3985887" cy="301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What should we collect?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TARGETED and COMPREHENSIVE</a:t>
            </a:r>
          </a:p>
          <a:p>
            <a:pPr marL="285750" indent="-285750">
              <a:buFont typeface="Arial" panose="020B0604020202020204" pitchFamily="34" charset="0"/>
              <a:buChar char="•"/>
            </a:pPr>
            <a:r>
              <a:rPr lang="en-US" dirty="0"/>
              <a:t>Teacher performance/methodology</a:t>
            </a:r>
          </a:p>
          <a:p>
            <a:pPr marL="285750" indent="-285750">
              <a:buFont typeface="Arial" panose="020B0604020202020204" pitchFamily="34" charset="0"/>
              <a:buChar char="•"/>
            </a:pPr>
            <a:r>
              <a:rPr lang="en-US" dirty="0"/>
              <a:t>Materials- applicability</a:t>
            </a:r>
          </a:p>
          <a:p>
            <a:pPr marL="285750" indent="-285750">
              <a:buFont typeface="Arial" panose="020B0604020202020204" pitchFamily="34" charset="0"/>
              <a:buChar char="•"/>
            </a:pPr>
            <a:r>
              <a:rPr lang="en-US" dirty="0"/>
              <a:t>How well course objectives have been covered/met</a:t>
            </a:r>
          </a:p>
          <a:p>
            <a:pPr marL="285750" indent="-285750">
              <a:buFont typeface="Arial" panose="020B0604020202020204" pitchFamily="34" charset="0"/>
              <a:buChar char="•"/>
            </a:pPr>
            <a:r>
              <a:rPr lang="en-US" dirty="0"/>
              <a:t>Assessment measurements</a:t>
            </a:r>
          </a:p>
          <a:p>
            <a:pPr marL="285750" indent="-285750">
              <a:buFont typeface="Arial" panose="020B0604020202020204" pitchFamily="34" charset="0"/>
              <a:buChar char="•"/>
            </a:pPr>
            <a:r>
              <a:rPr lang="en-US" dirty="0"/>
              <a:t>Link--Objectives and results</a:t>
            </a:r>
          </a:p>
          <a:p>
            <a:pPr marL="285750" indent="-285750">
              <a:buFont typeface="Arial" panose="020B0604020202020204" pitchFamily="34" charset="0"/>
              <a:buChar char="•"/>
            </a:pPr>
            <a:r>
              <a:rPr lang="en-US" dirty="0"/>
              <a:t>Job readiness</a:t>
            </a:r>
          </a:p>
          <a:p>
            <a:pPr algn="ctr"/>
            <a:endParaRPr lang="en-US" dirty="0"/>
          </a:p>
        </p:txBody>
      </p:sp>
      <p:sp>
        <p:nvSpPr>
          <p:cNvPr id="8" name="TextBox 7">
            <a:extLst>
              <a:ext uri="{FF2B5EF4-FFF2-40B4-BE49-F238E27FC236}">
                <a16:creationId xmlns:a16="http://schemas.microsoft.com/office/drawing/2014/main" id="{7B968FEB-6EDD-A640-DC06-E510E16D7E12}"/>
              </a:ext>
            </a:extLst>
          </p:cNvPr>
          <p:cNvSpPr txBox="1"/>
          <p:nvPr/>
        </p:nvSpPr>
        <p:spPr>
          <a:xfrm>
            <a:off x="2186850" y="3209365"/>
            <a:ext cx="7818300" cy="369332"/>
          </a:xfrm>
          <a:prstGeom prst="rect">
            <a:avLst/>
          </a:prstGeom>
          <a:solidFill>
            <a:schemeClr val="accent2"/>
          </a:solidFill>
        </p:spPr>
        <p:txBody>
          <a:bodyPr wrap="square" rtlCol="0">
            <a:spAutoFit/>
          </a:bodyPr>
          <a:lstStyle/>
          <a:p>
            <a:pPr marL="0" indent="0" algn="ctr">
              <a:buNone/>
            </a:pPr>
            <a:r>
              <a:rPr lang="en-US" sz="1800" b="1"/>
              <a:t>First, we must ask:  Why do we need feedback and How will it help us?</a:t>
            </a:r>
            <a:endParaRPr lang="en-US" sz="1800" b="1" dirty="0"/>
          </a:p>
        </p:txBody>
      </p:sp>
    </p:spTree>
    <p:extLst>
      <p:ext uri="{BB962C8B-B14F-4D97-AF65-F5344CB8AC3E}">
        <p14:creationId xmlns:p14="http://schemas.microsoft.com/office/powerpoint/2010/main" val="277538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FE96-AD08-47A6-817C-7F234D191620}"/>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Teacher hiring and teacher evaluations</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6CE2B43-B51A-4898-9A97-8EE8E420F6DD}"/>
              </a:ext>
            </a:extLst>
          </p:cNvPr>
          <p:cNvSpPr>
            <a:spLocks noGrp="1"/>
          </p:cNvSpPr>
          <p:nvPr>
            <p:ph idx="1"/>
          </p:nvPr>
        </p:nvSpPr>
        <p:spPr/>
        <p:txBody>
          <a:bodyPr/>
          <a:lstStyle/>
          <a:p>
            <a:r>
              <a:rPr lang="en-US" dirty="0"/>
              <a:t>Selection/hiring process is crucial</a:t>
            </a:r>
          </a:p>
          <a:p>
            <a:r>
              <a:rPr lang="en-US" dirty="0"/>
              <a:t>Different evaluation systems</a:t>
            </a:r>
          </a:p>
          <a:p>
            <a:r>
              <a:rPr lang="en-US" dirty="0"/>
              <a:t>Based on national requirements</a:t>
            </a:r>
          </a:p>
          <a:p>
            <a:r>
              <a:rPr lang="en-US" dirty="0"/>
              <a:t>How valuable is St. opinion on teacher performance?</a:t>
            </a:r>
          </a:p>
          <a:p>
            <a:r>
              <a:rPr lang="en-US" dirty="0"/>
              <a:t>What is the impact of the evaluation?</a:t>
            </a:r>
          </a:p>
          <a:p>
            <a:pPr lvl="1"/>
            <a:r>
              <a:rPr lang="en-US" dirty="0"/>
              <a:t>Finance?</a:t>
            </a:r>
          </a:p>
          <a:p>
            <a:pPr lvl="1"/>
            <a:r>
              <a:rPr lang="en-US" dirty="0"/>
              <a:t>Promotion?</a:t>
            </a:r>
          </a:p>
          <a:p>
            <a:pPr lvl="1"/>
            <a:r>
              <a:rPr lang="en-US" dirty="0"/>
              <a:t>Opportunities?</a:t>
            </a:r>
          </a:p>
          <a:p>
            <a:pPr marL="0" indent="0">
              <a:buNone/>
            </a:pPr>
            <a:endParaRPr lang="en-US" dirty="0"/>
          </a:p>
        </p:txBody>
      </p:sp>
      <p:sp>
        <p:nvSpPr>
          <p:cNvPr id="5" name="Oval 4">
            <a:extLst>
              <a:ext uri="{FF2B5EF4-FFF2-40B4-BE49-F238E27FC236}">
                <a16:creationId xmlns:a16="http://schemas.microsoft.com/office/drawing/2014/main" id="{A3EEA3CC-BC79-4EEB-B454-84663104AE30}"/>
              </a:ext>
            </a:extLst>
          </p:cNvPr>
          <p:cNvSpPr/>
          <p:nvPr/>
        </p:nvSpPr>
        <p:spPr>
          <a:xfrm>
            <a:off x="1044584" y="1094001"/>
            <a:ext cx="1015999" cy="956472"/>
          </a:xfrm>
          <a:prstGeom prst="ellipse">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47000" r="-47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3207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BC0C-71E3-4A44-BA53-64C707789F49}"/>
              </a:ext>
            </a:extLst>
          </p:cNvPr>
          <p:cNvSpPr>
            <a:spLocks noGrp="1"/>
          </p:cNvSpPr>
          <p:nvPr>
            <p:ph type="title"/>
          </p:nvPr>
        </p:nvSpPr>
        <p:spPr/>
        <p:txBody>
          <a:bodyPr>
            <a:noAutofit/>
          </a:bodyPr>
          <a:lstStyle/>
          <a:p>
            <a:r>
              <a:rPr lang="en-GB" dirty="0">
                <a:latin typeface="Arial" panose="020B0604020202020204" pitchFamily="34" charset="0"/>
                <a:ea typeface="Times New Roman" panose="02020603050405020304" pitchFamily="18" charset="0"/>
                <a:cs typeface="Times New Roman" panose="02020603050405020304" pitchFamily="18" charset="0"/>
              </a:rPr>
              <a:t>Recommendations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00E87400-00FB-43EB-8871-50C79AB809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3220" y="1045127"/>
            <a:ext cx="1017251" cy="101725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B0EFB1D2-C850-2649-9AB4-5D857344A060}"/>
              </a:ext>
            </a:extLst>
          </p:cNvPr>
          <p:cNvSpPr txBox="1"/>
          <p:nvPr/>
        </p:nvSpPr>
        <p:spPr>
          <a:xfrm>
            <a:off x="2050471" y="2850776"/>
            <a:ext cx="8124470" cy="1846659"/>
          </a:xfrm>
          <a:prstGeom prst="rect">
            <a:avLst/>
          </a:prstGeom>
          <a:noFill/>
        </p:spPr>
        <p:txBody>
          <a:bodyPr wrap="square" rtlCol="0">
            <a:spAutoFit/>
          </a:bodyPr>
          <a:lstStyle/>
          <a:p>
            <a:pPr marL="342900" indent="-342900">
              <a:buAutoNum type="arabicPeriod"/>
            </a:pPr>
            <a:r>
              <a:rPr lang="en-US" sz="2400" dirty="0"/>
              <a:t>Inform BILC community about ACT Policy/Quality Assurance</a:t>
            </a:r>
          </a:p>
          <a:p>
            <a:pPr marL="342900" indent="-342900">
              <a:buAutoNum type="arabicPeriod"/>
            </a:pPr>
            <a:endParaRPr lang="en-US" sz="2400" dirty="0"/>
          </a:p>
          <a:p>
            <a:pPr marL="342900" indent="-342900">
              <a:buAutoNum type="arabicPeriod"/>
            </a:pPr>
            <a:r>
              <a:rPr lang="en-US" sz="2400" dirty="0"/>
              <a:t>Create a WG to develop a framework for student feedback on language courses</a:t>
            </a:r>
          </a:p>
          <a:p>
            <a:pPr marL="342900" indent="-342900">
              <a:buAutoNum type="arabicPeriod"/>
            </a:pPr>
            <a:endParaRPr lang="en-US" dirty="0"/>
          </a:p>
        </p:txBody>
      </p:sp>
    </p:spTree>
    <p:extLst>
      <p:ext uri="{BB962C8B-B14F-4D97-AF65-F5344CB8AC3E}">
        <p14:creationId xmlns:p14="http://schemas.microsoft.com/office/powerpoint/2010/main" val="315318075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576</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Wingdings</vt:lpstr>
      <vt:lpstr>Parcel</vt:lpstr>
      <vt:lpstr>Study Group 4</vt:lpstr>
      <vt:lpstr>Our questions</vt:lpstr>
      <vt:lpstr>topics for discussion</vt:lpstr>
      <vt:lpstr>quality assurance processes in your institutions</vt:lpstr>
      <vt:lpstr>Performance indicators </vt:lpstr>
      <vt:lpstr>Course development and course execution evaluations </vt:lpstr>
      <vt:lpstr>Student feedback </vt:lpstr>
      <vt:lpstr>Teacher hiring and teacher evaluations </vt:lpstr>
      <vt:lpstr>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Group 4</dc:title>
  <dc:creator>Andrea Gjorevski</dc:creator>
  <cp:lastModifiedBy>Mirce Gorevski</cp:lastModifiedBy>
  <cp:revision>26</cp:revision>
  <dcterms:created xsi:type="dcterms:W3CDTF">2022-05-17T10:11:48Z</dcterms:created>
  <dcterms:modified xsi:type="dcterms:W3CDTF">2022-05-26T05:15:00Z</dcterms:modified>
</cp:coreProperties>
</file>