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0" r:id="rId3"/>
    <p:sldId id="256" r:id="rId4"/>
    <p:sldId id="257" r:id="rId5"/>
    <p:sldId id="258" r:id="rId6"/>
    <p:sldId id="259" r:id="rId7"/>
    <p:sldId id="262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1" autoAdjust="0"/>
    <p:restoredTop sz="94660"/>
  </p:normalViewPr>
  <p:slideViewPr>
    <p:cSldViewPr snapToGrid="0">
      <p:cViewPr varScale="1">
        <p:scale>
          <a:sx n="78" d="100"/>
          <a:sy n="78" d="100"/>
        </p:scale>
        <p:origin x="23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9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8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0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4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3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6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0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1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5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7E063116-03D0-CB18-D37C-EC6B0ADE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1" r="1" b="2133"/>
          <a:stretch/>
        </p:blipFill>
        <p:spPr>
          <a:xfrm>
            <a:off x="180278" y="16195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B26306-189E-4AAF-2208-8C6C12BAFC5A}"/>
              </a:ext>
            </a:extLst>
          </p:cNvPr>
          <p:cNvSpPr txBox="1"/>
          <p:nvPr/>
        </p:nvSpPr>
        <p:spPr>
          <a:xfrm>
            <a:off x="3984053" y="2144421"/>
            <a:ext cx="3399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D91ED-D726-B551-A6BF-125436620DC2}"/>
              </a:ext>
            </a:extLst>
          </p:cNvPr>
          <p:cNvSpPr txBox="1"/>
          <p:nvPr/>
        </p:nvSpPr>
        <p:spPr>
          <a:xfrm>
            <a:off x="5393865" y="2713808"/>
            <a:ext cx="57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FE837-1BB8-F25F-1C3C-2028498A9F27}"/>
              </a:ext>
            </a:extLst>
          </p:cNvPr>
          <p:cNvSpPr txBox="1"/>
          <p:nvPr/>
        </p:nvSpPr>
        <p:spPr>
          <a:xfrm>
            <a:off x="1094530" y="582688"/>
            <a:ext cx="9998579" cy="1015663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masis MT Pro Black" panose="020B0604020202020204" pitchFamily="18" charset="0"/>
              </a:rPr>
              <a:t>NATO BILC Seminar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7B96B-2BC2-4E83-4F33-F2E29A25C86E}"/>
              </a:ext>
            </a:extLst>
          </p:cNvPr>
          <p:cNvSpPr txBox="1"/>
          <p:nvPr/>
        </p:nvSpPr>
        <p:spPr>
          <a:xfrm>
            <a:off x="2228983" y="5415483"/>
            <a:ext cx="7729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</a:rPr>
              <a:t>16-21 October 2022</a:t>
            </a:r>
            <a:endParaRPr lang="en-US" sz="6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7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city, resort&#10;&#10;Description automatically generated">
            <a:extLst>
              <a:ext uri="{FF2B5EF4-FFF2-40B4-BE49-F238E27FC236}">
                <a16:creationId xmlns:a16="http://schemas.microsoft.com/office/drawing/2014/main" id="{E2A86331-7773-E6F6-8F1A-50440D216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7" r="1" b="8322"/>
          <a:stretch/>
        </p:blipFill>
        <p:spPr>
          <a:xfrm>
            <a:off x="860711" y="341203"/>
            <a:ext cx="10470578" cy="5568393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E40AD-630E-1ECE-4486-5EA06CFD5930}"/>
              </a:ext>
            </a:extLst>
          </p:cNvPr>
          <p:cNvSpPr txBox="1"/>
          <p:nvPr/>
        </p:nvSpPr>
        <p:spPr>
          <a:xfrm>
            <a:off x="2620611" y="6029855"/>
            <a:ext cx="694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The host will be the Center for Language Studies 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in the College of Humanities at Brigham Young University</a:t>
            </a:r>
          </a:p>
        </p:txBody>
      </p:sp>
    </p:spTree>
    <p:extLst>
      <p:ext uri="{BB962C8B-B14F-4D97-AF65-F5344CB8AC3E}">
        <p14:creationId xmlns:p14="http://schemas.microsoft.com/office/powerpoint/2010/main" val="421618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ity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1C4B2AF-7E61-2A43-9181-E8AA7FB3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/>
        </p:blipFill>
        <p:spPr>
          <a:xfrm>
            <a:off x="4587" y="-46466"/>
            <a:ext cx="12188931" cy="68889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47E7F-59AB-503D-BF09-FBBB43ADE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150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br>
              <a:rPr lang="en-US" sz="150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br>
              <a:rPr lang="en-US" sz="1500">
                <a:solidFill>
                  <a:schemeClr val="bg1"/>
                </a:solidFill>
              </a:rPr>
            </a:br>
            <a:br>
              <a:rPr lang="en-US" sz="1500">
                <a:solidFill>
                  <a:schemeClr val="bg1"/>
                </a:solidFill>
              </a:rPr>
            </a:br>
            <a:endParaRPr lang="en-US" sz="15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516DF-C7F9-1A51-ED34-DDBA280C1AC1}"/>
              </a:ext>
            </a:extLst>
          </p:cNvPr>
          <p:cNvSpPr txBox="1"/>
          <p:nvPr/>
        </p:nvSpPr>
        <p:spPr>
          <a:xfrm>
            <a:off x="730352" y="5971424"/>
            <a:ext cx="1082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Brigham Young University Campus with Mountains to the East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61EC6C-32E3-3D1E-7C9D-782FA8B26A01}"/>
              </a:ext>
            </a:extLst>
          </p:cNvPr>
          <p:cNvCxnSpPr>
            <a:cxnSpLocks/>
          </p:cNvCxnSpPr>
          <p:nvPr/>
        </p:nvCxnSpPr>
        <p:spPr>
          <a:xfrm flipH="1">
            <a:off x="2093720" y="2956845"/>
            <a:ext cx="760575" cy="8823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A3C32DB-5C38-9AAB-EB5C-A6B5956FC0CD}"/>
              </a:ext>
            </a:extLst>
          </p:cNvPr>
          <p:cNvSpPr txBox="1"/>
          <p:nvPr/>
        </p:nvSpPr>
        <p:spPr>
          <a:xfrm>
            <a:off x="1016949" y="2956843"/>
            <a:ext cx="145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College of Humanities</a:t>
            </a:r>
          </a:p>
        </p:txBody>
      </p:sp>
    </p:spTree>
    <p:extLst>
      <p:ext uri="{BB962C8B-B14F-4D97-AF65-F5344CB8AC3E}">
        <p14:creationId xmlns:p14="http://schemas.microsoft.com/office/powerpoint/2010/main" val="8218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sky, field, nature&#10;&#10;Description automatically generated">
            <a:extLst>
              <a:ext uri="{FF2B5EF4-FFF2-40B4-BE49-F238E27FC236}">
                <a16:creationId xmlns:a16="http://schemas.microsoft.com/office/drawing/2014/main" id="{D0047041-D37D-2957-08BA-7304A37B5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r="1" b="1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731E8-94F5-204F-5F05-630EFE035182}"/>
              </a:ext>
            </a:extLst>
          </p:cNvPr>
          <p:cNvSpPr txBox="1"/>
          <p:nvPr/>
        </p:nvSpPr>
        <p:spPr>
          <a:xfrm>
            <a:off x="2196269" y="849055"/>
            <a:ext cx="7392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Located in the City of Provo, Utah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with Utah Lake and Mountains to the West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1081C2-F346-7A04-7D81-A9A74DB4EBA1}"/>
              </a:ext>
            </a:extLst>
          </p:cNvPr>
          <p:cNvCxnSpPr>
            <a:cxnSpLocks/>
          </p:cNvCxnSpPr>
          <p:nvPr/>
        </p:nvCxnSpPr>
        <p:spPr>
          <a:xfrm>
            <a:off x="2469735" y="3429000"/>
            <a:ext cx="658026" cy="5042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2E04AB-06DC-FE59-0CE8-E28E8BF1689E}"/>
              </a:ext>
            </a:extLst>
          </p:cNvPr>
          <p:cNvSpPr txBox="1"/>
          <p:nvPr/>
        </p:nvSpPr>
        <p:spPr>
          <a:xfrm>
            <a:off x="2798748" y="331176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tx2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Center</a:t>
            </a:r>
          </a:p>
        </p:txBody>
      </p:sp>
    </p:spTree>
    <p:extLst>
      <p:ext uri="{BB962C8B-B14F-4D97-AF65-F5344CB8AC3E}">
        <p14:creationId xmlns:p14="http://schemas.microsoft.com/office/powerpoint/2010/main" val="410838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flags in front of it&#10;&#10;Description automatically generated with low confidence">
            <a:extLst>
              <a:ext uri="{FF2B5EF4-FFF2-40B4-BE49-F238E27FC236}">
                <a16:creationId xmlns:a16="http://schemas.microsoft.com/office/drawing/2014/main" id="{5A553232-C102-A64A-7361-C09413C14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2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10547-ED92-B6E2-1A0B-313B565CD8DE}"/>
              </a:ext>
            </a:extLst>
          </p:cNvPr>
          <p:cNvSpPr txBox="1"/>
          <p:nvPr/>
        </p:nvSpPr>
        <p:spPr>
          <a:xfrm>
            <a:off x="8706852" y="751344"/>
            <a:ext cx="26402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Meeting Venue of the 2022 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NATO BILC Professional Development Seminar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AB9FEF-AD61-D0F3-773C-F5AF94417343}"/>
              </a:ext>
            </a:extLst>
          </p:cNvPr>
          <p:cNvSpPr txBox="1"/>
          <p:nvPr/>
        </p:nvSpPr>
        <p:spPr>
          <a:xfrm>
            <a:off x="1240694" y="840664"/>
            <a:ext cx="305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OCT 16-21, 2022</a:t>
            </a:r>
          </a:p>
        </p:txBody>
      </p:sp>
    </p:spTree>
    <p:extLst>
      <p:ext uri="{BB962C8B-B14F-4D97-AF65-F5344CB8AC3E}">
        <p14:creationId xmlns:p14="http://schemas.microsoft.com/office/powerpoint/2010/main" val="9068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F24B1D6E-91F9-31FA-D94A-B7400D081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r="1" b="1"/>
          <a:stretch/>
        </p:blipFill>
        <p:spPr>
          <a:xfrm>
            <a:off x="4867021" y="723900"/>
            <a:ext cx="6681512" cy="4499647"/>
          </a:xfrm>
          <a:prstGeom prst="rect">
            <a:avLst/>
          </a:prstGeom>
        </p:spPr>
      </p:pic>
      <p:pic>
        <p:nvPicPr>
          <p:cNvPr id="5" name="Picture 4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66000071-3E3C-16CA-3710-5BE127FBC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r="-5" b="-5"/>
          <a:stretch/>
        </p:blipFill>
        <p:spPr>
          <a:xfrm>
            <a:off x="620363" y="723899"/>
            <a:ext cx="4010830" cy="2705099"/>
          </a:xfrm>
          <a:prstGeom prst="rect">
            <a:avLst/>
          </a:prstGeom>
        </p:spPr>
      </p:pic>
      <p:pic>
        <p:nvPicPr>
          <p:cNvPr id="3" name="Picture 2" descr="A picture containing indoor, wall, floor, ceiling&#10;&#10;Description automatically generated">
            <a:extLst>
              <a:ext uri="{FF2B5EF4-FFF2-40B4-BE49-F238E27FC236}">
                <a16:creationId xmlns:a16="http://schemas.microsoft.com/office/drawing/2014/main" id="{6C4AD255-F754-549E-7ED6-6774032B4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r="5238" b="-2"/>
          <a:stretch/>
        </p:blipFill>
        <p:spPr>
          <a:xfrm>
            <a:off x="617685" y="3550920"/>
            <a:ext cx="4010830" cy="2705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092A77-0120-7ADC-4923-6B23BC06651D}"/>
              </a:ext>
            </a:extLst>
          </p:cNvPr>
          <p:cNvSpPr txBox="1"/>
          <p:nvPr/>
        </p:nvSpPr>
        <p:spPr>
          <a:xfrm>
            <a:off x="5091772" y="5539133"/>
            <a:ext cx="64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LT Pro" panose="020B0504020202020204" pitchFamily="34" charset="0"/>
              </a:rPr>
              <a:t>Marriott Hotel and Conference Center</a:t>
            </a:r>
          </a:p>
        </p:txBody>
      </p:sp>
    </p:spTree>
    <p:extLst>
      <p:ext uri="{BB962C8B-B14F-4D97-AF65-F5344CB8AC3E}">
        <p14:creationId xmlns:p14="http://schemas.microsoft.com/office/powerpoint/2010/main" val="1156573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449CE"/>
          </a:solidFill>
          <a:ln w="38100" cap="rnd">
            <a:solidFill>
              <a:srgbClr val="0449C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F9302-76D9-CE90-6221-8CCA7BE7E6CC}"/>
              </a:ext>
            </a:extLst>
          </p:cNvPr>
          <p:cNvSpPr txBox="1"/>
          <p:nvPr/>
        </p:nvSpPr>
        <p:spPr>
          <a:xfrm>
            <a:off x="596569" y="411174"/>
            <a:ext cx="7804865" cy="60669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500" dirty="0"/>
              <a:t>		NATO BILC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500" dirty="0"/>
              <a:t>Professional Development Seminar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200" dirty="0"/>
              <a:t>16 – 21 October 2022 in Provo, Utah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   </a:t>
            </a:r>
          </a:p>
          <a:p>
            <a:pPr marL="5715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There are direct flights into Salt Lake City from Amsterdam, Paris, Munich, and London.</a:t>
            </a:r>
          </a:p>
          <a:p>
            <a:pPr marL="5715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 offset the high cost of airfares, </a:t>
            </a:r>
            <a:r>
              <a:rPr lang="en-US" sz="2400" b="1" dirty="0"/>
              <a:t>we: </a:t>
            </a:r>
          </a:p>
          <a:p>
            <a:pPr marL="11430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/>
              <a:t>Will provide transportation from the Airport in Salt Lake City to Provo.</a:t>
            </a:r>
          </a:p>
          <a:p>
            <a:pPr marL="11430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/>
              <a:t>Will </a:t>
            </a:r>
            <a:r>
              <a:rPr lang="en-US" sz="2400" b="1" u="sng" dirty="0"/>
              <a:t>not</a:t>
            </a:r>
            <a:r>
              <a:rPr lang="en-US" sz="2400" b="1" dirty="0"/>
              <a:t> have a seminar registration fee.</a:t>
            </a:r>
          </a:p>
          <a:p>
            <a:pPr marL="11430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/>
              <a:t>Will provide most meals.</a:t>
            </a:r>
          </a:p>
          <a:p>
            <a:pPr marL="11430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/>
              <a:t>Have negotiated a hotel room rate of $115 / night.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9D061D5-17A2-4063-6F6D-71C28D854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3716"/>
            <a:ext cx="3792624" cy="3792624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8BA6D61-7851-2FDA-E3F4-068C658B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25" y="3966214"/>
            <a:ext cx="2632258" cy="25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406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163</Words>
  <Application>Microsoft Office PowerPoint</Application>
  <PresentationFormat>Widescreen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Amasis MT Pro Black</vt:lpstr>
      <vt:lpstr>Arial</vt:lpstr>
      <vt:lpstr>Avenir Next LT Pro</vt:lpstr>
      <vt:lpstr>The Hand Bold</vt:lpstr>
      <vt:lpstr>The Serif Hand Black</vt:lpstr>
      <vt:lpstr>Wingdings</vt:lpstr>
      <vt:lpstr>SketchyVTI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Brigham Young University</dc:title>
  <dc:creator>Molly McCall</dc:creator>
  <cp:lastModifiedBy>Ray Clifford</cp:lastModifiedBy>
  <cp:revision>19</cp:revision>
  <cp:lastPrinted>2022-05-13T16:52:33Z</cp:lastPrinted>
  <dcterms:created xsi:type="dcterms:W3CDTF">2022-05-10T18:29:43Z</dcterms:created>
  <dcterms:modified xsi:type="dcterms:W3CDTF">2022-05-25T09:55:12Z</dcterms:modified>
</cp:coreProperties>
</file>