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5" r:id="rId5"/>
    <p:sldId id="262" r:id="rId6"/>
    <p:sldId id="260" r:id="rId7"/>
    <p:sldId id="263" r:id="rId8"/>
    <p:sldId id="258" r:id="rId9"/>
    <p:sldId id="266" r:id="rId10"/>
    <p:sldId id="264" r:id="rId11"/>
    <p:sldId id="261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A9A0E-6B1B-4CAB-961D-DDB5DCD5F9B5}" type="datetimeFigureOut">
              <a:rPr lang="tr-TR" smtClean="0"/>
              <a:pPr/>
              <a:t>26.05.2022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53C74-5DA3-4FA3-978D-9646E42ACF6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211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53C74-5DA3-4FA3-978D-9646E42ACF68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186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53C74-5DA3-4FA3-978D-9646E42ACF68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445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53C74-5DA3-4FA3-978D-9646E42ACF68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679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53C74-5DA3-4FA3-978D-9646E42ACF68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249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96B2AF-334F-4020-A658-DF76EA917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63CDF2F-80B8-4B58-91EA-CC3A8B1A1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0182773-93D0-4CFA-8A91-AFAC0BD7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1E93-D322-4560-873C-1ADFB17794F4}" type="datetimeFigureOut">
              <a:rPr lang="tr-TR" smtClean="0"/>
              <a:pPr/>
              <a:t>26.05.2022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FF4682B-81B4-44BC-98B6-D94D254B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EC15BCA-2DCF-499C-9120-183671A8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B14E-C452-4730-8CE4-86328696D72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710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034226-C905-4304-831F-64D6A2267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5A94BC5-6D54-4FB8-9781-6ACF5D435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2DB5497-FB5B-4613-8F49-08257B115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1E93-D322-4560-873C-1ADFB17794F4}" type="datetimeFigureOut">
              <a:rPr lang="tr-TR" smtClean="0"/>
              <a:pPr/>
              <a:t>26.05.2022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CA657D9-2B0B-4272-88B6-B913BA8D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6C8D15B-EECC-41C0-A878-3AA49D51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B14E-C452-4730-8CE4-86328696D72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863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01458DD-EA2C-4992-8F3E-D04D7B99C7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3EDBC78-B29F-4F6D-B4DE-8462C835A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D524FD0-A8C5-4774-AC33-D1B695C6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1E93-D322-4560-873C-1ADFB17794F4}" type="datetimeFigureOut">
              <a:rPr lang="tr-TR" smtClean="0"/>
              <a:pPr/>
              <a:t>26.05.2022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BDAD1DF-C807-4DAA-99A5-850DD4CCA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AB74F4D-B3EB-4464-A619-18B59A59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B14E-C452-4730-8CE4-86328696D72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879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5713F6-0E22-4A6C-9F6C-EF48CD8BC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F454EAE-10EE-4F10-BA97-5C5B52609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E3184E2-0D30-4D86-ACC7-66BE06C6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1E93-D322-4560-873C-1ADFB17794F4}" type="datetimeFigureOut">
              <a:rPr lang="tr-TR" smtClean="0"/>
              <a:pPr/>
              <a:t>26.05.2022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A3EE86F-0A9A-4EE2-9848-6901967D7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2166253-EB36-455F-9524-248CF1CCF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B14E-C452-4730-8CE4-86328696D720}" type="slidenum">
              <a:rPr lang="tr-TR" smtClean="0"/>
              <a:pPr/>
              <a:t>‹#›</a:t>
            </a:fld>
            <a:r>
              <a:rPr lang="tr-TR" dirty="0"/>
              <a:t>/5</a:t>
            </a:r>
          </a:p>
        </p:txBody>
      </p:sp>
    </p:spTree>
    <p:extLst>
      <p:ext uri="{BB962C8B-B14F-4D97-AF65-F5344CB8AC3E}">
        <p14:creationId xmlns:p14="http://schemas.microsoft.com/office/powerpoint/2010/main" val="415702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0C3B1B-6E5E-4AA9-B5F6-AC009F81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515BA2-42D4-46B6-BB13-950DB431F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44AB91-9499-4815-A133-8E0ECDC99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1E93-D322-4560-873C-1ADFB17794F4}" type="datetimeFigureOut">
              <a:rPr lang="tr-TR" smtClean="0"/>
              <a:pPr/>
              <a:t>26.05.2022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CA4D823-5546-4666-AB76-1A25813E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E64DA39-E060-473A-B673-B63498C0D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B14E-C452-4730-8CE4-86328696D72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585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320F85-522E-4407-9DB5-06664A0EA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EB293B-2295-45FA-B20B-ECBE1B366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4CEF150-78B7-4BB6-8328-9241CF8A3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42FE305-E08C-480F-BA6A-750764847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1E93-D322-4560-873C-1ADFB17794F4}" type="datetimeFigureOut">
              <a:rPr lang="tr-TR" smtClean="0"/>
              <a:pPr/>
              <a:t>26.05.2022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53603BE-911C-4F84-99AF-E1095C9E8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A76481A-2F66-4183-ACF0-B3505CE2E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B14E-C452-4730-8CE4-86328696D72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478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72CA09-E06E-4936-A7AA-EB82D25F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5DA643A-1428-4650-8C94-6F5EF4FE5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83224AF-D388-4A8F-A46C-A6A2F443F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93EF6758-FCDD-4220-A23C-CC5351F50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6E95CB8-BFAB-494D-8D13-10175A483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CD13831D-142A-4E12-92BC-74EE1E0C0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1E93-D322-4560-873C-1ADFB17794F4}" type="datetimeFigureOut">
              <a:rPr lang="tr-TR" smtClean="0"/>
              <a:pPr/>
              <a:t>26.05.2022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4FAE92D-7DB7-4602-A3D4-B4AF71DA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0901EAD-5355-4C6A-B3E0-74BA9916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B14E-C452-4730-8CE4-86328696D72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5994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874AD1-C73A-4933-8D68-28C3DC52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19B58686-8DAD-4767-95C9-C502446C2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1E93-D322-4560-873C-1ADFB17794F4}" type="datetimeFigureOut">
              <a:rPr lang="tr-TR" smtClean="0"/>
              <a:pPr/>
              <a:t>26.05.2022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38348C9-1958-494C-A403-41116EF18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C78446F-C600-4D0F-BA0C-4362CA491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B14E-C452-4730-8CE4-86328696D72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9283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442DD54E-FAB7-491C-8AA2-82437F7B1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1E93-D322-4560-873C-1ADFB17794F4}" type="datetimeFigureOut">
              <a:rPr lang="tr-TR" smtClean="0"/>
              <a:pPr/>
              <a:t>26.05.2022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66D860D-0E13-46CE-B776-088507E68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D7194D4-DF27-475F-8CD5-F4C1B43C4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B14E-C452-4730-8CE4-86328696D72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1738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F3AC08-3D1B-40C0-B445-83327F13F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0DC3B96-0444-48AB-BDB7-87C9C030B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2175C91-6CEC-43FF-B20B-1CDD0E782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E2AC23F-7900-44A6-9102-8A46A4583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1E93-D322-4560-873C-1ADFB17794F4}" type="datetimeFigureOut">
              <a:rPr lang="tr-TR" smtClean="0"/>
              <a:pPr/>
              <a:t>26.05.2022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C7D24F2-DBE1-4D39-9DCC-351BB27A5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169C153-2E90-452A-A61D-0A6232E5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B14E-C452-4730-8CE4-86328696D72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8311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6E0F6A-C506-47AC-AD08-9406EC2CD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2E22416-0188-459B-89F8-AE2AF4340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ECF663E-493A-4AF0-ADFC-F5EA7901E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35D4E31-21A8-484B-AE8A-DF474B6F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1E93-D322-4560-873C-1ADFB17794F4}" type="datetimeFigureOut">
              <a:rPr lang="tr-TR" smtClean="0"/>
              <a:pPr/>
              <a:t>26.05.2022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5AAE5DB-E066-44E6-B211-9B39DC29F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A2935CA-DFCD-4377-BDAC-BDB89EE4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B14E-C452-4730-8CE4-86328696D72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0841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6F3857F-BA45-420B-B501-9AC8978BA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47AA47-0230-4AF4-9C79-4AB11D2BF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7828F2-C1F2-41E5-BEC0-DF3CA2923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61E93-D322-4560-873C-1ADFB17794F4}" type="datetimeFigureOut">
              <a:rPr lang="tr-TR" smtClean="0"/>
              <a:pPr/>
              <a:t>26.05.2022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1F4D2EC-8932-4C71-9912-85D1B4592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274BB68-92AD-45D9-8990-B830D9BB8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6B14E-C452-4730-8CE4-86328696D720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3379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205E00C-6029-4DA7-B63C-2629A42D9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4003"/>
            <a:ext cx="9144000" cy="2387600"/>
          </a:xfrm>
        </p:spPr>
        <p:txBody>
          <a:bodyPr>
            <a:noAutofit/>
          </a:bodyPr>
          <a:lstStyle/>
          <a:p>
            <a:r>
              <a:rPr lang="tr-TR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BUREAU FOR INTERNATIONAL LANGUAGE CO-ORDINATION (BILC)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AB66D02-BA24-4762-B533-B1A95CCCC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3678"/>
            <a:ext cx="9144000" cy="1655762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CONFERENCE, 2023</a:t>
            </a:r>
          </a:p>
          <a:p>
            <a:r>
              <a:rPr lang="tr-TR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TÜRKİYE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0CBF7E1-B2C9-4B72-8AE4-CF3091480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107069"/>
            <a:ext cx="771585" cy="92333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FA507C1-DE40-414D-92A2-14921FDEEDC4}"/>
              </a:ext>
            </a:extLst>
          </p:cNvPr>
          <p:cNvSpPr txBox="1"/>
          <p:nvPr/>
        </p:nvSpPr>
        <p:spPr>
          <a:xfrm>
            <a:off x="1024805" y="107069"/>
            <a:ext cx="433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TÜRKİYE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NATIONAL DEFENCE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STAFF</a:t>
            </a:r>
          </a:p>
        </p:txBody>
      </p:sp>
    </p:spTree>
    <p:extLst>
      <p:ext uri="{BB962C8B-B14F-4D97-AF65-F5344CB8AC3E}">
        <p14:creationId xmlns:p14="http://schemas.microsoft.com/office/powerpoint/2010/main" val="1043976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DF4AB0-5BE1-4F10-AC71-BFDD3C0D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600"/>
            <a:ext cx="10515600" cy="923330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BOSPHORUS TOUR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081F4D2-6F49-4B3C-A209-88FC32356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107069"/>
            <a:ext cx="771585" cy="92333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C4D6EDF-6AAE-4BB4-97E0-7F17423F6634}"/>
              </a:ext>
            </a:extLst>
          </p:cNvPr>
          <p:cNvSpPr txBox="1"/>
          <p:nvPr/>
        </p:nvSpPr>
        <p:spPr>
          <a:xfrm>
            <a:off x="1024805" y="107069"/>
            <a:ext cx="433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TÜRKİYE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NATIONAL DEFENCE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STAFF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C9F6EE2-3D4E-B48C-4106-797E5DF48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62" y="2156930"/>
            <a:ext cx="8419476" cy="43825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6761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DF4AB0-5BE1-4F10-AC71-BFDD3C0D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600"/>
            <a:ext cx="10515600" cy="1143840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TÜRKİYE’YE HOŞGELDİNİZ</a:t>
            </a:r>
            <a:br>
              <a:rPr lang="tr-TR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TÜRKİYE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081F4D2-6F49-4B3C-A209-88FC32356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107069"/>
            <a:ext cx="771585" cy="92333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C4D6EDF-6AAE-4BB4-97E0-7F17423F6634}"/>
              </a:ext>
            </a:extLst>
          </p:cNvPr>
          <p:cNvSpPr txBox="1"/>
          <p:nvPr/>
        </p:nvSpPr>
        <p:spPr>
          <a:xfrm>
            <a:off x="1024805" y="107069"/>
            <a:ext cx="433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TÜRKİYE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NATIONAL DEFENCE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STAFF</a:t>
            </a:r>
          </a:p>
        </p:txBody>
      </p:sp>
      <p:pic>
        <p:nvPicPr>
          <p:cNvPr id="3" name="Istanbul from the Air _ Go Türkiye">
            <a:hlinkClick r:id="" action="ppaction://media"/>
            <a:extLst>
              <a:ext uri="{FF2B5EF4-FFF2-40B4-BE49-F238E27FC236}">
                <a16:creationId xmlns:a16="http://schemas.microsoft.com/office/drawing/2014/main" id="{AFEDC65F-875E-8857-7821-4DCE67BD6F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05354" y="2497246"/>
            <a:ext cx="8581292" cy="39666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86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DF4AB0-5BE1-4F10-AC71-BFDD3C0D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600"/>
            <a:ext cx="10515600" cy="923330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BILC CONFERENCE 2023, TÜRKİYE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CA9EB14-96DC-4C2C-9ACC-62FF51A81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2156930"/>
            <a:ext cx="5536707" cy="402003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May,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2nd or 3rd Week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(TBC)</a:t>
            </a:r>
          </a:p>
          <a:p>
            <a:pPr marL="0" indent="0">
              <a:buNone/>
            </a:pPr>
            <a:endParaRPr lang="tr-T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VENUE: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Army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Language School, 	     Kartal/İstanbul (TBC)</a:t>
            </a:r>
          </a:p>
          <a:p>
            <a:pPr marL="0" indent="0">
              <a:buNone/>
            </a:pPr>
            <a:endParaRPr lang="tr-TR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THEME: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TBD</a:t>
            </a:r>
          </a:p>
          <a:p>
            <a:pPr marL="0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081F4D2-6F49-4B3C-A209-88FC32356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107069"/>
            <a:ext cx="771585" cy="92333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C4D6EDF-6AAE-4BB4-97E0-7F17423F6634}"/>
              </a:ext>
            </a:extLst>
          </p:cNvPr>
          <p:cNvSpPr txBox="1"/>
          <p:nvPr/>
        </p:nvSpPr>
        <p:spPr>
          <a:xfrm>
            <a:off x="1024805" y="107069"/>
            <a:ext cx="433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TÜRKİYE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NATIONAL DEFENCE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STAFF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BF1900B-67D8-46D0-B88E-FBC88B151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00516"/>
            <a:ext cx="5257800" cy="3399369"/>
          </a:xfrm>
          <a:prstGeom prst="rect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230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DF4AB0-5BE1-4F10-AC71-BFDD3C0D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600"/>
            <a:ext cx="10515600" cy="923330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TUKISH ARMY LANGUAGE SCHOOL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081F4D2-6F49-4B3C-A209-88FC32356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107069"/>
            <a:ext cx="771585" cy="92333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C4D6EDF-6AAE-4BB4-97E0-7F17423F6634}"/>
              </a:ext>
            </a:extLst>
          </p:cNvPr>
          <p:cNvSpPr txBox="1"/>
          <p:nvPr/>
        </p:nvSpPr>
        <p:spPr>
          <a:xfrm>
            <a:off x="1024805" y="107069"/>
            <a:ext cx="433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TÜRKİYE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NATIONAL DEFENCE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STAFF</a:t>
            </a:r>
          </a:p>
        </p:txBody>
      </p:sp>
      <p:pic>
        <p:nvPicPr>
          <p:cNvPr id="3076" name="Picture 4" descr="İşte K.K.K. Lisan Okulu Komutanlığının Tercihi">
            <a:extLst>
              <a:ext uri="{FF2B5EF4-FFF2-40B4-BE49-F238E27FC236}">
                <a16:creationId xmlns:a16="http://schemas.microsoft.com/office/drawing/2014/main" id="{19F8C974-1CFB-4616-BB54-CA3E6E9F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168" y="2156928"/>
            <a:ext cx="4680000" cy="2935010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1D93724-B3A7-457B-A846-4B1F704BB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83" y="2671014"/>
            <a:ext cx="1910005" cy="190684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3592CBD6-E41A-44C4-83A2-637D08F49D44}"/>
              </a:ext>
            </a:extLst>
          </p:cNvPr>
          <p:cNvSpPr txBox="1"/>
          <p:nvPr/>
        </p:nvSpPr>
        <p:spPr>
          <a:xfrm>
            <a:off x="253220" y="5430129"/>
            <a:ext cx="11786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commanded by Turkish Training and Doctrine Command, Turkish Army Language School has been in service since 1956. It now serves 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tr-T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languages.</a:t>
            </a:r>
          </a:p>
        </p:txBody>
      </p:sp>
      <p:pic>
        <p:nvPicPr>
          <p:cNvPr id="10" name="Picture 2" descr="MFA TAAHHUT VE TICARET ANONIM SIRKETI">
            <a:extLst>
              <a:ext uri="{FF2B5EF4-FFF2-40B4-BE49-F238E27FC236}">
                <a16:creationId xmlns:a16="http://schemas.microsoft.com/office/drawing/2014/main" id="{975349F5-9D41-4FE7-8C4F-6B5269D09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02" y="2159391"/>
            <a:ext cx="4680001" cy="287124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5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DF4AB0-5BE1-4F10-AC71-BFDD3C0D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600"/>
            <a:ext cx="10515600" cy="923330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TUKISH ARMY LANGUAGE SCHOOL ON MAP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081F4D2-6F49-4B3C-A209-88FC32356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107069"/>
            <a:ext cx="771585" cy="92333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C4D6EDF-6AAE-4BB4-97E0-7F17423F6634}"/>
              </a:ext>
            </a:extLst>
          </p:cNvPr>
          <p:cNvSpPr txBox="1"/>
          <p:nvPr/>
        </p:nvSpPr>
        <p:spPr>
          <a:xfrm>
            <a:off x="1024805" y="107069"/>
            <a:ext cx="433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TÜRKİYE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NATIONAL DEFENCE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STAFF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F199733-0920-2280-8AD0-6BE860B419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2702" y="2156930"/>
            <a:ext cx="8226595" cy="43686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354FCFB-D914-C71B-E51E-F18B7D06CE90}"/>
              </a:ext>
            </a:extLst>
          </p:cNvPr>
          <p:cNvSpPr/>
          <p:nvPr/>
        </p:nvSpPr>
        <p:spPr>
          <a:xfrm>
            <a:off x="6478063" y="5269853"/>
            <a:ext cx="65613" cy="703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A03381-39A2-40B4-3722-34C81506BD6A}"/>
              </a:ext>
            </a:extLst>
          </p:cNvPr>
          <p:cNvSpPr/>
          <p:nvPr/>
        </p:nvSpPr>
        <p:spPr>
          <a:xfrm>
            <a:off x="4461144" y="3144391"/>
            <a:ext cx="65613" cy="703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D3397F3-8CE3-1788-B634-C5FD6F60E12A}"/>
              </a:ext>
            </a:extLst>
          </p:cNvPr>
          <p:cNvSpPr txBox="1"/>
          <p:nvPr/>
        </p:nvSpPr>
        <p:spPr>
          <a:xfrm>
            <a:off x="3840957" y="2867392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İstanbul </a:t>
            </a:r>
            <a:r>
              <a:rPr lang="tr-T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Airport</a:t>
            </a:r>
            <a:endParaRPr lang="tr-TR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D896A122-A79C-F8EA-EFDC-67998F4F1560}"/>
              </a:ext>
            </a:extLst>
          </p:cNvPr>
          <p:cNvSpPr txBox="1"/>
          <p:nvPr/>
        </p:nvSpPr>
        <p:spPr>
          <a:xfrm>
            <a:off x="5825069" y="4843357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Army</a:t>
            </a:r>
            <a:r>
              <a:rPr lang="tr-T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Language School</a:t>
            </a:r>
          </a:p>
        </p:txBody>
      </p:sp>
    </p:spTree>
    <p:extLst>
      <p:ext uri="{BB962C8B-B14F-4D97-AF65-F5344CB8AC3E}">
        <p14:creationId xmlns:p14="http://schemas.microsoft.com/office/powerpoint/2010/main" val="401652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DF4AB0-5BE1-4F10-AC71-BFDD3C0D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600"/>
            <a:ext cx="10515600" cy="923330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TUKISH ARMY LANGUAGE SCHOOL ON MAP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081F4D2-6F49-4B3C-A209-88FC32356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107069"/>
            <a:ext cx="771585" cy="92333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C4D6EDF-6AAE-4BB4-97E0-7F17423F6634}"/>
              </a:ext>
            </a:extLst>
          </p:cNvPr>
          <p:cNvSpPr txBox="1"/>
          <p:nvPr/>
        </p:nvSpPr>
        <p:spPr>
          <a:xfrm>
            <a:off x="1024805" y="107069"/>
            <a:ext cx="433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TÜRKİYE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NATIONAL DEFENCE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STAFF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80C6879-5CFD-D02F-07C0-7405B3D69F60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3000" y="2156930"/>
            <a:ext cx="8226000" cy="40182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C7D9491-0644-5568-9ACE-6774518D2C0C}"/>
              </a:ext>
            </a:extLst>
          </p:cNvPr>
          <p:cNvSpPr/>
          <p:nvPr/>
        </p:nvSpPr>
        <p:spPr>
          <a:xfrm>
            <a:off x="4784995" y="5065066"/>
            <a:ext cx="65613" cy="703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5A3B92-C2AF-1F13-E702-2AFBE676CFB9}"/>
              </a:ext>
            </a:extLst>
          </p:cNvPr>
          <p:cNvSpPr/>
          <p:nvPr/>
        </p:nvSpPr>
        <p:spPr>
          <a:xfrm>
            <a:off x="4662485" y="4994728"/>
            <a:ext cx="65613" cy="703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98E435-FE29-88A7-102E-2F4E01FB41F2}"/>
              </a:ext>
            </a:extLst>
          </p:cNvPr>
          <p:cNvSpPr/>
          <p:nvPr/>
        </p:nvSpPr>
        <p:spPr>
          <a:xfrm>
            <a:off x="4532049" y="4924390"/>
            <a:ext cx="65613" cy="703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6CD9837-F863-8D14-B44B-C1F1B0F0D0FA}"/>
              </a:ext>
            </a:extLst>
          </p:cNvPr>
          <p:cNvSpPr/>
          <p:nvPr/>
        </p:nvSpPr>
        <p:spPr>
          <a:xfrm>
            <a:off x="4401613" y="4854052"/>
            <a:ext cx="65613" cy="703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81C1257-45FF-BD50-504F-CD56C1DEC307}"/>
              </a:ext>
            </a:extLst>
          </p:cNvPr>
          <p:cNvSpPr txBox="1"/>
          <p:nvPr/>
        </p:nvSpPr>
        <p:spPr>
          <a:xfrm>
            <a:off x="4752189" y="4961735"/>
            <a:ext cx="1810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Army</a:t>
            </a:r>
            <a:r>
              <a:rPr lang="tr-T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Language School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A5F674D-D570-C702-BE20-DD6583E993F4}"/>
              </a:ext>
            </a:extLst>
          </p:cNvPr>
          <p:cNvSpPr txBox="1"/>
          <p:nvPr/>
        </p:nvSpPr>
        <p:spPr>
          <a:xfrm>
            <a:off x="4621753" y="4821059"/>
            <a:ext cx="1872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tr-T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Hotel </a:t>
            </a:r>
            <a:r>
              <a:rPr lang="tr-T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tr-T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Wyndham</a:t>
            </a:r>
            <a:endParaRPr lang="tr-TR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3B998B15-D026-969E-0DE0-65EE59E81D17}"/>
              </a:ext>
            </a:extLst>
          </p:cNvPr>
          <p:cNvSpPr txBox="1"/>
          <p:nvPr/>
        </p:nvSpPr>
        <p:spPr>
          <a:xfrm>
            <a:off x="4146099" y="4701233"/>
            <a:ext cx="1872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Elite World </a:t>
            </a:r>
            <a:r>
              <a:rPr lang="tr-T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Asia</a:t>
            </a:r>
            <a:endParaRPr lang="tr-TR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BD50F185-756F-2716-8D7E-6529D4897066}"/>
              </a:ext>
            </a:extLst>
          </p:cNvPr>
          <p:cNvSpPr txBox="1"/>
          <p:nvPr/>
        </p:nvSpPr>
        <p:spPr>
          <a:xfrm>
            <a:off x="3113060" y="4630895"/>
            <a:ext cx="1872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Park Dedeman</a:t>
            </a:r>
          </a:p>
        </p:txBody>
      </p:sp>
    </p:spTree>
    <p:extLst>
      <p:ext uri="{BB962C8B-B14F-4D97-AF65-F5344CB8AC3E}">
        <p14:creationId xmlns:p14="http://schemas.microsoft.com/office/powerpoint/2010/main" val="1910213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DF4AB0-5BE1-4F10-AC71-BFDD3C0D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600"/>
            <a:ext cx="10515600" cy="923330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HOTELS &amp; ACCOMMODATIONS NEARBY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081F4D2-6F49-4B3C-A209-88FC32356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107069"/>
            <a:ext cx="771585" cy="92333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C4D6EDF-6AAE-4BB4-97E0-7F17423F6634}"/>
              </a:ext>
            </a:extLst>
          </p:cNvPr>
          <p:cNvSpPr txBox="1"/>
          <p:nvPr/>
        </p:nvSpPr>
        <p:spPr>
          <a:xfrm>
            <a:off x="1024805" y="107069"/>
            <a:ext cx="433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TÜRKİYE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NATIONAL DEFENCE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STAFF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3A8019F-C7CA-455F-BCC5-0BE203B48528}"/>
              </a:ext>
            </a:extLst>
          </p:cNvPr>
          <p:cNvSpPr txBox="1"/>
          <p:nvPr/>
        </p:nvSpPr>
        <p:spPr>
          <a:xfrm>
            <a:off x="709755" y="5208901"/>
            <a:ext cx="2686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Park Dedeman Hotel</a:t>
            </a: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Bostanci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Istanbul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B7DF24B-2FA5-4302-811B-0680C61E022F}"/>
              </a:ext>
            </a:extLst>
          </p:cNvPr>
          <p:cNvSpPr txBox="1"/>
          <p:nvPr/>
        </p:nvSpPr>
        <p:spPr>
          <a:xfrm>
            <a:off x="4752535" y="5208900"/>
            <a:ext cx="2686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Hotel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Wyndham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(Maltepe,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Istanbul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6332A1E-2D10-4CDB-9FEA-C389FBC5C2F4}"/>
              </a:ext>
            </a:extLst>
          </p:cNvPr>
          <p:cNvSpPr txBox="1"/>
          <p:nvPr/>
        </p:nvSpPr>
        <p:spPr>
          <a:xfrm>
            <a:off x="8864596" y="5208899"/>
            <a:ext cx="2686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Elite World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Asia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Hotel</a:t>
            </a:r>
          </a:p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(Maltepe,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Istanbul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34" name="Picture 10" descr="Otel Elite World Asia Hotel, İstanbul - trivago.com.tr">
            <a:extLst>
              <a:ext uri="{FF2B5EF4-FFF2-40B4-BE49-F238E27FC236}">
                <a16:creationId xmlns:a16="http://schemas.microsoft.com/office/drawing/2014/main" id="{0A91C2AF-612E-4BDC-880B-50AAAA8516D6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934" y="2156929"/>
            <a:ext cx="3600000" cy="2827026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ays Hotel by Wyndham Istanbul Maltepe, Istanbul – Updated 2022 Prices">
            <a:extLst>
              <a:ext uri="{FF2B5EF4-FFF2-40B4-BE49-F238E27FC236}">
                <a16:creationId xmlns:a16="http://schemas.microsoft.com/office/drawing/2014/main" id="{AEBECA6D-F81A-4138-8058-0C6C1351B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33" y="2156929"/>
            <a:ext cx="3600000" cy="282702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tel Hizmetlerimiz |">
            <a:extLst>
              <a:ext uri="{FF2B5EF4-FFF2-40B4-BE49-F238E27FC236}">
                <a16:creationId xmlns:a16="http://schemas.microsoft.com/office/drawing/2014/main" id="{E6FFC4C1-AE19-478B-A86F-C86487961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57" y="2156929"/>
            <a:ext cx="3629875" cy="285654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98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DF4AB0-5BE1-4F10-AC71-BFDD3C0D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600"/>
            <a:ext cx="10515600" cy="923330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HOTEL &amp; ACCOMMODATION PRICES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081F4D2-6F49-4B3C-A209-88FC32356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107069"/>
            <a:ext cx="771585" cy="92333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C4D6EDF-6AAE-4BB4-97E0-7F17423F6634}"/>
              </a:ext>
            </a:extLst>
          </p:cNvPr>
          <p:cNvSpPr txBox="1"/>
          <p:nvPr/>
        </p:nvSpPr>
        <p:spPr>
          <a:xfrm>
            <a:off x="1024805" y="107069"/>
            <a:ext cx="433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TÜRKİYE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NATIONAL DEFENCE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STAFF</a:t>
            </a:r>
          </a:p>
        </p:txBody>
      </p:sp>
      <p:graphicFrame>
        <p:nvGraphicFramePr>
          <p:cNvPr id="3" name="Tablo 5">
            <a:extLst>
              <a:ext uri="{FF2B5EF4-FFF2-40B4-BE49-F238E27FC236}">
                <a16:creationId xmlns:a16="http://schemas.microsoft.com/office/drawing/2014/main" id="{C14665E8-CD3E-43E6-AEC5-593B3601E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381682"/>
              </p:ext>
            </p:extLst>
          </p:nvPr>
        </p:nvGraphicFramePr>
        <p:xfrm>
          <a:off x="838200" y="2613358"/>
          <a:ext cx="10515600" cy="30110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26047143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84841108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7029896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22803343"/>
                    </a:ext>
                  </a:extLst>
                </a:gridCol>
              </a:tblGrid>
              <a:tr h="572202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 ROOM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DOUBLE ROOM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SUIT ROOM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102690"/>
                  </a:ext>
                </a:extLst>
              </a:tr>
              <a:tr h="807940">
                <a:tc>
                  <a:txBody>
                    <a:bodyPr/>
                    <a:lstStyle/>
                    <a:p>
                      <a:pPr algn="l"/>
                      <a:r>
                        <a:rPr lang="tr-T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Park Dedeman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3703248"/>
                  </a:ext>
                </a:extLst>
              </a:tr>
              <a:tr h="807940">
                <a:tc>
                  <a:txBody>
                    <a:bodyPr/>
                    <a:lstStyle/>
                    <a:p>
                      <a:pPr algn="l"/>
                      <a:r>
                        <a:rPr lang="tr-TR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Days</a:t>
                      </a:r>
                      <a:r>
                        <a:rPr lang="tr-T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Hotel </a:t>
                      </a:r>
                      <a:r>
                        <a:rPr lang="tr-TR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</a:t>
                      </a:r>
                      <a:r>
                        <a:rPr lang="tr-T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Wyndham</a:t>
                      </a:r>
                      <a:endParaRPr lang="tr-TR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110€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140€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8955836"/>
                  </a:ext>
                </a:extLst>
              </a:tr>
              <a:tr h="807940">
                <a:tc>
                  <a:txBody>
                    <a:bodyPr/>
                    <a:lstStyle/>
                    <a:p>
                      <a:pPr algn="l"/>
                      <a:r>
                        <a:rPr lang="tr-TR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Elite World </a:t>
                      </a:r>
                      <a:r>
                        <a:rPr lang="tr-TR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Asia</a:t>
                      </a:r>
                      <a:endParaRPr lang="tr-TR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135€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165€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002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186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DF4AB0-5BE1-4F10-AC71-BFDD3C0D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600"/>
            <a:ext cx="10515600" cy="923330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TOURISTIC PLACES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081F4D2-6F49-4B3C-A209-88FC32356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107069"/>
            <a:ext cx="771585" cy="92333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C4D6EDF-6AAE-4BB4-97E0-7F17423F6634}"/>
              </a:ext>
            </a:extLst>
          </p:cNvPr>
          <p:cNvSpPr txBox="1"/>
          <p:nvPr/>
        </p:nvSpPr>
        <p:spPr>
          <a:xfrm>
            <a:off x="1024805" y="107069"/>
            <a:ext cx="433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TÜRKİYE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NATIONAL DEFENCE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STAFF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DE8CC13-0F81-4EA0-8DF1-3C582AA74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2156929"/>
            <a:ext cx="3600000" cy="2827027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A2E818E8-6295-4C1F-BA79-968EB67FAE66}"/>
              </a:ext>
            </a:extLst>
          </p:cNvPr>
          <p:cNvSpPr txBox="1"/>
          <p:nvPr/>
        </p:nvSpPr>
        <p:spPr>
          <a:xfrm>
            <a:off x="709755" y="5208901"/>
            <a:ext cx="268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Mosque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E9570257-5A4C-49F0-BBF0-0ABE4E711925}"/>
              </a:ext>
            </a:extLst>
          </p:cNvPr>
          <p:cNvSpPr txBox="1"/>
          <p:nvPr/>
        </p:nvSpPr>
        <p:spPr>
          <a:xfrm>
            <a:off x="4752535" y="5208900"/>
            <a:ext cx="268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Museums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5C9A385-9E1F-4296-AC83-1577EA7E8578}"/>
              </a:ext>
            </a:extLst>
          </p:cNvPr>
          <p:cNvSpPr txBox="1"/>
          <p:nvPr/>
        </p:nvSpPr>
        <p:spPr>
          <a:xfrm>
            <a:off x="8864596" y="5208899"/>
            <a:ext cx="268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Dolmabahçe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Palace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arbiye askeri müzesi etkinlik takvimi | islam ve ihsan">
            <a:extLst>
              <a:ext uri="{FF2B5EF4-FFF2-40B4-BE49-F238E27FC236}">
                <a16:creationId xmlns:a16="http://schemas.microsoft.com/office/drawing/2014/main" id="{3511A390-B94B-49CD-B819-77B10ADFE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640" y="2156929"/>
            <a:ext cx="3600000" cy="2827027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lmabahçe Sarayı Nerede? Dolmabahçe Sarayı Ne Zaman, Hangi Padişah  Döneminde Yapıldı? - Son Dakika Eğitim Haberleri">
            <a:extLst>
              <a:ext uri="{FF2B5EF4-FFF2-40B4-BE49-F238E27FC236}">
                <a16:creationId xmlns:a16="http://schemas.microsoft.com/office/drawing/2014/main" id="{3F40DCFF-C7F0-7601-C404-41971E6E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699" y="2156929"/>
            <a:ext cx="3505521" cy="2827027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849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DF4AB0-5BE1-4F10-AC71-BFDD3C0D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600"/>
            <a:ext cx="10515600" cy="923330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TOURISTIC PLACES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081F4D2-6F49-4B3C-A209-88FC32356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" y="107069"/>
            <a:ext cx="771585" cy="92333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C4D6EDF-6AAE-4BB4-97E0-7F17423F6634}"/>
              </a:ext>
            </a:extLst>
          </p:cNvPr>
          <p:cNvSpPr txBox="1"/>
          <p:nvPr/>
        </p:nvSpPr>
        <p:spPr>
          <a:xfrm>
            <a:off x="1024805" y="107069"/>
            <a:ext cx="433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TÜRKİYE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NATIONAL DEFENCE</a:t>
            </a:r>
          </a:p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STAFF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2E818E8-6295-4C1F-BA79-968EB67FAE66}"/>
              </a:ext>
            </a:extLst>
          </p:cNvPr>
          <p:cNvSpPr txBox="1"/>
          <p:nvPr/>
        </p:nvSpPr>
        <p:spPr>
          <a:xfrm>
            <a:off x="1549204" y="5155057"/>
            <a:ext cx="268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Topkapi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Palace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5C9A385-9E1F-4296-AC83-1577EA7E8578}"/>
              </a:ext>
            </a:extLst>
          </p:cNvPr>
          <p:cNvSpPr txBox="1"/>
          <p:nvPr/>
        </p:nvSpPr>
        <p:spPr>
          <a:xfrm>
            <a:off x="7586600" y="5031064"/>
            <a:ext cx="268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Hagia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Sophia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E4F9831-1DCF-52FB-DB3B-6DBF1F5F9B73}"/>
              </a:ext>
            </a:extLst>
          </p:cNvPr>
          <p:cNvSpPr txBox="1"/>
          <p:nvPr/>
        </p:nvSpPr>
        <p:spPr>
          <a:xfrm>
            <a:off x="8355058" y="6133514"/>
            <a:ext cx="3836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2" name="Picture 4" descr="Ayasofya Niçin Şimdi Açıldı? | ORDAF">
            <a:extLst>
              <a:ext uri="{FF2B5EF4-FFF2-40B4-BE49-F238E27FC236}">
                <a16:creationId xmlns:a16="http://schemas.microsoft.com/office/drawing/2014/main" id="{1F8F7B09-72A0-E502-9299-30F78802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945" y="2138675"/>
            <a:ext cx="4636797" cy="2841886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İngiltere Topkapı Sarayı'nı birinci seçti: Altın orana göre kusursuz">
            <a:extLst>
              <a:ext uri="{FF2B5EF4-FFF2-40B4-BE49-F238E27FC236}">
                <a16:creationId xmlns:a16="http://schemas.microsoft.com/office/drawing/2014/main" id="{897CCE16-1FB6-C358-168F-E43B8DEF0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3" y="2138675"/>
            <a:ext cx="4914967" cy="2892389"/>
          </a:xfrm>
          <a:prstGeom prst="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906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306</Words>
  <Application>Microsoft Office PowerPoint</Application>
  <PresentationFormat>Widescreen</PresentationFormat>
  <Paragraphs>90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Teması</vt:lpstr>
      <vt:lpstr>BUREAU FOR INTERNATIONAL LANGUAGE CO-ORDINATION (BILC)</vt:lpstr>
      <vt:lpstr>BILC CONFERENCE 2023, TÜRKİYE </vt:lpstr>
      <vt:lpstr>TUKISH ARMY LANGUAGE SCHOOL</vt:lpstr>
      <vt:lpstr>TUKISH ARMY LANGUAGE SCHOOL ON MAP</vt:lpstr>
      <vt:lpstr>TUKISH ARMY LANGUAGE SCHOOL ON MAP</vt:lpstr>
      <vt:lpstr>HOTELS &amp; ACCOMMODATIONS NEARBY</vt:lpstr>
      <vt:lpstr> HOTEL &amp; ACCOMMODATION PRICES</vt:lpstr>
      <vt:lpstr>TOURISTIC PLACES</vt:lpstr>
      <vt:lpstr>TOURISTIC PLACES</vt:lpstr>
      <vt:lpstr>BOSPHORUS TOUR</vt:lpstr>
      <vt:lpstr>TÜRKİYE’YE HOŞGELDİNİZ WELCOME TO TÜRKİYE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BUREAU FOR INTERNATIONAL LANGUAGE CO-ORDINATION (BILC)</dc:title>
  <dc:creator>toshiba</dc:creator>
  <cp:lastModifiedBy>Podio</cp:lastModifiedBy>
  <cp:revision>24</cp:revision>
  <dcterms:created xsi:type="dcterms:W3CDTF">2022-04-21T20:07:25Z</dcterms:created>
  <dcterms:modified xsi:type="dcterms:W3CDTF">2022-05-26T13:01:28Z</dcterms:modified>
</cp:coreProperties>
</file>