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60" r:id="rId5"/>
    <p:sldId id="26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AA9A-5FA5-4DB0-9DF4-5D35021204C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3472-D857-4244-A3EA-2CF787CD0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52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AA9A-5FA5-4DB0-9DF4-5D35021204C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3472-D857-4244-A3EA-2CF787CD0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2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AA9A-5FA5-4DB0-9DF4-5D35021204C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3472-D857-4244-A3EA-2CF787CD0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62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AA9A-5FA5-4DB0-9DF4-5D35021204C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3472-D857-4244-A3EA-2CF787CD0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99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AA9A-5FA5-4DB0-9DF4-5D35021204C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3472-D857-4244-A3EA-2CF787CD0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18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AA9A-5FA5-4DB0-9DF4-5D35021204C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3472-D857-4244-A3EA-2CF787CD0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13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AA9A-5FA5-4DB0-9DF4-5D35021204C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3472-D857-4244-A3EA-2CF787CD0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69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AA9A-5FA5-4DB0-9DF4-5D35021204C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3472-D857-4244-A3EA-2CF787CD0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81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AA9A-5FA5-4DB0-9DF4-5D35021204C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3472-D857-4244-A3EA-2CF787CD0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82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AA9A-5FA5-4DB0-9DF4-5D35021204C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3472-D857-4244-A3EA-2CF787CD0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90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AA9A-5FA5-4DB0-9DF4-5D35021204C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3472-D857-4244-A3EA-2CF787CD0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31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6AA9A-5FA5-4DB0-9DF4-5D35021204C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E3472-D857-4244-A3EA-2CF787CD0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45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jpeg"/><Relationship Id="rId18" Type="http://schemas.openxmlformats.org/officeDocument/2006/relationships/image" Target="../media/image22.jpg"/><Relationship Id="rId26" Type="http://schemas.openxmlformats.org/officeDocument/2006/relationships/image" Target="../media/image30.jpg"/><Relationship Id="rId3" Type="http://schemas.openxmlformats.org/officeDocument/2006/relationships/image" Target="../media/image7.jpg"/><Relationship Id="rId21" Type="http://schemas.openxmlformats.org/officeDocument/2006/relationships/image" Target="../media/image25.jp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g"/><Relationship Id="rId25" Type="http://schemas.openxmlformats.org/officeDocument/2006/relationships/image" Target="../media/image29.jpg"/><Relationship Id="rId2" Type="http://schemas.openxmlformats.org/officeDocument/2006/relationships/image" Target="../media/image6.jpg"/><Relationship Id="rId16" Type="http://schemas.openxmlformats.org/officeDocument/2006/relationships/image" Target="../media/image20.PNG"/><Relationship Id="rId20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24" Type="http://schemas.openxmlformats.org/officeDocument/2006/relationships/image" Target="../media/image28.jpeg"/><Relationship Id="rId5" Type="http://schemas.openxmlformats.org/officeDocument/2006/relationships/image" Target="../media/image9.jpg"/><Relationship Id="rId15" Type="http://schemas.openxmlformats.org/officeDocument/2006/relationships/image" Target="../media/image19.jpg"/><Relationship Id="rId23" Type="http://schemas.openxmlformats.org/officeDocument/2006/relationships/image" Target="../media/image27.jpeg"/><Relationship Id="rId10" Type="http://schemas.openxmlformats.org/officeDocument/2006/relationships/image" Target="../media/image14.jpg"/><Relationship Id="rId19" Type="http://schemas.openxmlformats.org/officeDocument/2006/relationships/image" Target="../media/image23.jpg"/><Relationship Id="rId4" Type="http://schemas.openxmlformats.org/officeDocument/2006/relationships/image" Target="../media/image8.jpg"/><Relationship Id="rId9" Type="http://schemas.openxmlformats.org/officeDocument/2006/relationships/image" Target="../media/image13.jpg"/><Relationship Id="rId14" Type="http://schemas.openxmlformats.org/officeDocument/2006/relationships/image" Target="../media/image18.jpeg"/><Relationship Id="rId22" Type="http://schemas.openxmlformats.org/officeDocument/2006/relationships/image" Target="../media/image26.jpg"/><Relationship Id="rId27" Type="http://schemas.openxmlformats.org/officeDocument/2006/relationships/image" Target="../media/image3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00285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en-US" sz="8000" b="1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</a:br>
            <a:r>
              <a:rPr lang="en-US" sz="8000" b="1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>BILC PROFESSIONAL DEVELOPMENT SEMINAR 2023</a:t>
            </a:r>
            <a:br>
              <a:rPr lang="en-US" sz="8000" dirty="0">
                <a:solidFill>
                  <a:srgbClr val="0070C0"/>
                </a:solidFill>
              </a:rPr>
            </a:br>
            <a:r>
              <a:rPr lang="en-US" sz="8000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>BAKU, AZERBAIJAN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4" y="313544"/>
            <a:ext cx="1288362" cy="1229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8" y="430620"/>
            <a:ext cx="2220960" cy="1110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889" y="4687922"/>
            <a:ext cx="2300074" cy="120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31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3" y="0"/>
            <a:ext cx="10455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9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30469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FF00"/>
                </a:solidFill>
              </a:rPr>
              <a:t>WELCOME TO BAKU</a:t>
            </a:r>
          </a:p>
          <a:p>
            <a:pPr algn="ctr"/>
            <a:endParaRPr lang="en-US" sz="9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498"/>
            <a:ext cx="12192000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98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3773">
            <a:off x="201071" y="336543"/>
            <a:ext cx="8877495" cy="51785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6509">
            <a:off x="2777737" y="647825"/>
            <a:ext cx="8645998" cy="58918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69" y="900542"/>
            <a:ext cx="9735437" cy="54761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826">
            <a:off x="198491" y="344024"/>
            <a:ext cx="10473511" cy="5891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367">
            <a:off x="82437" y="1181476"/>
            <a:ext cx="12299948" cy="39744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5294">
            <a:off x="1037794" y="231890"/>
            <a:ext cx="9631402" cy="64159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" y="0"/>
            <a:ext cx="12058022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5542">
            <a:off x="604481" y="296492"/>
            <a:ext cx="9401085" cy="62673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4182">
            <a:off x="952500" y="419826"/>
            <a:ext cx="9657261" cy="64381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05" y="99671"/>
            <a:ext cx="6883630" cy="68723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545">
            <a:off x="774863" y="400139"/>
            <a:ext cx="10433165" cy="61024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7" y="0"/>
            <a:ext cx="10283786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6938">
            <a:off x="19689" y="126791"/>
            <a:ext cx="9118878" cy="60572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7074">
            <a:off x="1795155" y="355365"/>
            <a:ext cx="10107062" cy="56888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2727">
            <a:off x="-1079769" y="1042737"/>
            <a:ext cx="14186572" cy="48286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546">
            <a:off x="605688" y="281586"/>
            <a:ext cx="11642572" cy="68763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301">
            <a:off x="448453" y="446068"/>
            <a:ext cx="9810986" cy="65406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8448">
            <a:off x="806197" y="655261"/>
            <a:ext cx="10050146" cy="62231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7391">
            <a:off x="1016000" y="44450"/>
            <a:ext cx="10160000" cy="67691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6720">
            <a:off x="2855495" y="331532"/>
            <a:ext cx="5391115" cy="718815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268">
            <a:off x="2082209" y="814173"/>
            <a:ext cx="9521142" cy="63523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1678">
            <a:off x="304417" y="842835"/>
            <a:ext cx="10319363" cy="58046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199">
            <a:off x="1756464" y="587189"/>
            <a:ext cx="8951893" cy="595300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798">
            <a:off x="1637608" y="22348"/>
            <a:ext cx="8474416" cy="6858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409">
            <a:off x="1276740" y="436305"/>
            <a:ext cx="8856257" cy="59226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836">
            <a:off x="686858" y="776614"/>
            <a:ext cx="10260167" cy="587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2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ku Azerbaija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804" y="10755"/>
            <a:ext cx="12135685" cy="6847245"/>
          </a:xfrm>
        </p:spPr>
      </p:pic>
    </p:spTree>
    <p:extLst>
      <p:ext uri="{BB962C8B-B14F-4D97-AF65-F5344CB8AC3E}">
        <p14:creationId xmlns:p14="http://schemas.microsoft.com/office/powerpoint/2010/main" val="332864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8831</TotalTime>
  <Words>13</Words>
  <Application>Microsoft Office PowerPoint</Application>
  <PresentationFormat>Widescreen</PresentationFormat>
  <Paragraphs>2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Bahnschrift SemiBold SemiConden</vt:lpstr>
      <vt:lpstr>Calibri</vt:lpstr>
      <vt:lpstr>Calibri Light</vt:lpstr>
      <vt:lpstr>Office Theme</vt:lpstr>
      <vt:lpstr> BILC PROFESSIONAL DEVELOPMENT SEMINAR 2023 BAKU, AZERBAIJAN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BILC WORKSHOP 2023 BAKU, AZERBAIJAN</dc:title>
  <dc:creator>AZER</dc:creator>
  <cp:lastModifiedBy>Podio</cp:lastModifiedBy>
  <cp:revision>17</cp:revision>
  <dcterms:created xsi:type="dcterms:W3CDTF">2022-05-14T08:28:05Z</dcterms:created>
  <dcterms:modified xsi:type="dcterms:W3CDTF">2022-05-25T13:14:42Z</dcterms:modified>
</cp:coreProperties>
</file>