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70" r:id="rId7"/>
    <p:sldId id="264" r:id="rId8"/>
    <p:sldId id="258" r:id="rId9"/>
    <p:sldId id="271" r:id="rId10"/>
    <p:sldId id="259" r:id="rId11"/>
    <p:sldId id="272" r:id="rId12"/>
    <p:sldId id="263" r:id="rId13"/>
    <p:sldId id="262" r:id="rId14"/>
    <p:sldId id="273" r:id="rId15"/>
    <p:sldId id="265" r:id="rId16"/>
    <p:sldId id="266" r:id="rId17"/>
    <p:sldId id="274" r:id="rId18"/>
    <p:sldId id="269" r:id="rId1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57" autoAdjust="0"/>
  </p:normalViewPr>
  <p:slideViewPr>
    <p:cSldViewPr snapToGrid="0">
      <p:cViewPr varScale="1">
        <p:scale>
          <a:sx n="95" d="100"/>
          <a:sy n="95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A1A8E35-2E7B-41F1-9AF6-617EA829F1BD}">
      <dgm:prSet/>
      <dgm:spPr/>
      <dgm:t>
        <a:bodyPr/>
        <a:lstStyle/>
        <a:p>
          <a:pPr rtl="0"/>
          <a:r>
            <a:rPr lang="cs-CZ" dirty="0" smtClean="0"/>
            <a:t>1. </a:t>
          </a:r>
          <a:r>
            <a:rPr lang="cs-CZ" dirty="0" err="1" smtClean="0"/>
            <a:t>Introduction</a:t>
          </a:r>
          <a:endParaRPr lang="cs-CZ" dirty="0"/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/>
      <dgm:spPr/>
      <dgm:t>
        <a:bodyPr/>
        <a:lstStyle/>
        <a:p>
          <a:pPr rtl="0"/>
          <a:r>
            <a:rPr lang="cs-CZ" dirty="0" smtClean="0"/>
            <a:t>2. </a:t>
          </a:r>
          <a:r>
            <a:rPr lang="cs-CZ" dirty="0" err="1" smtClean="0"/>
            <a:t>Historical</a:t>
          </a:r>
          <a:r>
            <a:rPr lang="cs-CZ" dirty="0" smtClean="0"/>
            <a:t> background</a:t>
          </a:r>
          <a:endParaRPr lang="cs-CZ" dirty="0"/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rtl="0"/>
          <a:r>
            <a:rPr lang="cs-CZ" dirty="0" smtClean="0"/>
            <a:t>3.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</a:t>
          </a:r>
          <a:r>
            <a:rPr lang="cs-CZ" dirty="0" err="1" smtClean="0"/>
            <a:t>connected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foreign</a:t>
          </a:r>
          <a:r>
            <a:rPr lang="cs-CZ" dirty="0" smtClean="0"/>
            <a:t> </a:t>
          </a:r>
          <a:r>
            <a:rPr lang="cs-CZ" dirty="0" err="1" smtClean="0"/>
            <a:t>language</a:t>
          </a:r>
          <a:r>
            <a:rPr lang="cs-CZ" dirty="0" smtClean="0"/>
            <a:t> </a:t>
          </a:r>
          <a:r>
            <a:rPr lang="cs-CZ" dirty="0" err="1" smtClean="0"/>
            <a:t>education</a:t>
          </a:r>
          <a:r>
            <a:rPr lang="cs-CZ" dirty="0" smtClean="0"/>
            <a:t> in </a:t>
          </a:r>
          <a:r>
            <a:rPr lang="cs-CZ" dirty="0" err="1" smtClean="0"/>
            <a:t>the</a:t>
          </a:r>
          <a:r>
            <a:rPr lang="cs-CZ" dirty="0" smtClean="0"/>
            <a:t> Czech </a:t>
          </a:r>
          <a:r>
            <a:rPr lang="cs-CZ" dirty="0" err="1" smtClean="0"/>
            <a:t>military</a:t>
          </a:r>
          <a:endParaRPr lang="cs-CZ" dirty="0"/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/>
      <dgm:spPr/>
      <dgm:t>
        <a:bodyPr/>
        <a:lstStyle/>
        <a:p>
          <a:pPr rtl="0"/>
          <a:r>
            <a:rPr lang="cs-CZ" dirty="0" smtClean="0"/>
            <a:t>4.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– </a:t>
          </a:r>
          <a:r>
            <a:rPr lang="cs-CZ" dirty="0" err="1" smtClean="0"/>
            <a:t>how</a:t>
          </a:r>
          <a:r>
            <a:rPr lang="cs-CZ" dirty="0" smtClean="0"/>
            <a:t> to </a:t>
          </a:r>
          <a:r>
            <a:rPr lang="cs-CZ" dirty="0" err="1" smtClean="0"/>
            <a:t>respond</a:t>
          </a:r>
          <a:r>
            <a:rPr lang="cs-CZ" dirty="0" smtClean="0"/>
            <a:t>?</a:t>
          </a:r>
          <a:endParaRPr lang="cs-CZ" dirty="0"/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/>
      <dgm:spPr/>
      <dgm:t>
        <a:bodyPr/>
        <a:lstStyle/>
        <a:p>
          <a:pPr rtl="0"/>
          <a:r>
            <a:rPr lang="cs-CZ" dirty="0" smtClean="0"/>
            <a:t>5. </a:t>
          </a:r>
          <a:r>
            <a:rPr lang="cs-CZ" dirty="0" err="1" smtClean="0"/>
            <a:t>Conclusion</a:t>
          </a:r>
          <a:endParaRPr lang="cs-CZ" dirty="0"/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25808F-C34F-485B-8498-0AE0A960D3C4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C2890A8-14C0-4356-A244-8BB911ECB506}">
      <dgm:prSet/>
      <dgm:spPr/>
      <dgm:t>
        <a:bodyPr/>
        <a:lstStyle/>
        <a:p>
          <a:pPr rtl="0"/>
          <a:r>
            <a:rPr lang="en-US" dirty="0" smtClean="0"/>
            <a:t>Global perspective:</a:t>
          </a:r>
          <a:endParaRPr lang="cs-CZ" dirty="0"/>
        </a:p>
      </dgm:t>
    </dgm:pt>
    <dgm:pt modelId="{D4E9A126-94B0-409D-ADC3-5AD3B17ABEDE}" type="parTrans" cxnId="{0C098CD9-1FAB-4F31-B174-878ECE2056F5}">
      <dgm:prSet/>
      <dgm:spPr/>
      <dgm:t>
        <a:bodyPr/>
        <a:lstStyle/>
        <a:p>
          <a:endParaRPr lang="cs-CZ"/>
        </a:p>
      </dgm:t>
    </dgm:pt>
    <dgm:pt modelId="{E85896C8-32D5-4802-AB8A-CA98BCA355F7}" type="sibTrans" cxnId="{0C098CD9-1FAB-4F31-B174-878ECE2056F5}">
      <dgm:prSet/>
      <dgm:spPr/>
      <dgm:t>
        <a:bodyPr/>
        <a:lstStyle/>
        <a:p>
          <a:endParaRPr lang="cs-CZ"/>
        </a:p>
      </dgm:t>
    </dgm:pt>
    <dgm:pt modelId="{F9A99F5F-A4B7-4D98-99AA-36ACFFE96013}">
      <dgm:prSet/>
      <dgm:spPr/>
      <dgm:t>
        <a:bodyPr/>
        <a:lstStyle/>
        <a:p>
          <a:pPr rtl="0"/>
          <a:r>
            <a:rPr lang="en-US" dirty="0" smtClean="0"/>
            <a:t>… geopolitical tensions, economic inequality, climate change, migration, cybersecurity, </a:t>
          </a:r>
          <a:r>
            <a:rPr lang="en-US" dirty="0" smtClean="0"/>
            <a:t>pandemic </a:t>
          </a:r>
          <a:r>
            <a:rPr lang="en-US" dirty="0" smtClean="0"/>
            <a:t>preparedness, food and water security ….</a:t>
          </a:r>
          <a:endParaRPr lang="cs-CZ" dirty="0"/>
        </a:p>
      </dgm:t>
    </dgm:pt>
    <dgm:pt modelId="{61872E35-607F-4ECB-A063-350EEDAA24EE}" type="parTrans" cxnId="{18CAD7E6-6C6A-4012-985D-B574330BA0DB}">
      <dgm:prSet/>
      <dgm:spPr/>
      <dgm:t>
        <a:bodyPr/>
        <a:lstStyle/>
        <a:p>
          <a:endParaRPr lang="cs-CZ"/>
        </a:p>
      </dgm:t>
    </dgm:pt>
    <dgm:pt modelId="{73E7ECB8-5E32-4482-8D0F-50913E668441}" type="sibTrans" cxnId="{18CAD7E6-6C6A-4012-985D-B574330BA0DB}">
      <dgm:prSet/>
      <dgm:spPr/>
      <dgm:t>
        <a:bodyPr/>
        <a:lstStyle/>
        <a:p>
          <a:endParaRPr lang="cs-CZ"/>
        </a:p>
      </dgm:t>
    </dgm:pt>
    <dgm:pt modelId="{D2C9146E-29F8-4E28-83E1-6126D01B0065}">
      <dgm:prSet/>
      <dgm:spPr/>
      <dgm:t>
        <a:bodyPr/>
        <a:lstStyle/>
        <a:p>
          <a:pPr rtl="0"/>
          <a:r>
            <a:rPr lang="en-US" dirty="0" smtClean="0"/>
            <a:t>NATO perspective:</a:t>
          </a:r>
          <a:endParaRPr lang="cs-CZ" dirty="0"/>
        </a:p>
      </dgm:t>
    </dgm:pt>
    <dgm:pt modelId="{B7F8D6F3-04BC-45C9-9773-495BDA663B33}" type="parTrans" cxnId="{5B9828EC-A706-42CF-A016-C9FB369CE87F}">
      <dgm:prSet/>
      <dgm:spPr/>
      <dgm:t>
        <a:bodyPr/>
        <a:lstStyle/>
        <a:p>
          <a:endParaRPr lang="cs-CZ"/>
        </a:p>
      </dgm:t>
    </dgm:pt>
    <dgm:pt modelId="{E0554C9B-D4D7-4664-93B8-F828EFE00631}" type="sibTrans" cxnId="{5B9828EC-A706-42CF-A016-C9FB369CE87F}">
      <dgm:prSet/>
      <dgm:spPr/>
      <dgm:t>
        <a:bodyPr/>
        <a:lstStyle/>
        <a:p>
          <a:endParaRPr lang="cs-CZ"/>
        </a:p>
      </dgm:t>
    </dgm:pt>
    <dgm:pt modelId="{F2ED4937-8E18-4034-8BE5-C9574CA8E03F}">
      <dgm:prSet/>
      <dgm:spPr/>
      <dgm:t>
        <a:bodyPr/>
        <a:lstStyle/>
        <a:p>
          <a:pPr rtl="0"/>
          <a:r>
            <a:rPr lang="en-US" dirty="0" smtClean="0"/>
            <a:t>… global &amp; interconnected security threats, strategic competition, </a:t>
          </a:r>
          <a:r>
            <a:rPr lang="cs-CZ" dirty="0" smtClean="0"/>
            <a:t>i</a:t>
          </a:r>
          <a:r>
            <a:rPr lang="en-US" dirty="0" err="1" smtClean="0"/>
            <a:t>nternational</a:t>
          </a:r>
          <a:r>
            <a:rPr lang="en-US" dirty="0" smtClean="0"/>
            <a:t> </a:t>
          </a:r>
          <a:r>
            <a:rPr lang="en-US" dirty="0" smtClean="0"/>
            <a:t>terrorism, collective defense, interoperability, enlargement</a:t>
          </a:r>
          <a:r>
            <a:rPr lang="cs-CZ" dirty="0" smtClean="0"/>
            <a:t> </a:t>
          </a:r>
          <a:r>
            <a:rPr lang="en-US" dirty="0" smtClean="0"/>
            <a:t>&amp;</a:t>
          </a:r>
          <a:r>
            <a:rPr lang="cs-CZ" dirty="0" smtClean="0"/>
            <a:t> </a:t>
          </a:r>
          <a:r>
            <a:rPr lang="en-US" dirty="0" smtClean="0"/>
            <a:t>integration …</a:t>
          </a:r>
          <a:endParaRPr lang="cs-CZ" dirty="0"/>
        </a:p>
      </dgm:t>
    </dgm:pt>
    <dgm:pt modelId="{39A9B0D8-AA3A-4C46-8437-89C80CD76F35}" type="parTrans" cxnId="{9295EBA4-21DA-4C78-A860-77F4144CC080}">
      <dgm:prSet/>
      <dgm:spPr/>
      <dgm:t>
        <a:bodyPr/>
        <a:lstStyle/>
        <a:p>
          <a:endParaRPr lang="cs-CZ"/>
        </a:p>
      </dgm:t>
    </dgm:pt>
    <dgm:pt modelId="{7A789849-0138-43A5-B56D-FE54945B8BB6}" type="sibTrans" cxnId="{9295EBA4-21DA-4C78-A860-77F4144CC080}">
      <dgm:prSet/>
      <dgm:spPr/>
      <dgm:t>
        <a:bodyPr/>
        <a:lstStyle/>
        <a:p>
          <a:endParaRPr lang="cs-CZ"/>
        </a:p>
      </dgm:t>
    </dgm:pt>
    <dgm:pt modelId="{EB35EE3A-585F-4BE4-872B-D31BAE14EE4F}">
      <dgm:prSet/>
      <dgm:spPr/>
      <dgm:t>
        <a:bodyPr/>
        <a:lstStyle/>
        <a:p>
          <a:pPr rtl="0"/>
          <a:r>
            <a:rPr lang="en-US" smtClean="0"/>
            <a:t>Czech Republic perspective:</a:t>
          </a:r>
          <a:endParaRPr lang="cs-CZ"/>
        </a:p>
      </dgm:t>
    </dgm:pt>
    <dgm:pt modelId="{92BC990D-7F75-493A-812E-4C43EF2B811A}" type="parTrans" cxnId="{2F92D9BF-564C-4B38-801C-1A77EA659393}">
      <dgm:prSet/>
      <dgm:spPr/>
      <dgm:t>
        <a:bodyPr/>
        <a:lstStyle/>
        <a:p>
          <a:endParaRPr lang="cs-CZ"/>
        </a:p>
      </dgm:t>
    </dgm:pt>
    <dgm:pt modelId="{6963C082-A841-4AB9-BBEB-31795396E582}" type="sibTrans" cxnId="{2F92D9BF-564C-4B38-801C-1A77EA659393}">
      <dgm:prSet/>
      <dgm:spPr/>
      <dgm:t>
        <a:bodyPr/>
        <a:lstStyle/>
        <a:p>
          <a:endParaRPr lang="cs-CZ"/>
        </a:p>
      </dgm:t>
    </dgm:pt>
    <dgm:pt modelId="{441A6C78-527B-46E7-B587-CB2C8A83F506}">
      <dgm:prSet/>
      <dgm:spPr/>
      <dgm:t>
        <a:bodyPr/>
        <a:lstStyle/>
        <a:p>
          <a:pPr rtl="0"/>
          <a:r>
            <a:rPr lang="en-US" dirty="0" smtClean="0"/>
            <a:t>… economic stability, energy dependence, regional security, migration &amp; integration, environmental issues, education system…</a:t>
          </a:r>
          <a:endParaRPr lang="cs-CZ" dirty="0"/>
        </a:p>
      </dgm:t>
    </dgm:pt>
    <dgm:pt modelId="{D93A8279-72B7-4E7F-B0F5-64979BB28EBD}" type="parTrans" cxnId="{BEEA511F-F3D4-42E5-9776-DAB46ACA5FAE}">
      <dgm:prSet/>
      <dgm:spPr/>
      <dgm:t>
        <a:bodyPr/>
        <a:lstStyle/>
        <a:p>
          <a:endParaRPr lang="cs-CZ"/>
        </a:p>
      </dgm:t>
    </dgm:pt>
    <dgm:pt modelId="{EFF96C48-96C4-4DD9-B6C9-D6CBCB37A1B5}" type="sibTrans" cxnId="{BEEA511F-F3D4-42E5-9776-DAB46ACA5FAE}">
      <dgm:prSet/>
      <dgm:spPr/>
      <dgm:t>
        <a:bodyPr/>
        <a:lstStyle/>
        <a:p>
          <a:endParaRPr lang="cs-CZ"/>
        </a:p>
      </dgm:t>
    </dgm:pt>
    <dgm:pt modelId="{E37EF680-5CF1-4050-B5B1-B1BF0BAF3E48}">
      <dgm:prSet/>
      <dgm:spPr/>
      <dgm:t>
        <a:bodyPr/>
        <a:lstStyle/>
        <a:p>
          <a:pPr rtl="0"/>
          <a:r>
            <a:rPr lang="en-US" smtClean="0"/>
            <a:t>Czech education system perspective:</a:t>
          </a:r>
          <a:endParaRPr lang="cs-CZ"/>
        </a:p>
      </dgm:t>
    </dgm:pt>
    <dgm:pt modelId="{5830E68F-9E04-42B2-8CA3-B1493FEC6EBC}" type="parTrans" cxnId="{F3408F7A-8C21-433B-B7D4-0AF653A79354}">
      <dgm:prSet/>
      <dgm:spPr/>
      <dgm:t>
        <a:bodyPr/>
        <a:lstStyle/>
        <a:p>
          <a:endParaRPr lang="cs-CZ"/>
        </a:p>
      </dgm:t>
    </dgm:pt>
    <dgm:pt modelId="{6FEAA65F-1224-45BA-826D-8AA6B82D1F5D}" type="sibTrans" cxnId="{F3408F7A-8C21-433B-B7D4-0AF653A79354}">
      <dgm:prSet/>
      <dgm:spPr/>
      <dgm:t>
        <a:bodyPr/>
        <a:lstStyle/>
        <a:p>
          <a:endParaRPr lang="cs-CZ"/>
        </a:p>
      </dgm:t>
    </dgm:pt>
    <dgm:pt modelId="{F360DE93-92BE-4DFE-A598-4C452E9A0955}">
      <dgm:prSet/>
      <dgm:spPr/>
      <dgm:t>
        <a:bodyPr/>
        <a:lstStyle/>
        <a:p>
          <a:pPr rtl="0"/>
          <a:r>
            <a:rPr lang="en-US" smtClean="0"/>
            <a:t>… funding and resources, teacher recruitment and retention, digital transformation, adaptability to change ….</a:t>
          </a:r>
          <a:endParaRPr lang="cs-CZ"/>
        </a:p>
      </dgm:t>
    </dgm:pt>
    <dgm:pt modelId="{4AC0E208-D480-4CBC-966F-07E8068A654D}" type="parTrans" cxnId="{A7E734DC-E561-4BB9-84A9-B4D83C0ADA4F}">
      <dgm:prSet/>
      <dgm:spPr/>
      <dgm:t>
        <a:bodyPr/>
        <a:lstStyle/>
        <a:p>
          <a:endParaRPr lang="cs-CZ"/>
        </a:p>
      </dgm:t>
    </dgm:pt>
    <dgm:pt modelId="{7BAB9510-5BED-45BD-B532-8A0C8753FCAB}" type="sibTrans" cxnId="{A7E734DC-E561-4BB9-84A9-B4D83C0ADA4F}">
      <dgm:prSet/>
      <dgm:spPr/>
      <dgm:t>
        <a:bodyPr/>
        <a:lstStyle/>
        <a:p>
          <a:endParaRPr lang="cs-CZ"/>
        </a:p>
      </dgm:t>
    </dgm:pt>
    <dgm:pt modelId="{C20EA786-6BE9-4560-B430-C858B525245D}">
      <dgm:prSet/>
      <dgm:spPr/>
      <dgm:t>
        <a:bodyPr/>
        <a:lstStyle/>
        <a:p>
          <a:pPr rtl="0"/>
          <a:r>
            <a:rPr lang="en-US" smtClean="0"/>
            <a:t>Perspective of foreign language education:</a:t>
          </a:r>
          <a:endParaRPr lang="cs-CZ"/>
        </a:p>
      </dgm:t>
    </dgm:pt>
    <dgm:pt modelId="{499DA67B-9276-4071-A64D-AB680C06969D}" type="parTrans" cxnId="{1F67DB4D-4707-40B5-8950-1278EFF955C3}">
      <dgm:prSet/>
      <dgm:spPr/>
      <dgm:t>
        <a:bodyPr/>
        <a:lstStyle/>
        <a:p>
          <a:endParaRPr lang="cs-CZ"/>
        </a:p>
      </dgm:t>
    </dgm:pt>
    <dgm:pt modelId="{008B8D29-79FC-4831-B7A1-6B5FD596A214}" type="sibTrans" cxnId="{1F67DB4D-4707-40B5-8950-1278EFF955C3}">
      <dgm:prSet/>
      <dgm:spPr/>
      <dgm:t>
        <a:bodyPr/>
        <a:lstStyle/>
        <a:p>
          <a:endParaRPr lang="cs-CZ"/>
        </a:p>
      </dgm:t>
    </dgm:pt>
    <dgm:pt modelId="{85A373FF-2037-4E51-B91B-512D8476AA1E}">
      <dgm:prSet/>
      <dgm:spPr/>
      <dgm:t>
        <a:bodyPr/>
        <a:lstStyle/>
        <a:p>
          <a:pPr rtl="0"/>
          <a:r>
            <a:rPr lang="en-US" dirty="0" smtClean="0"/>
            <a:t>… diverse learner profiles, technology integration, cultural awareness, retention &amp; practical use, teacher training &amp; support, globalization &amp; English dominance ….</a:t>
          </a:r>
          <a:endParaRPr lang="cs-CZ" dirty="0"/>
        </a:p>
      </dgm:t>
    </dgm:pt>
    <dgm:pt modelId="{CC29290B-DADF-4982-8E18-DCF2BCF8F93C}" type="parTrans" cxnId="{1C3E674C-3529-450D-BF00-E50A53961919}">
      <dgm:prSet/>
      <dgm:spPr/>
      <dgm:t>
        <a:bodyPr/>
        <a:lstStyle/>
        <a:p>
          <a:endParaRPr lang="cs-CZ"/>
        </a:p>
      </dgm:t>
    </dgm:pt>
    <dgm:pt modelId="{12E909E7-9C70-4E56-B99D-F877720B8821}" type="sibTrans" cxnId="{1C3E674C-3529-450D-BF00-E50A53961919}">
      <dgm:prSet/>
      <dgm:spPr/>
      <dgm:t>
        <a:bodyPr/>
        <a:lstStyle/>
        <a:p>
          <a:endParaRPr lang="cs-CZ"/>
        </a:p>
      </dgm:t>
    </dgm:pt>
    <dgm:pt modelId="{EC0CF50E-3915-4255-97CA-26664EE251B2}">
      <dgm:prSet/>
      <dgm:spPr/>
      <dgm:t>
        <a:bodyPr/>
        <a:lstStyle/>
        <a:p>
          <a:pPr rtl="0"/>
          <a:r>
            <a:rPr lang="en-US" smtClean="0"/>
            <a:t>Czech Armed Forces perspective:</a:t>
          </a:r>
          <a:endParaRPr lang="cs-CZ"/>
        </a:p>
      </dgm:t>
    </dgm:pt>
    <dgm:pt modelId="{DA9ED27E-FD50-48E4-BD80-C08A710E2711}" type="parTrans" cxnId="{2D0BE15E-DD03-4EE2-8271-EC24FD819609}">
      <dgm:prSet/>
      <dgm:spPr/>
      <dgm:t>
        <a:bodyPr/>
        <a:lstStyle/>
        <a:p>
          <a:endParaRPr lang="cs-CZ"/>
        </a:p>
      </dgm:t>
    </dgm:pt>
    <dgm:pt modelId="{765F8BB6-C160-4CE3-A4E5-688733C9AD26}" type="sibTrans" cxnId="{2D0BE15E-DD03-4EE2-8271-EC24FD819609}">
      <dgm:prSet/>
      <dgm:spPr/>
      <dgm:t>
        <a:bodyPr/>
        <a:lstStyle/>
        <a:p>
          <a:endParaRPr lang="cs-CZ"/>
        </a:p>
      </dgm:t>
    </dgm:pt>
    <dgm:pt modelId="{EDDAD2CC-876B-4D15-BE8C-AA1FC29B2F5E}">
      <dgm:prSet/>
      <dgm:spPr/>
      <dgm:t>
        <a:bodyPr/>
        <a:lstStyle/>
        <a:p>
          <a:pPr rtl="0"/>
          <a:r>
            <a:rPr lang="en-US" dirty="0" smtClean="0"/>
            <a:t>… modernization &amp; funding, personnel recruitment and retention, integration with NATO, multinational cooperation</a:t>
          </a:r>
          <a:r>
            <a:rPr lang="cs-CZ" dirty="0" smtClean="0"/>
            <a:t>…</a:t>
          </a:r>
          <a:endParaRPr lang="cs-CZ" dirty="0"/>
        </a:p>
      </dgm:t>
    </dgm:pt>
    <dgm:pt modelId="{CE2CFDA6-EFCC-479C-8F04-F1459B8C8098}" type="parTrans" cxnId="{530114EF-AAED-4001-A916-2FCE8530093F}">
      <dgm:prSet/>
      <dgm:spPr/>
      <dgm:t>
        <a:bodyPr/>
        <a:lstStyle/>
        <a:p>
          <a:endParaRPr lang="cs-CZ"/>
        </a:p>
      </dgm:t>
    </dgm:pt>
    <dgm:pt modelId="{C19D36B9-E07C-410C-9BB5-D87FC1817900}" type="sibTrans" cxnId="{530114EF-AAED-4001-A916-2FCE8530093F}">
      <dgm:prSet/>
      <dgm:spPr/>
      <dgm:t>
        <a:bodyPr/>
        <a:lstStyle/>
        <a:p>
          <a:endParaRPr lang="cs-CZ"/>
        </a:p>
      </dgm:t>
    </dgm:pt>
    <dgm:pt modelId="{A2475B97-7CB1-4F4F-A8B7-C5DE788567BD}" type="pres">
      <dgm:prSet presAssocID="{2825808F-C34F-485B-8498-0AE0A960D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817A7E8-C853-420C-B04D-F75E41DFD8AD}" type="pres">
      <dgm:prSet presAssocID="{6C2890A8-14C0-4356-A244-8BB911ECB50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CF4B83-0C93-4E74-AF77-E91517B6B44E}" type="pres">
      <dgm:prSet presAssocID="{6C2890A8-14C0-4356-A244-8BB911ECB506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695BB4-2C30-4DD7-BA8B-154F3E34ADCA}" type="pres">
      <dgm:prSet presAssocID="{D2C9146E-29F8-4E28-83E1-6126D01B006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2BE486-75F7-4FCE-B983-3F0CFBB0CC0F}" type="pres">
      <dgm:prSet presAssocID="{D2C9146E-29F8-4E28-83E1-6126D01B0065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46A431-1CE5-424B-89D6-EF343396E0A6}" type="pres">
      <dgm:prSet presAssocID="{EB35EE3A-585F-4BE4-872B-D31BAE14EE4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E9A42E-D43B-4A7C-B192-1D4012795408}" type="pres">
      <dgm:prSet presAssocID="{EB35EE3A-585F-4BE4-872B-D31BAE14EE4F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8CEB6-0A06-4480-94D5-4A481C37232D}" type="pres">
      <dgm:prSet presAssocID="{E37EF680-5CF1-4050-B5B1-B1BF0BAF3E4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54ED50-13E5-4A50-9D5C-058D83CFA9F4}" type="pres">
      <dgm:prSet presAssocID="{E37EF680-5CF1-4050-B5B1-B1BF0BAF3E48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C786A8-FCBF-4E38-99DF-E2F7086DE1D6}" type="pres">
      <dgm:prSet presAssocID="{C20EA786-6BE9-4560-B430-C858B525245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37BCAA-4048-460D-87B7-B09C0273B9C0}" type="pres">
      <dgm:prSet presAssocID="{C20EA786-6BE9-4560-B430-C858B525245D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AAB841-F09E-42C4-B8EF-6C5AA658CE06}" type="pres">
      <dgm:prSet presAssocID="{EC0CF50E-3915-4255-97CA-26664EE251B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80743E-D401-473F-B455-C33276BFE365}" type="pres">
      <dgm:prSet presAssocID="{EC0CF50E-3915-4255-97CA-26664EE251B2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E39DF6-0806-45E3-A131-1C1BBB494409}" type="presOf" srcId="{441A6C78-527B-46E7-B587-CB2C8A83F506}" destId="{EFE9A42E-D43B-4A7C-B192-1D4012795408}" srcOrd="0" destOrd="0" presId="urn:microsoft.com/office/officeart/2005/8/layout/vList2"/>
    <dgm:cxn modelId="{79A0628C-B0EC-4A55-B9A1-88CA80896532}" type="presOf" srcId="{EB35EE3A-585F-4BE4-872B-D31BAE14EE4F}" destId="{D546A431-1CE5-424B-89D6-EF343396E0A6}" srcOrd="0" destOrd="0" presId="urn:microsoft.com/office/officeart/2005/8/layout/vList2"/>
    <dgm:cxn modelId="{A7E734DC-E561-4BB9-84A9-B4D83C0ADA4F}" srcId="{E37EF680-5CF1-4050-B5B1-B1BF0BAF3E48}" destId="{F360DE93-92BE-4DFE-A598-4C452E9A0955}" srcOrd="0" destOrd="0" parTransId="{4AC0E208-D480-4CBC-966F-07E8068A654D}" sibTransId="{7BAB9510-5BED-45BD-B532-8A0C8753FCAB}"/>
    <dgm:cxn modelId="{0C098CD9-1FAB-4F31-B174-878ECE2056F5}" srcId="{2825808F-C34F-485B-8498-0AE0A960D3C4}" destId="{6C2890A8-14C0-4356-A244-8BB911ECB506}" srcOrd="0" destOrd="0" parTransId="{D4E9A126-94B0-409D-ADC3-5AD3B17ABEDE}" sibTransId="{E85896C8-32D5-4802-AB8A-CA98BCA355F7}"/>
    <dgm:cxn modelId="{2F92D9BF-564C-4B38-801C-1A77EA659393}" srcId="{2825808F-C34F-485B-8498-0AE0A960D3C4}" destId="{EB35EE3A-585F-4BE4-872B-D31BAE14EE4F}" srcOrd="2" destOrd="0" parTransId="{92BC990D-7F75-493A-812E-4C43EF2B811A}" sibTransId="{6963C082-A841-4AB9-BBEB-31795396E582}"/>
    <dgm:cxn modelId="{74B3FA23-2A01-4A89-B38D-5B1C1AAFD779}" type="presOf" srcId="{6C2890A8-14C0-4356-A244-8BB911ECB506}" destId="{6817A7E8-C853-420C-B04D-F75E41DFD8AD}" srcOrd="0" destOrd="0" presId="urn:microsoft.com/office/officeart/2005/8/layout/vList2"/>
    <dgm:cxn modelId="{665DD846-5EED-4941-BCB1-B83EF694FC10}" type="presOf" srcId="{D2C9146E-29F8-4E28-83E1-6126D01B0065}" destId="{D5695BB4-2C30-4DD7-BA8B-154F3E34ADCA}" srcOrd="0" destOrd="0" presId="urn:microsoft.com/office/officeart/2005/8/layout/vList2"/>
    <dgm:cxn modelId="{530114EF-AAED-4001-A916-2FCE8530093F}" srcId="{EC0CF50E-3915-4255-97CA-26664EE251B2}" destId="{EDDAD2CC-876B-4D15-BE8C-AA1FC29B2F5E}" srcOrd="0" destOrd="0" parTransId="{CE2CFDA6-EFCC-479C-8F04-F1459B8C8098}" sibTransId="{C19D36B9-E07C-410C-9BB5-D87FC1817900}"/>
    <dgm:cxn modelId="{2ECDA5C0-9510-446D-B71C-417679FE20E1}" type="presOf" srcId="{2825808F-C34F-485B-8498-0AE0A960D3C4}" destId="{A2475B97-7CB1-4F4F-A8B7-C5DE788567BD}" srcOrd="0" destOrd="0" presId="urn:microsoft.com/office/officeart/2005/8/layout/vList2"/>
    <dgm:cxn modelId="{BEEA511F-F3D4-42E5-9776-DAB46ACA5FAE}" srcId="{EB35EE3A-585F-4BE4-872B-D31BAE14EE4F}" destId="{441A6C78-527B-46E7-B587-CB2C8A83F506}" srcOrd="0" destOrd="0" parTransId="{D93A8279-72B7-4E7F-B0F5-64979BB28EBD}" sibTransId="{EFF96C48-96C4-4DD9-B6C9-D6CBCB37A1B5}"/>
    <dgm:cxn modelId="{2D0BE15E-DD03-4EE2-8271-EC24FD819609}" srcId="{2825808F-C34F-485B-8498-0AE0A960D3C4}" destId="{EC0CF50E-3915-4255-97CA-26664EE251B2}" srcOrd="5" destOrd="0" parTransId="{DA9ED27E-FD50-48E4-BD80-C08A710E2711}" sibTransId="{765F8BB6-C160-4CE3-A4E5-688733C9AD26}"/>
    <dgm:cxn modelId="{1F67DB4D-4707-40B5-8950-1278EFF955C3}" srcId="{2825808F-C34F-485B-8498-0AE0A960D3C4}" destId="{C20EA786-6BE9-4560-B430-C858B525245D}" srcOrd="4" destOrd="0" parTransId="{499DA67B-9276-4071-A64D-AB680C06969D}" sibTransId="{008B8D29-79FC-4831-B7A1-6B5FD596A214}"/>
    <dgm:cxn modelId="{1C3E674C-3529-450D-BF00-E50A53961919}" srcId="{C20EA786-6BE9-4560-B430-C858B525245D}" destId="{85A373FF-2037-4E51-B91B-512D8476AA1E}" srcOrd="0" destOrd="0" parTransId="{CC29290B-DADF-4982-8E18-DCF2BCF8F93C}" sibTransId="{12E909E7-9C70-4E56-B99D-F877720B8821}"/>
    <dgm:cxn modelId="{9295EBA4-21DA-4C78-A860-77F4144CC080}" srcId="{D2C9146E-29F8-4E28-83E1-6126D01B0065}" destId="{F2ED4937-8E18-4034-8BE5-C9574CA8E03F}" srcOrd="0" destOrd="0" parTransId="{39A9B0D8-AA3A-4C46-8437-89C80CD76F35}" sibTransId="{7A789849-0138-43A5-B56D-FE54945B8BB6}"/>
    <dgm:cxn modelId="{C2B4BDA0-F193-49A8-A346-9F949590ADFC}" type="presOf" srcId="{EC0CF50E-3915-4255-97CA-26664EE251B2}" destId="{5CAAB841-F09E-42C4-B8EF-6C5AA658CE06}" srcOrd="0" destOrd="0" presId="urn:microsoft.com/office/officeart/2005/8/layout/vList2"/>
    <dgm:cxn modelId="{18CAD7E6-6C6A-4012-985D-B574330BA0DB}" srcId="{6C2890A8-14C0-4356-A244-8BB911ECB506}" destId="{F9A99F5F-A4B7-4D98-99AA-36ACFFE96013}" srcOrd="0" destOrd="0" parTransId="{61872E35-607F-4ECB-A063-350EEDAA24EE}" sibTransId="{73E7ECB8-5E32-4482-8D0F-50913E668441}"/>
    <dgm:cxn modelId="{A11526EE-C683-4619-8137-18A3043B3746}" type="presOf" srcId="{E37EF680-5CF1-4050-B5B1-B1BF0BAF3E48}" destId="{E598CEB6-0A06-4480-94D5-4A481C37232D}" srcOrd="0" destOrd="0" presId="urn:microsoft.com/office/officeart/2005/8/layout/vList2"/>
    <dgm:cxn modelId="{FEF27A8B-8CB6-4063-8634-151ECB932E6C}" type="presOf" srcId="{85A373FF-2037-4E51-B91B-512D8476AA1E}" destId="{7037BCAA-4048-460D-87B7-B09C0273B9C0}" srcOrd="0" destOrd="0" presId="urn:microsoft.com/office/officeart/2005/8/layout/vList2"/>
    <dgm:cxn modelId="{5B9828EC-A706-42CF-A016-C9FB369CE87F}" srcId="{2825808F-C34F-485B-8498-0AE0A960D3C4}" destId="{D2C9146E-29F8-4E28-83E1-6126D01B0065}" srcOrd="1" destOrd="0" parTransId="{B7F8D6F3-04BC-45C9-9773-495BDA663B33}" sibTransId="{E0554C9B-D4D7-4664-93B8-F828EFE00631}"/>
    <dgm:cxn modelId="{BFD05657-D41F-4520-8DBC-B52B6F9901C5}" type="presOf" srcId="{C20EA786-6BE9-4560-B430-C858B525245D}" destId="{FCC786A8-FCBF-4E38-99DF-E2F7086DE1D6}" srcOrd="0" destOrd="0" presId="urn:microsoft.com/office/officeart/2005/8/layout/vList2"/>
    <dgm:cxn modelId="{DEFFC1EA-9667-4471-93A3-896DBDB8F807}" type="presOf" srcId="{F360DE93-92BE-4DFE-A598-4C452E9A0955}" destId="{3254ED50-13E5-4A50-9D5C-058D83CFA9F4}" srcOrd="0" destOrd="0" presId="urn:microsoft.com/office/officeart/2005/8/layout/vList2"/>
    <dgm:cxn modelId="{CD0E151F-FD3E-494A-97AF-2F782049F6C2}" type="presOf" srcId="{EDDAD2CC-876B-4D15-BE8C-AA1FC29B2F5E}" destId="{EB80743E-D401-473F-B455-C33276BFE365}" srcOrd="0" destOrd="0" presId="urn:microsoft.com/office/officeart/2005/8/layout/vList2"/>
    <dgm:cxn modelId="{F3408F7A-8C21-433B-B7D4-0AF653A79354}" srcId="{2825808F-C34F-485B-8498-0AE0A960D3C4}" destId="{E37EF680-5CF1-4050-B5B1-B1BF0BAF3E48}" srcOrd="3" destOrd="0" parTransId="{5830E68F-9E04-42B2-8CA3-B1493FEC6EBC}" sibTransId="{6FEAA65F-1224-45BA-826D-8AA6B82D1F5D}"/>
    <dgm:cxn modelId="{51F005A9-511B-49DE-9BBE-9EFE5715C20D}" type="presOf" srcId="{F2ED4937-8E18-4034-8BE5-C9574CA8E03F}" destId="{1D2BE486-75F7-4FCE-B983-3F0CFBB0CC0F}" srcOrd="0" destOrd="0" presId="urn:microsoft.com/office/officeart/2005/8/layout/vList2"/>
    <dgm:cxn modelId="{50AA7CCF-965F-4847-A8A8-8534F88CE64C}" type="presOf" srcId="{F9A99F5F-A4B7-4D98-99AA-36ACFFE96013}" destId="{8CCF4B83-0C93-4E74-AF77-E91517B6B44E}" srcOrd="0" destOrd="0" presId="urn:microsoft.com/office/officeart/2005/8/layout/vList2"/>
    <dgm:cxn modelId="{89619133-83D3-46B6-B9BE-23A3EB890166}" type="presParOf" srcId="{A2475B97-7CB1-4F4F-A8B7-C5DE788567BD}" destId="{6817A7E8-C853-420C-B04D-F75E41DFD8AD}" srcOrd="0" destOrd="0" presId="urn:microsoft.com/office/officeart/2005/8/layout/vList2"/>
    <dgm:cxn modelId="{DE30DA38-70E7-44EF-AF49-E26DC0DBB0E9}" type="presParOf" srcId="{A2475B97-7CB1-4F4F-A8B7-C5DE788567BD}" destId="{8CCF4B83-0C93-4E74-AF77-E91517B6B44E}" srcOrd="1" destOrd="0" presId="urn:microsoft.com/office/officeart/2005/8/layout/vList2"/>
    <dgm:cxn modelId="{053ED2FD-9973-4F41-9770-AB76C66F39FA}" type="presParOf" srcId="{A2475B97-7CB1-4F4F-A8B7-C5DE788567BD}" destId="{D5695BB4-2C30-4DD7-BA8B-154F3E34ADCA}" srcOrd="2" destOrd="0" presId="urn:microsoft.com/office/officeart/2005/8/layout/vList2"/>
    <dgm:cxn modelId="{B6A70BD8-8A35-446B-9C83-A74E348A652D}" type="presParOf" srcId="{A2475B97-7CB1-4F4F-A8B7-C5DE788567BD}" destId="{1D2BE486-75F7-4FCE-B983-3F0CFBB0CC0F}" srcOrd="3" destOrd="0" presId="urn:microsoft.com/office/officeart/2005/8/layout/vList2"/>
    <dgm:cxn modelId="{F5079886-4EF2-4D1F-95BE-11261BBA821C}" type="presParOf" srcId="{A2475B97-7CB1-4F4F-A8B7-C5DE788567BD}" destId="{D546A431-1CE5-424B-89D6-EF343396E0A6}" srcOrd="4" destOrd="0" presId="urn:microsoft.com/office/officeart/2005/8/layout/vList2"/>
    <dgm:cxn modelId="{52C0776B-12D6-42A9-B0C6-51847795A33B}" type="presParOf" srcId="{A2475B97-7CB1-4F4F-A8B7-C5DE788567BD}" destId="{EFE9A42E-D43B-4A7C-B192-1D4012795408}" srcOrd="5" destOrd="0" presId="urn:microsoft.com/office/officeart/2005/8/layout/vList2"/>
    <dgm:cxn modelId="{38532510-1006-44E9-8A0F-27A0F15AA4E6}" type="presParOf" srcId="{A2475B97-7CB1-4F4F-A8B7-C5DE788567BD}" destId="{E598CEB6-0A06-4480-94D5-4A481C37232D}" srcOrd="6" destOrd="0" presId="urn:microsoft.com/office/officeart/2005/8/layout/vList2"/>
    <dgm:cxn modelId="{B96B8A6B-735D-4845-9C40-7C8734E308DA}" type="presParOf" srcId="{A2475B97-7CB1-4F4F-A8B7-C5DE788567BD}" destId="{3254ED50-13E5-4A50-9D5C-058D83CFA9F4}" srcOrd="7" destOrd="0" presId="urn:microsoft.com/office/officeart/2005/8/layout/vList2"/>
    <dgm:cxn modelId="{8ACF8AC1-2CE7-496B-AE72-2EE01B654B20}" type="presParOf" srcId="{A2475B97-7CB1-4F4F-A8B7-C5DE788567BD}" destId="{FCC786A8-FCBF-4E38-99DF-E2F7086DE1D6}" srcOrd="8" destOrd="0" presId="urn:microsoft.com/office/officeart/2005/8/layout/vList2"/>
    <dgm:cxn modelId="{D65C17B4-E391-4BE1-BE6B-65B2521C58DD}" type="presParOf" srcId="{A2475B97-7CB1-4F4F-A8B7-C5DE788567BD}" destId="{7037BCAA-4048-460D-87B7-B09C0273B9C0}" srcOrd="9" destOrd="0" presId="urn:microsoft.com/office/officeart/2005/8/layout/vList2"/>
    <dgm:cxn modelId="{79BDAEB5-C080-4077-AFDA-F5F40CD36431}" type="presParOf" srcId="{A2475B97-7CB1-4F4F-A8B7-C5DE788567BD}" destId="{5CAAB841-F09E-42C4-B8EF-6C5AA658CE06}" srcOrd="10" destOrd="0" presId="urn:microsoft.com/office/officeart/2005/8/layout/vList2"/>
    <dgm:cxn modelId="{C77BCE5A-C8F9-4F5F-B63A-5FFC7EB660A1}" type="presParOf" srcId="{A2475B97-7CB1-4F4F-A8B7-C5DE788567BD}" destId="{EB80743E-D401-473F-B455-C33276BFE365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A560439-1019-4CA8-8599-694570AF56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6DA57D6-260B-4B15-AE66-591E9186ADEC}">
      <dgm:prSet/>
      <dgm:spPr/>
      <dgm:t>
        <a:bodyPr/>
        <a:lstStyle/>
        <a:p>
          <a:pPr algn="ctr" rtl="0"/>
          <a:r>
            <a:rPr lang="en-US" b="1" smtClean="0"/>
            <a:t>What are our main challenges today?</a:t>
          </a:r>
          <a:endParaRPr lang="cs-CZ"/>
        </a:p>
      </dgm:t>
    </dgm:pt>
    <dgm:pt modelId="{0EC8EDE9-755E-4D87-A540-2D4B3556229A}" type="parTrans" cxnId="{B4F040B1-CB3D-4E6F-BB29-513B275228CE}">
      <dgm:prSet/>
      <dgm:spPr/>
      <dgm:t>
        <a:bodyPr/>
        <a:lstStyle/>
        <a:p>
          <a:pPr algn="ctr"/>
          <a:endParaRPr lang="cs-CZ"/>
        </a:p>
      </dgm:t>
    </dgm:pt>
    <dgm:pt modelId="{3DE6373C-D78C-4BA9-8DD2-BCCC1ADCD534}" type="sibTrans" cxnId="{B4F040B1-CB3D-4E6F-BB29-513B275228CE}">
      <dgm:prSet/>
      <dgm:spPr/>
      <dgm:t>
        <a:bodyPr/>
        <a:lstStyle/>
        <a:p>
          <a:pPr algn="ctr"/>
          <a:endParaRPr lang="cs-CZ"/>
        </a:p>
      </dgm:t>
    </dgm:pt>
    <dgm:pt modelId="{E8108535-910F-457C-B35E-0F92D6D4438E}" type="pres">
      <dgm:prSet presAssocID="{BA560439-1019-4CA8-8599-694570AF56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501263-FD39-400E-BF8F-EF902AA3BEA5}" type="pres">
      <dgm:prSet presAssocID="{D6DA57D6-260B-4B15-AE66-591E9186ADEC}" presName="parentText" presStyleLbl="node1" presStyleIdx="0" presStyleCnt="1" custLinFactNeighborY="520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4F040B1-CB3D-4E6F-BB29-513B275228CE}" srcId="{BA560439-1019-4CA8-8599-694570AF56F7}" destId="{D6DA57D6-260B-4B15-AE66-591E9186ADEC}" srcOrd="0" destOrd="0" parTransId="{0EC8EDE9-755E-4D87-A540-2D4B3556229A}" sibTransId="{3DE6373C-D78C-4BA9-8DD2-BCCC1ADCD534}"/>
    <dgm:cxn modelId="{EA3D61C3-F31F-4144-8DB9-8F9DA15ADF09}" type="presOf" srcId="{BA560439-1019-4CA8-8599-694570AF56F7}" destId="{E8108535-910F-457C-B35E-0F92D6D4438E}" srcOrd="0" destOrd="0" presId="urn:microsoft.com/office/officeart/2005/8/layout/vList2"/>
    <dgm:cxn modelId="{FB335126-74BE-45B7-8D0F-7C6726799D26}" type="presOf" srcId="{D6DA57D6-260B-4B15-AE66-591E9186ADEC}" destId="{7B501263-FD39-400E-BF8F-EF902AA3BEA5}" srcOrd="0" destOrd="0" presId="urn:microsoft.com/office/officeart/2005/8/layout/vList2"/>
    <dgm:cxn modelId="{27E8DB79-C92A-4120-A954-D7412BCE649E}" type="presParOf" srcId="{E8108535-910F-457C-B35E-0F92D6D4438E}" destId="{7B501263-FD39-400E-BF8F-EF902AA3BE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AB01F02-3FBD-4981-BD4D-3209AF88CB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5204FD-D203-4E68-97CF-70A9A993E48B}">
      <dgm:prSet/>
      <dgm:spPr/>
      <dgm:t>
        <a:bodyPr/>
        <a:lstStyle/>
        <a:p>
          <a:pPr algn="ctr" rtl="0"/>
          <a:r>
            <a:rPr lang="en-US" b="1" noProof="0" dirty="0" smtClean="0"/>
            <a:t>What are the key challenges of foreign language education in the Czech Armed Forces: ???</a:t>
          </a:r>
          <a:endParaRPr lang="en-US" noProof="0" dirty="0"/>
        </a:p>
      </dgm:t>
    </dgm:pt>
    <dgm:pt modelId="{1961F465-0826-418D-A009-8488FD8A3BA1}" type="parTrans" cxnId="{EA6C2513-844B-4DCB-9F2E-035852993D30}">
      <dgm:prSet/>
      <dgm:spPr/>
      <dgm:t>
        <a:bodyPr/>
        <a:lstStyle/>
        <a:p>
          <a:endParaRPr lang="cs-CZ"/>
        </a:p>
      </dgm:t>
    </dgm:pt>
    <dgm:pt modelId="{44625809-CAB3-4E91-A9BE-091549A6336B}" type="sibTrans" cxnId="{EA6C2513-844B-4DCB-9F2E-035852993D30}">
      <dgm:prSet/>
      <dgm:spPr/>
      <dgm:t>
        <a:bodyPr/>
        <a:lstStyle/>
        <a:p>
          <a:endParaRPr lang="cs-CZ"/>
        </a:p>
      </dgm:t>
    </dgm:pt>
    <dgm:pt modelId="{A14F634C-E1B5-4D2D-81D6-8D1632CD5D9B}" type="pres">
      <dgm:prSet presAssocID="{BAB01F02-3FBD-4981-BD4D-3209AF88CB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DBCDBD5-A160-4BEB-A270-B56B7321F5B4}" type="pres">
      <dgm:prSet presAssocID="{DB5204FD-D203-4E68-97CF-70A9A993E48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A6C2513-844B-4DCB-9F2E-035852993D30}" srcId="{BAB01F02-3FBD-4981-BD4D-3209AF88CBF0}" destId="{DB5204FD-D203-4E68-97CF-70A9A993E48B}" srcOrd="0" destOrd="0" parTransId="{1961F465-0826-418D-A009-8488FD8A3BA1}" sibTransId="{44625809-CAB3-4E91-A9BE-091549A6336B}"/>
    <dgm:cxn modelId="{0AB3EC21-19ED-4763-A69B-96E9864A3792}" type="presOf" srcId="{DB5204FD-D203-4E68-97CF-70A9A993E48B}" destId="{3DBCDBD5-A160-4BEB-A270-B56B7321F5B4}" srcOrd="0" destOrd="0" presId="urn:microsoft.com/office/officeart/2005/8/layout/vList2"/>
    <dgm:cxn modelId="{70070C2A-6C4A-49CF-9C49-2C33303FEDCE}" type="presOf" srcId="{BAB01F02-3FBD-4981-BD4D-3209AF88CBF0}" destId="{A14F634C-E1B5-4D2D-81D6-8D1632CD5D9B}" srcOrd="0" destOrd="0" presId="urn:microsoft.com/office/officeart/2005/8/layout/vList2"/>
    <dgm:cxn modelId="{68CD15E1-0977-4BD0-A7D6-BCB06136EB53}" type="presParOf" srcId="{A14F634C-E1B5-4D2D-81D6-8D1632CD5D9B}" destId="{3DBCDBD5-A160-4BEB-A270-B56B7321F5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3E7820C-E7D2-4790-9521-23731DB32E2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B62EABAD-EED7-4739-AA17-073446950CAB}">
      <dgm:prSet/>
      <dgm:spPr/>
      <dgm:t>
        <a:bodyPr/>
        <a:lstStyle/>
        <a:p>
          <a:pPr rtl="0"/>
          <a:r>
            <a:rPr lang="en-US" dirty="0" smtClean="0"/>
            <a:t>Policy</a:t>
          </a:r>
          <a:endParaRPr lang="cs-CZ" dirty="0"/>
        </a:p>
      </dgm:t>
    </dgm:pt>
    <dgm:pt modelId="{F7001565-CB70-487E-BA3C-DFBC89EF6415}" type="parTrans" cxnId="{639465E6-5703-49DC-A5DE-7B107FFB0E10}">
      <dgm:prSet/>
      <dgm:spPr/>
      <dgm:t>
        <a:bodyPr/>
        <a:lstStyle/>
        <a:p>
          <a:endParaRPr lang="cs-CZ"/>
        </a:p>
      </dgm:t>
    </dgm:pt>
    <dgm:pt modelId="{28BB53F9-9F95-4B9E-801C-B40483EC6F8B}" type="sibTrans" cxnId="{639465E6-5703-49DC-A5DE-7B107FFB0E10}">
      <dgm:prSet/>
      <dgm:spPr/>
      <dgm:t>
        <a:bodyPr/>
        <a:lstStyle/>
        <a:p>
          <a:endParaRPr lang="cs-CZ"/>
        </a:p>
      </dgm:t>
    </dgm:pt>
    <dgm:pt modelId="{BCD03573-DD38-4F75-B3BE-5EB7EA4A47CB}">
      <dgm:prSet/>
      <dgm:spPr/>
      <dgm:t>
        <a:bodyPr/>
        <a:lstStyle/>
        <a:p>
          <a:pPr rtl="0"/>
          <a:r>
            <a:rPr lang="en-US" smtClean="0"/>
            <a:t>Balance of languages</a:t>
          </a:r>
          <a:endParaRPr lang="cs-CZ"/>
        </a:p>
      </dgm:t>
    </dgm:pt>
    <dgm:pt modelId="{7AB2E248-C3A1-4674-A734-6581D927BD46}" type="parTrans" cxnId="{A0D2BFC1-C691-44E5-A090-CC8BF7FD73A7}">
      <dgm:prSet/>
      <dgm:spPr/>
      <dgm:t>
        <a:bodyPr/>
        <a:lstStyle/>
        <a:p>
          <a:endParaRPr lang="cs-CZ"/>
        </a:p>
      </dgm:t>
    </dgm:pt>
    <dgm:pt modelId="{767F0B19-2231-4545-B7F0-1FAB57629E67}" type="sibTrans" cxnId="{A0D2BFC1-C691-44E5-A090-CC8BF7FD73A7}">
      <dgm:prSet/>
      <dgm:spPr/>
      <dgm:t>
        <a:bodyPr/>
        <a:lstStyle/>
        <a:p>
          <a:endParaRPr lang="cs-CZ"/>
        </a:p>
      </dgm:t>
    </dgm:pt>
    <dgm:pt modelId="{35E11E5B-61BD-444C-9E63-979D5DFF3911}">
      <dgm:prSet/>
      <dgm:spPr/>
      <dgm:t>
        <a:bodyPr/>
        <a:lstStyle/>
        <a:p>
          <a:pPr rtl="0"/>
          <a:r>
            <a:rPr lang="en-US" smtClean="0"/>
            <a:t>Effectiveness</a:t>
          </a:r>
          <a:endParaRPr lang="cs-CZ"/>
        </a:p>
      </dgm:t>
    </dgm:pt>
    <dgm:pt modelId="{1ACCC201-6540-4C1A-B48F-72BFBE3E70A5}" type="parTrans" cxnId="{5D4FA242-0D7F-4C50-9BCC-177B27C4CF00}">
      <dgm:prSet/>
      <dgm:spPr/>
      <dgm:t>
        <a:bodyPr/>
        <a:lstStyle/>
        <a:p>
          <a:endParaRPr lang="cs-CZ"/>
        </a:p>
      </dgm:t>
    </dgm:pt>
    <dgm:pt modelId="{18ECDCCC-7D69-445D-98AE-E5BABDB0D5C0}" type="sibTrans" cxnId="{5D4FA242-0D7F-4C50-9BCC-177B27C4CF00}">
      <dgm:prSet/>
      <dgm:spPr/>
      <dgm:t>
        <a:bodyPr/>
        <a:lstStyle/>
        <a:p>
          <a:endParaRPr lang="cs-CZ"/>
        </a:p>
      </dgm:t>
    </dgm:pt>
    <dgm:pt modelId="{4015103E-157B-43B9-819B-3CB60CEF6213}">
      <dgm:prSet/>
      <dgm:spPr/>
      <dgm:t>
        <a:bodyPr/>
        <a:lstStyle/>
        <a:p>
          <a:pPr rtl="0"/>
          <a:r>
            <a:rPr lang="en-US" dirty="0" smtClean="0"/>
            <a:t>Retention and </a:t>
          </a:r>
          <a:r>
            <a:rPr lang="cs-CZ" dirty="0" smtClean="0"/>
            <a:t>p</a:t>
          </a:r>
          <a:r>
            <a:rPr lang="en-US" dirty="0" err="1" smtClean="0"/>
            <a:t>ractical</a:t>
          </a:r>
          <a:r>
            <a:rPr lang="en-US" dirty="0" smtClean="0"/>
            <a:t> </a:t>
          </a:r>
          <a:r>
            <a:rPr lang="cs-CZ" dirty="0" smtClean="0"/>
            <a:t>u</a:t>
          </a:r>
          <a:r>
            <a:rPr lang="en-US" dirty="0" smtClean="0"/>
            <a:t>se</a:t>
          </a:r>
          <a:endParaRPr lang="cs-CZ" dirty="0"/>
        </a:p>
      </dgm:t>
    </dgm:pt>
    <dgm:pt modelId="{30C2EEA2-1984-48AC-A4C1-9C67B2CFDF3C}" type="parTrans" cxnId="{6F777119-EB01-497F-86A5-CD89C114B2A8}">
      <dgm:prSet/>
      <dgm:spPr/>
      <dgm:t>
        <a:bodyPr/>
        <a:lstStyle/>
        <a:p>
          <a:endParaRPr lang="cs-CZ"/>
        </a:p>
      </dgm:t>
    </dgm:pt>
    <dgm:pt modelId="{3C1F1355-45E9-4402-A6A7-A09D59DA3C6D}" type="sibTrans" cxnId="{6F777119-EB01-497F-86A5-CD89C114B2A8}">
      <dgm:prSet/>
      <dgm:spPr/>
      <dgm:t>
        <a:bodyPr/>
        <a:lstStyle/>
        <a:p>
          <a:endParaRPr lang="cs-CZ"/>
        </a:p>
      </dgm:t>
    </dgm:pt>
    <dgm:pt modelId="{647D51BE-81BC-4174-995A-0BAF43D55DB9}">
      <dgm:prSet/>
      <dgm:spPr/>
      <dgm:t>
        <a:bodyPr/>
        <a:lstStyle/>
        <a:p>
          <a:pPr rtl="0"/>
          <a:r>
            <a:rPr lang="en-US" dirty="0" smtClean="0"/>
            <a:t>Technology </a:t>
          </a:r>
          <a:r>
            <a:rPr lang="cs-CZ" dirty="0" smtClean="0"/>
            <a:t>i</a:t>
          </a:r>
          <a:r>
            <a:rPr lang="en-US" dirty="0" err="1" smtClean="0"/>
            <a:t>ntegration</a:t>
          </a:r>
          <a:endParaRPr lang="cs-CZ" dirty="0"/>
        </a:p>
      </dgm:t>
    </dgm:pt>
    <dgm:pt modelId="{B5CFCB59-3525-4522-9E67-D353BF80016D}" type="parTrans" cxnId="{EC06EC73-6935-4A68-9498-FFC08E2BF0DD}">
      <dgm:prSet/>
      <dgm:spPr/>
      <dgm:t>
        <a:bodyPr/>
        <a:lstStyle/>
        <a:p>
          <a:endParaRPr lang="cs-CZ"/>
        </a:p>
      </dgm:t>
    </dgm:pt>
    <dgm:pt modelId="{CAA8A665-88EE-45D3-BFF5-076C82967BB8}" type="sibTrans" cxnId="{EC06EC73-6935-4A68-9498-FFC08E2BF0DD}">
      <dgm:prSet/>
      <dgm:spPr/>
      <dgm:t>
        <a:bodyPr/>
        <a:lstStyle/>
        <a:p>
          <a:endParaRPr lang="cs-CZ"/>
        </a:p>
      </dgm:t>
    </dgm:pt>
    <dgm:pt modelId="{7E9EBC40-F32F-45EE-AD75-C4A10EDE0AF1}">
      <dgm:prSet/>
      <dgm:spPr/>
      <dgm:t>
        <a:bodyPr/>
        <a:lstStyle/>
        <a:p>
          <a:pPr rtl="0"/>
          <a:r>
            <a:rPr lang="en-US" dirty="0" smtClean="0"/>
            <a:t>Educators recruitment and retention</a:t>
          </a:r>
          <a:endParaRPr lang="cs-CZ" dirty="0"/>
        </a:p>
      </dgm:t>
    </dgm:pt>
    <dgm:pt modelId="{AA1D464E-2BA2-460D-A8BB-E485A4878934}" type="parTrans" cxnId="{C0FC9E55-B44C-4BD5-92E8-2B5D993DD57E}">
      <dgm:prSet/>
      <dgm:spPr/>
      <dgm:t>
        <a:bodyPr/>
        <a:lstStyle/>
        <a:p>
          <a:endParaRPr lang="cs-CZ"/>
        </a:p>
      </dgm:t>
    </dgm:pt>
    <dgm:pt modelId="{052AC789-156F-48A6-8E32-D575BB41628D}" type="sibTrans" cxnId="{C0FC9E55-B44C-4BD5-92E8-2B5D993DD57E}">
      <dgm:prSet/>
      <dgm:spPr/>
      <dgm:t>
        <a:bodyPr/>
        <a:lstStyle/>
        <a:p>
          <a:endParaRPr lang="cs-CZ"/>
        </a:p>
      </dgm:t>
    </dgm:pt>
    <dgm:pt modelId="{9B7700A3-9A49-4B2F-A64D-58472BDF8AA8}">
      <dgm:prSet/>
      <dgm:spPr/>
      <dgm:t>
        <a:bodyPr/>
        <a:lstStyle/>
        <a:p>
          <a:pPr rtl="0"/>
          <a:r>
            <a:rPr lang="en-US" smtClean="0"/>
            <a:t>Learners diversity</a:t>
          </a:r>
          <a:endParaRPr lang="cs-CZ"/>
        </a:p>
      </dgm:t>
    </dgm:pt>
    <dgm:pt modelId="{9F4D25BD-DA49-46FE-ABAA-91E84BEC0DAA}" type="parTrans" cxnId="{2CF31E53-7CD6-4C16-B12D-3742D7BB20F1}">
      <dgm:prSet/>
      <dgm:spPr/>
      <dgm:t>
        <a:bodyPr/>
        <a:lstStyle/>
        <a:p>
          <a:endParaRPr lang="cs-CZ"/>
        </a:p>
      </dgm:t>
    </dgm:pt>
    <dgm:pt modelId="{8C6DA3AA-D4D8-47EC-8E14-F70E3984BA7E}" type="sibTrans" cxnId="{2CF31E53-7CD6-4C16-B12D-3742D7BB20F1}">
      <dgm:prSet/>
      <dgm:spPr/>
      <dgm:t>
        <a:bodyPr/>
        <a:lstStyle/>
        <a:p>
          <a:endParaRPr lang="cs-CZ"/>
        </a:p>
      </dgm:t>
    </dgm:pt>
    <dgm:pt modelId="{51426C79-A57D-4C27-8901-5406FFF90D25}">
      <dgm:prSet/>
      <dgm:spPr/>
      <dgm:t>
        <a:bodyPr/>
        <a:lstStyle/>
        <a:p>
          <a:pPr rtl="0"/>
          <a:r>
            <a:rPr lang="en-US" smtClean="0"/>
            <a:t>Funds</a:t>
          </a:r>
          <a:endParaRPr lang="cs-CZ"/>
        </a:p>
      </dgm:t>
    </dgm:pt>
    <dgm:pt modelId="{F3BBFB93-28EE-407F-AD03-AC789BB2A7A4}" type="parTrans" cxnId="{10C591B3-5E39-4C54-98C7-E93753ECD8B3}">
      <dgm:prSet/>
      <dgm:spPr/>
      <dgm:t>
        <a:bodyPr/>
        <a:lstStyle/>
        <a:p>
          <a:endParaRPr lang="cs-CZ"/>
        </a:p>
      </dgm:t>
    </dgm:pt>
    <dgm:pt modelId="{CD291977-F80A-4658-BE4D-237D863BEBF6}" type="sibTrans" cxnId="{10C591B3-5E39-4C54-98C7-E93753ECD8B3}">
      <dgm:prSet/>
      <dgm:spPr/>
      <dgm:t>
        <a:bodyPr/>
        <a:lstStyle/>
        <a:p>
          <a:endParaRPr lang="cs-CZ"/>
        </a:p>
      </dgm:t>
    </dgm:pt>
    <dgm:pt modelId="{7B32282A-C910-4B1F-B398-247DB6519DE7}" type="pres">
      <dgm:prSet presAssocID="{33E7820C-E7D2-4790-9521-23731DB32E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345419D-DACB-4340-8EB0-29EDC8BAA60D}" type="pres">
      <dgm:prSet presAssocID="{B62EABAD-EED7-4739-AA17-073446950CA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3A0A7E-A70E-41A6-9095-53CB80B5207C}" type="pres">
      <dgm:prSet presAssocID="{28BB53F9-9F95-4B9E-801C-B40483EC6F8B}" presName="spacer" presStyleCnt="0"/>
      <dgm:spPr/>
    </dgm:pt>
    <dgm:pt modelId="{AA223324-5FC5-401A-9856-614CAC5D4523}" type="pres">
      <dgm:prSet presAssocID="{BCD03573-DD38-4F75-B3BE-5EB7EA4A47CB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20C3D9-D893-4970-92DD-049EF30F95EF}" type="pres">
      <dgm:prSet presAssocID="{767F0B19-2231-4545-B7F0-1FAB57629E67}" presName="spacer" presStyleCnt="0"/>
      <dgm:spPr/>
    </dgm:pt>
    <dgm:pt modelId="{97CCBE76-7393-4027-BB1C-FDFAE8717C66}" type="pres">
      <dgm:prSet presAssocID="{35E11E5B-61BD-444C-9E63-979D5DFF391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10F1DD-B111-4B53-831F-4C5E2B95D44D}" type="pres">
      <dgm:prSet presAssocID="{18ECDCCC-7D69-445D-98AE-E5BABDB0D5C0}" presName="spacer" presStyleCnt="0"/>
      <dgm:spPr/>
    </dgm:pt>
    <dgm:pt modelId="{00979AE9-3F9E-49D2-B89E-A07B5340D82E}" type="pres">
      <dgm:prSet presAssocID="{4015103E-157B-43B9-819B-3CB60CEF621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F99155-D0D9-4C6A-818C-C4782980290A}" type="pres">
      <dgm:prSet presAssocID="{3C1F1355-45E9-4402-A6A7-A09D59DA3C6D}" presName="spacer" presStyleCnt="0"/>
      <dgm:spPr/>
    </dgm:pt>
    <dgm:pt modelId="{DAEDB61E-24D1-4174-A240-E96E1924B2D9}" type="pres">
      <dgm:prSet presAssocID="{647D51BE-81BC-4174-995A-0BAF43D55DB9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8E8A71-DEA2-44B3-B416-458AB6155410}" type="pres">
      <dgm:prSet presAssocID="{CAA8A665-88EE-45D3-BFF5-076C82967BB8}" presName="spacer" presStyleCnt="0"/>
      <dgm:spPr/>
    </dgm:pt>
    <dgm:pt modelId="{DB254862-A5FC-4894-A074-9F2634C53750}" type="pres">
      <dgm:prSet presAssocID="{7E9EBC40-F32F-45EE-AD75-C4A10EDE0AF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EA36D9-8896-4A47-A54F-EFF874C7BD8D}" type="pres">
      <dgm:prSet presAssocID="{052AC789-156F-48A6-8E32-D575BB41628D}" presName="spacer" presStyleCnt="0"/>
      <dgm:spPr/>
    </dgm:pt>
    <dgm:pt modelId="{2A3B91B9-6602-4FF7-B909-9F6A55BEE42C}" type="pres">
      <dgm:prSet presAssocID="{9B7700A3-9A49-4B2F-A64D-58472BDF8AA8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436658-A9E5-4428-98F9-C8620F5CFBB9}" type="pres">
      <dgm:prSet presAssocID="{8C6DA3AA-D4D8-47EC-8E14-F70E3984BA7E}" presName="spacer" presStyleCnt="0"/>
      <dgm:spPr/>
    </dgm:pt>
    <dgm:pt modelId="{05D809BE-953A-47B3-9E35-2F84C465358B}" type="pres">
      <dgm:prSet presAssocID="{51426C79-A57D-4C27-8901-5406FFF90D25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9465E6-5703-49DC-A5DE-7B107FFB0E10}" srcId="{33E7820C-E7D2-4790-9521-23731DB32E28}" destId="{B62EABAD-EED7-4739-AA17-073446950CAB}" srcOrd="0" destOrd="0" parTransId="{F7001565-CB70-487E-BA3C-DFBC89EF6415}" sibTransId="{28BB53F9-9F95-4B9E-801C-B40483EC6F8B}"/>
    <dgm:cxn modelId="{5D4FA242-0D7F-4C50-9BCC-177B27C4CF00}" srcId="{33E7820C-E7D2-4790-9521-23731DB32E28}" destId="{35E11E5B-61BD-444C-9E63-979D5DFF3911}" srcOrd="2" destOrd="0" parTransId="{1ACCC201-6540-4C1A-B48F-72BFBE3E70A5}" sibTransId="{18ECDCCC-7D69-445D-98AE-E5BABDB0D5C0}"/>
    <dgm:cxn modelId="{5915DCD2-26D5-436A-90DE-5FB25777F0B0}" type="presOf" srcId="{33E7820C-E7D2-4790-9521-23731DB32E28}" destId="{7B32282A-C910-4B1F-B398-247DB6519DE7}" srcOrd="0" destOrd="0" presId="urn:microsoft.com/office/officeart/2005/8/layout/vList2"/>
    <dgm:cxn modelId="{D55CD486-BEDE-40B4-AD0B-0EA2ECE38844}" type="presOf" srcId="{51426C79-A57D-4C27-8901-5406FFF90D25}" destId="{05D809BE-953A-47B3-9E35-2F84C465358B}" srcOrd="0" destOrd="0" presId="urn:microsoft.com/office/officeart/2005/8/layout/vList2"/>
    <dgm:cxn modelId="{0515132F-14C9-4480-BB06-6A177D494454}" type="presOf" srcId="{B62EABAD-EED7-4739-AA17-073446950CAB}" destId="{4345419D-DACB-4340-8EB0-29EDC8BAA60D}" srcOrd="0" destOrd="0" presId="urn:microsoft.com/office/officeart/2005/8/layout/vList2"/>
    <dgm:cxn modelId="{FB0D2FA9-0BEE-4CBD-86DB-AA7E030D9596}" type="presOf" srcId="{9B7700A3-9A49-4B2F-A64D-58472BDF8AA8}" destId="{2A3B91B9-6602-4FF7-B909-9F6A55BEE42C}" srcOrd="0" destOrd="0" presId="urn:microsoft.com/office/officeart/2005/8/layout/vList2"/>
    <dgm:cxn modelId="{EC06EC73-6935-4A68-9498-FFC08E2BF0DD}" srcId="{33E7820C-E7D2-4790-9521-23731DB32E28}" destId="{647D51BE-81BC-4174-995A-0BAF43D55DB9}" srcOrd="4" destOrd="0" parTransId="{B5CFCB59-3525-4522-9E67-D353BF80016D}" sibTransId="{CAA8A665-88EE-45D3-BFF5-076C82967BB8}"/>
    <dgm:cxn modelId="{F5FEB371-D58C-4DA8-8083-08F7E24CB08A}" type="presOf" srcId="{4015103E-157B-43B9-819B-3CB60CEF6213}" destId="{00979AE9-3F9E-49D2-B89E-A07B5340D82E}" srcOrd="0" destOrd="0" presId="urn:microsoft.com/office/officeart/2005/8/layout/vList2"/>
    <dgm:cxn modelId="{C0FC9E55-B44C-4BD5-92E8-2B5D993DD57E}" srcId="{33E7820C-E7D2-4790-9521-23731DB32E28}" destId="{7E9EBC40-F32F-45EE-AD75-C4A10EDE0AF1}" srcOrd="5" destOrd="0" parTransId="{AA1D464E-2BA2-460D-A8BB-E485A4878934}" sibTransId="{052AC789-156F-48A6-8E32-D575BB41628D}"/>
    <dgm:cxn modelId="{A0D2BFC1-C691-44E5-A090-CC8BF7FD73A7}" srcId="{33E7820C-E7D2-4790-9521-23731DB32E28}" destId="{BCD03573-DD38-4F75-B3BE-5EB7EA4A47CB}" srcOrd="1" destOrd="0" parTransId="{7AB2E248-C3A1-4674-A734-6581D927BD46}" sibTransId="{767F0B19-2231-4545-B7F0-1FAB57629E67}"/>
    <dgm:cxn modelId="{FDBA5B3E-3405-4ACE-BB2A-71F65C1CDB80}" type="presOf" srcId="{7E9EBC40-F32F-45EE-AD75-C4A10EDE0AF1}" destId="{DB254862-A5FC-4894-A074-9F2634C53750}" srcOrd="0" destOrd="0" presId="urn:microsoft.com/office/officeart/2005/8/layout/vList2"/>
    <dgm:cxn modelId="{E44EE6BC-55F0-4935-B728-CFC6E99E4629}" type="presOf" srcId="{647D51BE-81BC-4174-995A-0BAF43D55DB9}" destId="{DAEDB61E-24D1-4174-A240-E96E1924B2D9}" srcOrd="0" destOrd="0" presId="urn:microsoft.com/office/officeart/2005/8/layout/vList2"/>
    <dgm:cxn modelId="{6F777119-EB01-497F-86A5-CD89C114B2A8}" srcId="{33E7820C-E7D2-4790-9521-23731DB32E28}" destId="{4015103E-157B-43B9-819B-3CB60CEF6213}" srcOrd="3" destOrd="0" parTransId="{30C2EEA2-1984-48AC-A4C1-9C67B2CFDF3C}" sibTransId="{3C1F1355-45E9-4402-A6A7-A09D59DA3C6D}"/>
    <dgm:cxn modelId="{10C591B3-5E39-4C54-98C7-E93753ECD8B3}" srcId="{33E7820C-E7D2-4790-9521-23731DB32E28}" destId="{51426C79-A57D-4C27-8901-5406FFF90D25}" srcOrd="7" destOrd="0" parTransId="{F3BBFB93-28EE-407F-AD03-AC789BB2A7A4}" sibTransId="{CD291977-F80A-4658-BE4D-237D863BEBF6}"/>
    <dgm:cxn modelId="{892A6EC3-B564-47AA-A202-8F28A043856A}" type="presOf" srcId="{35E11E5B-61BD-444C-9E63-979D5DFF3911}" destId="{97CCBE76-7393-4027-BB1C-FDFAE8717C66}" srcOrd="0" destOrd="0" presId="urn:microsoft.com/office/officeart/2005/8/layout/vList2"/>
    <dgm:cxn modelId="{BF744F90-6641-477D-9E38-B1F87531BB43}" type="presOf" srcId="{BCD03573-DD38-4F75-B3BE-5EB7EA4A47CB}" destId="{AA223324-5FC5-401A-9856-614CAC5D4523}" srcOrd="0" destOrd="0" presId="urn:microsoft.com/office/officeart/2005/8/layout/vList2"/>
    <dgm:cxn modelId="{2CF31E53-7CD6-4C16-B12D-3742D7BB20F1}" srcId="{33E7820C-E7D2-4790-9521-23731DB32E28}" destId="{9B7700A3-9A49-4B2F-A64D-58472BDF8AA8}" srcOrd="6" destOrd="0" parTransId="{9F4D25BD-DA49-46FE-ABAA-91E84BEC0DAA}" sibTransId="{8C6DA3AA-D4D8-47EC-8E14-F70E3984BA7E}"/>
    <dgm:cxn modelId="{74307DFB-8927-4065-8D15-7A0461461AB6}" type="presParOf" srcId="{7B32282A-C910-4B1F-B398-247DB6519DE7}" destId="{4345419D-DACB-4340-8EB0-29EDC8BAA60D}" srcOrd="0" destOrd="0" presId="urn:microsoft.com/office/officeart/2005/8/layout/vList2"/>
    <dgm:cxn modelId="{099863A6-93A0-4FC5-BEAD-5D6EF5815587}" type="presParOf" srcId="{7B32282A-C910-4B1F-B398-247DB6519DE7}" destId="{A53A0A7E-A70E-41A6-9095-53CB80B5207C}" srcOrd="1" destOrd="0" presId="urn:microsoft.com/office/officeart/2005/8/layout/vList2"/>
    <dgm:cxn modelId="{29660A02-48E3-44D6-8114-46C49E8C2F45}" type="presParOf" srcId="{7B32282A-C910-4B1F-B398-247DB6519DE7}" destId="{AA223324-5FC5-401A-9856-614CAC5D4523}" srcOrd="2" destOrd="0" presId="urn:microsoft.com/office/officeart/2005/8/layout/vList2"/>
    <dgm:cxn modelId="{FA040771-F190-4F23-A778-C92790404C95}" type="presParOf" srcId="{7B32282A-C910-4B1F-B398-247DB6519DE7}" destId="{5520C3D9-D893-4970-92DD-049EF30F95EF}" srcOrd="3" destOrd="0" presId="urn:microsoft.com/office/officeart/2005/8/layout/vList2"/>
    <dgm:cxn modelId="{E1A4472F-AAEC-4101-9704-8E8B99F9E8FE}" type="presParOf" srcId="{7B32282A-C910-4B1F-B398-247DB6519DE7}" destId="{97CCBE76-7393-4027-BB1C-FDFAE8717C66}" srcOrd="4" destOrd="0" presId="urn:microsoft.com/office/officeart/2005/8/layout/vList2"/>
    <dgm:cxn modelId="{3B79F5B4-15B2-4AA3-A63D-26C89EC8A297}" type="presParOf" srcId="{7B32282A-C910-4B1F-B398-247DB6519DE7}" destId="{7C10F1DD-B111-4B53-831F-4C5E2B95D44D}" srcOrd="5" destOrd="0" presId="urn:microsoft.com/office/officeart/2005/8/layout/vList2"/>
    <dgm:cxn modelId="{E2C6409B-2E5F-464C-9304-5547945B110B}" type="presParOf" srcId="{7B32282A-C910-4B1F-B398-247DB6519DE7}" destId="{00979AE9-3F9E-49D2-B89E-A07B5340D82E}" srcOrd="6" destOrd="0" presId="urn:microsoft.com/office/officeart/2005/8/layout/vList2"/>
    <dgm:cxn modelId="{338AB8CA-610D-4856-BC23-5A65EEF4E095}" type="presParOf" srcId="{7B32282A-C910-4B1F-B398-247DB6519DE7}" destId="{0CF99155-D0D9-4C6A-818C-C4782980290A}" srcOrd="7" destOrd="0" presId="urn:microsoft.com/office/officeart/2005/8/layout/vList2"/>
    <dgm:cxn modelId="{4663B618-3E20-4FD6-A994-3E56D0AC8BB6}" type="presParOf" srcId="{7B32282A-C910-4B1F-B398-247DB6519DE7}" destId="{DAEDB61E-24D1-4174-A240-E96E1924B2D9}" srcOrd="8" destOrd="0" presId="urn:microsoft.com/office/officeart/2005/8/layout/vList2"/>
    <dgm:cxn modelId="{DF89DD86-5F04-4500-B524-0C49F6096217}" type="presParOf" srcId="{7B32282A-C910-4B1F-B398-247DB6519DE7}" destId="{7C8E8A71-DEA2-44B3-B416-458AB6155410}" srcOrd="9" destOrd="0" presId="urn:microsoft.com/office/officeart/2005/8/layout/vList2"/>
    <dgm:cxn modelId="{F5262795-EA3D-42FC-A386-7D3628C63DB3}" type="presParOf" srcId="{7B32282A-C910-4B1F-B398-247DB6519DE7}" destId="{DB254862-A5FC-4894-A074-9F2634C53750}" srcOrd="10" destOrd="0" presId="urn:microsoft.com/office/officeart/2005/8/layout/vList2"/>
    <dgm:cxn modelId="{3DEB1F0B-97E9-4968-94D0-730AE7A1C145}" type="presParOf" srcId="{7B32282A-C910-4B1F-B398-247DB6519DE7}" destId="{6FEA36D9-8896-4A47-A54F-EFF874C7BD8D}" srcOrd="11" destOrd="0" presId="urn:microsoft.com/office/officeart/2005/8/layout/vList2"/>
    <dgm:cxn modelId="{1C25AEF5-08D5-40F8-A40C-30998BDA3EF7}" type="presParOf" srcId="{7B32282A-C910-4B1F-B398-247DB6519DE7}" destId="{2A3B91B9-6602-4FF7-B909-9F6A55BEE42C}" srcOrd="12" destOrd="0" presId="urn:microsoft.com/office/officeart/2005/8/layout/vList2"/>
    <dgm:cxn modelId="{E924BB76-74D8-4E1D-AAE9-41248F3B5663}" type="presParOf" srcId="{7B32282A-C910-4B1F-B398-247DB6519DE7}" destId="{AF436658-A9E5-4428-98F9-C8620F5CFBB9}" srcOrd="13" destOrd="0" presId="urn:microsoft.com/office/officeart/2005/8/layout/vList2"/>
    <dgm:cxn modelId="{CE6C05AE-4060-4B4C-99EA-C9039ABF6004}" type="presParOf" srcId="{7B32282A-C910-4B1F-B398-247DB6519DE7}" destId="{05D809BE-953A-47B3-9E35-2F84C465358B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A1A8E35-2E7B-41F1-9AF6-617EA829F1BD}">
      <dgm:prSet/>
      <dgm:spPr/>
      <dgm:t>
        <a:bodyPr/>
        <a:lstStyle/>
        <a:p>
          <a:pPr rtl="0"/>
          <a:r>
            <a:rPr lang="cs-CZ" dirty="0" smtClean="0"/>
            <a:t>1. </a:t>
          </a:r>
          <a:r>
            <a:rPr lang="cs-CZ" dirty="0" err="1" smtClean="0"/>
            <a:t>Introduction</a:t>
          </a:r>
          <a:endParaRPr lang="cs-CZ" dirty="0"/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/>
      <dgm:spPr/>
      <dgm:t>
        <a:bodyPr/>
        <a:lstStyle/>
        <a:p>
          <a:pPr rtl="0"/>
          <a:r>
            <a:rPr lang="cs-CZ" dirty="0" smtClean="0"/>
            <a:t>2. </a:t>
          </a:r>
          <a:r>
            <a:rPr lang="cs-CZ" dirty="0" err="1" smtClean="0"/>
            <a:t>Historical</a:t>
          </a:r>
          <a:r>
            <a:rPr lang="cs-CZ" dirty="0" smtClean="0"/>
            <a:t> background</a:t>
          </a:r>
          <a:endParaRPr lang="cs-CZ" dirty="0"/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rtl="0"/>
          <a:r>
            <a:rPr lang="cs-CZ" dirty="0" smtClean="0"/>
            <a:t>3.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</a:t>
          </a:r>
          <a:r>
            <a:rPr lang="cs-CZ" dirty="0" err="1" smtClean="0"/>
            <a:t>connected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foreign</a:t>
          </a:r>
          <a:r>
            <a:rPr lang="cs-CZ" dirty="0" smtClean="0"/>
            <a:t> </a:t>
          </a:r>
          <a:r>
            <a:rPr lang="cs-CZ" dirty="0" err="1" smtClean="0"/>
            <a:t>language</a:t>
          </a:r>
          <a:r>
            <a:rPr lang="cs-CZ" dirty="0" smtClean="0"/>
            <a:t> </a:t>
          </a:r>
          <a:r>
            <a:rPr lang="cs-CZ" dirty="0" err="1" smtClean="0"/>
            <a:t>education</a:t>
          </a:r>
          <a:r>
            <a:rPr lang="cs-CZ" dirty="0" smtClean="0"/>
            <a:t> in </a:t>
          </a:r>
          <a:r>
            <a:rPr lang="cs-CZ" dirty="0" err="1" smtClean="0"/>
            <a:t>the</a:t>
          </a:r>
          <a:r>
            <a:rPr lang="cs-CZ" dirty="0" smtClean="0"/>
            <a:t> Czech </a:t>
          </a:r>
          <a:r>
            <a:rPr lang="cs-CZ" dirty="0" err="1" smtClean="0"/>
            <a:t>military</a:t>
          </a:r>
          <a:endParaRPr lang="cs-CZ" dirty="0"/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 custT="1"/>
      <dgm:spPr/>
      <dgm:t>
        <a:bodyPr/>
        <a:lstStyle/>
        <a:p>
          <a:pPr rtl="0"/>
          <a:r>
            <a:rPr lang="cs-CZ" sz="3200" b="1" dirty="0" smtClean="0">
              <a:solidFill>
                <a:srgbClr val="C00000"/>
              </a:solidFill>
            </a:rPr>
            <a:t>4. </a:t>
          </a:r>
          <a:r>
            <a:rPr lang="cs-CZ" sz="3200" b="1" dirty="0" err="1" smtClean="0">
              <a:solidFill>
                <a:srgbClr val="C00000"/>
              </a:solidFill>
            </a:rPr>
            <a:t>Key</a:t>
          </a:r>
          <a:r>
            <a:rPr lang="cs-CZ" sz="3200" b="1" dirty="0" smtClean="0">
              <a:solidFill>
                <a:srgbClr val="C00000"/>
              </a:solidFill>
            </a:rPr>
            <a:t> </a:t>
          </a:r>
          <a:r>
            <a:rPr lang="cs-CZ" sz="3200" b="1" dirty="0" err="1" smtClean="0">
              <a:solidFill>
                <a:srgbClr val="C00000"/>
              </a:solidFill>
            </a:rPr>
            <a:t>challenges</a:t>
          </a:r>
          <a:r>
            <a:rPr lang="cs-CZ" sz="3200" b="1" dirty="0" smtClean="0">
              <a:solidFill>
                <a:srgbClr val="C00000"/>
              </a:solidFill>
            </a:rPr>
            <a:t> – </a:t>
          </a:r>
          <a:r>
            <a:rPr lang="cs-CZ" sz="3200" b="1" dirty="0" err="1" smtClean="0">
              <a:solidFill>
                <a:srgbClr val="C00000"/>
              </a:solidFill>
            </a:rPr>
            <a:t>how</a:t>
          </a:r>
          <a:r>
            <a:rPr lang="cs-CZ" sz="3200" b="1" dirty="0" smtClean="0">
              <a:solidFill>
                <a:srgbClr val="C00000"/>
              </a:solidFill>
            </a:rPr>
            <a:t> to </a:t>
          </a:r>
          <a:r>
            <a:rPr lang="cs-CZ" sz="3200" b="1" dirty="0" err="1" smtClean="0">
              <a:solidFill>
                <a:srgbClr val="C00000"/>
              </a:solidFill>
            </a:rPr>
            <a:t>respond</a:t>
          </a:r>
          <a:r>
            <a:rPr lang="cs-CZ" sz="3200" b="1" dirty="0" smtClean="0">
              <a:solidFill>
                <a:srgbClr val="C00000"/>
              </a:solidFill>
            </a:rPr>
            <a:t>?</a:t>
          </a:r>
          <a:endParaRPr lang="cs-CZ" sz="3200" b="1" dirty="0">
            <a:solidFill>
              <a:srgbClr val="C00000"/>
            </a:solidFill>
          </a:endParaRPr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/>
      <dgm:spPr/>
      <dgm:t>
        <a:bodyPr/>
        <a:lstStyle/>
        <a:p>
          <a:pPr rtl="0"/>
          <a:r>
            <a:rPr lang="cs-CZ" dirty="0" smtClean="0"/>
            <a:t>5. </a:t>
          </a:r>
          <a:r>
            <a:rPr lang="cs-CZ" dirty="0" err="1" smtClean="0"/>
            <a:t>Conclusion</a:t>
          </a:r>
          <a:endParaRPr lang="cs-CZ" dirty="0"/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36CE94C-0372-4746-BFD9-BD59899485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5AAC11-2EE0-463A-8F9C-ABD3920A80C6}">
      <dgm:prSet/>
      <dgm:spPr/>
      <dgm:t>
        <a:bodyPr/>
        <a:lstStyle/>
        <a:p>
          <a:pPr rtl="0"/>
          <a:r>
            <a:rPr lang="en-US" smtClean="0"/>
            <a:t>Policy</a:t>
          </a:r>
          <a:endParaRPr lang="cs-CZ"/>
        </a:p>
      </dgm:t>
    </dgm:pt>
    <dgm:pt modelId="{CE1687CC-7912-4CD7-A81A-AF565CD61AA3}" type="parTrans" cxnId="{985E674E-F0F1-4F96-A370-B46F8CDC64C9}">
      <dgm:prSet/>
      <dgm:spPr/>
      <dgm:t>
        <a:bodyPr/>
        <a:lstStyle/>
        <a:p>
          <a:endParaRPr lang="cs-CZ"/>
        </a:p>
      </dgm:t>
    </dgm:pt>
    <dgm:pt modelId="{F5834384-772A-4083-9B2D-D36E09039DFC}" type="sibTrans" cxnId="{985E674E-F0F1-4F96-A370-B46F8CDC64C9}">
      <dgm:prSet/>
      <dgm:spPr/>
      <dgm:t>
        <a:bodyPr/>
        <a:lstStyle/>
        <a:p>
          <a:endParaRPr lang="cs-CZ"/>
        </a:p>
      </dgm:t>
    </dgm:pt>
    <dgm:pt modelId="{27DE74E7-FCD9-4FBC-8F79-2DFFC042AED5}">
      <dgm:prSet/>
      <dgm:spPr/>
      <dgm:t>
        <a:bodyPr/>
        <a:lstStyle/>
        <a:p>
          <a:pPr rtl="0"/>
          <a:r>
            <a:rPr lang="en-US" smtClean="0"/>
            <a:t>What´s our realistic goal? What are the priorities? What are the internal and external conditions? How do we reach our goal? What resources will be needed?</a:t>
          </a:r>
          <a:endParaRPr lang="cs-CZ"/>
        </a:p>
      </dgm:t>
    </dgm:pt>
    <dgm:pt modelId="{E6D8C01F-9A09-46B7-ADF4-8F462AC3FB18}" type="parTrans" cxnId="{19DE738C-A987-4918-A03B-8D8D74C8CDFC}">
      <dgm:prSet/>
      <dgm:spPr/>
      <dgm:t>
        <a:bodyPr/>
        <a:lstStyle/>
        <a:p>
          <a:endParaRPr lang="cs-CZ"/>
        </a:p>
      </dgm:t>
    </dgm:pt>
    <dgm:pt modelId="{4A576424-49B8-49FF-9AA4-D4F09DBB60DE}" type="sibTrans" cxnId="{19DE738C-A987-4918-A03B-8D8D74C8CDFC}">
      <dgm:prSet/>
      <dgm:spPr/>
      <dgm:t>
        <a:bodyPr/>
        <a:lstStyle/>
        <a:p>
          <a:endParaRPr lang="cs-CZ"/>
        </a:p>
      </dgm:t>
    </dgm:pt>
    <dgm:pt modelId="{36A7CE1F-7356-448D-87E7-010362AF97BB}">
      <dgm:prSet/>
      <dgm:spPr/>
      <dgm:t>
        <a:bodyPr/>
        <a:lstStyle/>
        <a:p>
          <a:pPr rtl="0"/>
          <a:r>
            <a:rPr lang="en-US" dirty="0" smtClean="0"/>
            <a:t>Stability, </a:t>
          </a:r>
          <a:r>
            <a:rPr lang="en-US" dirty="0" smtClean="0"/>
            <a:t>long-term </a:t>
          </a:r>
          <a:r>
            <a:rPr lang="en-US" dirty="0" smtClean="0"/>
            <a:t>approach (it´s about people and their education and careers).</a:t>
          </a:r>
          <a:endParaRPr lang="cs-CZ" dirty="0"/>
        </a:p>
      </dgm:t>
    </dgm:pt>
    <dgm:pt modelId="{C5A0EB84-FC9B-4F3A-83D4-39BF081F8B54}" type="parTrans" cxnId="{412F2C34-A141-432D-9A94-F683FB10E580}">
      <dgm:prSet/>
      <dgm:spPr/>
      <dgm:t>
        <a:bodyPr/>
        <a:lstStyle/>
        <a:p>
          <a:endParaRPr lang="cs-CZ"/>
        </a:p>
      </dgm:t>
    </dgm:pt>
    <dgm:pt modelId="{8DE946FE-3756-4280-934E-EDF2C18A21D6}" type="sibTrans" cxnId="{412F2C34-A141-432D-9A94-F683FB10E580}">
      <dgm:prSet/>
      <dgm:spPr/>
      <dgm:t>
        <a:bodyPr/>
        <a:lstStyle/>
        <a:p>
          <a:endParaRPr lang="cs-CZ"/>
        </a:p>
      </dgm:t>
    </dgm:pt>
    <dgm:pt modelId="{B2FF2611-1598-4A7D-AA0E-DE99EA856961}">
      <dgm:prSet/>
      <dgm:spPr/>
      <dgm:t>
        <a:bodyPr/>
        <a:lstStyle/>
        <a:p>
          <a:pPr rtl="0"/>
          <a:r>
            <a:rPr lang="en-US" smtClean="0"/>
            <a:t>Balance of languages</a:t>
          </a:r>
          <a:endParaRPr lang="cs-CZ"/>
        </a:p>
      </dgm:t>
    </dgm:pt>
    <dgm:pt modelId="{B834AE3E-841B-4E68-85BC-B84AC18AAA09}" type="parTrans" cxnId="{48229E0B-3E5A-424F-B460-BC8BD69E78F7}">
      <dgm:prSet/>
      <dgm:spPr/>
      <dgm:t>
        <a:bodyPr/>
        <a:lstStyle/>
        <a:p>
          <a:endParaRPr lang="cs-CZ"/>
        </a:p>
      </dgm:t>
    </dgm:pt>
    <dgm:pt modelId="{3FDB821C-F57F-4134-8AEB-DCD563B623EA}" type="sibTrans" cxnId="{48229E0B-3E5A-424F-B460-BC8BD69E78F7}">
      <dgm:prSet/>
      <dgm:spPr/>
      <dgm:t>
        <a:bodyPr/>
        <a:lstStyle/>
        <a:p>
          <a:endParaRPr lang="cs-CZ"/>
        </a:p>
      </dgm:t>
    </dgm:pt>
    <dgm:pt modelId="{52838C25-38BB-4834-A148-296B885E242E}">
      <dgm:prSet/>
      <dgm:spPr/>
      <dgm:t>
        <a:bodyPr/>
        <a:lstStyle/>
        <a:p>
          <a:pPr rtl="0"/>
          <a:r>
            <a:rPr lang="cs-CZ" dirty="0" err="1" smtClean="0"/>
            <a:t>Policy</a:t>
          </a:r>
          <a:r>
            <a:rPr lang="cs-CZ" dirty="0" smtClean="0"/>
            <a:t> </a:t>
          </a:r>
          <a:r>
            <a:rPr lang="cs-CZ" dirty="0" err="1" smtClean="0"/>
            <a:t>related</a:t>
          </a:r>
          <a:r>
            <a:rPr lang="cs-CZ" dirty="0" smtClean="0"/>
            <a:t>;</a:t>
          </a:r>
          <a:endParaRPr lang="cs-CZ" dirty="0"/>
        </a:p>
      </dgm:t>
    </dgm:pt>
    <dgm:pt modelId="{60CA01D0-56A7-4EE6-B797-57EBCE5A8EC8}" type="parTrans" cxnId="{46D7A9CF-C721-47AE-896A-7C6FAE0D0940}">
      <dgm:prSet/>
      <dgm:spPr/>
      <dgm:t>
        <a:bodyPr/>
        <a:lstStyle/>
        <a:p>
          <a:endParaRPr lang="cs-CZ"/>
        </a:p>
      </dgm:t>
    </dgm:pt>
    <dgm:pt modelId="{54EB7421-6DF3-4C0F-B8AE-F85239A975A6}" type="sibTrans" cxnId="{46D7A9CF-C721-47AE-896A-7C6FAE0D0940}">
      <dgm:prSet/>
      <dgm:spPr/>
      <dgm:t>
        <a:bodyPr/>
        <a:lstStyle/>
        <a:p>
          <a:endParaRPr lang="cs-CZ"/>
        </a:p>
      </dgm:t>
    </dgm:pt>
    <dgm:pt modelId="{1127033C-8225-4D45-91C3-F1156FFE2C80}">
      <dgm:prSet/>
      <dgm:spPr/>
      <dgm:t>
        <a:bodyPr/>
        <a:lstStyle/>
        <a:p>
          <a:pPr rtl="0"/>
          <a:r>
            <a:rPr lang="en-US" smtClean="0"/>
            <a:t>English language centrism vs. the need of the military to communicate in different regions (neighboring countries, partner countries, potential enemy, regions of potential deployments</a:t>
          </a:r>
          <a:r>
            <a:rPr lang="cs-CZ" smtClean="0"/>
            <a:t>).</a:t>
          </a:r>
          <a:endParaRPr lang="cs-CZ"/>
        </a:p>
      </dgm:t>
    </dgm:pt>
    <dgm:pt modelId="{3F3A38ED-BF3B-4CAB-A54D-24D6BFFB208B}" type="parTrans" cxnId="{B3286DC6-2D0E-426C-A4E1-5F89A36366BF}">
      <dgm:prSet/>
      <dgm:spPr/>
      <dgm:t>
        <a:bodyPr/>
        <a:lstStyle/>
        <a:p>
          <a:endParaRPr lang="cs-CZ"/>
        </a:p>
      </dgm:t>
    </dgm:pt>
    <dgm:pt modelId="{B932DB6C-41DD-40F7-A571-B0F55DF2B2F7}" type="sibTrans" cxnId="{B3286DC6-2D0E-426C-A4E1-5F89A36366BF}">
      <dgm:prSet/>
      <dgm:spPr/>
      <dgm:t>
        <a:bodyPr/>
        <a:lstStyle/>
        <a:p>
          <a:endParaRPr lang="cs-CZ"/>
        </a:p>
      </dgm:t>
    </dgm:pt>
    <dgm:pt modelId="{A9F96B06-82C6-488F-90C1-A00D888929D1}">
      <dgm:prSet/>
      <dgm:spPr/>
      <dgm:t>
        <a:bodyPr/>
        <a:lstStyle/>
        <a:p>
          <a:pPr rtl="0"/>
          <a:r>
            <a:rPr lang="en-US" smtClean="0"/>
            <a:t>Effectiveness</a:t>
          </a:r>
          <a:endParaRPr lang="cs-CZ"/>
        </a:p>
      </dgm:t>
    </dgm:pt>
    <dgm:pt modelId="{AC031C6A-92CE-4A81-BF33-4C8C2D9153E6}" type="parTrans" cxnId="{884DA9AE-FE1E-4D31-9E93-8AE260A3E462}">
      <dgm:prSet/>
      <dgm:spPr/>
      <dgm:t>
        <a:bodyPr/>
        <a:lstStyle/>
        <a:p>
          <a:endParaRPr lang="cs-CZ"/>
        </a:p>
      </dgm:t>
    </dgm:pt>
    <dgm:pt modelId="{4A762462-E97F-42E7-999D-30CEFEC892D9}" type="sibTrans" cxnId="{884DA9AE-FE1E-4D31-9E93-8AE260A3E462}">
      <dgm:prSet/>
      <dgm:spPr/>
      <dgm:t>
        <a:bodyPr/>
        <a:lstStyle/>
        <a:p>
          <a:endParaRPr lang="cs-CZ"/>
        </a:p>
      </dgm:t>
    </dgm:pt>
    <dgm:pt modelId="{A5955956-7734-4A66-9FC9-0EE6347AF64F}">
      <dgm:prSet/>
      <dgm:spPr/>
      <dgm:t>
        <a:bodyPr/>
        <a:lstStyle/>
        <a:p>
          <a:pPr rtl="0"/>
          <a:r>
            <a:rPr lang="cs-CZ" dirty="0" err="1" smtClean="0"/>
            <a:t>Policy</a:t>
          </a:r>
          <a:r>
            <a:rPr lang="cs-CZ" dirty="0" smtClean="0"/>
            <a:t> </a:t>
          </a:r>
          <a:r>
            <a:rPr lang="cs-CZ" dirty="0" err="1" smtClean="0"/>
            <a:t>related</a:t>
          </a:r>
          <a:r>
            <a:rPr lang="cs-CZ" dirty="0" smtClean="0"/>
            <a:t>;</a:t>
          </a:r>
          <a:endParaRPr lang="cs-CZ" dirty="0"/>
        </a:p>
      </dgm:t>
    </dgm:pt>
    <dgm:pt modelId="{72C81FD9-9FE2-4F09-89E9-0E3FD9E84828}" type="parTrans" cxnId="{CA0E61CC-15C8-4F0D-8CAA-231E5592EC58}">
      <dgm:prSet/>
      <dgm:spPr/>
      <dgm:t>
        <a:bodyPr/>
        <a:lstStyle/>
        <a:p>
          <a:endParaRPr lang="cs-CZ"/>
        </a:p>
      </dgm:t>
    </dgm:pt>
    <dgm:pt modelId="{D79B08F6-6D5C-4669-995E-0058E49EEED5}" type="sibTrans" cxnId="{CA0E61CC-15C8-4F0D-8CAA-231E5592EC58}">
      <dgm:prSet/>
      <dgm:spPr/>
      <dgm:t>
        <a:bodyPr/>
        <a:lstStyle/>
        <a:p>
          <a:endParaRPr lang="cs-CZ"/>
        </a:p>
      </dgm:t>
    </dgm:pt>
    <dgm:pt modelId="{0843A4A3-5DF3-4884-819E-FB56CEE1F88D}">
      <dgm:prSet/>
      <dgm:spPr/>
      <dgm:t>
        <a:bodyPr/>
        <a:lstStyle/>
        <a:p>
          <a:pPr rtl="0"/>
          <a:r>
            <a:rPr lang="en-US" smtClean="0"/>
            <a:t>Reaching the set goals(s), focus on priorities</a:t>
          </a:r>
          <a:r>
            <a:rPr lang="cs-CZ" smtClean="0"/>
            <a:t>;</a:t>
          </a:r>
          <a:endParaRPr lang="cs-CZ"/>
        </a:p>
      </dgm:t>
    </dgm:pt>
    <dgm:pt modelId="{25B45B43-247E-49A3-8D85-0D26C39A5B91}" type="parTrans" cxnId="{EA056B24-22A7-4162-9FB5-3B2DAA54D62E}">
      <dgm:prSet/>
      <dgm:spPr/>
      <dgm:t>
        <a:bodyPr/>
        <a:lstStyle/>
        <a:p>
          <a:endParaRPr lang="cs-CZ"/>
        </a:p>
      </dgm:t>
    </dgm:pt>
    <dgm:pt modelId="{C399A173-50BF-456D-9545-8FBB0606266E}" type="sibTrans" cxnId="{EA056B24-22A7-4162-9FB5-3B2DAA54D62E}">
      <dgm:prSet/>
      <dgm:spPr/>
      <dgm:t>
        <a:bodyPr/>
        <a:lstStyle/>
        <a:p>
          <a:endParaRPr lang="cs-CZ"/>
        </a:p>
      </dgm:t>
    </dgm:pt>
    <dgm:pt modelId="{850AFF93-DB5C-423B-901D-3474D55C6BD0}">
      <dgm:prSet/>
      <dgm:spPr/>
      <dgm:t>
        <a:bodyPr/>
        <a:lstStyle/>
        <a:p>
          <a:pPr rtl="0"/>
          <a:r>
            <a:rPr lang="en-US" smtClean="0"/>
            <a:t>Cost-efficiency</a:t>
          </a:r>
          <a:r>
            <a:rPr lang="cs-CZ" smtClean="0"/>
            <a:t>.</a:t>
          </a:r>
          <a:endParaRPr lang="cs-CZ"/>
        </a:p>
      </dgm:t>
    </dgm:pt>
    <dgm:pt modelId="{7D9B3A90-564C-4600-8792-462F27185C01}" type="parTrans" cxnId="{C64A3CC2-FC79-4638-9363-FC806CC08F79}">
      <dgm:prSet/>
      <dgm:spPr/>
      <dgm:t>
        <a:bodyPr/>
        <a:lstStyle/>
        <a:p>
          <a:endParaRPr lang="cs-CZ"/>
        </a:p>
      </dgm:t>
    </dgm:pt>
    <dgm:pt modelId="{F1C2A808-C552-44BA-B5BC-BC2060784DC2}" type="sibTrans" cxnId="{C64A3CC2-FC79-4638-9363-FC806CC08F79}">
      <dgm:prSet/>
      <dgm:spPr/>
      <dgm:t>
        <a:bodyPr/>
        <a:lstStyle/>
        <a:p>
          <a:endParaRPr lang="cs-CZ"/>
        </a:p>
      </dgm:t>
    </dgm:pt>
    <dgm:pt modelId="{D060A401-028C-41F0-8E7F-34B5C9BAA8B5}">
      <dgm:prSet/>
      <dgm:spPr/>
      <dgm:t>
        <a:bodyPr/>
        <a:lstStyle/>
        <a:p>
          <a:pPr rtl="0"/>
          <a:r>
            <a:rPr lang="en-US" dirty="0" smtClean="0"/>
            <a:t>Retention and </a:t>
          </a:r>
          <a:r>
            <a:rPr lang="cs-CZ" dirty="0" smtClean="0"/>
            <a:t>p</a:t>
          </a:r>
          <a:r>
            <a:rPr lang="en-US" dirty="0" err="1" smtClean="0"/>
            <a:t>ractical</a:t>
          </a:r>
          <a:r>
            <a:rPr lang="en-US" dirty="0" smtClean="0"/>
            <a:t> </a:t>
          </a:r>
          <a:r>
            <a:rPr lang="cs-CZ" dirty="0" smtClean="0"/>
            <a:t>u</a:t>
          </a:r>
          <a:r>
            <a:rPr lang="en-US" dirty="0" smtClean="0"/>
            <a:t>se</a:t>
          </a:r>
          <a:endParaRPr lang="cs-CZ" dirty="0"/>
        </a:p>
      </dgm:t>
    </dgm:pt>
    <dgm:pt modelId="{2DE0CD08-4EA9-45FD-9483-E6ED494B2CAF}" type="parTrans" cxnId="{EAE75D79-D423-4C23-BE72-167B9B696699}">
      <dgm:prSet/>
      <dgm:spPr/>
      <dgm:t>
        <a:bodyPr/>
        <a:lstStyle/>
        <a:p>
          <a:endParaRPr lang="cs-CZ"/>
        </a:p>
      </dgm:t>
    </dgm:pt>
    <dgm:pt modelId="{64D242B8-F464-44C4-8BE8-3F8C916BDE97}" type="sibTrans" cxnId="{EAE75D79-D423-4C23-BE72-167B9B696699}">
      <dgm:prSet/>
      <dgm:spPr/>
      <dgm:t>
        <a:bodyPr/>
        <a:lstStyle/>
        <a:p>
          <a:endParaRPr lang="cs-CZ"/>
        </a:p>
      </dgm:t>
    </dgm:pt>
    <dgm:pt modelId="{ECA8094B-0219-46DF-8D14-603EA0E45D06}">
      <dgm:prSet/>
      <dgm:spPr/>
      <dgm:t>
        <a:bodyPr/>
        <a:lstStyle/>
        <a:p>
          <a:pPr rtl="0"/>
          <a:r>
            <a:rPr lang="cs-CZ" dirty="0" err="1" smtClean="0"/>
            <a:t>Formal</a:t>
          </a:r>
          <a:r>
            <a:rPr lang="cs-CZ" dirty="0" smtClean="0"/>
            <a:t> vs. </a:t>
          </a:r>
          <a:r>
            <a:rPr lang="cs-CZ" dirty="0" err="1" smtClean="0"/>
            <a:t>informal</a:t>
          </a:r>
          <a:r>
            <a:rPr lang="cs-CZ" dirty="0" smtClean="0"/>
            <a:t> </a:t>
          </a:r>
          <a:r>
            <a:rPr lang="cs-CZ" dirty="0" err="1" smtClean="0"/>
            <a:t>learning</a:t>
          </a:r>
          <a:r>
            <a:rPr lang="cs-CZ" dirty="0" smtClean="0"/>
            <a:t>;</a:t>
          </a:r>
          <a:endParaRPr lang="cs-CZ" dirty="0"/>
        </a:p>
      </dgm:t>
    </dgm:pt>
    <dgm:pt modelId="{259FBFFA-2CA8-40A7-84DD-4ACF303832CE}" type="parTrans" cxnId="{6579F0C1-12CB-41C0-9284-4293D06C8CBF}">
      <dgm:prSet/>
      <dgm:spPr/>
      <dgm:t>
        <a:bodyPr/>
        <a:lstStyle/>
        <a:p>
          <a:endParaRPr lang="cs-CZ"/>
        </a:p>
      </dgm:t>
    </dgm:pt>
    <dgm:pt modelId="{3BEE3734-1337-49EB-B6AD-33BD10A685E7}" type="sibTrans" cxnId="{6579F0C1-12CB-41C0-9284-4293D06C8CBF}">
      <dgm:prSet/>
      <dgm:spPr/>
      <dgm:t>
        <a:bodyPr/>
        <a:lstStyle/>
        <a:p>
          <a:endParaRPr lang="cs-CZ"/>
        </a:p>
      </dgm:t>
    </dgm:pt>
    <dgm:pt modelId="{C4555058-271F-4CD6-A765-40467070CDCA}">
      <dgm:prSet/>
      <dgm:spPr/>
      <dgm:t>
        <a:bodyPr/>
        <a:lstStyle/>
        <a:p>
          <a:pPr rtl="0"/>
          <a:r>
            <a:rPr lang="cs-CZ" dirty="0" smtClean="0"/>
            <a:t>(Natural) </a:t>
          </a:r>
          <a:r>
            <a:rPr lang="cs-CZ" dirty="0" err="1" smtClean="0"/>
            <a:t>exposure</a:t>
          </a:r>
          <a:r>
            <a:rPr lang="cs-CZ" dirty="0" smtClean="0"/>
            <a:t> to </a:t>
          </a:r>
          <a:r>
            <a:rPr lang="cs-CZ" dirty="0" err="1" smtClean="0"/>
            <a:t>foreign</a:t>
          </a:r>
          <a:r>
            <a:rPr lang="cs-CZ" dirty="0" smtClean="0"/>
            <a:t> </a:t>
          </a:r>
          <a:r>
            <a:rPr lang="cs-CZ" dirty="0" err="1" smtClean="0"/>
            <a:t>language</a:t>
          </a:r>
          <a:r>
            <a:rPr lang="cs-CZ" dirty="0" smtClean="0"/>
            <a:t> </a:t>
          </a:r>
          <a:r>
            <a:rPr lang="cs-CZ" dirty="0" err="1" smtClean="0"/>
            <a:t>at</a:t>
          </a:r>
          <a:r>
            <a:rPr lang="cs-CZ" dirty="0" smtClean="0"/>
            <a:t> </a:t>
          </a:r>
          <a:r>
            <a:rPr lang="cs-CZ" dirty="0" err="1" smtClean="0"/>
            <a:t>work</a:t>
          </a:r>
          <a:r>
            <a:rPr lang="cs-CZ" dirty="0" smtClean="0"/>
            <a:t>/in </a:t>
          </a:r>
          <a:r>
            <a:rPr lang="cs-CZ" dirty="0" err="1" smtClean="0"/>
            <a:t>normal</a:t>
          </a:r>
          <a:r>
            <a:rPr lang="cs-CZ" dirty="0" smtClean="0"/>
            <a:t> </a:t>
          </a:r>
          <a:r>
            <a:rPr lang="cs-CZ" dirty="0" err="1" smtClean="0"/>
            <a:t>life</a:t>
          </a:r>
          <a:r>
            <a:rPr lang="cs-CZ" dirty="0" smtClean="0"/>
            <a:t>.</a:t>
          </a:r>
          <a:endParaRPr lang="cs-CZ" dirty="0"/>
        </a:p>
      </dgm:t>
    </dgm:pt>
    <dgm:pt modelId="{5FE3AAE0-1624-4A12-A125-A4A1C9E3F978}" type="parTrans" cxnId="{F41014F9-7907-4B1D-B802-FA54ACB41618}">
      <dgm:prSet/>
      <dgm:spPr/>
      <dgm:t>
        <a:bodyPr/>
        <a:lstStyle/>
        <a:p>
          <a:endParaRPr lang="cs-CZ"/>
        </a:p>
      </dgm:t>
    </dgm:pt>
    <dgm:pt modelId="{260521B4-354B-42E6-9475-19E359CC8A77}" type="sibTrans" cxnId="{F41014F9-7907-4B1D-B802-FA54ACB41618}">
      <dgm:prSet/>
      <dgm:spPr/>
      <dgm:t>
        <a:bodyPr/>
        <a:lstStyle/>
        <a:p>
          <a:endParaRPr lang="cs-CZ"/>
        </a:p>
      </dgm:t>
    </dgm:pt>
    <dgm:pt modelId="{9C16A5D8-BB25-4486-A696-1AB4E433D74E}" type="pres">
      <dgm:prSet presAssocID="{736CE94C-0372-4746-BFD9-BD59899485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3EE612-7AD7-4245-BA94-213039164553}" type="pres">
      <dgm:prSet presAssocID="{1D5AAC11-2EE0-463A-8F9C-ABD3920A80C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3FE8D9-0B2C-4D9F-848A-7727F7B57C92}" type="pres">
      <dgm:prSet presAssocID="{1D5AAC11-2EE0-463A-8F9C-ABD3920A80C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44CBDD-65A5-449D-847D-930C41BF8F95}" type="pres">
      <dgm:prSet presAssocID="{B2FF2611-1598-4A7D-AA0E-DE99EA85696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D1939-716B-41B7-A11B-F3D9FE146219}" type="pres">
      <dgm:prSet presAssocID="{B2FF2611-1598-4A7D-AA0E-DE99EA856961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04ACC-148D-4E7D-A9C5-95A7259EA009}" type="pres">
      <dgm:prSet presAssocID="{A9F96B06-82C6-488F-90C1-A00D888929D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BB3292-2C24-4745-9081-DA4A8B65E545}" type="pres">
      <dgm:prSet presAssocID="{A9F96B06-82C6-488F-90C1-A00D888929D1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C6D758-6321-42FB-8C8F-9150A89B9F31}" type="pres">
      <dgm:prSet presAssocID="{D060A401-028C-41F0-8E7F-34B5C9BAA8B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0034B4-B0E4-4275-9A6A-92476E1B998B}" type="pres">
      <dgm:prSet presAssocID="{D060A401-028C-41F0-8E7F-34B5C9BAA8B5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4DA9AE-FE1E-4D31-9E93-8AE260A3E462}" srcId="{736CE94C-0372-4746-BFD9-BD5989948564}" destId="{A9F96B06-82C6-488F-90C1-A00D888929D1}" srcOrd="2" destOrd="0" parTransId="{AC031C6A-92CE-4A81-BF33-4C8C2D9153E6}" sibTransId="{4A762462-E97F-42E7-999D-30CEFEC892D9}"/>
    <dgm:cxn modelId="{F3B410B7-CA1B-4407-82B3-6A8BEC150ED2}" type="presOf" srcId="{736CE94C-0372-4746-BFD9-BD5989948564}" destId="{9C16A5D8-BB25-4486-A696-1AB4E433D74E}" srcOrd="0" destOrd="0" presId="urn:microsoft.com/office/officeart/2005/8/layout/vList2"/>
    <dgm:cxn modelId="{5CC77D41-578A-48E3-B3D2-43BA275EB25A}" type="presOf" srcId="{D060A401-028C-41F0-8E7F-34B5C9BAA8B5}" destId="{09C6D758-6321-42FB-8C8F-9150A89B9F31}" srcOrd="0" destOrd="0" presId="urn:microsoft.com/office/officeart/2005/8/layout/vList2"/>
    <dgm:cxn modelId="{EEA54D9C-9FAC-4153-8CC2-38C65C8BF184}" type="presOf" srcId="{B2FF2611-1598-4A7D-AA0E-DE99EA856961}" destId="{3044CBDD-65A5-449D-847D-930C41BF8F95}" srcOrd="0" destOrd="0" presId="urn:microsoft.com/office/officeart/2005/8/layout/vList2"/>
    <dgm:cxn modelId="{8A352979-E221-4464-956C-2C9F06AFDF0A}" type="presOf" srcId="{A5955956-7734-4A66-9FC9-0EE6347AF64F}" destId="{4DBB3292-2C24-4745-9081-DA4A8B65E545}" srcOrd="0" destOrd="0" presId="urn:microsoft.com/office/officeart/2005/8/layout/vList2"/>
    <dgm:cxn modelId="{A986BCD5-80F4-437E-9B8E-189A6311E90D}" type="presOf" srcId="{0843A4A3-5DF3-4884-819E-FB56CEE1F88D}" destId="{4DBB3292-2C24-4745-9081-DA4A8B65E545}" srcOrd="0" destOrd="1" presId="urn:microsoft.com/office/officeart/2005/8/layout/vList2"/>
    <dgm:cxn modelId="{DC605A93-4300-4098-B876-348A69D60C76}" type="presOf" srcId="{ECA8094B-0219-46DF-8D14-603EA0E45D06}" destId="{190034B4-B0E4-4275-9A6A-92476E1B998B}" srcOrd="0" destOrd="0" presId="urn:microsoft.com/office/officeart/2005/8/layout/vList2"/>
    <dgm:cxn modelId="{81AF4940-A27B-4E7D-B5D1-0FC2A517AD9A}" type="presOf" srcId="{27DE74E7-FCD9-4FBC-8F79-2DFFC042AED5}" destId="{AD3FE8D9-0B2C-4D9F-848A-7727F7B57C92}" srcOrd="0" destOrd="0" presId="urn:microsoft.com/office/officeart/2005/8/layout/vList2"/>
    <dgm:cxn modelId="{8B6BD12C-C0C6-4C90-A12C-D3D90B2279AF}" type="presOf" srcId="{52838C25-38BB-4834-A148-296B885E242E}" destId="{1F3D1939-716B-41B7-A11B-F3D9FE146219}" srcOrd="0" destOrd="0" presId="urn:microsoft.com/office/officeart/2005/8/layout/vList2"/>
    <dgm:cxn modelId="{412F2C34-A141-432D-9A94-F683FB10E580}" srcId="{1D5AAC11-2EE0-463A-8F9C-ABD3920A80C6}" destId="{36A7CE1F-7356-448D-87E7-010362AF97BB}" srcOrd="1" destOrd="0" parTransId="{C5A0EB84-FC9B-4F3A-83D4-39BF081F8B54}" sibTransId="{8DE946FE-3756-4280-934E-EDF2C18A21D6}"/>
    <dgm:cxn modelId="{EAE75D79-D423-4C23-BE72-167B9B696699}" srcId="{736CE94C-0372-4746-BFD9-BD5989948564}" destId="{D060A401-028C-41F0-8E7F-34B5C9BAA8B5}" srcOrd="3" destOrd="0" parTransId="{2DE0CD08-4EA9-45FD-9483-E6ED494B2CAF}" sibTransId="{64D242B8-F464-44C4-8BE8-3F8C916BDE97}"/>
    <dgm:cxn modelId="{985E674E-F0F1-4F96-A370-B46F8CDC64C9}" srcId="{736CE94C-0372-4746-BFD9-BD5989948564}" destId="{1D5AAC11-2EE0-463A-8F9C-ABD3920A80C6}" srcOrd="0" destOrd="0" parTransId="{CE1687CC-7912-4CD7-A81A-AF565CD61AA3}" sibTransId="{F5834384-772A-4083-9B2D-D36E09039DFC}"/>
    <dgm:cxn modelId="{864FA8A9-0B58-4A3E-8921-F2C6C4FB6BA3}" type="presOf" srcId="{850AFF93-DB5C-423B-901D-3474D55C6BD0}" destId="{4DBB3292-2C24-4745-9081-DA4A8B65E545}" srcOrd="0" destOrd="2" presId="urn:microsoft.com/office/officeart/2005/8/layout/vList2"/>
    <dgm:cxn modelId="{4366CA29-8991-43F0-883B-22C50699AE50}" type="presOf" srcId="{1D5AAC11-2EE0-463A-8F9C-ABD3920A80C6}" destId="{993EE612-7AD7-4245-BA94-213039164553}" srcOrd="0" destOrd="0" presId="urn:microsoft.com/office/officeart/2005/8/layout/vList2"/>
    <dgm:cxn modelId="{48229E0B-3E5A-424F-B460-BC8BD69E78F7}" srcId="{736CE94C-0372-4746-BFD9-BD5989948564}" destId="{B2FF2611-1598-4A7D-AA0E-DE99EA856961}" srcOrd="1" destOrd="0" parTransId="{B834AE3E-841B-4E68-85BC-B84AC18AAA09}" sibTransId="{3FDB821C-F57F-4134-8AEB-DCD563B623EA}"/>
    <dgm:cxn modelId="{C64A3CC2-FC79-4638-9363-FC806CC08F79}" srcId="{A9F96B06-82C6-488F-90C1-A00D888929D1}" destId="{850AFF93-DB5C-423B-901D-3474D55C6BD0}" srcOrd="2" destOrd="0" parTransId="{7D9B3A90-564C-4600-8792-462F27185C01}" sibTransId="{F1C2A808-C552-44BA-B5BC-BC2060784DC2}"/>
    <dgm:cxn modelId="{6579F0C1-12CB-41C0-9284-4293D06C8CBF}" srcId="{D060A401-028C-41F0-8E7F-34B5C9BAA8B5}" destId="{ECA8094B-0219-46DF-8D14-603EA0E45D06}" srcOrd="0" destOrd="0" parTransId="{259FBFFA-2CA8-40A7-84DD-4ACF303832CE}" sibTransId="{3BEE3734-1337-49EB-B6AD-33BD10A685E7}"/>
    <dgm:cxn modelId="{EA056B24-22A7-4162-9FB5-3B2DAA54D62E}" srcId="{A9F96B06-82C6-488F-90C1-A00D888929D1}" destId="{0843A4A3-5DF3-4884-819E-FB56CEE1F88D}" srcOrd="1" destOrd="0" parTransId="{25B45B43-247E-49A3-8D85-0D26C39A5B91}" sibTransId="{C399A173-50BF-456D-9545-8FBB0606266E}"/>
    <dgm:cxn modelId="{48C58A37-F8B7-4406-9745-4B5F26F3113B}" type="presOf" srcId="{A9F96B06-82C6-488F-90C1-A00D888929D1}" destId="{08304ACC-148D-4E7D-A9C5-95A7259EA009}" srcOrd="0" destOrd="0" presId="urn:microsoft.com/office/officeart/2005/8/layout/vList2"/>
    <dgm:cxn modelId="{D5E3D0D7-6D71-45CB-BD13-A32E455B57D4}" type="presOf" srcId="{C4555058-271F-4CD6-A765-40467070CDCA}" destId="{190034B4-B0E4-4275-9A6A-92476E1B998B}" srcOrd="0" destOrd="1" presId="urn:microsoft.com/office/officeart/2005/8/layout/vList2"/>
    <dgm:cxn modelId="{BDCB5CE8-35EA-456F-B9A1-D2DD7B1367A6}" type="presOf" srcId="{36A7CE1F-7356-448D-87E7-010362AF97BB}" destId="{AD3FE8D9-0B2C-4D9F-848A-7727F7B57C92}" srcOrd="0" destOrd="1" presId="urn:microsoft.com/office/officeart/2005/8/layout/vList2"/>
    <dgm:cxn modelId="{68D6CAF4-EC37-4497-B0F9-63C09EF3A8B3}" type="presOf" srcId="{1127033C-8225-4D45-91C3-F1156FFE2C80}" destId="{1F3D1939-716B-41B7-A11B-F3D9FE146219}" srcOrd="0" destOrd="1" presId="urn:microsoft.com/office/officeart/2005/8/layout/vList2"/>
    <dgm:cxn modelId="{19DE738C-A987-4918-A03B-8D8D74C8CDFC}" srcId="{1D5AAC11-2EE0-463A-8F9C-ABD3920A80C6}" destId="{27DE74E7-FCD9-4FBC-8F79-2DFFC042AED5}" srcOrd="0" destOrd="0" parTransId="{E6D8C01F-9A09-46B7-ADF4-8F462AC3FB18}" sibTransId="{4A576424-49B8-49FF-9AA4-D4F09DBB60DE}"/>
    <dgm:cxn modelId="{46D7A9CF-C721-47AE-896A-7C6FAE0D0940}" srcId="{B2FF2611-1598-4A7D-AA0E-DE99EA856961}" destId="{52838C25-38BB-4834-A148-296B885E242E}" srcOrd="0" destOrd="0" parTransId="{60CA01D0-56A7-4EE6-B797-57EBCE5A8EC8}" sibTransId="{54EB7421-6DF3-4C0F-B8AE-F85239A975A6}"/>
    <dgm:cxn modelId="{F41014F9-7907-4B1D-B802-FA54ACB41618}" srcId="{D060A401-028C-41F0-8E7F-34B5C9BAA8B5}" destId="{C4555058-271F-4CD6-A765-40467070CDCA}" srcOrd="1" destOrd="0" parTransId="{5FE3AAE0-1624-4A12-A125-A4A1C9E3F978}" sibTransId="{260521B4-354B-42E6-9475-19E359CC8A77}"/>
    <dgm:cxn modelId="{CA0E61CC-15C8-4F0D-8CAA-231E5592EC58}" srcId="{A9F96B06-82C6-488F-90C1-A00D888929D1}" destId="{A5955956-7734-4A66-9FC9-0EE6347AF64F}" srcOrd="0" destOrd="0" parTransId="{72C81FD9-9FE2-4F09-89E9-0E3FD9E84828}" sibTransId="{D79B08F6-6D5C-4669-995E-0058E49EEED5}"/>
    <dgm:cxn modelId="{B3286DC6-2D0E-426C-A4E1-5F89A36366BF}" srcId="{B2FF2611-1598-4A7D-AA0E-DE99EA856961}" destId="{1127033C-8225-4D45-91C3-F1156FFE2C80}" srcOrd="1" destOrd="0" parTransId="{3F3A38ED-BF3B-4CAB-A54D-24D6BFFB208B}" sibTransId="{B932DB6C-41DD-40F7-A571-B0F55DF2B2F7}"/>
    <dgm:cxn modelId="{7F897FB8-347E-4D4B-8FBC-D429CF09914D}" type="presParOf" srcId="{9C16A5D8-BB25-4486-A696-1AB4E433D74E}" destId="{993EE612-7AD7-4245-BA94-213039164553}" srcOrd="0" destOrd="0" presId="urn:microsoft.com/office/officeart/2005/8/layout/vList2"/>
    <dgm:cxn modelId="{EC19210A-8435-49CB-839F-F88EA13F486B}" type="presParOf" srcId="{9C16A5D8-BB25-4486-A696-1AB4E433D74E}" destId="{AD3FE8D9-0B2C-4D9F-848A-7727F7B57C92}" srcOrd="1" destOrd="0" presId="urn:microsoft.com/office/officeart/2005/8/layout/vList2"/>
    <dgm:cxn modelId="{4CC2DADB-DA0F-4F38-A15A-604A6DAFF21E}" type="presParOf" srcId="{9C16A5D8-BB25-4486-A696-1AB4E433D74E}" destId="{3044CBDD-65A5-449D-847D-930C41BF8F95}" srcOrd="2" destOrd="0" presId="urn:microsoft.com/office/officeart/2005/8/layout/vList2"/>
    <dgm:cxn modelId="{8425FC7D-8F67-47D6-87FF-8C3FA9711949}" type="presParOf" srcId="{9C16A5D8-BB25-4486-A696-1AB4E433D74E}" destId="{1F3D1939-716B-41B7-A11B-F3D9FE146219}" srcOrd="3" destOrd="0" presId="urn:microsoft.com/office/officeart/2005/8/layout/vList2"/>
    <dgm:cxn modelId="{AFD1FCC6-11F9-4858-902B-BAA3554B8918}" type="presParOf" srcId="{9C16A5D8-BB25-4486-A696-1AB4E433D74E}" destId="{08304ACC-148D-4E7D-A9C5-95A7259EA009}" srcOrd="4" destOrd="0" presId="urn:microsoft.com/office/officeart/2005/8/layout/vList2"/>
    <dgm:cxn modelId="{F890E54E-9620-4503-A033-84D8E6419F0C}" type="presParOf" srcId="{9C16A5D8-BB25-4486-A696-1AB4E433D74E}" destId="{4DBB3292-2C24-4745-9081-DA4A8B65E545}" srcOrd="5" destOrd="0" presId="urn:microsoft.com/office/officeart/2005/8/layout/vList2"/>
    <dgm:cxn modelId="{A9974503-1155-41CF-AB35-69AFEA474BFD}" type="presParOf" srcId="{9C16A5D8-BB25-4486-A696-1AB4E433D74E}" destId="{09C6D758-6321-42FB-8C8F-9150A89B9F31}" srcOrd="6" destOrd="0" presId="urn:microsoft.com/office/officeart/2005/8/layout/vList2"/>
    <dgm:cxn modelId="{9BB60E58-7BCD-4BB3-81DF-423334030C0B}" type="presParOf" srcId="{9C16A5D8-BB25-4486-A696-1AB4E433D74E}" destId="{190034B4-B0E4-4275-9A6A-92476E1B998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90F7F60-A2F7-4903-963F-39748221C1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6D1CE6-33AD-4370-A614-72C14359FE74}">
      <dgm:prSet/>
      <dgm:spPr/>
      <dgm:t>
        <a:bodyPr/>
        <a:lstStyle/>
        <a:p>
          <a:pPr rtl="0"/>
          <a:r>
            <a:rPr lang="en-US" smtClean="0"/>
            <a:t>Technology Integration</a:t>
          </a:r>
          <a:endParaRPr lang="cs-CZ"/>
        </a:p>
      </dgm:t>
    </dgm:pt>
    <dgm:pt modelId="{3350F8B9-9DB8-4B42-8B75-5ADB61C6FA33}" type="parTrans" cxnId="{2EFC3CE3-FD6A-41F7-B59D-FE00A89A7586}">
      <dgm:prSet/>
      <dgm:spPr/>
      <dgm:t>
        <a:bodyPr/>
        <a:lstStyle/>
        <a:p>
          <a:endParaRPr lang="cs-CZ"/>
        </a:p>
      </dgm:t>
    </dgm:pt>
    <dgm:pt modelId="{B4E18A35-A38C-4778-BB80-17F0BBD7D62A}" type="sibTrans" cxnId="{2EFC3CE3-FD6A-41F7-B59D-FE00A89A7586}">
      <dgm:prSet/>
      <dgm:spPr/>
      <dgm:t>
        <a:bodyPr/>
        <a:lstStyle/>
        <a:p>
          <a:endParaRPr lang="cs-CZ"/>
        </a:p>
      </dgm:t>
    </dgm:pt>
    <dgm:pt modelId="{C965995C-F600-444E-B08D-117AF836E6DF}">
      <dgm:prSet/>
      <dgm:spPr/>
      <dgm:t>
        <a:bodyPr/>
        <a:lstStyle/>
        <a:p>
          <a:pPr rtl="0"/>
          <a:r>
            <a:rPr lang="en-US" smtClean="0"/>
            <a:t>Technology as a tool supporting classroom activities (multimedia, gaming…..);</a:t>
          </a:r>
          <a:endParaRPr lang="cs-CZ"/>
        </a:p>
      </dgm:t>
    </dgm:pt>
    <dgm:pt modelId="{B04176BE-194C-4120-9810-825DD2000105}" type="parTrans" cxnId="{5D5B06D7-AD3D-499C-ACB8-304DCA2E4B70}">
      <dgm:prSet/>
      <dgm:spPr/>
      <dgm:t>
        <a:bodyPr/>
        <a:lstStyle/>
        <a:p>
          <a:endParaRPr lang="cs-CZ"/>
        </a:p>
      </dgm:t>
    </dgm:pt>
    <dgm:pt modelId="{BC89655D-8D7C-47AD-AC6F-A6E217744B7E}" type="sibTrans" cxnId="{5D5B06D7-AD3D-499C-ACB8-304DCA2E4B70}">
      <dgm:prSet/>
      <dgm:spPr/>
      <dgm:t>
        <a:bodyPr/>
        <a:lstStyle/>
        <a:p>
          <a:endParaRPr lang="cs-CZ"/>
        </a:p>
      </dgm:t>
    </dgm:pt>
    <dgm:pt modelId="{ABF9E16A-E781-4F8F-877E-36FEDC847754}">
      <dgm:prSet/>
      <dgm:spPr/>
      <dgm:t>
        <a:bodyPr/>
        <a:lstStyle/>
        <a:p>
          <a:pPr rtl="0"/>
          <a:r>
            <a:rPr lang="en-US" smtClean="0"/>
            <a:t>Technology as a tool enabling for wider spectrum of learning forms;</a:t>
          </a:r>
          <a:endParaRPr lang="cs-CZ"/>
        </a:p>
      </dgm:t>
    </dgm:pt>
    <dgm:pt modelId="{9A4046F1-B924-4610-85A8-387DD8FD446C}" type="parTrans" cxnId="{D9F52FD8-C4AD-49C2-AB8D-926A05C0E6E5}">
      <dgm:prSet/>
      <dgm:spPr/>
      <dgm:t>
        <a:bodyPr/>
        <a:lstStyle/>
        <a:p>
          <a:endParaRPr lang="cs-CZ"/>
        </a:p>
      </dgm:t>
    </dgm:pt>
    <dgm:pt modelId="{3CD81025-48BB-43F9-9575-9A2CCF299B17}" type="sibTrans" cxnId="{D9F52FD8-C4AD-49C2-AB8D-926A05C0E6E5}">
      <dgm:prSet/>
      <dgm:spPr/>
      <dgm:t>
        <a:bodyPr/>
        <a:lstStyle/>
        <a:p>
          <a:endParaRPr lang="cs-CZ"/>
        </a:p>
      </dgm:t>
    </dgm:pt>
    <dgm:pt modelId="{FCB30875-A2AE-415F-8FFF-3F243DCCA2E3}">
      <dgm:prSet/>
      <dgm:spPr/>
      <dgm:t>
        <a:bodyPr/>
        <a:lstStyle/>
        <a:p>
          <a:pPr rtl="0"/>
          <a:r>
            <a:rPr lang="en-US" smtClean="0"/>
            <a:t>Technology as the cause of the degradation of certain communication skills</a:t>
          </a:r>
          <a:r>
            <a:rPr lang="cs-CZ" smtClean="0"/>
            <a:t>.</a:t>
          </a:r>
          <a:endParaRPr lang="cs-CZ"/>
        </a:p>
      </dgm:t>
    </dgm:pt>
    <dgm:pt modelId="{2DB72878-A042-44B9-8E3F-44628F5D8464}" type="parTrans" cxnId="{82B9EC24-E103-4D0F-BEFF-23E07A452EE9}">
      <dgm:prSet/>
      <dgm:spPr/>
      <dgm:t>
        <a:bodyPr/>
        <a:lstStyle/>
        <a:p>
          <a:endParaRPr lang="cs-CZ"/>
        </a:p>
      </dgm:t>
    </dgm:pt>
    <dgm:pt modelId="{7ED5035B-1A81-4F16-AC4F-D5D082DF2B0B}" type="sibTrans" cxnId="{82B9EC24-E103-4D0F-BEFF-23E07A452EE9}">
      <dgm:prSet/>
      <dgm:spPr/>
      <dgm:t>
        <a:bodyPr/>
        <a:lstStyle/>
        <a:p>
          <a:endParaRPr lang="cs-CZ"/>
        </a:p>
      </dgm:t>
    </dgm:pt>
    <dgm:pt modelId="{9FA6C7EB-13A7-43A6-B08C-8AE18585FCD1}">
      <dgm:prSet/>
      <dgm:spPr/>
      <dgm:t>
        <a:bodyPr/>
        <a:lstStyle/>
        <a:p>
          <a:pPr rtl="0"/>
          <a:r>
            <a:rPr lang="en-US" smtClean="0"/>
            <a:t>Educators recruitment and retention</a:t>
          </a:r>
          <a:endParaRPr lang="cs-CZ"/>
        </a:p>
      </dgm:t>
    </dgm:pt>
    <dgm:pt modelId="{6BBA7AD5-6A77-44E2-AE12-CF41894318B9}" type="parTrans" cxnId="{1CBCB0D6-5AEE-4599-82F9-C15CC803FBA4}">
      <dgm:prSet/>
      <dgm:spPr/>
      <dgm:t>
        <a:bodyPr/>
        <a:lstStyle/>
        <a:p>
          <a:endParaRPr lang="cs-CZ"/>
        </a:p>
      </dgm:t>
    </dgm:pt>
    <dgm:pt modelId="{337FC12B-D925-4B6E-8487-7351760A92EE}" type="sibTrans" cxnId="{1CBCB0D6-5AEE-4599-82F9-C15CC803FBA4}">
      <dgm:prSet/>
      <dgm:spPr/>
      <dgm:t>
        <a:bodyPr/>
        <a:lstStyle/>
        <a:p>
          <a:endParaRPr lang="cs-CZ"/>
        </a:p>
      </dgm:t>
    </dgm:pt>
    <dgm:pt modelId="{8F229BF7-96F0-4AEF-A6F0-78B42BD47B58}">
      <dgm:prSet/>
      <dgm:spPr/>
      <dgm:t>
        <a:bodyPr/>
        <a:lstStyle/>
        <a:p>
          <a:pPr rtl="0"/>
          <a:r>
            <a:rPr lang="en-US" smtClean="0"/>
            <a:t>Compensation and situation in labor market</a:t>
          </a:r>
          <a:r>
            <a:rPr lang="cs-CZ" smtClean="0"/>
            <a:t>;</a:t>
          </a:r>
          <a:endParaRPr lang="cs-CZ"/>
        </a:p>
      </dgm:t>
    </dgm:pt>
    <dgm:pt modelId="{693BFC13-6DF5-4B62-8CE3-007BAA0E7A0B}" type="parTrans" cxnId="{669C187D-5CE8-477E-8728-DD861A40E752}">
      <dgm:prSet/>
      <dgm:spPr/>
      <dgm:t>
        <a:bodyPr/>
        <a:lstStyle/>
        <a:p>
          <a:endParaRPr lang="cs-CZ"/>
        </a:p>
      </dgm:t>
    </dgm:pt>
    <dgm:pt modelId="{28184AC4-43A4-4EE5-A58F-D407532944BC}" type="sibTrans" cxnId="{669C187D-5CE8-477E-8728-DD861A40E752}">
      <dgm:prSet/>
      <dgm:spPr/>
      <dgm:t>
        <a:bodyPr/>
        <a:lstStyle/>
        <a:p>
          <a:endParaRPr lang="cs-CZ"/>
        </a:p>
      </dgm:t>
    </dgm:pt>
    <dgm:pt modelId="{887FCEAA-036B-4E24-8F6B-62628102828B}">
      <dgm:prSet/>
      <dgm:spPr/>
      <dgm:t>
        <a:bodyPr/>
        <a:lstStyle/>
        <a:p>
          <a:pPr rtl="0"/>
          <a:r>
            <a:rPr lang="en-US" smtClean="0"/>
            <a:t>Personal development opportunities and leadership style</a:t>
          </a:r>
          <a:r>
            <a:rPr lang="cs-CZ" smtClean="0"/>
            <a:t>;</a:t>
          </a:r>
          <a:endParaRPr lang="cs-CZ"/>
        </a:p>
      </dgm:t>
    </dgm:pt>
    <dgm:pt modelId="{CA6BB90D-6440-406C-A0C0-87065CD7BEA4}" type="parTrans" cxnId="{C2EDD871-B264-4889-B7AE-CA0D42B1FCA4}">
      <dgm:prSet/>
      <dgm:spPr/>
      <dgm:t>
        <a:bodyPr/>
        <a:lstStyle/>
        <a:p>
          <a:endParaRPr lang="cs-CZ"/>
        </a:p>
      </dgm:t>
    </dgm:pt>
    <dgm:pt modelId="{B63293B3-22E4-4439-823C-50B9618C3454}" type="sibTrans" cxnId="{C2EDD871-B264-4889-B7AE-CA0D42B1FCA4}">
      <dgm:prSet/>
      <dgm:spPr/>
      <dgm:t>
        <a:bodyPr/>
        <a:lstStyle/>
        <a:p>
          <a:endParaRPr lang="cs-CZ"/>
        </a:p>
      </dgm:t>
    </dgm:pt>
    <dgm:pt modelId="{44DA826A-753A-467A-BBB5-50B15F6BB4F4}">
      <dgm:prSet/>
      <dgm:spPr/>
      <dgm:t>
        <a:bodyPr/>
        <a:lstStyle/>
        <a:p>
          <a:pPr rtl="0"/>
          <a:r>
            <a:rPr lang="en-US" smtClean="0"/>
            <a:t>Work-life balance</a:t>
          </a:r>
          <a:r>
            <a:rPr lang="cs-CZ" smtClean="0"/>
            <a:t>.</a:t>
          </a:r>
          <a:endParaRPr lang="cs-CZ"/>
        </a:p>
      </dgm:t>
    </dgm:pt>
    <dgm:pt modelId="{92684182-AE6E-4C3D-A451-1478161819E1}" type="parTrans" cxnId="{CF2BA86E-A404-4F54-A2A1-0C4CD563FDD8}">
      <dgm:prSet/>
      <dgm:spPr/>
      <dgm:t>
        <a:bodyPr/>
        <a:lstStyle/>
        <a:p>
          <a:endParaRPr lang="cs-CZ"/>
        </a:p>
      </dgm:t>
    </dgm:pt>
    <dgm:pt modelId="{0D5D0037-2743-43F9-ACF8-677D1470095C}" type="sibTrans" cxnId="{CF2BA86E-A404-4F54-A2A1-0C4CD563FDD8}">
      <dgm:prSet/>
      <dgm:spPr/>
      <dgm:t>
        <a:bodyPr/>
        <a:lstStyle/>
        <a:p>
          <a:endParaRPr lang="cs-CZ"/>
        </a:p>
      </dgm:t>
    </dgm:pt>
    <dgm:pt modelId="{DF2D2E3B-C8B5-4264-9B5D-C244A7348542}">
      <dgm:prSet/>
      <dgm:spPr/>
      <dgm:t>
        <a:bodyPr/>
        <a:lstStyle/>
        <a:p>
          <a:pPr rtl="0"/>
          <a:r>
            <a:rPr lang="en-US" smtClean="0"/>
            <a:t>Learners diversity</a:t>
          </a:r>
          <a:endParaRPr lang="cs-CZ"/>
        </a:p>
      </dgm:t>
    </dgm:pt>
    <dgm:pt modelId="{1D4551ED-E5E2-4BC7-B8EE-724635C33E39}" type="parTrans" cxnId="{D819CAE6-EBB9-46BC-B261-7DB927D57B7E}">
      <dgm:prSet/>
      <dgm:spPr/>
      <dgm:t>
        <a:bodyPr/>
        <a:lstStyle/>
        <a:p>
          <a:endParaRPr lang="cs-CZ"/>
        </a:p>
      </dgm:t>
    </dgm:pt>
    <dgm:pt modelId="{83806C8C-255F-40A3-9F01-0A06534A18DB}" type="sibTrans" cxnId="{D819CAE6-EBB9-46BC-B261-7DB927D57B7E}">
      <dgm:prSet/>
      <dgm:spPr/>
      <dgm:t>
        <a:bodyPr/>
        <a:lstStyle/>
        <a:p>
          <a:endParaRPr lang="cs-CZ"/>
        </a:p>
      </dgm:t>
    </dgm:pt>
    <dgm:pt modelId="{54B0999A-CBB2-46B2-909D-6BC843475936}">
      <dgm:prSet/>
      <dgm:spPr/>
      <dgm:t>
        <a:bodyPr/>
        <a:lstStyle/>
        <a:p>
          <a:pPr rtl="0"/>
          <a:r>
            <a:rPr lang="en-US" smtClean="0"/>
            <a:t>Different generation groups;</a:t>
          </a:r>
          <a:endParaRPr lang="cs-CZ"/>
        </a:p>
      </dgm:t>
    </dgm:pt>
    <dgm:pt modelId="{659C92B6-D012-4AFD-B71F-083960B8CD9C}" type="parTrans" cxnId="{0AB5BFA2-BAF3-4112-AC08-FFACAE84976A}">
      <dgm:prSet/>
      <dgm:spPr/>
      <dgm:t>
        <a:bodyPr/>
        <a:lstStyle/>
        <a:p>
          <a:endParaRPr lang="cs-CZ"/>
        </a:p>
      </dgm:t>
    </dgm:pt>
    <dgm:pt modelId="{CB680F8E-462F-4535-AADC-FD3B6B76A9ED}" type="sibTrans" cxnId="{0AB5BFA2-BAF3-4112-AC08-FFACAE84976A}">
      <dgm:prSet/>
      <dgm:spPr/>
      <dgm:t>
        <a:bodyPr/>
        <a:lstStyle/>
        <a:p>
          <a:endParaRPr lang="cs-CZ"/>
        </a:p>
      </dgm:t>
    </dgm:pt>
    <dgm:pt modelId="{DFB393FA-8AA7-4E4F-9A14-2623039C17E5}">
      <dgm:prSet/>
      <dgm:spPr/>
      <dgm:t>
        <a:bodyPr/>
        <a:lstStyle/>
        <a:p>
          <a:pPr rtl="0"/>
          <a:r>
            <a:rPr lang="en-US" smtClean="0"/>
            <a:t>Different previous education levels;</a:t>
          </a:r>
          <a:endParaRPr lang="cs-CZ"/>
        </a:p>
      </dgm:t>
    </dgm:pt>
    <dgm:pt modelId="{E4CE9E40-C652-4A81-8153-211D9BD39591}" type="parTrans" cxnId="{9A13D6A8-871B-4C9A-953A-D8EB4C44E016}">
      <dgm:prSet/>
      <dgm:spPr/>
      <dgm:t>
        <a:bodyPr/>
        <a:lstStyle/>
        <a:p>
          <a:endParaRPr lang="cs-CZ"/>
        </a:p>
      </dgm:t>
    </dgm:pt>
    <dgm:pt modelId="{37EB6258-3FCA-4934-BB7F-D154BDE96C22}" type="sibTrans" cxnId="{9A13D6A8-871B-4C9A-953A-D8EB4C44E016}">
      <dgm:prSet/>
      <dgm:spPr/>
      <dgm:t>
        <a:bodyPr/>
        <a:lstStyle/>
        <a:p>
          <a:endParaRPr lang="cs-CZ"/>
        </a:p>
      </dgm:t>
    </dgm:pt>
    <dgm:pt modelId="{031AE9FF-E6D1-4CDD-B7C0-D86A225FFD6B}">
      <dgm:prSet/>
      <dgm:spPr/>
      <dgm:t>
        <a:bodyPr/>
        <a:lstStyle/>
        <a:p>
          <a:pPr rtl="0"/>
          <a:r>
            <a:rPr lang="en-US" smtClean="0"/>
            <a:t>Different military experience, ranks;</a:t>
          </a:r>
          <a:endParaRPr lang="cs-CZ"/>
        </a:p>
      </dgm:t>
    </dgm:pt>
    <dgm:pt modelId="{1BB1D60B-FE6E-4306-AD16-3F518C1CF589}" type="parTrans" cxnId="{02B49AD9-FADA-4F2B-BBA7-856AA74D8606}">
      <dgm:prSet/>
      <dgm:spPr/>
      <dgm:t>
        <a:bodyPr/>
        <a:lstStyle/>
        <a:p>
          <a:endParaRPr lang="cs-CZ"/>
        </a:p>
      </dgm:t>
    </dgm:pt>
    <dgm:pt modelId="{C6E59A3B-B731-4330-B6DE-F4737277E55E}" type="sibTrans" cxnId="{02B49AD9-FADA-4F2B-BBA7-856AA74D8606}">
      <dgm:prSet/>
      <dgm:spPr/>
      <dgm:t>
        <a:bodyPr/>
        <a:lstStyle/>
        <a:p>
          <a:endParaRPr lang="cs-CZ"/>
        </a:p>
      </dgm:t>
    </dgm:pt>
    <dgm:pt modelId="{45663BD9-39F1-475E-AD55-DEEEB23C4AC6}">
      <dgm:prSet/>
      <dgm:spPr/>
      <dgm:t>
        <a:bodyPr/>
        <a:lstStyle/>
        <a:p>
          <a:pPr rtl="0"/>
          <a:r>
            <a:rPr lang="en-US" smtClean="0"/>
            <a:t>Growing differentiation of quality among high schools and partially also universities</a:t>
          </a:r>
          <a:r>
            <a:rPr lang="cs-CZ" smtClean="0"/>
            <a:t>.</a:t>
          </a:r>
          <a:endParaRPr lang="cs-CZ"/>
        </a:p>
      </dgm:t>
    </dgm:pt>
    <dgm:pt modelId="{594620D4-0699-467B-9DA0-D4CDC1B8C6A4}" type="parTrans" cxnId="{922C217B-E373-4F87-AB64-9FF62932DFBE}">
      <dgm:prSet/>
      <dgm:spPr/>
      <dgm:t>
        <a:bodyPr/>
        <a:lstStyle/>
        <a:p>
          <a:endParaRPr lang="cs-CZ"/>
        </a:p>
      </dgm:t>
    </dgm:pt>
    <dgm:pt modelId="{BEFC1DF4-D753-49B4-83C4-DBE21CFCCD21}" type="sibTrans" cxnId="{922C217B-E373-4F87-AB64-9FF62932DFBE}">
      <dgm:prSet/>
      <dgm:spPr/>
      <dgm:t>
        <a:bodyPr/>
        <a:lstStyle/>
        <a:p>
          <a:endParaRPr lang="cs-CZ"/>
        </a:p>
      </dgm:t>
    </dgm:pt>
    <dgm:pt modelId="{0202D906-0D11-4FE1-9D4E-649168415380}">
      <dgm:prSet/>
      <dgm:spPr/>
      <dgm:t>
        <a:bodyPr/>
        <a:lstStyle/>
        <a:p>
          <a:pPr rtl="0"/>
          <a:r>
            <a:rPr lang="en-US" smtClean="0"/>
            <a:t>Funds (resources)</a:t>
          </a:r>
          <a:endParaRPr lang="cs-CZ"/>
        </a:p>
      </dgm:t>
    </dgm:pt>
    <dgm:pt modelId="{D601BF02-D72B-4355-AA76-CC92C911C5AB}" type="parTrans" cxnId="{C1A85D24-CC28-40A4-A845-AFC17A6DDA2E}">
      <dgm:prSet/>
      <dgm:spPr/>
      <dgm:t>
        <a:bodyPr/>
        <a:lstStyle/>
        <a:p>
          <a:endParaRPr lang="cs-CZ"/>
        </a:p>
      </dgm:t>
    </dgm:pt>
    <dgm:pt modelId="{B19159DF-C471-4D2A-A6CB-70574BEDFFC0}" type="sibTrans" cxnId="{C1A85D24-CC28-40A4-A845-AFC17A6DDA2E}">
      <dgm:prSet/>
      <dgm:spPr/>
      <dgm:t>
        <a:bodyPr/>
        <a:lstStyle/>
        <a:p>
          <a:endParaRPr lang="cs-CZ"/>
        </a:p>
      </dgm:t>
    </dgm:pt>
    <dgm:pt modelId="{CEAD0332-5986-4CC7-9AE1-FD10C4BC538B}">
      <dgm:prSet/>
      <dgm:spPr/>
      <dgm:t>
        <a:bodyPr/>
        <a:lstStyle/>
        <a:p>
          <a:pPr rtl="0"/>
          <a:r>
            <a:rPr lang="en-US" smtClean="0"/>
            <a:t>Policy related, effectiveness related</a:t>
          </a:r>
          <a:r>
            <a:rPr lang="cs-CZ" smtClean="0"/>
            <a:t>;</a:t>
          </a:r>
          <a:endParaRPr lang="cs-CZ"/>
        </a:p>
      </dgm:t>
    </dgm:pt>
    <dgm:pt modelId="{6A3B18D1-9134-4AA5-972A-5A534305E10B}" type="parTrans" cxnId="{FD00BCF6-C28C-4E07-BEFD-1CCD513B617A}">
      <dgm:prSet/>
      <dgm:spPr/>
      <dgm:t>
        <a:bodyPr/>
        <a:lstStyle/>
        <a:p>
          <a:endParaRPr lang="cs-CZ"/>
        </a:p>
      </dgm:t>
    </dgm:pt>
    <dgm:pt modelId="{1D820234-D970-4B0D-BAF5-8AB22BFDB255}" type="sibTrans" cxnId="{FD00BCF6-C28C-4E07-BEFD-1CCD513B617A}">
      <dgm:prSet/>
      <dgm:spPr/>
      <dgm:t>
        <a:bodyPr/>
        <a:lstStyle/>
        <a:p>
          <a:endParaRPr lang="cs-CZ"/>
        </a:p>
      </dgm:t>
    </dgm:pt>
    <dgm:pt modelId="{A67739B5-FD06-4894-AFDF-A2776C522744}">
      <dgm:prSet/>
      <dgm:spPr/>
      <dgm:t>
        <a:bodyPr/>
        <a:lstStyle/>
        <a:p>
          <a:pPr rtl="0"/>
          <a:r>
            <a:rPr lang="en-US" smtClean="0"/>
            <a:t>Language competence and language education taken for granted and not costly.</a:t>
          </a:r>
          <a:endParaRPr lang="cs-CZ"/>
        </a:p>
      </dgm:t>
    </dgm:pt>
    <dgm:pt modelId="{614E165C-F603-4550-813C-BA5206F54ECA}" type="parTrans" cxnId="{EC60E9B4-BFDA-4C09-8C93-F5B5C157BA6A}">
      <dgm:prSet/>
      <dgm:spPr/>
      <dgm:t>
        <a:bodyPr/>
        <a:lstStyle/>
        <a:p>
          <a:endParaRPr lang="cs-CZ"/>
        </a:p>
      </dgm:t>
    </dgm:pt>
    <dgm:pt modelId="{7187F5DC-548B-47D8-9C55-7D2E613019A4}" type="sibTrans" cxnId="{EC60E9B4-BFDA-4C09-8C93-F5B5C157BA6A}">
      <dgm:prSet/>
      <dgm:spPr/>
      <dgm:t>
        <a:bodyPr/>
        <a:lstStyle/>
        <a:p>
          <a:endParaRPr lang="cs-CZ"/>
        </a:p>
      </dgm:t>
    </dgm:pt>
    <dgm:pt modelId="{405D3965-7224-450D-B7A3-213FF29B35A9}" type="pres">
      <dgm:prSet presAssocID="{190F7F60-A2F7-4903-963F-39748221C1C6}" presName="linear" presStyleCnt="0">
        <dgm:presLayoutVars>
          <dgm:animLvl val="lvl"/>
          <dgm:resizeHandles val="exact"/>
        </dgm:presLayoutVars>
      </dgm:prSet>
      <dgm:spPr/>
    </dgm:pt>
    <dgm:pt modelId="{3AD2F825-D9D4-4897-9A44-EE283260FD52}" type="pres">
      <dgm:prSet presAssocID="{206D1CE6-33AD-4370-A614-72C14359FE7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3830F38-F894-4749-94C3-9E25CA7BDEDC}" type="pres">
      <dgm:prSet presAssocID="{206D1CE6-33AD-4370-A614-72C14359FE74}" presName="childText" presStyleLbl="revTx" presStyleIdx="0" presStyleCnt="4">
        <dgm:presLayoutVars>
          <dgm:bulletEnabled val="1"/>
        </dgm:presLayoutVars>
      </dgm:prSet>
      <dgm:spPr/>
    </dgm:pt>
    <dgm:pt modelId="{8247CFDA-841A-48A0-8C79-A025EC698C0A}" type="pres">
      <dgm:prSet presAssocID="{9FA6C7EB-13A7-43A6-B08C-8AE18585FC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4D76C10-D2DB-4620-B734-84145B033B79}" type="pres">
      <dgm:prSet presAssocID="{9FA6C7EB-13A7-43A6-B08C-8AE18585FCD1}" presName="childText" presStyleLbl="revTx" presStyleIdx="1" presStyleCnt="4">
        <dgm:presLayoutVars>
          <dgm:bulletEnabled val="1"/>
        </dgm:presLayoutVars>
      </dgm:prSet>
      <dgm:spPr/>
    </dgm:pt>
    <dgm:pt modelId="{24BD6C6E-5250-4A2C-9E2A-2268A91E1298}" type="pres">
      <dgm:prSet presAssocID="{DF2D2E3B-C8B5-4264-9B5D-C244A734854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1E6B8CB-B2CE-4451-AD71-5D72AAC6168E}" type="pres">
      <dgm:prSet presAssocID="{DF2D2E3B-C8B5-4264-9B5D-C244A7348542}" presName="childText" presStyleLbl="revTx" presStyleIdx="2" presStyleCnt="4">
        <dgm:presLayoutVars>
          <dgm:bulletEnabled val="1"/>
        </dgm:presLayoutVars>
      </dgm:prSet>
      <dgm:spPr/>
    </dgm:pt>
    <dgm:pt modelId="{A138445B-C7C4-4BF4-A5B4-4945A8634C3E}" type="pres">
      <dgm:prSet presAssocID="{0202D906-0D11-4FE1-9D4E-64916841538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ED026C2-7870-4CFE-A8FD-3384B66B8FAB}" type="pres">
      <dgm:prSet presAssocID="{0202D906-0D11-4FE1-9D4E-64916841538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1CBCB0D6-5AEE-4599-82F9-C15CC803FBA4}" srcId="{190F7F60-A2F7-4903-963F-39748221C1C6}" destId="{9FA6C7EB-13A7-43A6-B08C-8AE18585FCD1}" srcOrd="1" destOrd="0" parTransId="{6BBA7AD5-6A77-44E2-AE12-CF41894318B9}" sibTransId="{337FC12B-D925-4B6E-8487-7351760A92EE}"/>
    <dgm:cxn modelId="{9A13D6A8-871B-4C9A-953A-D8EB4C44E016}" srcId="{DF2D2E3B-C8B5-4264-9B5D-C244A7348542}" destId="{DFB393FA-8AA7-4E4F-9A14-2623039C17E5}" srcOrd="1" destOrd="0" parTransId="{E4CE9E40-C652-4A81-8153-211D9BD39591}" sibTransId="{37EB6258-3FCA-4934-BB7F-D154BDE96C22}"/>
    <dgm:cxn modelId="{D819CAE6-EBB9-46BC-B261-7DB927D57B7E}" srcId="{190F7F60-A2F7-4903-963F-39748221C1C6}" destId="{DF2D2E3B-C8B5-4264-9B5D-C244A7348542}" srcOrd="2" destOrd="0" parTransId="{1D4551ED-E5E2-4BC7-B8EE-724635C33E39}" sibTransId="{83806C8C-255F-40A3-9F01-0A06534A18DB}"/>
    <dgm:cxn modelId="{716D8CEE-B810-455D-B61D-058F35135C13}" type="presOf" srcId="{54B0999A-CBB2-46B2-909D-6BC843475936}" destId="{F1E6B8CB-B2CE-4451-AD71-5D72AAC6168E}" srcOrd="0" destOrd="0" presId="urn:microsoft.com/office/officeart/2005/8/layout/vList2"/>
    <dgm:cxn modelId="{505E95B6-95DF-4062-8002-F86FBA3AC5FD}" type="presOf" srcId="{44DA826A-753A-467A-BBB5-50B15F6BB4F4}" destId="{A4D76C10-D2DB-4620-B734-84145B033B79}" srcOrd="0" destOrd="2" presId="urn:microsoft.com/office/officeart/2005/8/layout/vList2"/>
    <dgm:cxn modelId="{C1A85D24-CC28-40A4-A845-AFC17A6DDA2E}" srcId="{190F7F60-A2F7-4903-963F-39748221C1C6}" destId="{0202D906-0D11-4FE1-9D4E-649168415380}" srcOrd="3" destOrd="0" parTransId="{D601BF02-D72B-4355-AA76-CC92C911C5AB}" sibTransId="{B19159DF-C471-4D2A-A6CB-70574BEDFFC0}"/>
    <dgm:cxn modelId="{CF2BA86E-A404-4F54-A2A1-0C4CD563FDD8}" srcId="{9FA6C7EB-13A7-43A6-B08C-8AE18585FCD1}" destId="{44DA826A-753A-467A-BBB5-50B15F6BB4F4}" srcOrd="2" destOrd="0" parTransId="{92684182-AE6E-4C3D-A451-1478161819E1}" sibTransId="{0D5D0037-2743-43F9-ACF8-677D1470095C}"/>
    <dgm:cxn modelId="{922C217B-E373-4F87-AB64-9FF62932DFBE}" srcId="{DF2D2E3B-C8B5-4264-9B5D-C244A7348542}" destId="{45663BD9-39F1-475E-AD55-DEEEB23C4AC6}" srcOrd="3" destOrd="0" parTransId="{594620D4-0699-467B-9DA0-D4CDC1B8C6A4}" sibTransId="{BEFC1DF4-D753-49B4-83C4-DBE21CFCCD21}"/>
    <dgm:cxn modelId="{02B49AD9-FADA-4F2B-BBA7-856AA74D8606}" srcId="{DF2D2E3B-C8B5-4264-9B5D-C244A7348542}" destId="{031AE9FF-E6D1-4CDD-B7C0-D86A225FFD6B}" srcOrd="2" destOrd="0" parTransId="{1BB1D60B-FE6E-4306-AD16-3F518C1CF589}" sibTransId="{C6E59A3B-B731-4330-B6DE-F4737277E55E}"/>
    <dgm:cxn modelId="{D9F52FD8-C4AD-49C2-AB8D-926A05C0E6E5}" srcId="{206D1CE6-33AD-4370-A614-72C14359FE74}" destId="{ABF9E16A-E781-4F8F-877E-36FEDC847754}" srcOrd="1" destOrd="0" parTransId="{9A4046F1-B924-4610-85A8-387DD8FD446C}" sibTransId="{3CD81025-48BB-43F9-9575-9A2CCF299B17}"/>
    <dgm:cxn modelId="{80597FF6-E4EF-423D-8A2D-ECC2920BC7B4}" type="presOf" srcId="{C965995C-F600-444E-B08D-117AF836E6DF}" destId="{03830F38-F894-4749-94C3-9E25CA7BDEDC}" srcOrd="0" destOrd="0" presId="urn:microsoft.com/office/officeart/2005/8/layout/vList2"/>
    <dgm:cxn modelId="{36224EF9-7F3C-4EFA-A79A-983B55535C67}" type="presOf" srcId="{9FA6C7EB-13A7-43A6-B08C-8AE18585FCD1}" destId="{8247CFDA-841A-48A0-8C79-A025EC698C0A}" srcOrd="0" destOrd="0" presId="urn:microsoft.com/office/officeart/2005/8/layout/vList2"/>
    <dgm:cxn modelId="{669C187D-5CE8-477E-8728-DD861A40E752}" srcId="{9FA6C7EB-13A7-43A6-B08C-8AE18585FCD1}" destId="{8F229BF7-96F0-4AEF-A6F0-78B42BD47B58}" srcOrd="0" destOrd="0" parTransId="{693BFC13-6DF5-4B62-8CE3-007BAA0E7A0B}" sibTransId="{28184AC4-43A4-4EE5-A58F-D407532944BC}"/>
    <dgm:cxn modelId="{AA5B11E4-F01B-4AA2-A804-9A8FE15D76E6}" type="presOf" srcId="{DFB393FA-8AA7-4E4F-9A14-2623039C17E5}" destId="{F1E6B8CB-B2CE-4451-AD71-5D72AAC6168E}" srcOrd="0" destOrd="1" presId="urn:microsoft.com/office/officeart/2005/8/layout/vList2"/>
    <dgm:cxn modelId="{2EFC3CE3-FD6A-41F7-B59D-FE00A89A7586}" srcId="{190F7F60-A2F7-4903-963F-39748221C1C6}" destId="{206D1CE6-33AD-4370-A614-72C14359FE74}" srcOrd="0" destOrd="0" parTransId="{3350F8B9-9DB8-4B42-8B75-5ADB61C6FA33}" sibTransId="{B4E18A35-A38C-4778-BB80-17F0BBD7D62A}"/>
    <dgm:cxn modelId="{8A1C5FD1-7051-4CE9-8C83-97C93E195C65}" type="presOf" srcId="{DF2D2E3B-C8B5-4264-9B5D-C244A7348542}" destId="{24BD6C6E-5250-4A2C-9E2A-2268A91E1298}" srcOrd="0" destOrd="0" presId="urn:microsoft.com/office/officeart/2005/8/layout/vList2"/>
    <dgm:cxn modelId="{EC60E9B4-BFDA-4C09-8C93-F5B5C157BA6A}" srcId="{0202D906-0D11-4FE1-9D4E-649168415380}" destId="{A67739B5-FD06-4894-AFDF-A2776C522744}" srcOrd="1" destOrd="0" parTransId="{614E165C-F603-4550-813C-BA5206F54ECA}" sibTransId="{7187F5DC-548B-47D8-9C55-7D2E613019A4}"/>
    <dgm:cxn modelId="{B4BDFD03-39BE-4EF7-898C-148B0FE46068}" type="presOf" srcId="{031AE9FF-E6D1-4CDD-B7C0-D86A225FFD6B}" destId="{F1E6B8CB-B2CE-4451-AD71-5D72AAC6168E}" srcOrd="0" destOrd="2" presId="urn:microsoft.com/office/officeart/2005/8/layout/vList2"/>
    <dgm:cxn modelId="{79DAEDA2-754D-4E8C-8FB5-5547DBAF5EC2}" type="presOf" srcId="{190F7F60-A2F7-4903-963F-39748221C1C6}" destId="{405D3965-7224-450D-B7A3-213FF29B35A9}" srcOrd="0" destOrd="0" presId="urn:microsoft.com/office/officeart/2005/8/layout/vList2"/>
    <dgm:cxn modelId="{C2EDD871-B264-4889-B7AE-CA0D42B1FCA4}" srcId="{9FA6C7EB-13A7-43A6-B08C-8AE18585FCD1}" destId="{887FCEAA-036B-4E24-8F6B-62628102828B}" srcOrd="1" destOrd="0" parTransId="{CA6BB90D-6440-406C-A0C0-87065CD7BEA4}" sibTransId="{B63293B3-22E4-4439-823C-50B9618C3454}"/>
    <dgm:cxn modelId="{C8C4E509-083A-4044-8DBA-BEF77B5C6C76}" type="presOf" srcId="{8F229BF7-96F0-4AEF-A6F0-78B42BD47B58}" destId="{A4D76C10-D2DB-4620-B734-84145B033B79}" srcOrd="0" destOrd="0" presId="urn:microsoft.com/office/officeart/2005/8/layout/vList2"/>
    <dgm:cxn modelId="{1D9421CF-5945-4A57-840D-B46EB0A7184F}" type="presOf" srcId="{45663BD9-39F1-475E-AD55-DEEEB23C4AC6}" destId="{F1E6B8CB-B2CE-4451-AD71-5D72AAC6168E}" srcOrd="0" destOrd="3" presId="urn:microsoft.com/office/officeart/2005/8/layout/vList2"/>
    <dgm:cxn modelId="{B6827C34-3F82-41B9-90E5-A4BD643F723B}" type="presOf" srcId="{887FCEAA-036B-4E24-8F6B-62628102828B}" destId="{A4D76C10-D2DB-4620-B734-84145B033B79}" srcOrd="0" destOrd="1" presId="urn:microsoft.com/office/officeart/2005/8/layout/vList2"/>
    <dgm:cxn modelId="{24B04307-FFA3-4B67-99C8-A0AA806A0529}" type="presOf" srcId="{A67739B5-FD06-4894-AFDF-A2776C522744}" destId="{2ED026C2-7870-4CFE-A8FD-3384B66B8FAB}" srcOrd="0" destOrd="1" presId="urn:microsoft.com/office/officeart/2005/8/layout/vList2"/>
    <dgm:cxn modelId="{E543746D-1F8E-4A88-B38A-DCF313372594}" type="presOf" srcId="{206D1CE6-33AD-4370-A614-72C14359FE74}" destId="{3AD2F825-D9D4-4897-9A44-EE283260FD52}" srcOrd="0" destOrd="0" presId="urn:microsoft.com/office/officeart/2005/8/layout/vList2"/>
    <dgm:cxn modelId="{F9775BBA-BFA3-43A0-883B-1F43B0244A4C}" type="presOf" srcId="{CEAD0332-5986-4CC7-9AE1-FD10C4BC538B}" destId="{2ED026C2-7870-4CFE-A8FD-3384B66B8FAB}" srcOrd="0" destOrd="0" presId="urn:microsoft.com/office/officeart/2005/8/layout/vList2"/>
    <dgm:cxn modelId="{0AB5BFA2-BAF3-4112-AC08-FFACAE84976A}" srcId="{DF2D2E3B-C8B5-4264-9B5D-C244A7348542}" destId="{54B0999A-CBB2-46B2-909D-6BC843475936}" srcOrd="0" destOrd="0" parTransId="{659C92B6-D012-4AFD-B71F-083960B8CD9C}" sibTransId="{CB680F8E-462F-4535-AADC-FD3B6B76A9ED}"/>
    <dgm:cxn modelId="{82B9EC24-E103-4D0F-BEFF-23E07A452EE9}" srcId="{206D1CE6-33AD-4370-A614-72C14359FE74}" destId="{FCB30875-A2AE-415F-8FFF-3F243DCCA2E3}" srcOrd="2" destOrd="0" parTransId="{2DB72878-A042-44B9-8E3F-44628F5D8464}" sibTransId="{7ED5035B-1A81-4F16-AC4F-D5D082DF2B0B}"/>
    <dgm:cxn modelId="{5D5B06D7-AD3D-499C-ACB8-304DCA2E4B70}" srcId="{206D1CE6-33AD-4370-A614-72C14359FE74}" destId="{C965995C-F600-444E-B08D-117AF836E6DF}" srcOrd="0" destOrd="0" parTransId="{B04176BE-194C-4120-9810-825DD2000105}" sibTransId="{BC89655D-8D7C-47AD-AC6F-A6E217744B7E}"/>
    <dgm:cxn modelId="{FD00BCF6-C28C-4E07-BEFD-1CCD513B617A}" srcId="{0202D906-0D11-4FE1-9D4E-649168415380}" destId="{CEAD0332-5986-4CC7-9AE1-FD10C4BC538B}" srcOrd="0" destOrd="0" parTransId="{6A3B18D1-9134-4AA5-972A-5A534305E10B}" sibTransId="{1D820234-D970-4B0D-BAF5-8AB22BFDB255}"/>
    <dgm:cxn modelId="{CF276848-1D8C-4B96-8BF6-16A728611C43}" type="presOf" srcId="{ABF9E16A-E781-4F8F-877E-36FEDC847754}" destId="{03830F38-F894-4749-94C3-9E25CA7BDEDC}" srcOrd="0" destOrd="1" presId="urn:microsoft.com/office/officeart/2005/8/layout/vList2"/>
    <dgm:cxn modelId="{62FB1146-415F-49FE-AD1F-080460390F68}" type="presOf" srcId="{0202D906-0D11-4FE1-9D4E-649168415380}" destId="{A138445B-C7C4-4BF4-A5B4-4945A8634C3E}" srcOrd="0" destOrd="0" presId="urn:microsoft.com/office/officeart/2005/8/layout/vList2"/>
    <dgm:cxn modelId="{DE659854-23D2-4F92-9E32-406E175419BA}" type="presOf" srcId="{FCB30875-A2AE-415F-8FFF-3F243DCCA2E3}" destId="{03830F38-F894-4749-94C3-9E25CA7BDEDC}" srcOrd="0" destOrd="2" presId="urn:microsoft.com/office/officeart/2005/8/layout/vList2"/>
    <dgm:cxn modelId="{FCE07672-FC2F-4F60-A3D3-EAB1BCAED69F}" type="presParOf" srcId="{405D3965-7224-450D-B7A3-213FF29B35A9}" destId="{3AD2F825-D9D4-4897-9A44-EE283260FD52}" srcOrd="0" destOrd="0" presId="urn:microsoft.com/office/officeart/2005/8/layout/vList2"/>
    <dgm:cxn modelId="{6E875586-5F5F-41C0-9A97-56AABE41E7DC}" type="presParOf" srcId="{405D3965-7224-450D-B7A3-213FF29B35A9}" destId="{03830F38-F894-4749-94C3-9E25CA7BDEDC}" srcOrd="1" destOrd="0" presId="urn:microsoft.com/office/officeart/2005/8/layout/vList2"/>
    <dgm:cxn modelId="{90F1F188-0346-4B2C-8DA2-EAE730EA0482}" type="presParOf" srcId="{405D3965-7224-450D-B7A3-213FF29B35A9}" destId="{8247CFDA-841A-48A0-8C79-A025EC698C0A}" srcOrd="2" destOrd="0" presId="urn:microsoft.com/office/officeart/2005/8/layout/vList2"/>
    <dgm:cxn modelId="{432B796D-28ED-4AF5-8346-AAA8ABC4D641}" type="presParOf" srcId="{405D3965-7224-450D-B7A3-213FF29B35A9}" destId="{A4D76C10-D2DB-4620-B734-84145B033B79}" srcOrd="3" destOrd="0" presId="urn:microsoft.com/office/officeart/2005/8/layout/vList2"/>
    <dgm:cxn modelId="{E1314424-0B1D-43CB-BBB3-8FC88194E506}" type="presParOf" srcId="{405D3965-7224-450D-B7A3-213FF29B35A9}" destId="{24BD6C6E-5250-4A2C-9E2A-2268A91E1298}" srcOrd="4" destOrd="0" presId="urn:microsoft.com/office/officeart/2005/8/layout/vList2"/>
    <dgm:cxn modelId="{91D24A35-2D7F-45AC-A773-9AA24F90A9E6}" type="presParOf" srcId="{405D3965-7224-450D-B7A3-213FF29B35A9}" destId="{F1E6B8CB-B2CE-4451-AD71-5D72AAC6168E}" srcOrd="5" destOrd="0" presId="urn:microsoft.com/office/officeart/2005/8/layout/vList2"/>
    <dgm:cxn modelId="{B1247A12-CAD0-4DB0-836F-96A2158B6534}" type="presParOf" srcId="{405D3965-7224-450D-B7A3-213FF29B35A9}" destId="{A138445B-C7C4-4BF4-A5B4-4945A8634C3E}" srcOrd="6" destOrd="0" presId="urn:microsoft.com/office/officeart/2005/8/layout/vList2"/>
    <dgm:cxn modelId="{5D46469F-D3DB-4570-9F3B-BD466E121502}" type="presParOf" srcId="{405D3965-7224-450D-B7A3-213FF29B35A9}" destId="{2ED026C2-7870-4CFE-A8FD-3384B66B8FA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A1A8E35-2E7B-41F1-9AF6-617EA829F1BD}">
      <dgm:prSet/>
      <dgm:spPr/>
      <dgm:t>
        <a:bodyPr/>
        <a:lstStyle/>
        <a:p>
          <a:pPr rtl="0"/>
          <a:r>
            <a:rPr lang="en-US" noProof="0" dirty="0" smtClean="0"/>
            <a:t>1. Introduction</a:t>
          </a:r>
          <a:endParaRPr lang="en-US" noProof="0" dirty="0"/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/>
      <dgm:spPr/>
      <dgm:t>
        <a:bodyPr/>
        <a:lstStyle/>
        <a:p>
          <a:pPr rtl="0"/>
          <a:r>
            <a:rPr lang="en-US" noProof="0" dirty="0" smtClean="0"/>
            <a:t>2. Historical background</a:t>
          </a:r>
          <a:endParaRPr lang="en-US" noProof="0" dirty="0"/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rtl="0"/>
          <a:r>
            <a:rPr lang="en-US" noProof="0" dirty="0" smtClean="0"/>
            <a:t>3. Key challenges connected with foreign language education in the Czech military</a:t>
          </a:r>
          <a:endParaRPr lang="en-US" noProof="0" dirty="0"/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/>
      <dgm:spPr/>
      <dgm:t>
        <a:bodyPr/>
        <a:lstStyle/>
        <a:p>
          <a:pPr rtl="0"/>
          <a:r>
            <a:rPr lang="en-US" noProof="0" dirty="0" smtClean="0"/>
            <a:t>4. Key challenges – how to respond?</a:t>
          </a:r>
          <a:endParaRPr lang="en-US" noProof="0" dirty="0"/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 custT="1"/>
      <dgm:spPr/>
      <dgm:t>
        <a:bodyPr/>
        <a:lstStyle/>
        <a:p>
          <a:pPr rtl="0"/>
          <a:r>
            <a:rPr lang="en-US" sz="3200" b="1" noProof="0" dirty="0" smtClean="0">
              <a:solidFill>
                <a:srgbClr val="C00000"/>
              </a:solidFill>
            </a:rPr>
            <a:t>5. Conclusion</a:t>
          </a:r>
          <a:endParaRPr lang="en-US" sz="3200" b="1" noProof="0" dirty="0">
            <a:solidFill>
              <a:srgbClr val="C00000"/>
            </a:solidFill>
          </a:endParaRPr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 custLinFactNeighborX="-1284" custLinFactNeighborY="1517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BF046CD-077E-4438-8AAB-64108E74C0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CB27B52-3D7E-484D-87B6-E2DD9C9BABF7}">
      <dgm:prSet/>
      <dgm:spPr/>
      <dgm:t>
        <a:bodyPr/>
        <a:lstStyle/>
        <a:p>
          <a:pPr algn="ctr" rtl="0"/>
          <a:r>
            <a:rPr lang="en-US" b="1" dirty="0" smtClean="0"/>
            <a:t>"The limits of my language mean the limits of my world."</a:t>
          </a:r>
          <a:r>
            <a:rPr lang="en-US" dirty="0" smtClean="0"/>
            <a:t> Ludwig Wittgenstein</a:t>
          </a:r>
          <a:endParaRPr lang="cs-CZ" dirty="0"/>
        </a:p>
      </dgm:t>
    </dgm:pt>
    <dgm:pt modelId="{AF011CAE-C323-4D8B-A1B8-A4F47F89A285}" type="parTrans" cxnId="{CC6CA039-4D2B-4989-A8CE-87C992D0F1DC}">
      <dgm:prSet/>
      <dgm:spPr/>
      <dgm:t>
        <a:bodyPr/>
        <a:lstStyle/>
        <a:p>
          <a:pPr algn="ctr"/>
          <a:endParaRPr lang="cs-CZ"/>
        </a:p>
      </dgm:t>
    </dgm:pt>
    <dgm:pt modelId="{477BCB00-2FB0-42B2-9E9B-3079C3DA975A}" type="sibTrans" cxnId="{CC6CA039-4D2B-4989-A8CE-87C992D0F1DC}">
      <dgm:prSet/>
      <dgm:spPr/>
      <dgm:t>
        <a:bodyPr/>
        <a:lstStyle/>
        <a:p>
          <a:pPr algn="ctr"/>
          <a:endParaRPr lang="cs-CZ"/>
        </a:p>
      </dgm:t>
    </dgm:pt>
    <dgm:pt modelId="{A16CC64E-FD32-405B-AD6D-B96C48980EB0}" type="pres">
      <dgm:prSet presAssocID="{6BF046CD-077E-4438-8AAB-64108E74C0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10C7F8-00AA-4185-A2EB-9EDF0C8967F7}" type="pres">
      <dgm:prSet presAssocID="{ECB27B52-3D7E-484D-87B6-E2DD9C9BABF7}" presName="parentText" presStyleLbl="node1" presStyleIdx="0" presStyleCnt="1" custLinFactNeighborX="0" custLinFactNeighborY="-2409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1AE4B6-9174-4C67-BA08-C660EB7262E3}" type="presOf" srcId="{6BF046CD-077E-4438-8AAB-64108E74C070}" destId="{A16CC64E-FD32-405B-AD6D-B96C48980EB0}" srcOrd="0" destOrd="0" presId="urn:microsoft.com/office/officeart/2005/8/layout/vList2"/>
    <dgm:cxn modelId="{CC6CA039-4D2B-4989-A8CE-87C992D0F1DC}" srcId="{6BF046CD-077E-4438-8AAB-64108E74C070}" destId="{ECB27B52-3D7E-484D-87B6-E2DD9C9BABF7}" srcOrd="0" destOrd="0" parTransId="{AF011CAE-C323-4D8B-A1B8-A4F47F89A285}" sibTransId="{477BCB00-2FB0-42B2-9E9B-3079C3DA975A}"/>
    <dgm:cxn modelId="{1C5A2CB5-1EA1-4920-8374-9FF6D7D6E698}" type="presOf" srcId="{ECB27B52-3D7E-484D-87B6-E2DD9C9BABF7}" destId="{D810C7F8-00AA-4185-A2EB-9EDF0C8967F7}" srcOrd="0" destOrd="0" presId="urn:microsoft.com/office/officeart/2005/8/layout/vList2"/>
    <dgm:cxn modelId="{88B002BB-AE38-4F05-B578-7311B15FA87F}" type="presParOf" srcId="{A16CC64E-FD32-405B-AD6D-B96C48980EB0}" destId="{D810C7F8-00AA-4185-A2EB-9EDF0C8967F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D1D9AD7-D0B4-4AFE-AEC5-45D0605795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47BAA12-D6AC-47FC-B794-04487C60B694}">
      <dgm:prSet/>
      <dgm:spPr/>
      <dgm:t>
        <a:bodyPr/>
        <a:lstStyle/>
        <a:p>
          <a:pPr algn="ctr" rtl="0"/>
          <a:r>
            <a:rPr lang="en-US" b="1" dirty="0" smtClean="0"/>
            <a:t>"A different language is a different vision of life."</a:t>
          </a:r>
          <a:r>
            <a:rPr lang="en-US" dirty="0" smtClean="0"/>
            <a:t> Federico Fellini</a:t>
          </a:r>
          <a:endParaRPr lang="cs-CZ" dirty="0"/>
        </a:p>
      </dgm:t>
    </dgm:pt>
    <dgm:pt modelId="{FB9CE9A1-B60C-490A-A474-3CD2ED866D8C}" type="parTrans" cxnId="{CEA9D8F6-429C-456E-A352-9A4EF80C5C23}">
      <dgm:prSet/>
      <dgm:spPr/>
      <dgm:t>
        <a:bodyPr/>
        <a:lstStyle/>
        <a:p>
          <a:endParaRPr lang="cs-CZ"/>
        </a:p>
      </dgm:t>
    </dgm:pt>
    <dgm:pt modelId="{EEDE9CBA-5D7B-4BDA-8AA6-6830555CC2AB}" type="sibTrans" cxnId="{CEA9D8F6-429C-456E-A352-9A4EF80C5C23}">
      <dgm:prSet/>
      <dgm:spPr/>
      <dgm:t>
        <a:bodyPr/>
        <a:lstStyle/>
        <a:p>
          <a:endParaRPr lang="cs-CZ"/>
        </a:p>
      </dgm:t>
    </dgm:pt>
    <dgm:pt modelId="{5CCA9919-8F3A-45E0-97DA-68EB9E26073A}" type="pres">
      <dgm:prSet presAssocID="{FD1D9AD7-D0B4-4AFE-AEC5-45D0605795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2BA3AE-AB8B-47E3-BDD3-3C3D4CCBD0DA}" type="pres">
      <dgm:prSet presAssocID="{247BAA12-D6AC-47FC-B794-04487C60B694}" presName="parentText" presStyleLbl="node1" presStyleIdx="0" presStyleCnt="1" custLinFactNeighborY="-2176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A9D8F6-429C-456E-A352-9A4EF80C5C23}" srcId="{FD1D9AD7-D0B4-4AFE-AEC5-45D0605795B0}" destId="{247BAA12-D6AC-47FC-B794-04487C60B694}" srcOrd="0" destOrd="0" parTransId="{FB9CE9A1-B60C-490A-A474-3CD2ED866D8C}" sibTransId="{EEDE9CBA-5D7B-4BDA-8AA6-6830555CC2AB}"/>
    <dgm:cxn modelId="{E5FD457E-8990-45AA-AAF9-F4734AE69DB8}" type="presOf" srcId="{247BAA12-D6AC-47FC-B794-04487C60B694}" destId="{082BA3AE-AB8B-47E3-BDD3-3C3D4CCBD0DA}" srcOrd="0" destOrd="0" presId="urn:microsoft.com/office/officeart/2005/8/layout/vList2"/>
    <dgm:cxn modelId="{626A3CB8-35C8-46F6-A37C-1CDC38A539D7}" type="presOf" srcId="{FD1D9AD7-D0B4-4AFE-AEC5-45D0605795B0}" destId="{5CCA9919-8F3A-45E0-97DA-68EB9E26073A}" srcOrd="0" destOrd="0" presId="urn:microsoft.com/office/officeart/2005/8/layout/vList2"/>
    <dgm:cxn modelId="{3B3D3209-2ABD-4A77-A0B0-D969066996BE}" type="presParOf" srcId="{5CCA9919-8F3A-45E0-97DA-68EB9E26073A}" destId="{082BA3AE-AB8B-47E3-BDD3-3C3D4CCBD0D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A1A8E35-2E7B-41F1-9AF6-617EA829F1BD}">
      <dgm:prSet custT="1"/>
      <dgm:spPr/>
      <dgm:t>
        <a:bodyPr/>
        <a:lstStyle/>
        <a:p>
          <a:pPr rtl="0"/>
          <a:r>
            <a:rPr lang="cs-CZ" sz="3200" b="1" dirty="0" smtClean="0">
              <a:solidFill>
                <a:srgbClr val="C00000"/>
              </a:solidFill>
            </a:rPr>
            <a:t>1. </a:t>
          </a:r>
          <a:r>
            <a:rPr lang="cs-CZ" sz="3200" b="1" dirty="0" err="1" smtClean="0">
              <a:solidFill>
                <a:srgbClr val="C00000"/>
              </a:solidFill>
            </a:rPr>
            <a:t>Introduction</a:t>
          </a:r>
          <a:endParaRPr lang="cs-CZ" sz="3200" b="1" dirty="0">
            <a:solidFill>
              <a:srgbClr val="C00000"/>
            </a:solidFill>
          </a:endParaRPr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/>
      <dgm:spPr/>
      <dgm:t>
        <a:bodyPr/>
        <a:lstStyle/>
        <a:p>
          <a:pPr rtl="0"/>
          <a:r>
            <a:rPr lang="cs-CZ" dirty="0" smtClean="0"/>
            <a:t>2. </a:t>
          </a:r>
          <a:r>
            <a:rPr lang="cs-CZ" dirty="0" err="1" smtClean="0"/>
            <a:t>Historical</a:t>
          </a:r>
          <a:r>
            <a:rPr lang="cs-CZ" dirty="0" smtClean="0"/>
            <a:t> background</a:t>
          </a:r>
          <a:endParaRPr lang="cs-CZ" dirty="0"/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rtl="0"/>
          <a:r>
            <a:rPr lang="cs-CZ" dirty="0" smtClean="0"/>
            <a:t>3.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</a:t>
          </a:r>
          <a:r>
            <a:rPr lang="cs-CZ" dirty="0" err="1" smtClean="0"/>
            <a:t>connected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foreign</a:t>
          </a:r>
          <a:r>
            <a:rPr lang="cs-CZ" dirty="0" smtClean="0"/>
            <a:t> </a:t>
          </a:r>
          <a:r>
            <a:rPr lang="cs-CZ" dirty="0" err="1" smtClean="0"/>
            <a:t>language</a:t>
          </a:r>
          <a:r>
            <a:rPr lang="cs-CZ" dirty="0" smtClean="0"/>
            <a:t> </a:t>
          </a:r>
          <a:r>
            <a:rPr lang="cs-CZ" dirty="0" err="1" smtClean="0"/>
            <a:t>education</a:t>
          </a:r>
          <a:r>
            <a:rPr lang="cs-CZ" dirty="0" smtClean="0"/>
            <a:t> in </a:t>
          </a:r>
          <a:r>
            <a:rPr lang="cs-CZ" dirty="0" err="1" smtClean="0"/>
            <a:t>the</a:t>
          </a:r>
          <a:r>
            <a:rPr lang="cs-CZ" dirty="0" smtClean="0"/>
            <a:t> Czech </a:t>
          </a:r>
          <a:r>
            <a:rPr lang="cs-CZ" dirty="0" err="1" smtClean="0"/>
            <a:t>military</a:t>
          </a:r>
          <a:endParaRPr lang="cs-CZ" dirty="0"/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/>
      <dgm:spPr/>
      <dgm:t>
        <a:bodyPr/>
        <a:lstStyle/>
        <a:p>
          <a:pPr rtl="0"/>
          <a:r>
            <a:rPr lang="cs-CZ" dirty="0" smtClean="0"/>
            <a:t>4.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– </a:t>
          </a:r>
          <a:r>
            <a:rPr lang="cs-CZ" dirty="0" err="1" smtClean="0"/>
            <a:t>how</a:t>
          </a:r>
          <a:r>
            <a:rPr lang="cs-CZ" dirty="0" smtClean="0"/>
            <a:t> to </a:t>
          </a:r>
          <a:r>
            <a:rPr lang="cs-CZ" dirty="0" err="1" smtClean="0"/>
            <a:t>respond</a:t>
          </a:r>
          <a:r>
            <a:rPr lang="cs-CZ" dirty="0" smtClean="0"/>
            <a:t>?</a:t>
          </a:r>
          <a:endParaRPr lang="cs-CZ" dirty="0"/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/>
      <dgm:spPr/>
      <dgm:t>
        <a:bodyPr/>
        <a:lstStyle/>
        <a:p>
          <a:pPr rtl="0"/>
          <a:r>
            <a:rPr lang="cs-CZ" dirty="0" smtClean="0"/>
            <a:t>5. </a:t>
          </a:r>
          <a:r>
            <a:rPr lang="cs-CZ" dirty="0" err="1" smtClean="0"/>
            <a:t>Conclusion</a:t>
          </a:r>
          <a:endParaRPr lang="cs-CZ" dirty="0"/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560439-1019-4CA8-8599-694570AF56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8108535-910F-457C-B35E-0F92D6D4438E}" type="pres">
      <dgm:prSet presAssocID="{BA560439-1019-4CA8-8599-694570AF56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A3D61C3-F31F-4144-8DB9-8F9DA15ADF09}" type="presOf" srcId="{BA560439-1019-4CA8-8599-694570AF56F7}" destId="{E8108535-910F-457C-B35E-0F92D6D443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8C1800-B24B-43B6-BC6A-A0AFD66B9E9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303B98-C088-4175-9FF7-63B84BE2276C}">
      <dgm:prSet custT="1"/>
      <dgm:spPr/>
      <dgm:t>
        <a:bodyPr/>
        <a:lstStyle/>
        <a:p>
          <a:pPr rtl="0"/>
          <a:r>
            <a:rPr lang="en-US" sz="1800" b="1" noProof="0" dirty="0" smtClean="0"/>
            <a:t>Benefits of learning foreign languages:</a:t>
          </a:r>
          <a:endParaRPr lang="en-US" sz="1800" b="1" noProof="0" dirty="0"/>
        </a:p>
      </dgm:t>
    </dgm:pt>
    <dgm:pt modelId="{19767B41-C310-43CD-AFB2-701436ED4D41}" type="parTrans" cxnId="{207C591A-0703-4ADC-8568-5285BE4E7359}">
      <dgm:prSet/>
      <dgm:spPr/>
      <dgm:t>
        <a:bodyPr/>
        <a:lstStyle/>
        <a:p>
          <a:endParaRPr lang="cs-CZ" sz="2800"/>
        </a:p>
      </dgm:t>
    </dgm:pt>
    <dgm:pt modelId="{5497104A-350B-41D9-98B3-6DA1528E44FC}" type="sibTrans" cxnId="{207C591A-0703-4ADC-8568-5285BE4E7359}">
      <dgm:prSet/>
      <dgm:spPr/>
      <dgm:t>
        <a:bodyPr/>
        <a:lstStyle/>
        <a:p>
          <a:endParaRPr lang="cs-CZ" sz="2800"/>
        </a:p>
      </dgm:t>
    </dgm:pt>
    <dgm:pt modelId="{9B314FEB-DC58-4F34-8647-7C27648C45F1}">
      <dgm:prSet custT="1"/>
      <dgm:spPr/>
      <dgm:t>
        <a:bodyPr/>
        <a:lstStyle/>
        <a:p>
          <a:pPr rtl="0"/>
          <a:r>
            <a:rPr lang="cs-CZ" sz="1200" dirty="0" err="1" smtClean="0"/>
            <a:t>Communi-cation</a:t>
          </a:r>
          <a:r>
            <a:rPr lang="cs-CZ" sz="1200" dirty="0" smtClean="0"/>
            <a:t> </a:t>
          </a:r>
          <a:r>
            <a:rPr lang="cs-CZ" sz="1200" dirty="0" err="1" smtClean="0"/>
            <a:t>skills</a:t>
          </a:r>
          <a:r>
            <a:rPr lang="cs-CZ" sz="1200" dirty="0" smtClean="0"/>
            <a:t> </a:t>
          </a:r>
          <a:endParaRPr lang="cs-CZ" sz="1200" dirty="0"/>
        </a:p>
      </dgm:t>
    </dgm:pt>
    <dgm:pt modelId="{51298248-BDBD-4D9B-87F4-2D3D76045A7C}" type="parTrans" cxnId="{BF15D09F-AD66-4361-919E-0790A1C62B6B}">
      <dgm:prSet custT="1"/>
      <dgm:spPr/>
      <dgm:t>
        <a:bodyPr/>
        <a:lstStyle/>
        <a:p>
          <a:endParaRPr lang="cs-CZ" sz="1200"/>
        </a:p>
      </dgm:t>
    </dgm:pt>
    <dgm:pt modelId="{0F478F19-E9A8-47FD-BAA9-B2E68D3EB66E}" type="sibTrans" cxnId="{BF15D09F-AD66-4361-919E-0790A1C62B6B}">
      <dgm:prSet/>
      <dgm:spPr/>
      <dgm:t>
        <a:bodyPr/>
        <a:lstStyle/>
        <a:p>
          <a:endParaRPr lang="cs-CZ" sz="2800"/>
        </a:p>
      </dgm:t>
    </dgm:pt>
    <dgm:pt modelId="{52D02E46-36CF-46AC-A039-BA714941108B}">
      <dgm:prSet custT="1"/>
      <dgm:spPr/>
      <dgm:t>
        <a:bodyPr/>
        <a:lstStyle/>
        <a:p>
          <a:pPr rtl="0"/>
          <a:r>
            <a:rPr lang="cs-CZ" sz="1200" smtClean="0"/>
            <a:t>Improving 1</a:t>
          </a:r>
          <a:r>
            <a:rPr lang="cs-CZ" sz="1200" baseline="30000" smtClean="0"/>
            <a:t>st</a:t>
          </a:r>
          <a:r>
            <a:rPr lang="cs-CZ" sz="1200" smtClean="0"/>
            <a:t> language</a:t>
          </a:r>
          <a:endParaRPr lang="cs-CZ" sz="1200"/>
        </a:p>
      </dgm:t>
    </dgm:pt>
    <dgm:pt modelId="{6EA25248-38BB-4E9B-BE56-5678F499F253}" type="parTrans" cxnId="{CBCEDB39-9C92-42C2-B71C-B8BD86192480}">
      <dgm:prSet custT="1"/>
      <dgm:spPr/>
      <dgm:t>
        <a:bodyPr/>
        <a:lstStyle/>
        <a:p>
          <a:endParaRPr lang="cs-CZ" sz="1200"/>
        </a:p>
      </dgm:t>
    </dgm:pt>
    <dgm:pt modelId="{899496C7-0E5F-452E-848B-43075744C224}" type="sibTrans" cxnId="{CBCEDB39-9C92-42C2-B71C-B8BD86192480}">
      <dgm:prSet/>
      <dgm:spPr/>
      <dgm:t>
        <a:bodyPr/>
        <a:lstStyle/>
        <a:p>
          <a:endParaRPr lang="cs-CZ" sz="2800"/>
        </a:p>
      </dgm:t>
    </dgm:pt>
    <dgm:pt modelId="{33040508-3BB1-48FF-AA68-CF9D004F3B88}">
      <dgm:prSet custT="1"/>
      <dgm:spPr/>
      <dgm:t>
        <a:bodyPr/>
        <a:lstStyle/>
        <a:p>
          <a:pPr rtl="0"/>
          <a:r>
            <a:rPr lang="cs-CZ" sz="1200" dirty="0" err="1" smtClean="0"/>
            <a:t>Cultural</a:t>
          </a:r>
          <a:r>
            <a:rPr lang="cs-CZ" sz="1200" dirty="0" smtClean="0"/>
            <a:t> </a:t>
          </a:r>
          <a:r>
            <a:rPr lang="cs-CZ" sz="1200" dirty="0" err="1" smtClean="0"/>
            <a:t>under-standing</a:t>
          </a:r>
          <a:endParaRPr lang="cs-CZ" sz="1200" dirty="0"/>
        </a:p>
      </dgm:t>
    </dgm:pt>
    <dgm:pt modelId="{468725A0-59E9-44C1-A6EF-7E82EF5702CF}" type="parTrans" cxnId="{CA014456-849F-4D48-8F52-048AE0E69812}">
      <dgm:prSet custT="1"/>
      <dgm:spPr/>
      <dgm:t>
        <a:bodyPr/>
        <a:lstStyle/>
        <a:p>
          <a:endParaRPr lang="cs-CZ" sz="1200"/>
        </a:p>
      </dgm:t>
    </dgm:pt>
    <dgm:pt modelId="{ACEBA813-A963-4D60-BC0D-13BF37C663A5}" type="sibTrans" cxnId="{CA014456-849F-4D48-8F52-048AE0E69812}">
      <dgm:prSet/>
      <dgm:spPr/>
      <dgm:t>
        <a:bodyPr/>
        <a:lstStyle/>
        <a:p>
          <a:endParaRPr lang="cs-CZ" sz="2800"/>
        </a:p>
      </dgm:t>
    </dgm:pt>
    <dgm:pt modelId="{12CC656C-F2B5-48FC-BBC4-120027B2B9BD}">
      <dgm:prSet custT="1"/>
      <dgm:spPr/>
      <dgm:t>
        <a:bodyPr/>
        <a:lstStyle/>
        <a:p>
          <a:pPr rtl="0"/>
          <a:r>
            <a:rPr lang="cs-CZ" sz="1200" dirty="0" err="1" smtClean="0"/>
            <a:t>Cognitive</a:t>
          </a:r>
          <a:r>
            <a:rPr lang="cs-CZ" sz="1200" dirty="0" smtClean="0"/>
            <a:t> </a:t>
          </a:r>
          <a:r>
            <a:rPr lang="cs-CZ" sz="1200" dirty="0" err="1" smtClean="0"/>
            <a:t>benefits</a:t>
          </a:r>
          <a:r>
            <a:rPr lang="cs-CZ" sz="1200" dirty="0" smtClean="0"/>
            <a:t>,  </a:t>
          </a:r>
          <a:r>
            <a:rPr lang="cs-CZ" sz="1200" dirty="0" err="1" smtClean="0"/>
            <a:t>creativity</a:t>
          </a:r>
          <a:endParaRPr lang="cs-CZ" sz="1200" dirty="0"/>
        </a:p>
      </dgm:t>
    </dgm:pt>
    <dgm:pt modelId="{88A94E48-A96E-45A3-8EE0-3936316AA836}" type="parTrans" cxnId="{1A8BBCCA-69F7-4964-8C26-F3C3B7809B50}">
      <dgm:prSet custT="1"/>
      <dgm:spPr/>
      <dgm:t>
        <a:bodyPr/>
        <a:lstStyle/>
        <a:p>
          <a:endParaRPr lang="cs-CZ" sz="1200"/>
        </a:p>
      </dgm:t>
    </dgm:pt>
    <dgm:pt modelId="{215DE664-8F8E-41FF-9131-784FA272205E}" type="sibTrans" cxnId="{1A8BBCCA-69F7-4964-8C26-F3C3B7809B50}">
      <dgm:prSet/>
      <dgm:spPr/>
      <dgm:t>
        <a:bodyPr/>
        <a:lstStyle/>
        <a:p>
          <a:endParaRPr lang="cs-CZ" sz="2800"/>
        </a:p>
      </dgm:t>
    </dgm:pt>
    <dgm:pt modelId="{9ADE53FA-0F02-4609-93E7-1E49F1C0886A}">
      <dgm:prSet custT="1"/>
      <dgm:spPr/>
      <dgm:t>
        <a:bodyPr/>
        <a:lstStyle/>
        <a:p>
          <a:pPr rtl="0"/>
          <a:r>
            <a:rPr lang="cs-CZ" sz="1200" smtClean="0"/>
            <a:t>Career opportunities</a:t>
          </a:r>
          <a:endParaRPr lang="cs-CZ" sz="1200"/>
        </a:p>
      </dgm:t>
    </dgm:pt>
    <dgm:pt modelId="{512348F4-06E3-4F1E-8E33-A00A1AD0506F}" type="parTrans" cxnId="{3DBB0AA3-B673-43A8-B0B1-47CC0509D4E6}">
      <dgm:prSet custT="1"/>
      <dgm:spPr/>
      <dgm:t>
        <a:bodyPr/>
        <a:lstStyle/>
        <a:p>
          <a:endParaRPr lang="cs-CZ" sz="1200"/>
        </a:p>
      </dgm:t>
    </dgm:pt>
    <dgm:pt modelId="{1CC62079-FBE1-4AD9-B2F3-45D95EB39C67}" type="sibTrans" cxnId="{3DBB0AA3-B673-43A8-B0B1-47CC0509D4E6}">
      <dgm:prSet/>
      <dgm:spPr/>
      <dgm:t>
        <a:bodyPr/>
        <a:lstStyle/>
        <a:p>
          <a:endParaRPr lang="cs-CZ" sz="2800"/>
        </a:p>
      </dgm:t>
    </dgm:pt>
    <dgm:pt modelId="{62325247-B6AC-41FF-9FDD-908E841C0A75}">
      <dgm:prSet custT="1"/>
      <dgm:spPr/>
      <dgm:t>
        <a:bodyPr/>
        <a:lstStyle/>
        <a:p>
          <a:pPr rtl="0"/>
          <a:r>
            <a:rPr lang="cs-CZ" sz="1200" smtClean="0"/>
            <a:t>Travel experiences</a:t>
          </a:r>
          <a:endParaRPr lang="cs-CZ" sz="1200"/>
        </a:p>
      </dgm:t>
    </dgm:pt>
    <dgm:pt modelId="{4A828F07-4840-4D32-886B-308A02A74E5F}" type="parTrans" cxnId="{F3965442-EAF4-4056-99E6-05D1D7F15424}">
      <dgm:prSet custT="1"/>
      <dgm:spPr/>
      <dgm:t>
        <a:bodyPr/>
        <a:lstStyle/>
        <a:p>
          <a:endParaRPr lang="cs-CZ" sz="1200"/>
        </a:p>
      </dgm:t>
    </dgm:pt>
    <dgm:pt modelId="{6C5EA61B-30F3-447C-A166-ED826DFBE089}" type="sibTrans" cxnId="{F3965442-EAF4-4056-99E6-05D1D7F15424}">
      <dgm:prSet/>
      <dgm:spPr/>
      <dgm:t>
        <a:bodyPr/>
        <a:lstStyle/>
        <a:p>
          <a:endParaRPr lang="cs-CZ" sz="2800"/>
        </a:p>
      </dgm:t>
    </dgm:pt>
    <dgm:pt modelId="{D99BDFB0-8D72-4A10-BDA5-67C492664385}">
      <dgm:prSet custT="1"/>
      <dgm:spPr/>
      <dgm:t>
        <a:bodyPr/>
        <a:lstStyle/>
        <a:p>
          <a:pPr rtl="0"/>
          <a:r>
            <a:rPr lang="cs-CZ" sz="1200" smtClean="0"/>
            <a:t>Social connections</a:t>
          </a:r>
          <a:endParaRPr lang="cs-CZ" sz="1200"/>
        </a:p>
      </dgm:t>
    </dgm:pt>
    <dgm:pt modelId="{B008C915-B378-4762-83A2-A92D88D8DD05}" type="parTrans" cxnId="{B2EDDF71-46A6-4A54-B67B-9B278F4E5BBB}">
      <dgm:prSet custT="1"/>
      <dgm:spPr/>
      <dgm:t>
        <a:bodyPr/>
        <a:lstStyle/>
        <a:p>
          <a:endParaRPr lang="cs-CZ" sz="1200"/>
        </a:p>
      </dgm:t>
    </dgm:pt>
    <dgm:pt modelId="{4CFA6224-11D5-4F65-8E52-910D77BDB94F}" type="sibTrans" cxnId="{B2EDDF71-46A6-4A54-B67B-9B278F4E5BBB}">
      <dgm:prSet/>
      <dgm:spPr/>
      <dgm:t>
        <a:bodyPr/>
        <a:lstStyle/>
        <a:p>
          <a:endParaRPr lang="cs-CZ" sz="2800"/>
        </a:p>
      </dgm:t>
    </dgm:pt>
    <dgm:pt modelId="{C95BB73D-1C9D-4294-8979-36B2CCC7E218}">
      <dgm:prSet custT="1"/>
      <dgm:spPr/>
      <dgm:t>
        <a:bodyPr/>
        <a:lstStyle/>
        <a:p>
          <a:pPr rtl="0"/>
          <a:r>
            <a:rPr lang="cs-CZ" sz="1200" smtClean="0"/>
            <a:t>Personal growth</a:t>
          </a:r>
          <a:endParaRPr lang="cs-CZ" sz="1200"/>
        </a:p>
      </dgm:t>
    </dgm:pt>
    <dgm:pt modelId="{2CFD6337-3D67-4A32-B40F-7673321608BF}" type="parTrans" cxnId="{828058CE-88C9-48C5-AC90-965AF69380C9}">
      <dgm:prSet custT="1"/>
      <dgm:spPr/>
      <dgm:t>
        <a:bodyPr/>
        <a:lstStyle/>
        <a:p>
          <a:endParaRPr lang="cs-CZ" sz="1200"/>
        </a:p>
      </dgm:t>
    </dgm:pt>
    <dgm:pt modelId="{14D951C7-17A2-4A24-8E9A-DDE2830FF86E}" type="sibTrans" cxnId="{828058CE-88C9-48C5-AC90-965AF69380C9}">
      <dgm:prSet/>
      <dgm:spPr/>
      <dgm:t>
        <a:bodyPr/>
        <a:lstStyle/>
        <a:p>
          <a:endParaRPr lang="cs-CZ" sz="2800"/>
        </a:p>
      </dgm:t>
    </dgm:pt>
    <dgm:pt modelId="{6AB1A3C9-D854-4064-9B04-6DEC7DC33005}" type="pres">
      <dgm:prSet presAssocID="{158C1800-B24B-43B6-BC6A-A0AFD66B9E9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26EB18B-EDEB-412E-88EB-A81B4452CBE9}" type="pres">
      <dgm:prSet presAssocID="{58303B98-C088-4175-9FF7-63B84BE2276C}" presName="centerShape" presStyleLbl="node0" presStyleIdx="0" presStyleCnt="1" custScaleX="125097" custScaleY="115519"/>
      <dgm:spPr/>
      <dgm:t>
        <a:bodyPr/>
        <a:lstStyle/>
        <a:p>
          <a:endParaRPr lang="cs-CZ"/>
        </a:p>
      </dgm:t>
    </dgm:pt>
    <dgm:pt modelId="{29E38932-B337-4A4F-AF02-D1079C9217F2}" type="pres">
      <dgm:prSet presAssocID="{51298248-BDBD-4D9B-87F4-2D3D76045A7C}" presName="parTrans" presStyleLbl="sibTrans2D1" presStyleIdx="0" presStyleCnt="8"/>
      <dgm:spPr/>
      <dgm:t>
        <a:bodyPr/>
        <a:lstStyle/>
        <a:p>
          <a:endParaRPr lang="cs-CZ"/>
        </a:p>
      </dgm:t>
    </dgm:pt>
    <dgm:pt modelId="{1CDA1F74-3728-4ACC-8BB5-85783B771279}" type="pres">
      <dgm:prSet presAssocID="{51298248-BDBD-4D9B-87F4-2D3D76045A7C}" presName="connectorText" presStyleLbl="sibTrans2D1" presStyleIdx="0" presStyleCnt="8"/>
      <dgm:spPr/>
      <dgm:t>
        <a:bodyPr/>
        <a:lstStyle/>
        <a:p>
          <a:endParaRPr lang="cs-CZ"/>
        </a:p>
      </dgm:t>
    </dgm:pt>
    <dgm:pt modelId="{188B5051-C548-4BCB-91D9-F251442D780C}" type="pres">
      <dgm:prSet presAssocID="{9B314FEB-DC58-4F34-8647-7C27648C45F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DF4478-DA29-4DFA-800D-4C285EBB8B17}" type="pres">
      <dgm:prSet presAssocID="{6EA25248-38BB-4E9B-BE56-5678F499F253}" presName="parTrans" presStyleLbl="sibTrans2D1" presStyleIdx="1" presStyleCnt="8"/>
      <dgm:spPr/>
      <dgm:t>
        <a:bodyPr/>
        <a:lstStyle/>
        <a:p>
          <a:endParaRPr lang="cs-CZ"/>
        </a:p>
      </dgm:t>
    </dgm:pt>
    <dgm:pt modelId="{C40A254F-3126-4233-9435-194F5AB85FFF}" type="pres">
      <dgm:prSet presAssocID="{6EA25248-38BB-4E9B-BE56-5678F499F253}" presName="connectorText" presStyleLbl="sibTrans2D1" presStyleIdx="1" presStyleCnt="8"/>
      <dgm:spPr/>
      <dgm:t>
        <a:bodyPr/>
        <a:lstStyle/>
        <a:p>
          <a:endParaRPr lang="cs-CZ"/>
        </a:p>
      </dgm:t>
    </dgm:pt>
    <dgm:pt modelId="{2F04213B-F607-4F51-990D-BCC895DA189A}" type="pres">
      <dgm:prSet presAssocID="{52D02E46-36CF-46AC-A039-BA714941108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867403-D4E2-4B75-B402-DBA3BB396C51}" type="pres">
      <dgm:prSet presAssocID="{468725A0-59E9-44C1-A6EF-7E82EF5702CF}" presName="parTrans" presStyleLbl="sibTrans2D1" presStyleIdx="2" presStyleCnt="8"/>
      <dgm:spPr/>
      <dgm:t>
        <a:bodyPr/>
        <a:lstStyle/>
        <a:p>
          <a:endParaRPr lang="cs-CZ"/>
        </a:p>
      </dgm:t>
    </dgm:pt>
    <dgm:pt modelId="{F9A60346-2055-4F0F-A73C-BDD79673945C}" type="pres">
      <dgm:prSet presAssocID="{468725A0-59E9-44C1-A6EF-7E82EF5702CF}" presName="connectorText" presStyleLbl="sibTrans2D1" presStyleIdx="2" presStyleCnt="8"/>
      <dgm:spPr/>
      <dgm:t>
        <a:bodyPr/>
        <a:lstStyle/>
        <a:p>
          <a:endParaRPr lang="cs-CZ"/>
        </a:p>
      </dgm:t>
    </dgm:pt>
    <dgm:pt modelId="{EB931C63-18A5-4896-89A4-C256EE55556F}" type="pres">
      <dgm:prSet presAssocID="{33040508-3BB1-48FF-AA68-CF9D004F3B88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9437DC-9566-45A9-9465-90ED683E191E}" type="pres">
      <dgm:prSet presAssocID="{88A94E48-A96E-45A3-8EE0-3936316AA836}" presName="parTrans" presStyleLbl="sibTrans2D1" presStyleIdx="3" presStyleCnt="8"/>
      <dgm:spPr/>
      <dgm:t>
        <a:bodyPr/>
        <a:lstStyle/>
        <a:p>
          <a:endParaRPr lang="cs-CZ"/>
        </a:p>
      </dgm:t>
    </dgm:pt>
    <dgm:pt modelId="{0F483DDC-9147-4124-B853-7EAF65215B49}" type="pres">
      <dgm:prSet presAssocID="{88A94E48-A96E-45A3-8EE0-3936316AA836}" presName="connectorText" presStyleLbl="sibTrans2D1" presStyleIdx="3" presStyleCnt="8"/>
      <dgm:spPr/>
      <dgm:t>
        <a:bodyPr/>
        <a:lstStyle/>
        <a:p>
          <a:endParaRPr lang="cs-CZ"/>
        </a:p>
      </dgm:t>
    </dgm:pt>
    <dgm:pt modelId="{CC1FE37B-64BD-4E99-AEB4-B02767F65BE9}" type="pres">
      <dgm:prSet presAssocID="{12CC656C-F2B5-48FC-BBC4-120027B2B9B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145F07-C380-4002-B18F-1202DD51BCAF}" type="pres">
      <dgm:prSet presAssocID="{512348F4-06E3-4F1E-8E33-A00A1AD0506F}" presName="parTrans" presStyleLbl="sibTrans2D1" presStyleIdx="4" presStyleCnt="8"/>
      <dgm:spPr/>
      <dgm:t>
        <a:bodyPr/>
        <a:lstStyle/>
        <a:p>
          <a:endParaRPr lang="cs-CZ"/>
        </a:p>
      </dgm:t>
    </dgm:pt>
    <dgm:pt modelId="{7471957F-C25E-430C-AFDC-EE615AFC610C}" type="pres">
      <dgm:prSet presAssocID="{512348F4-06E3-4F1E-8E33-A00A1AD0506F}" presName="connectorText" presStyleLbl="sibTrans2D1" presStyleIdx="4" presStyleCnt="8"/>
      <dgm:spPr/>
      <dgm:t>
        <a:bodyPr/>
        <a:lstStyle/>
        <a:p>
          <a:endParaRPr lang="cs-CZ"/>
        </a:p>
      </dgm:t>
    </dgm:pt>
    <dgm:pt modelId="{3C7B8433-0175-42F3-B829-CB5775A98B78}" type="pres">
      <dgm:prSet presAssocID="{9ADE53FA-0F02-4609-93E7-1E49F1C0886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3CB638-E6FF-43EE-860A-321C6A1A0721}" type="pres">
      <dgm:prSet presAssocID="{4A828F07-4840-4D32-886B-308A02A74E5F}" presName="parTrans" presStyleLbl="sibTrans2D1" presStyleIdx="5" presStyleCnt="8"/>
      <dgm:spPr/>
      <dgm:t>
        <a:bodyPr/>
        <a:lstStyle/>
        <a:p>
          <a:endParaRPr lang="cs-CZ"/>
        </a:p>
      </dgm:t>
    </dgm:pt>
    <dgm:pt modelId="{942C2C22-E5E8-41C2-98C6-259A6B500568}" type="pres">
      <dgm:prSet presAssocID="{4A828F07-4840-4D32-886B-308A02A74E5F}" presName="connectorText" presStyleLbl="sibTrans2D1" presStyleIdx="5" presStyleCnt="8"/>
      <dgm:spPr/>
      <dgm:t>
        <a:bodyPr/>
        <a:lstStyle/>
        <a:p>
          <a:endParaRPr lang="cs-CZ"/>
        </a:p>
      </dgm:t>
    </dgm:pt>
    <dgm:pt modelId="{10A1C914-EBF4-4E4E-B1BE-4192C4355D2F}" type="pres">
      <dgm:prSet presAssocID="{62325247-B6AC-41FF-9FDD-908E841C0A7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7E50F4-6AC3-47E4-81A1-AA9B8ED543E0}" type="pres">
      <dgm:prSet presAssocID="{B008C915-B378-4762-83A2-A92D88D8DD05}" presName="parTrans" presStyleLbl="sibTrans2D1" presStyleIdx="6" presStyleCnt="8"/>
      <dgm:spPr/>
      <dgm:t>
        <a:bodyPr/>
        <a:lstStyle/>
        <a:p>
          <a:endParaRPr lang="cs-CZ"/>
        </a:p>
      </dgm:t>
    </dgm:pt>
    <dgm:pt modelId="{E1858EAE-09F0-4E4F-B030-C130264A59BC}" type="pres">
      <dgm:prSet presAssocID="{B008C915-B378-4762-83A2-A92D88D8DD05}" presName="connectorText" presStyleLbl="sibTrans2D1" presStyleIdx="6" presStyleCnt="8"/>
      <dgm:spPr/>
      <dgm:t>
        <a:bodyPr/>
        <a:lstStyle/>
        <a:p>
          <a:endParaRPr lang="cs-CZ"/>
        </a:p>
      </dgm:t>
    </dgm:pt>
    <dgm:pt modelId="{278B050E-9698-4831-A569-D11E46281968}" type="pres">
      <dgm:prSet presAssocID="{D99BDFB0-8D72-4A10-BDA5-67C49266438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8A8A9C-6B67-4EE1-A6E8-62B003E93376}" type="pres">
      <dgm:prSet presAssocID="{2CFD6337-3D67-4A32-B40F-7673321608BF}" presName="parTrans" presStyleLbl="sibTrans2D1" presStyleIdx="7" presStyleCnt="8"/>
      <dgm:spPr/>
      <dgm:t>
        <a:bodyPr/>
        <a:lstStyle/>
        <a:p>
          <a:endParaRPr lang="cs-CZ"/>
        </a:p>
      </dgm:t>
    </dgm:pt>
    <dgm:pt modelId="{FBB09772-F3CB-402D-8C3E-8901A299E6F6}" type="pres">
      <dgm:prSet presAssocID="{2CFD6337-3D67-4A32-B40F-7673321608BF}" presName="connectorText" presStyleLbl="sibTrans2D1" presStyleIdx="7" presStyleCnt="8"/>
      <dgm:spPr/>
      <dgm:t>
        <a:bodyPr/>
        <a:lstStyle/>
        <a:p>
          <a:endParaRPr lang="cs-CZ"/>
        </a:p>
      </dgm:t>
    </dgm:pt>
    <dgm:pt modelId="{9C2144A1-0C5D-40CE-8463-A1631CEA3B59}" type="pres">
      <dgm:prSet presAssocID="{C95BB73D-1C9D-4294-8979-36B2CCC7E21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F9BB8C-D561-40C1-A00A-FEDC95CEA352}" type="presOf" srcId="{6EA25248-38BB-4E9B-BE56-5678F499F253}" destId="{EFDF4478-DA29-4DFA-800D-4C285EBB8B17}" srcOrd="0" destOrd="0" presId="urn:microsoft.com/office/officeart/2005/8/layout/radial5"/>
    <dgm:cxn modelId="{768C256A-4C0B-4815-802B-49EB69F5B978}" type="presOf" srcId="{52D02E46-36CF-46AC-A039-BA714941108B}" destId="{2F04213B-F607-4F51-990D-BCC895DA189A}" srcOrd="0" destOrd="0" presId="urn:microsoft.com/office/officeart/2005/8/layout/radial5"/>
    <dgm:cxn modelId="{BF15D09F-AD66-4361-919E-0790A1C62B6B}" srcId="{58303B98-C088-4175-9FF7-63B84BE2276C}" destId="{9B314FEB-DC58-4F34-8647-7C27648C45F1}" srcOrd="0" destOrd="0" parTransId="{51298248-BDBD-4D9B-87F4-2D3D76045A7C}" sibTransId="{0F478F19-E9A8-47FD-BAA9-B2E68D3EB66E}"/>
    <dgm:cxn modelId="{3DBB0AA3-B673-43A8-B0B1-47CC0509D4E6}" srcId="{58303B98-C088-4175-9FF7-63B84BE2276C}" destId="{9ADE53FA-0F02-4609-93E7-1E49F1C0886A}" srcOrd="4" destOrd="0" parTransId="{512348F4-06E3-4F1E-8E33-A00A1AD0506F}" sibTransId="{1CC62079-FBE1-4AD9-B2F3-45D95EB39C67}"/>
    <dgm:cxn modelId="{1C032F5A-8460-44DD-93B3-90E5D44D65F1}" type="presOf" srcId="{468725A0-59E9-44C1-A6EF-7E82EF5702CF}" destId="{3F867403-D4E2-4B75-B402-DBA3BB396C51}" srcOrd="0" destOrd="0" presId="urn:microsoft.com/office/officeart/2005/8/layout/radial5"/>
    <dgm:cxn modelId="{CA014456-849F-4D48-8F52-048AE0E69812}" srcId="{58303B98-C088-4175-9FF7-63B84BE2276C}" destId="{33040508-3BB1-48FF-AA68-CF9D004F3B88}" srcOrd="2" destOrd="0" parTransId="{468725A0-59E9-44C1-A6EF-7E82EF5702CF}" sibTransId="{ACEBA813-A963-4D60-BC0D-13BF37C663A5}"/>
    <dgm:cxn modelId="{31462D61-4ED0-42CB-8323-A6C98E3F1CF8}" type="presOf" srcId="{468725A0-59E9-44C1-A6EF-7E82EF5702CF}" destId="{F9A60346-2055-4F0F-A73C-BDD79673945C}" srcOrd="1" destOrd="0" presId="urn:microsoft.com/office/officeart/2005/8/layout/radial5"/>
    <dgm:cxn modelId="{D2C4A157-706D-4D11-B6E7-B9ED17F0A10D}" type="presOf" srcId="{33040508-3BB1-48FF-AA68-CF9D004F3B88}" destId="{EB931C63-18A5-4896-89A4-C256EE55556F}" srcOrd="0" destOrd="0" presId="urn:microsoft.com/office/officeart/2005/8/layout/radial5"/>
    <dgm:cxn modelId="{53D118F9-CA4B-4F75-BD36-5E7BAB23220F}" type="presOf" srcId="{4A828F07-4840-4D32-886B-308A02A74E5F}" destId="{A73CB638-E6FF-43EE-860A-321C6A1A0721}" srcOrd="0" destOrd="0" presId="urn:microsoft.com/office/officeart/2005/8/layout/radial5"/>
    <dgm:cxn modelId="{1A8BBCCA-69F7-4964-8C26-F3C3B7809B50}" srcId="{58303B98-C088-4175-9FF7-63B84BE2276C}" destId="{12CC656C-F2B5-48FC-BBC4-120027B2B9BD}" srcOrd="3" destOrd="0" parTransId="{88A94E48-A96E-45A3-8EE0-3936316AA836}" sibTransId="{215DE664-8F8E-41FF-9131-784FA272205E}"/>
    <dgm:cxn modelId="{25463076-322C-462D-9B51-AC2536453634}" type="presOf" srcId="{2CFD6337-3D67-4A32-B40F-7673321608BF}" destId="{758A8A9C-6B67-4EE1-A6E8-62B003E93376}" srcOrd="0" destOrd="0" presId="urn:microsoft.com/office/officeart/2005/8/layout/radial5"/>
    <dgm:cxn modelId="{E429563C-8CC2-4AF8-859D-2204886DF72C}" type="presOf" srcId="{51298248-BDBD-4D9B-87F4-2D3D76045A7C}" destId="{1CDA1F74-3728-4ACC-8BB5-85783B771279}" srcOrd="1" destOrd="0" presId="urn:microsoft.com/office/officeart/2005/8/layout/radial5"/>
    <dgm:cxn modelId="{8CE75CC7-F182-483D-8B22-41F8EFC0E157}" type="presOf" srcId="{B008C915-B378-4762-83A2-A92D88D8DD05}" destId="{B27E50F4-6AC3-47E4-81A1-AA9B8ED543E0}" srcOrd="0" destOrd="0" presId="urn:microsoft.com/office/officeart/2005/8/layout/radial5"/>
    <dgm:cxn modelId="{F3965442-EAF4-4056-99E6-05D1D7F15424}" srcId="{58303B98-C088-4175-9FF7-63B84BE2276C}" destId="{62325247-B6AC-41FF-9FDD-908E841C0A75}" srcOrd="5" destOrd="0" parTransId="{4A828F07-4840-4D32-886B-308A02A74E5F}" sibTransId="{6C5EA61B-30F3-447C-A166-ED826DFBE089}"/>
    <dgm:cxn modelId="{E10FA152-77CF-48B9-8E88-9C2173F4E6FF}" type="presOf" srcId="{4A828F07-4840-4D32-886B-308A02A74E5F}" destId="{942C2C22-E5E8-41C2-98C6-259A6B500568}" srcOrd="1" destOrd="0" presId="urn:microsoft.com/office/officeart/2005/8/layout/radial5"/>
    <dgm:cxn modelId="{FB5805CE-FD30-46D2-AE6F-C5DC9F67749E}" type="presOf" srcId="{B008C915-B378-4762-83A2-A92D88D8DD05}" destId="{E1858EAE-09F0-4E4F-B030-C130264A59BC}" srcOrd="1" destOrd="0" presId="urn:microsoft.com/office/officeart/2005/8/layout/radial5"/>
    <dgm:cxn modelId="{3D4B8129-771E-464F-A9C7-73773B308DAE}" type="presOf" srcId="{58303B98-C088-4175-9FF7-63B84BE2276C}" destId="{D26EB18B-EDEB-412E-88EB-A81B4452CBE9}" srcOrd="0" destOrd="0" presId="urn:microsoft.com/office/officeart/2005/8/layout/radial5"/>
    <dgm:cxn modelId="{DBD500EA-5530-4DDC-B1E4-7638CDA77641}" type="presOf" srcId="{512348F4-06E3-4F1E-8E33-A00A1AD0506F}" destId="{7471957F-C25E-430C-AFDC-EE615AFC610C}" srcOrd="1" destOrd="0" presId="urn:microsoft.com/office/officeart/2005/8/layout/radial5"/>
    <dgm:cxn modelId="{49ABCCEB-0B74-427E-8D29-8F5F96D2EC40}" type="presOf" srcId="{51298248-BDBD-4D9B-87F4-2D3D76045A7C}" destId="{29E38932-B337-4A4F-AF02-D1079C9217F2}" srcOrd="0" destOrd="0" presId="urn:microsoft.com/office/officeart/2005/8/layout/radial5"/>
    <dgm:cxn modelId="{B2EDDF71-46A6-4A54-B67B-9B278F4E5BBB}" srcId="{58303B98-C088-4175-9FF7-63B84BE2276C}" destId="{D99BDFB0-8D72-4A10-BDA5-67C492664385}" srcOrd="6" destOrd="0" parTransId="{B008C915-B378-4762-83A2-A92D88D8DD05}" sibTransId="{4CFA6224-11D5-4F65-8E52-910D77BDB94F}"/>
    <dgm:cxn modelId="{596A0763-DCB5-4337-9A86-3791FEE51A6E}" type="presOf" srcId="{9B314FEB-DC58-4F34-8647-7C27648C45F1}" destId="{188B5051-C548-4BCB-91D9-F251442D780C}" srcOrd="0" destOrd="0" presId="urn:microsoft.com/office/officeart/2005/8/layout/radial5"/>
    <dgm:cxn modelId="{7A1A3359-A71A-4079-94A8-9708EBFA6176}" type="presOf" srcId="{D99BDFB0-8D72-4A10-BDA5-67C492664385}" destId="{278B050E-9698-4831-A569-D11E46281968}" srcOrd="0" destOrd="0" presId="urn:microsoft.com/office/officeart/2005/8/layout/radial5"/>
    <dgm:cxn modelId="{DDA8A56E-DC0E-4162-A694-2929DAF71351}" type="presOf" srcId="{12CC656C-F2B5-48FC-BBC4-120027B2B9BD}" destId="{CC1FE37B-64BD-4E99-AEB4-B02767F65BE9}" srcOrd="0" destOrd="0" presId="urn:microsoft.com/office/officeart/2005/8/layout/radial5"/>
    <dgm:cxn modelId="{0F674729-6F54-490F-BDF8-8575ACF480F4}" type="presOf" srcId="{C95BB73D-1C9D-4294-8979-36B2CCC7E218}" destId="{9C2144A1-0C5D-40CE-8463-A1631CEA3B59}" srcOrd="0" destOrd="0" presId="urn:microsoft.com/office/officeart/2005/8/layout/radial5"/>
    <dgm:cxn modelId="{828058CE-88C9-48C5-AC90-965AF69380C9}" srcId="{58303B98-C088-4175-9FF7-63B84BE2276C}" destId="{C95BB73D-1C9D-4294-8979-36B2CCC7E218}" srcOrd="7" destOrd="0" parTransId="{2CFD6337-3D67-4A32-B40F-7673321608BF}" sibTransId="{14D951C7-17A2-4A24-8E9A-DDE2830FF86E}"/>
    <dgm:cxn modelId="{207C591A-0703-4ADC-8568-5285BE4E7359}" srcId="{158C1800-B24B-43B6-BC6A-A0AFD66B9E96}" destId="{58303B98-C088-4175-9FF7-63B84BE2276C}" srcOrd="0" destOrd="0" parTransId="{19767B41-C310-43CD-AFB2-701436ED4D41}" sibTransId="{5497104A-350B-41D9-98B3-6DA1528E44FC}"/>
    <dgm:cxn modelId="{E0C4B5FF-4DA8-4350-8AA6-BFFB1436727A}" type="presOf" srcId="{158C1800-B24B-43B6-BC6A-A0AFD66B9E96}" destId="{6AB1A3C9-D854-4064-9B04-6DEC7DC33005}" srcOrd="0" destOrd="0" presId="urn:microsoft.com/office/officeart/2005/8/layout/radial5"/>
    <dgm:cxn modelId="{5557EB3A-7374-4187-AEC0-155299158983}" type="presOf" srcId="{88A94E48-A96E-45A3-8EE0-3936316AA836}" destId="{0F483DDC-9147-4124-B853-7EAF65215B49}" srcOrd="1" destOrd="0" presId="urn:microsoft.com/office/officeart/2005/8/layout/radial5"/>
    <dgm:cxn modelId="{57B6EF50-DD61-4B15-8BB2-61F96048F0F6}" type="presOf" srcId="{2CFD6337-3D67-4A32-B40F-7673321608BF}" destId="{FBB09772-F3CB-402D-8C3E-8901A299E6F6}" srcOrd="1" destOrd="0" presId="urn:microsoft.com/office/officeart/2005/8/layout/radial5"/>
    <dgm:cxn modelId="{CBCEDB39-9C92-42C2-B71C-B8BD86192480}" srcId="{58303B98-C088-4175-9FF7-63B84BE2276C}" destId="{52D02E46-36CF-46AC-A039-BA714941108B}" srcOrd="1" destOrd="0" parTransId="{6EA25248-38BB-4E9B-BE56-5678F499F253}" sibTransId="{899496C7-0E5F-452E-848B-43075744C224}"/>
    <dgm:cxn modelId="{83EE257D-8F65-4B2A-B6A6-B7EAB181E2AC}" type="presOf" srcId="{512348F4-06E3-4F1E-8E33-A00A1AD0506F}" destId="{92145F07-C380-4002-B18F-1202DD51BCAF}" srcOrd="0" destOrd="0" presId="urn:microsoft.com/office/officeart/2005/8/layout/radial5"/>
    <dgm:cxn modelId="{49C644D1-AEC4-4E38-8183-44DF51F9B292}" type="presOf" srcId="{6EA25248-38BB-4E9B-BE56-5678F499F253}" destId="{C40A254F-3126-4233-9435-194F5AB85FFF}" srcOrd="1" destOrd="0" presId="urn:microsoft.com/office/officeart/2005/8/layout/radial5"/>
    <dgm:cxn modelId="{71585D6E-7B50-4F08-9017-062762562846}" type="presOf" srcId="{9ADE53FA-0F02-4609-93E7-1E49F1C0886A}" destId="{3C7B8433-0175-42F3-B829-CB5775A98B78}" srcOrd="0" destOrd="0" presId="urn:microsoft.com/office/officeart/2005/8/layout/radial5"/>
    <dgm:cxn modelId="{D2E4A176-9BD4-492B-99A6-9C47E0CE1EA5}" type="presOf" srcId="{62325247-B6AC-41FF-9FDD-908E841C0A75}" destId="{10A1C914-EBF4-4E4E-B1BE-4192C4355D2F}" srcOrd="0" destOrd="0" presId="urn:microsoft.com/office/officeart/2005/8/layout/radial5"/>
    <dgm:cxn modelId="{87883221-1DA3-411F-B103-F584131839C5}" type="presOf" srcId="{88A94E48-A96E-45A3-8EE0-3936316AA836}" destId="{4A9437DC-9566-45A9-9465-90ED683E191E}" srcOrd="0" destOrd="0" presId="urn:microsoft.com/office/officeart/2005/8/layout/radial5"/>
    <dgm:cxn modelId="{FBC1FEB4-18AE-4169-9D8D-3F75639E60A2}" type="presParOf" srcId="{6AB1A3C9-D854-4064-9B04-6DEC7DC33005}" destId="{D26EB18B-EDEB-412E-88EB-A81B4452CBE9}" srcOrd="0" destOrd="0" presId="urn:microsoft.com/office/officeart/2005/8/layout/radial5"/>
    <dgm:cxn modelId="{68852698-FF4E-45CC-B5CA-61EABD117C82}" type="presParOf" srcId="{6AB1A3C9-D854-4064-9B04-6DEC7DC33005}" destId="{29E38932-B337-4A4F-AF02-D1079C9217F2}" srcOrd="1" destOrd="0" presId="urn:microsoft.com/office/officeart/2005/8/layout/radial5"/>
    <dgm:cxn modelId="{564E59DC-F65E-44A7-85E9-82395D7C7D2F}" type="presParOf" srcId="{29E38932-B337-4A4F-AF02-D1079C9217F2}" destId="{1CDA1F74-3728-4ACC-8BB5-85783B771279}" srcOrd="0" destOrd="0" presId="urn:microsoft.com/office/officeart/2005/8/layout/radial5"/>
    <dgm:cxn modelId="{59F101CD-5405-4004-94C7-CE74DB815B13}" type="presParOf" srcId="{6AB1A3C9-D854-4064-9B04-6DEC7DC33005}" destId="{188B5051-C548-4BCB-91D9-F251442D780C}" srcOrd="2" destOrd="0" presId="urn:microsoft.com/office/officeart/2005/8/layout/radial5"/>
    <dgm:cxn modelId="{5231290B-E7C0-4DD3-B1C7-A603A9C03EAF}" type="presParOf" srcId="{6AB1A3C9-D854-4064-9B04-6DEC7DC33005}" destId="{EFDF4478-DA29-4DFA-800D-4C285EBB8B17}" srcOrd="3" destOrd="0" presId="urn:microsoft.com/office/officeart/2005/8/layout/radial5"/>
    <dgm:cxn modelId="{4175A8DB-0027-4033-B6E2-27AD85BEF110}" type="presParOf" srcId="{EFDF4478-DA29-4DFA-800D-4C285EBB8B17}" destId="{C40A254F-3126-4233-9435-194F5AB85FFF}" srcOrd="0" destOrd="0" presId="urn:microsoft.com/office/officeart/2005/8/layout/radial5"/>
    <dgm:cxn modelId="{542ACD0B-0440-4F72-8C49-A0E91554E14C}" type="presParOf" srcId="{6AB1A3C9-D854-4064-9B04-6DEC7DC33005}" destId="{2F04213B-F607-4F51-990D-BCC895DA189A}" srcOrd="4" destOrd="0" presId="urn:microsoft.com/office/officeart/2005/8/layout/radial5"/>
    <dgm:cxn modelId="{868D2487-1383-498B-A264-6056A9FEDCB7}" type="presParOf" srcId="{6AB1A3C9-D854-4064-9B04-6DEC7DC33005}" destId="{3F867403-D4E2-4B75-B402-DBA3BB396C51}" srcOrd="5" destOrd="0" presId="urn:microsoft.com/office/officeart/2005/8/layout/radial5"/>
    <dgm:cxn modelId="{346B1A0B-5AD7-4EDF-9B4B-2F6785777F9C}" type="presParOf" srcId="{3F867403-D4E2-4B75-B402-DBA3BB396C51}" destId="{F9A60346-2055-4F0F-A73C-BDD79673945C}" srcOrd="0" destOrd="0" presId="urn:microsoft.com/office/officeart/2005/8/layout/radial5"/>
    <dgm:cxn modelId="{7660CD17-127B-4292-A04E-4433DCE05410}" type="presParOf" srcId="{6AB1A3C9-D854-4064-9B04-6DEC7DC33005}" destId="{EB931C63-18A5-4896-89A4-C256EE55556F}" srcOrd="6" destOrd="0" presId="urn:microsoft.com/office/officeart/2005/8/layout/radial5"/>
    <dgm:cxn modelId="{2D76DA84-E87F-49EF-93B4-D3989B3E61E4}" type="presParOf" srcId="{6AB1A3C9-D854-4064-9B04-6DEC7DC33005}" destId="{4A9437DC-9566-45A9-9465-90ED683E191E}" srcOrd="7" destOrd="0" presId="urn:microsoft.com/office/officeart/2005/8/layout/radial5"/>
    <dgm:cxn modelId="{708FA616-878F-464D-92D7-7E49EE31ED87}" type="presParOf" srcId="{4A9437DC-9566-45A9-9465-90ED683E191E}" destId="{0F483DDC-9147-4124-B853-7EAF65215B49}" srcOrd="0" destOrd="0" presId="urn:microsoft.com/office/officeart/2005/8/layout/radial5"/>
    <dgm:cxn modelId="{94A69DF3-D93E-4128-BF37-AB900E649668}" type="presParOf" srcId="{6AB1A3C9-D854-4064-9B04-6DEC7DC33005}" destId="{CC1FE37B-64BD-4E99-AEB4-B02767F65BE9}" srcOrd="8" destOrd="0" presId="urn:microsoft.com/office/officeart/2005/8/layout/radial5"/>
    <dgm:cxn modelId="{BB182FEB-E120-4A79-ABCB-7DC26E4AB27D}" type="presParOf" srcId="{6AB1A3C9-D854-4064-9B04-6DEC7DC33005}" destId="{92145F07-C380-4002-B18F-1202DD51BCAF}" srcOrd="9" destOrd="0" presId="urn:microsoft.com/office/officeart/2005/8/layout/radial5"/>
    <dgm:cxn modelId="{7836F4A7-2103-46A0-ACB3-860CDC244A30}" type="presParOf" srcId="{92145F07-C380-4002-B18F-1202DD51BCAF}" destId="{7471957F-C25E-430C-AFDC-EE615AFC610C}" srcOrd="0" destOrd="0" presId="urn:microsoft.com/office/officeart/2005/8/layout/radial5"/>
    <dgm:cxn modelId="{6D6552B7-6553-456F-9735-602B7C1BE9C4}" type="presParOf" srcId="{6AB1A3C9-D854-4064-9B04-6DEC7DC33005}" destId="{3C7B8433-0175-42F3-B829-CB5775A98B78}" srcOrd="10" destOrd="0" presId="urn:microsoft.com/office/officeart/2005/8/layout/radial5"/>
    <dgm:cxn modelId="{CF133FB4-D774-44E3-BD0D-6C87E03416F8}" type="presParOf" srcId="{6AB1A3C9-D854-4064-9B04-6DEC7DC33005}" destId="{A73CB638-E6FF-43EE-860A-321C6A1A0721}" srcOrd="11" destOrd="0" presId="urn:microsoft.com/office/officeart/2005/8/layout/radial5"/>
    <dgm:cxn modelId="{72072238-237D-4A39-8DDD-0874B082FE5A}" type="presParOf" srcId="{A73CB638-E6FF-43EE-860A-321C6A1A0721}" destId="{942C2C22-E5E8-41C2-98C6-259A6B500568}" srcOrd="0" destOrd="0" presId="urn:microsoft.com/office/officeart/2005/8/layout/radial5"/>
    <dgm:cxn modelId="{B287ADC6-2D8E-4D87-A46A-C8A4C8DA00B0}" type="presParOf" srcId="{6AB1A3C9-D854-4064-9B04-6DEC7DC33005}" destId="{10A1C914-EBF4-4E4E-B1BE-4192C4355D2F}" srcOrd="12" destOrd="0" presId="urn:microsoft.com/office/officeart/2005/8/layout/radial5"/>
    <dgm:cxn modelId="{0476C3A0-80D5-4C5E-A599-7E9BA5D675CF}" type="presParOf" srcId="{6AB1A3C9-D854-4064-9B04-6DEC7DC33005}" destId="{B27E50F4-6AC3-47E4-81A1-AA9B8ED543E0}" srcOrd="13" destOrd="0" presId="urn:microsoft.com/office/officeart/2005/8/layout/radial5"/>
    <dgm:cxn modelId="{E1C3DB40-3650-46C3-8708-061D4AF1EAB6}" type="presParOf" srcId="{B27E50F4-6AC3-47E4-81A1-AA9B8ED543E0}" destId="{E1858EAE-09F0-4E4F-B030-C130264A59BC}" srcOrd="0" destOrd="0" presId="urn:microsoft.com/office/officeart/2005/8/layout/radial5"/>
    <dgm:cxn modelId="{0AA71BD3-8804-426B-8C2A-11A88D1CBD6D}" type="presParOf" srcId="{6AB1A3C9-D854-4064-9B04-6DEC7DC33005}" destId="{278B050E-9698-4831-A569-D11E46281968}" srcOrd="14" destOrd="0" presId="urn:microsoft.com/office/officeart/2005/8/layout/radial5"/>
    <dgm:cxn modelId="{0B484E7F-009D-4A46-9908-F79397ABC456}" type="presParOf" srcId="{6AB1A3C9-D854-4064-9B04-6DEC7DC33005}" destId="{758A8A9C-6B67-4EE1-A6E8-62B003E93376}" srcOrd="15" destOrd="0" presId="urn:microsoft.com/office/officeart/2005/8/layout/radial5"/>
    <dgm:cxn modelId="{91C8F5E3-362D-4DCE-B913-131D388FAEFA}" type="presParOf" srcId="{758A8A9C-6B67-4EE1-A6E8-62B003E93376}" destId="{FBB09772-F3CB-402D-8C3E-8901A299E6F6}" srcOrd="0" destOrd="0" presId="urn:microsoft.com/office/officeart/2005/8/layout/radial5"/>
    <dgm:cxn modelId="{F4C037D5-E522-4407-9E5F-B1796982C657}" type="presParOf" srcId="{6AB1A3C9-D854-4064-9B04-6DEC7DC33005}" destId="{9C2144A1-0C5D-40CE-8463-A1631CEA3B5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560439-1019-4CA8-8599-694570AF56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8108535-910F-457C-B35E-0F92D6D4438E}" type="pres">
      <dgm:prSet presAssocID="{BA560439-1019-4CA8-8599-694570AF56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A3D61C3-F31F-4144-8DB9-8F9DA15ADF09}" type="presOf" srcId="{BA560439-1019-4CA8-8599-694570AF56F7}" destId="{E8108535-910F-457C-B35E-0F92D6D443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37D8B9-2E49-44FF-8A6B-063EE9839AAE}" type="doc">
      <dgm:prSet loTypeId="urn:microsoft.com/office/officeart/2005/8/layout/radial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4916176-4DA8-4FE2-8049-28A539E0E456}">
      <dgm:prSet custT="1"/>
      <dgm:spPr/>
      <dgm:t>
        <a:bodyPr/>
        <a:lstStyle/>
        <a:p>
          <a:pPr rtl="0"/>
          <a:r>
            <a:rPr lang="en-US" sz="1400" b="1" dirty="0" smtClean="0"/>
            <a:t>Problems connected with learning foreign languages</a:t>
          </a:r>
          <a:r>
            <a:rPr lang="en-US" sz="1050" b="1" dirty="0" smtClean="0"/>
            <a:t>:</a:t>
          </a:r>
          <a:endParaRPr lang="cs-CZ" sz="1050" b="1" dirty="0"/>
        </a:p>
      </dgm:t>
    </dgm:pt>
    <dgm:pt modelId="{5F82FACD-12C7-45C9-A644-AF665AC50226}" type="parTrans" cxnId="{6FAD46C8-B31E-4707-B321-C4D5709F61E4}">
      <dgm:prSet/>
      <dgm:spPr/>
      <dgm:t>
        <a:bodyPr/>
        <a:lstStyle/>
        <a:p>
          <a:endParaRPr lang="cs-CZ" sz="2400"/>
        </a:p>
      </dgm:t>
    </dgm:pt>
    <dgm:pt modelId="{98F8C203-A8FA-4A9D-838C-FA761EA9ABEA}" type="sibTrans" cxnId="{6FAD46C8-B31E-4707-B321-C4D5709F61E4}">
      <dgm:prSet/>
      <dgm:spPr/>
      <dgm:t>
        <a:bodyPr/>
        <a:lstStyle/>
        <a:p>
          <a:endParaRPr lang="cs-CZ" sz="2400"/>
        </a:p>
      </dgm:t>
    </dgm:pt>
    <dgm:pt modelId="{7B937698-D66A-4579-96C7-B4D05C01C973}">
      <dgm:prSet custT="1"/>
      <dgm:spPr/>
      <dgm:t>
        <a:bodyPr/>
        <a:lstStyle/>
        <a:p>
          <a:pPr rtl="0"/>
          <a:r>
            <a:rPr lang="en-US" sz="1050" smtClean="0"/>
            <a:t>Motivation </a:t>
          </a:r>
          <a:endParaRPr lang="cs-CZ" sz="1050"/>
        </a:p>
      </dgm:t>
    </dgm:pt>
    <dgm:pt modelId="{73F2817B-021C-49EF-A820-8641B306446A}" type="parTrans" cxnId="{938A2FB4-30E4-488F-9D23-23299570E77B}">
      <dgm:prSet custT="1"/>
      <dgm:spPr/>
      <dgm:t>
        <a:bodyPr/>
        <a:lstStyle/>
        <a:p>
          <a:endParaRPr lang="cs-CZ" sz="1050"/>
        </a:p>
      </dgm:t>
    </dgm:pt>
    <dgm:pt modelId="{DA4E13DD-B87D-4B2C-AFFA-4A2DA87ED4B0}" type="sibTrans" cxnId="{938A2FB4-30E4-488F-9D23-23299570E77B}">
      <dgm:prSet/>
      <dgm:spPr/>
      <dgm:t>
        <a:bodyPr/>
        <a:lstStyle/>
        <a:p>
          <a:endParaRPr lang="cs-CZ" sz="2400"/>
        </a:p>
      </dgm:t>
    </dgm:pt>
    <dgm:pt modelId="{EFEBE61F-320F-452B-85B8-F8760925E151}">
      <dgm:prSet custT="1"/>
      <dgm:spPr/>
      <dgm:t>
        <a:bodyPr/>
        <a:lstStyle/>
        <a:p>
          <a:pPr rtl="0"/>
          <a:r>
            <a:rPr lang="en-US" sz="1050" smtClean="0"/>
            <a:t>Consistency</a:t>
          </a:r>
          <a:endParaRPr lang="cs-CZ" sz="1050"/>
        </a:p>
      </dgm:t>
    </dgm:pt>
    <dgm:pt modelId="{4B240624-E005-4FF0-BC49-8D8CD88238CF}" type="parTrans" cxnId="{E1A2B4B2-4B61-4093-A113-A2E299B5B0B1}">
      <dgm:prSet custT="1"/>
      <dgm:spPr/>
      <dgm:t>
        <a:bodyPr/>
        <a:lstStyle/>
        <a:p>
          <a:endParaRPr lang="cs-CZ" sz="1050"/>
        </a:p>
      </dgm:t>
    </dgm:pt>
    <dgm:pt modelId="{3E60C84C-37CC-4B87-A77E-C38E97217169}" type="sibTrans" cxnId="{E1A2B4B2-4B61-4093-A113-A2E299B5B0B1}">
      <dgm:prSet/>
      <dgm:spPr/>
      <dgm:t>
        <a:bodyPr/>
        <a:lstStyle/>
        <a:p>
          <a:endParaRPr lang="cs-CZ" sz="2400"/>
        </a:p>
      </dgm:t>
    </dgm:pt>
    <dgm:pt modelId="{44056F28-6521-49FD-98FC-5C0448A2F8B8}">
      <dgm:prSet custT="1"/>
      <dgm:spPr/>
      <dgm:t>
        <a:bodyPr/>
        <a:lstStyle/>
        <a:p>
          <a:pPr rtl="0"/>
          <a:r>
            <a:rPr lang="en-US" sz="1050" smtClean="0"/>
            <a:t>Time constrains</a:t>
          </a:r>
          <a:endParaRPr lang="cs-CZ" sz="1050"/>
        </a:p>
      </dgm:t>
    </dgm:pt>
    <dgm:pt modelId="{43AC5793-F4A2-4D83-BD62-8EA6BA0E101D}" type="parTrans" cxnId="{D088ADCE-4AD3-4956-96BC-09897BD76CBF}">
      <dgm:prSet custT="1"/>
      <dgm:spPr/>
      <dgm:t>
        <a:bodyPr/>
        <a:lstStyle/>
        <a:p>
          <a:endParaRPr lang="cs-CZ" sz="1050"/>
        </a:p>
      </dgm:t>
    </dgm:pt>
    <dgm:pt modelId="{59135BB9-D61F-4BA7-8830-E5B20FA3EEBD}" type="sibTrans" cxnId="{D088ADCE-4AD3-4956-96BC-09897BD76CBF}">
      <dgm:prSet/>
      <dgm:spPr/>
      <dgm:t>
        <a:bodyPr/>
        <a:lstStyle/>
        <a:p>
          <a:endParaRPr lang="cs-CZ" sz="2400"/>
        </a:p>
      </dgm:t>
    </dgm:pt>
    <dgm:pt modelId="{C70DE9E0-9D61-414C-AEE6-C3FBAD8DD8AA}">
      <dgm:prSet custT="1"/>
      <dgm:spPr/>
      <dgm:t>
        <a:bodyPr/>
        <a:lstStyle/>
        <a:p>
          <a:pPr rtl="0"/>
          <a:r>
            <a:rPr lang="en-US" sz="1050" smtClean="0"/>
            <a:t>Lack of Immersion</a:t>
          </a:r>
          <a:endParaRPr lang="cs-CZ" sz="1050"/>
        </a:p>
      </dgm:t>
    </dgm:pt>
    <dgm:pt modelId="{AF14D112-5534-473C-8C48-9C5E1DFF689D}" type="parTrans" cxnId="{6562EEF6-3566-4AEA-BA12-69E1A39B9BA2}">
      <dgm:prSet custT="1"/>
      <dgm:spPr/>
      <dgm:t>
        <a:bodyPr/>
        <a:lstStyle/>
        <a:p>
          <a:endParaRPr lang="cs-CZ" sz="1050"/>
        </a:p>
      </dgm:t>
    </dgm:pt>
    <dgm:pt modelId="{1BB34939-74C3-4787-8EDF-0DE3009F2042}" type="sibTrans" cxnId="{6562EEF6-3566-4AEA-BA12-69E1A39B9BA2}">
      <dgm:prSet/>
      <dgm:spPr/>
      <dgm:t>
        <a:bodyPr/>
        <a:lstStyle/>
        <a:p>
          <a:endParaRPr lang="cs-CZ" sz="2400"/>
        </a:p>
      </dgm:t>
    </dgm:pt>
    <dgm:pt modelId="{7E651F8C-C71B-46FF-BFBA-D8FAEBD26C88}">
      <dgm:prSet custT="1"/>
      <dgm:spPr/>
      <dgm:t>
        <a:bodyPr/>
        <a:lstStyle/>
        <a:p>
          <a:pPr rtl="0"/>
          <a:r>
            <a:rPr lang="en-US" sz="1050" smtClean="0"/>
            <a:t>Cultural and Linguistic Differences</a:t>
          </a:r>
          <a:endParaRPr lang="cs-CZ" sz="1050"/>
        </a:p>
      </dgm:t>
    </dgm:pt>
    <dgm:pt modelId="{664E53BF-DD0A-48F3-B917-44BC6AE14FEE}" type="parTrans" cxnId="{88940DE4-455E-4ECA-822C-FE27EB63A810}">
      <dgm:prSet custT="1"/>
      <dgm:spPr/>
      <dgm:t>
        <a:bodyPr/>
        <a:lstStyle/>
        <a:p>
          <a:endParaRPr lang="cs-CZ" sz="1050"/>
        </a:p>
      </dgm:t>
    </dgm:pt>
    <dgm:pt modelId="{71F49F3B-D162-47DC-9932-C67455864AA7}" type="sibTrans" cxnId="{88940DE4-455E-4ECA-822C-FE27EB63A810}">
      <dgm:prSet/>
      <dgm:spPr/>
      <dgm:t>
        <a:bodyPr/>
        <a:lstStyle/>
        <a:p>
          <a:endParaRPr lang="cs-CZ" sz="2400"/>
        </a:p>
      </dgm:t>
    </dgm:pt>
    <dgm:pt modelId="{C7B5713E-96A7-49C9-92CC-CB1FD4122D57}">
      <dgm:prSet custT="1"/>
      <dgm:spPr/>
      <dgm:t>
        <a:bodyPr/>
        <a:lstStyle/>
        <a:p>
          <a:pPr rtl="0"/>
          <a:r>
            <a:rPr lang="en-US" sz="1050" smtClean="0"/>
            <a:t>Vocabulary Retention</a:t>
          </a:r>
          <a:endParaRPr lang="cs-CZ" sz="1050"/>
        </a:p>
      </dgm:t>
    </dgm:pt>
    <dgm:pt modelId="{6169A040-DF71-43E8-A511-48FBF576B3DC}" type="parTrans" cxnId="{E6DB5E33-8B0E-409B-BBE6-2BB994DF09DF}">
      <dgm:prSet custT="1"/>
      <dgm:spPr/>
      <dgm:t>
        <a:bodyPr/>
        <a:lstStyle/>
        <a:p>
          <a:endParaRPr lang="cs-CZ" sz="1050"/>
        </a:p>
      </dgm:t>
    </dgm:pt>
    <dgm:pt modelId="{F99BBC05-DD1E-411A-B92A-814C4F73C6BE}" type="sibTrans" cxnId="{E6DB5E33-8B0E-409B-BBE6-2BB994DF09DF}">
      <dgm:prSet/>
      <dgm:spPr/>
      <dgm:t>
        <a:bodyPr/>
        <a:lstStyle/>
        <a:p>
          <a:endParaRPr lang="cs-CZ" sz="2400"/>
        </a:p>
      </dgm:t>
    </dgm:pt>
    <dgm:pt modelId="{490168EC-11D8-4BC5-9C91-8E5BA195D24D}">
      <dgm:prSet custT="1"/>
      <dgm:spPr/>
      <dgm:t>
        <a:bodyPr/>
        <a:lstStyle/>
        <a:p>
          <a:pPr rtl="0"/>
          <a:r>
            <a:rPr lang="en-US" sz="1050" b="0" dirty="0" err="1" smtClean="0"/>
            <a:t>Pronun</a:t>
          </a:r>
          <a:r>
            <a:rPr lang="cs-CZ" sz="1050" b="0" dirty="0" smtClean="0"/>
            <a:t>-</a:t>
          </a:r>
          <a:r>
            <a:rPr lang="en-US" sz="1050" b="0" dirty="0" err="1" smtClean="0"/>
            <a:t>ciation</a:t>
          </a:r>
          <a:r>
            <a:rPr lang="en-US" sz="1050" b="0" dirty="0" smtClean="0"/>
            <a:t> and </a:t>
          </a:r>
          <a:r>
            <a:rPr lang="cs-CZ" sz="1050" b="0" dirty="0" smtClean="0"/>
            <a:t>a</a:t>
          </a:r>
          <a:r>
            <a:rPr lang="en-US" sz="1050" b="0" dirty="0" err="1" smtClean="0"/>
            <a:t>ccent</a:t>
          </a:r>
          <a:endParaRPr lang="cs-CZ" sz="1050" b="0" dirty="0"/>
        </a:p>
      </dgm:t>
    </dgm:pt>
    <dgm:pt modelId="{C9B20537-FFA9-4EEF-86CA-66A1B3825D30}" type="parTrans" cxnId="{61BFE474-AD66-41CE-A02F-16F4871D7280}">
      <dgm:prSet custT="1"/>
      <dgm:spPr/>
      <dgm:t>
        <a:bodyPr/>
        <a:lstStyle/>
        <a:p>
          <a:endParaRPr lang="cs-CZ" sz="1050"/>
        </a:p>
      </dgm:t>
    </dgm:pt>
    <dgm:pt modelId="{1EDDCBA1-A909-4225-9B70-66378EF5C797}" type="sibTrans" cxnId="{61BFE474-AD66-41CE-A02F-16F4871D7280}">
      <dgm:prSet/>
      <dgm:spPr/>
      <dgm:t>
        <a:bodyPr/>
        <a:lstStyle/>
        <a:p>
          <a:endParaRPr lang="cs-CZ" sz="2400"/>
        </a:p>
      </dgm:t>
    </dgm:pt>
    <dgm:pt modelId="{0A81581B-9269-4D80-8F22-86A20AEB1663}">
      <dgm:prSet custT="1"/>
      <dgm:spPr/>
      <dgm:t>
        <a:bodyPr/>
        <a:lstStyle/>
        <a:p>
          <a:pPr rtl="0"/>
          <a:r>
            <a:rPr lang="en-US" sz="1050" smtClean="0"/>
            <a:t>Grammar and Syntax</a:t>
          </a:r>
          <a:endParaRPr lang="cs-CZ" sz="1050"/>
        </a:p>
      </dgm:t>
    </dgm:pt>
    <dgm:pt modelId="{D0BA6088-FD44-4925-8881-F32616698A10}" type="parTrans" cxnId="{5D72716A-CC9B-47E6-AF3D-2E52E2E347A9}">
      <dgm:prSet custT="1"/>
      <dgm:spPr/>
      <dgm:t>
        <a:bodyPr/>
        <a:lstStyle/>
        <a:p>
          <a:endParaRPr lang="cs-CZ" sz="1050"/>
        </a:p>
      </dgm:t>
    </dgm:pt>
    <dgm:pt modelId="{79362C6F-B80F-4ADB-AF3D-820AD4104A15}" type="sibTrans" cxnId="{5D72716A-CC9B-47E6-AF3D-2E52E2E347A9}">
      <dgm:prSet/>
      <dgm:spPr/>
      <dgm:t>
        <a:bodyPr/>
        <a:lstStyle/>
        <a:p>
          <a:endParaRPr lang="cs-CZ" sz="2400"/>
        </a:p>
      </dgm:t>
    </dgm:pt>
    <dgm:pt modelId="{6ED7F4C3-E05E-4C31-A7F0-42C75A77B4DD}">
      <dgm:prSet custT="1"/>
      <dgm:spPr/>
      <dgm:t>
        <a:bodyPr/>
        <a:lstStyle/>
        <a:p>
          <a:pPr rtl="0"/>
          <a:r>
            <a:rPr lang="en-US" sz="1050" smtClean="0"/>
            <a:t>Fear of Making Mistakes</a:t>
          </a:r>
          <a:endParaRPr lang="cs-CZ" sz="1050"/>
        </a:p>
      </dgm:t>
    </dgm:pt>
    <dgm:pt modelId="{48810160-E6B5-40A6-BAC6-AC95AB6018E1}" type="parTrans" cxnId="{77A2962B-34CE-4B2A-A532-46013B2BC0FC}">
      <dgm:prSet custT="1"/>
      <dgm:spPr/>
      <dgm:t>
        <a:bodyPr/>
        <a:lstStyle/>
        <a:p>
          <a:endParaRPr lang="cs-CZ" sz="1050"/>
        </a:p>
      </dgm:t>
    </dgm:pt>
    <dgm:pt modelId="{0DEF932C-FA3F-4561-856D-4C1C64F0CA2B}" type="sibTrans" cxnId="{77A2962B-34CE-4B2A-A532-46013B2BC0FC}">
      <dgm:prSet/>
      <dgm:spPr/>
      <dgm:t>
        <a:bodyPr/>
        <a:lstStyle/>
        <a:p>
          <a:endParaRPr lang="cs-CZ" sz="2400"/>
        </a:p>
      </dgm:t>
    </dgm:pt>
    <dgm:pt modelId="{BB6C6D91-545F-4A66-9E84-81EEDFC418C6}">
      <dgm:prSet custT="1"/>
      <dgm:spPr/>
      <dgm:t>
        <a:bodyPr/>
        <a:lstStyle/>
        <a:p>
          <a:pPr rtl="0"/>
          <a:r>
            <a:rPr lang="en-US" sz="1050" dirty="0" smtClean="0"/>
            <a:t>Age and Cognitive Factors</a:t>
          </a:r>
          <a:endParaRPr lang="cs-CZ" sz="1050" dirty="0"/>
        </a:p>
      </dgm:t>
    </dgm:pt>
    <dgm:pt modelId="{E4B44D05-0613-4F36-895E-00EE8E373FDA}" type="parTrans" cxnId="{57EF3752-8F8D-4F4D-ABA8-F7AEDFA56D59}">
      <dgm:prSet custT="1"/>
      <dgm:spPr/>
      <dgm:t>
        <a:bodyPr/>
        <a:lstStyle/>
        <a:p>
          <a:endParaRPr lang="cs-CZ" sz="1050"/>
        </a:p>
      </dgm:t>
    </dgm:pt>
    <dgm:pt modelId="{B565011A-08BD-4859-B397-A707741BDF37}" type="sibTrans" cxnId="{57EF3752-8F8D-4F4D-ABA8-F7AEDFA56D59}">
      <dgm:prSet/>
      <dgm:spPr/>
      <dgm:t>
        <a:bodyPr/>
        <a:lstStyle/>
        <a:p>
          <a:endParaRPr lang="cs-CZ" sz="2400"/>
        </a:p>
      </dgm:t>
    </dgm:pt>
    <dgm:pt modelId="{76994679-6709-4A35-9CC6-D4A27EA5578C}">
      <dgm:prSet custT="1"/>
      <dgm:spPr/>
      <dgm:t>
        <a:bodyPr/>
        <a:lstStyle/>
        <a:p>
          <a:pPr rtl="0"/>
          <a:r>
            <a:rPr lang="en-US" sz="1050" smtClean="0"/>
            <a:t>Learning Environment</a:t>
          </a:r>
          <a:endParaRPr lang="cs-CZ" sz="1050"/>
        </a:p>
      </dgm:t>
    </dgm:pt>
    <dgm:pt modelId="{4B3E45C0-D357-486F-92FF-87A27D48330E}" type="parTrans" cxnId="{BFA168EF-2454-4219-84A0-5163F44DED99}">
      <dgm:prSet custT="1"/>
      <dgm:spPr/>
      <dgm:t>
        <a:bodyPr/>
        <a:lstStyle/>
        <a:p>
          <a:endParaRPr lang="cs-CZ" sz="1050"/>
        </a:p>
      </dgm:t>
    </dgm:pt>
    <dgm:pt modelId="{82CE45B3-E6A4-4F38-8BF8-BF4B4C9BFD9A}" type="sibTrans" cxnId="{BFA168EF-2454-4219-84A0-5163F44DED99}">
      <dgm:prSet/>
      <dgm:spPr/>
      <dgm:t>
        <a:bodyPr/>
        <a:lstStyle/>
        <a:p>
          <a:endParaRPr lang="cs-CZ" sz="2400"/>
        </a:p>
      </dgm:t>
    </dgm:pt>
    <dgm:pt modelId="{77C82C30-89D9-4FA4-A791-21D33AD32405}" type="pres">
      <dgm:prSet presAssocID="{8637D8B9-2E49-44FF-8A6B-063EE9839A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EB4D1-8058-4186-A981-5F4C3AC0AE4A}" type="pres">
      <dgm:prSet presAssocID="{34916176-4DA8-4FE2-8049-28A539E0E456}" presName="centerShape" presStyleLbl="node0" presStyleIdx="0" presStyleCnt="1" custScaleX="120803" custScaleY="121812"/>
      <dgm:spPr/>
      <dgm:t>
        <a:bodyPr/>
        <a:lstStyle/>
        <a:p>
          <a:endParaRPr lang="cs-CZ"/>
        </a:p>
      </dgm:t>
    </dgm:pt>
    <dgm:pt modelId="{C0165179-4923-4A88-991C-C82B4291F80D}" type="pres">
      <dgm:prSet presAssocID="{73F2817B-021C-49EF-A820-8641B306446A}" presName="parTrans" presStyleLbl="sibTrans2D1" presStyleIdx="0" presStyleCnt="11"/>
      <dgm:spPr/>
      <dgm:t>
        <a:bodyPr/>
        <a:lstStyle/>
        <a:p>
          <a:endParaRPr lang="cs-CZ"/>
        </a:p>
      </dgm:t>
    </dgm:pt>
    <dgm:pt modelId="{6FBBF257-199F-475E-9FC8-218EAD25DCDF}" type="pres">
      <dgm:prSet presAssocID="{73F2817B-021C-49EF-A820-8641B306446A}" presName="connectorText" presStyleLbl="sibTrans2D1" presStyleIdx="0" presStyleCnt="11"/>
      <dgm:spPr/>
      <dgm:t>
        <a:bodyPr/>
        <a:lstStyle/>
        <a:p>
          <a:endParaRPr lang="cs-CZ"/>
        </a:p>
      </dgm:t>
    </dgm:pt>
    <dgm:pt modelId="{285B723D-080C-41D1-84D4-5B9E72F2B4B2}" type="pres">
      <dgm:prSet presAssocID="{7B937698-D66A-4579-96C7-B4D05C01C973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32A9D9-8A51-4E41-8D22-287DB5C30D95}" type="pres">
      <dgm:prSet presAssocID="{4B240624-E005-4FF0-BC49-8D8CD88238CF}" presName="parTrans" presStyleLbl="sibTrans2D1" presStyleIdx="1" presStyleCnt="11"/>
      <dgm:spPr/>
      <dgm:t>
        <a:bodyPr/>
        <a:lstStyle/>
        <a:p>
          <a:endParaRPr lang="cs-CZ"/>
        </a:p>
      </dgm:t>
    </dgm:pt>
    <dgm:pt modelId="{8B67A055-4AE5-42E3-B641-52335824FF99}" type="pres">
      <dgm:prSet presAssocID="{4B240624-E005-4FF0-BC49-8D8CD88238CF}" presName="connectorText" presStyleLbl="sibTrans2D1" presStyleIdx="1" presStyleCnt="11"/>
      <dgm:spPr/>
      <dgm:t>
        <a:bodyPr/>
        <a:lstStyle/>
        <a:p>
          <a:endParaRPr lang="cs-CZ"/>
        </a:p>
      </dgm:t>
    </dgm:pt>
    <dgm:pt modelId="{4CD6C489-B0A6-4F46-A6D9-540D3B61DE4E}" type="pres">
      <dgm:prSet presAssocID="{EFEBE61F-320F-452B-85B8-F8760925E151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6CDAA6-1E8D-494B-865F-D7AD48FAE1CC}" type="pres">
      <dgm:prSet presAssocID="{43AC5793-F4A2-4D83-BD62-8EA6BA0E101D}" presName="parTrans" presStyleLbl="sibTrans2D1" presStyleIdx="2" presStyleCnt="11"/>
      <dgm:spPr/>
      <dgm:t>
        <a:bodyPr/>
        <a:lstStyle/>
        <a:p>
          <a:endParaRPr lang="cs-CZ"/>
        </a:p>
      </dgm:t>
    </dgm:pt>
    <dgm:pt modelId="{A59BF738-D5F4-4809-88AD-6DD3275B7EFE}" type="pres">
      <dgm:prSet presAssocID="{43AC5793-F4A2-4D83-BD62-8EA6BA0E101D}" presName="connectorText" presStyleLbl="sibTrans2D1" presStyleIdx="2" presStyleCnt="11"/>
      <dgm:spPr/>
      <dgm:t>
        <a:bodyPr/>
        <a:lstStyle/>
        <a:p>
          <a:endParaRPr lang="cs-CZ"/>
        </a:p>
      </dgm:t>
    </dgm:pt>
    <dgm:pt modelId="{8CDB4F40-DC0B-4299-952F-838BB36D336C}" type="pres">
      <dgm:prSet presAssocID="{44056F28-6521-49FD-98FC-5C0448A2F8B8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364CB4-C6C6-4BE8-92BD-775F7CAEF5C8}" type="pres">
      <dgm:prSet presAssocID="{AF14D112-5534-473C-8C48-9C5E1DFF689D}" presName="parTrans" presStyleLbl="sibTrans2D1" presStyleIdx="3" presStyleCnt="11"/>
      <dgm:spPr/>
      <dgm:t>
        <a:bodyPr/>
        <a:lstStyle/>
        <a:p>
          <a:endParaRPr lang="cs-CZ"/>
        </a:p>
      </dgm:t>
    </dgm:pt>
    <dgm:pt modelId="{2D58397E-C346-43F2-A8C5-86BC1FCC7297}" type="pres">
      <dgm:prSet presAssocID="{AF14D112-5534-473C-8C48-9C5E1DFF689D}" presName="connectorText" presStyleLbl="sibTrans2D1" presStyleIdx="3" presStyleCnt="11"/>
      <dgm:spPr/>
      <dgm:t>
        <a:bodyPr/>
        <a:lstStyle/>
        <a:p>
          <a:endParaRPr lang="cs-CZ"/>
        </a:p>
      </dgm:t>
    </dgm:pt>
    <dgm:pt modelId="{4F1EE009-A658-469F-8C3A-BF03BDC2EB05}" type="pres">
      <dgm:prSet presAssocID="{C70DE9E0-9D61-414C-AEE6-C3FBAD8DD8AA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9F95BA-D998-40C4-94EB-E7382083279D}" type="pres">
      <dgm:prSet presAssocID="{664E53BF-DD0A-48F3-B917-44BC6AE14FEE}" presName="parTrans" presStyleLbl="sibTrans2D1" presStyleIdx="4" presStyleCnt="11"/>
      <dgm:spPr/>
      <dgm:t>
        <a:bodyPr/>
        <a:lstStyle/>
        <a:p>
          <a:endParaRPr lang="cs-CZ"/>
        </a:p>
      </dgm:t>
    </dgm:pt>
    <dgm:pt modelId="{6278BDC4-2B05-46B6-A3AE-9A8EC69B2D56}" type="pres">
      <dgm:prSet presAssocID="{664E53BF-DD0A-48F3-B917-44BC6AE14FEE}" presName="connectorText" presStyleLbl="sibTrans2D1" presStyleIdx="4" presStyleCnt="11"/>
      <dgm:spPr/>
      <dgm:t>
        <a:bodyPr/>
        <a:lstStyle/>
        <a:p>
          <a:endParaRPr lang="cs-CZ"/>
        </a:p>
      </dgm:t>
    </dgm:pt>
    <dgm:pt modelId="{9A0C6317-443B-49A8-926C-7693E936E6C4}" type="pres">
      <dgm:prSet presAssocID="{7E651F8C-C71B-46FF-BFBA-D8FAEBD26C88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4B7E89-9452-41B7-B758-CE3FC073BB68}" type="pres">
      <dgm:prSet presAssocID="{6169A040-DF71-43E8-A511-48FBF576B3DC}" presName="parTrans" presStyleLbl="sibTrans2D1" presStyleIdx="5" presStyleCnt="11"/>
      <dgm:spPr/>
      <dgm:t>
        <a:bodyPr/>
        <a:lstStyle/>
        <a:p>
          <a:endParaRPr lang="cs-CZ"/>
        </a:p>
      </dgm:t>
    </dgm:pt>
    <dgm:pt modelId="{8FE7B659-1140-4C5D-BA4F-E79A549377F9}" type="pres">
      <dgm:prSet presAssocID="{6169A040-DF71-43E8-A511-48FBF576B3DC}" presName="connectorText" presStyleLbl="sibTrans2D1" presStyleIdx="5" presStyleCnt="11"/>
      <dgm:spPr/>
      <dgm:t>
        <a:bodyPr/>
        <a:lstStyle/>
        <a:p>
          <a:endParaRPr lang="cs-CZ"/>
        </a:p>
      </dgm:t>
    </dgm:pt>
    <dgm:pt modelId="{DC5CA739-84E8-4221-B736-6B2E58F9C565}" type="pres">
      <dgm:prSet presAssocID="{C7B5713E-96A7-49C9-92CC-CB1FD4122D57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CE1B6C-096F-47B9-B884-6F8CA5876626}" type="pres">
      <dgm:prSet presAssocID="{C9B20537-FFA9-4EEF-86CA-66A1B3825D30}" presName="parTrans" presStyleLbl="sibTrans2D1" presStyleIdx="6" presStyleCnt="11"/>
      <dgm:spPr/>
      <dgm:t>
        <a:bodyPr/>
        <a:lstStyle/>
        <a:p>
          <a:endParaRPr lang="cs-CZ"/>
        </a:p>
      </dgm:t>
    </dgm:pt>
    <dgm:pt modelId="{1AFDD175-7632-43E4-AFFF-3DC793072F59}" type="pres">
      <dgm:prSet presAssocID="{C9B20537-FFA9-4EEF-86CA-66A1B3825D30}" presName="connectorText" presStyleLbl="sibTrans2D1" presStyleIdx="6" presStyleCnt="11"/>
      <dgm:spPr/>
      <dgm:t>
        <a:bodyPr/>
        <a:lstStyle/>
        <a:p>
          <a:endParaRPr lang="cs-CZ"/>
        </a:p>
      </dgm:t>
    </dgm:pt>
    <dgm:pt modelId="{4870D892-8113-465A-838B-2145D1C25D47}" type="pres">
      <dgm:prSet presAssocID="{490168EC-11D8-4BC5-9C91-8E5BA195D24D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86AC8C-22F9-4B2F-AB16-D31AF011B47F}" type="pres">
      <dgm:prSet presAssocID="{D0BA6088-FD44-4925-8881-F32616698A10}" presName="parTrans" presStyleLbl="sibTrans2D1" presStyleIdx="7" presStyleCnt="11"/>
      <dgm:spPr/>
      <dgm:t>
        <a:bodyPr/>
        <a:lstStyle/>
        <a:p>
          <a:endParaRPr lang="cs-CZ"/>
        </a:p>
      </dgm:t>
    </dgm:pt>
    <dgm:pt modelId="{776DC239-B64B-48BA-A62E-CC2E5C80958E}" type="pres">
      <dgm:prSet presAssocID="{D0BA6088-FD44-4925-8881-F32616698A10}" presName="connectorText" presStyleLbl="sibTrans2D1" presStyleIdx="7" presStyleCnt="11"/>
      <dgm:spPr/>
      <dgm:t>
        <a:bodyPr/>
        <a:lstStyle/>
        <a:p>
          <a:endParaRPr lang="cs-CZ"/>
        </a:p>
      </dgm:t>
    </dgm:pt>
    <dgm:pt modelId="{03F418CF-F11E-4C9F-AC5C-C8AB5A0920C5}" type="pres">
      <dgm:prSet presAssocID="{0A81581B-9269-4D80-8F22-86A20AEB1663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F93EC-9A88-4F91-9009-73B0A9C15913}" type="pres">
      <dgm:prSet presAssocID="{48810160-E6B5-40A6-BAC6-AC95AB6018E1}" presName="parTrans" presStyleLbl="sibTrans2D1" presStyleIdx="8" presStyleCnt="11"/>
      <dgm:spPr/>
      <dgm:t>
        <a:bodyPr/>
        <a:lstStyle/>
        <a:p>
          <a:endParaRPr lang="cs-CZ"/>
        </a:p>
      </dgm:t>
    </dgm:pt>
    <dgm:pt modelId="{2ABD02D7-D086-4A5D-BE72-E2F88F0075BE}" type="pres">
      <dgm:prSet presAssocID="{48810160-E6B5-40A6-BAC6-AC95AB6018E1}" presName="connectorText" presStyleLbl="sibTrans2D1" presStyleIdx="8" presStyleCnt="11"/>
      <dgm:spPr/>
      <dgm:t>
        <a:bodyPr/>
        <a:lstStyle/>
        <a:p>
          <a:endParaRPr lang="cs-CZ"/>
        </a:p>
      </dgm:t>
    </dgm:pt>
    <dgm:pt modelId="{879EC6C8-26E5-4A45-8627-6F6621633520}" type="pres">
      <dgm:prSet presAssocID="{6ED7F4C3-E05E-4C31-A7F0-42C75A77B4DD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4C2EB8-DE6B-498B-B1AD-4EC495897DA7}" type="pres">
      <dgm:prSet presAssocID="{E4B44D05-0613-4F36-895E-00EE8E373FDA}" presName="parTrans" presStyleLbl="sibTrans2D1" presStyleIdx="9" presStyleCnt="11"/>
      <dgm:spPr/>
      <dgm:t>
        <a:bodyPr/>
        <a:lstStyle/>
        <a:p>
          <a:endParaRPr lang="cs-CZ"/>
        </a:p>
      </dgm:t>
    </dgm:pt>
    <dgm:pt modelId="{0B79393D-FCB6-47E5-A62A-CC56B4C41718}" type="pres">
      <dgm:prSet presAssocID="{E4B44D05-0613-4F36-895E-00EE8E373FDA}" presName="connectorText" presStyleLbl="sibTrans2D1" presStyleIdx="9" presStyleCnt="11"/>
      <dgm:spPr/>
      <dgm:t>
        <a:bodyPr/>
        <a:lstStyle/>
        <a:p>
          <a:endParaRPr lang="cs-CZ"/>
        </a:p>
      </dgm:t>
    </dgm:pt>
    <dgm:pt modelId="{87116024-DA3E-4C18-8AB9-8F64C0557B01}" type="pres">
      <dgm:prSet presAssocID="{BB6C6D91-545F-4A66-9E84-81EEDFC418C6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8B5B7A-0704-4149-B558-76A03A5C5B3C}" type="pres">
      <dgm:prSet presAssocID="{4B3E45C0-D357-486F-92FF-87A27D48330E}" presName="parTrans" presStyleLbl="sibTrans2D1" presStyleIdx="10" presStyleCnt="11"/>
      <dgm:spPr/>
      <dgm:t>
        <a:bodyPr/>
        <a:lstStyle/>
        <a:p>
          <a:endParaRPr lang="cs-CZ"/>
        </a:p>
      </dgm:t>
    </dgm:pt>
    <dgm:pt modelId="{10383AA7-898C-462E-9AA0-D88B86962C0D}" type="pres">
      <dgm:prSet presAssocID="{4B3E45C0-D357-486F-92FF-87A27D48330E}" presName="connectorText" presStyleLbl="sibTrans2D1" presStyleIdx="10" presStyleCnt="11"/>
      <dgm:spPr/>
      <dgm:t>
        <a:bodyPr/>
        <a:lstStyle/>
        <a:p>
          <a:endParaRPr lang="cs-CZ"/>
        </a:p>
      </dgm:t>
    </dgm:pt>
    <dgm:pt modelId="{F8B39D16-2223-447C-BE1D-4655394EFB02}" type="pres">
      <dgm:prSet presAssocID="{76994679-6709-4A35-9CC6-D4A27EA5578C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599CA5-74A9-412F-86A4-356D6207D191}" type="presOf" srcId="{34916176-4DA8-4FE2-8049-28A539E0E456}" destId="{F5AEB4D1-8058-4186-A981-5F4C3AC0AE4A}" srcOrd="0" destOrd="0" presId="urn:microsoft.com/office/officeart/2005/8/layout/radial5"/>
    <dgm:cxn modelId="{09B50959-FE33-4664-8D9D-1F73A51273C6}" type="presOf" srcId="{44056F28-6521-49FD-98FC-5C0448A2F8B8}" destId="{8CDB4F40-DC0B-4299-952F-838BB36D336C}" srcOrd="0" destOrd="0" presId="urn:microsoft.com/office/officeart/2005/8/layout/radial5"/>
    <dgm:cxn modelId="{6FAD46C8-B31E-4707-B321-C4D5709F61E4}" srcId="{8637D8B9-2E49-44FF-8A6B-063EE9839AAE}" destId="{34916176-4DA8-4FE2-8049-28A539E0E456}" srcOrd="0" destOrd="0" parTransId="{5F82FACD-12C7-45C9-A644-AF665AC50226}" sibTransId="{98F8C203-A8FA-4A9D-838C-FA761EA9ABEA}"/>
    <dgm:cxn modelId="{A5D95092-283D-48B4-B85E-99826B72C5E6}" type="presOf" srcId="{4B3E45C0-D357-486F-92FF-87A27D48330E}" destId="{10383AA7-898C-462E-9AA0-D88B86962C0D}" srcOrd="1" destOrd="0" presId="urn:microsoft.com/office/officeart/2005/8/layout/radial5"/>
    <dgm:cxn modelId="{8F60A3B0-D309-4BE7-B387-468FFCE30718}" type="presOf" srcId="{76994679-6709-4A35-9CC6-D4A27EA5578C}" destId="{F8B39D16-2223-447C-BE1D-4655394EFB02}" srcOrd="0" destOrd="0" presId="urn:microsoft.com/office/officeart/2005/8/layout/radial5"/>
    <dgm:cxn modelId="{88940DE4-455E-4ECA-822C-FE27EB63A810}" srcId="{34916176-4DA8-4FE2-8049-28A539E0E456}" destId="{7E651F8C-C71B-46FF-BFBA-D8FAEBD26C88}" srcOrd="4" destOrd="0" parTransId="{664E53BF-DD0A-48F3-B917-44BC6AE14FEE}" sibTransId="{71F49F3B-D162-47DC-9932-C67455864AA7}"/>
    <dgm:cxn modelId="{677A2F03-2016-4B1B-ACA1-0B2FD05C26BA}" type="presOf" srcId="{73F2817B-021C-49EF-A820-8641B306446A}" destId="{C0165179-4923-4A88-991C-C82B4291F80D}" srcOrd="0" destOrd="0" presId="urn:microsoft.com/office/officeart/2005/8/layout/radial5"/>
    <dgm:cxn modelId="{2D008671-77D0-4595-B4FE-474022268C62}" type="presOf" srcId="{C7B5713E-96A7-49C9-92CC-CB1FD4122D57}" destId="{DC5CA739-84E8-4221-B736-6B2E58F9C565}" srcOrd="0" destOrd="0" presId="urn:microsoft.com/office/officeart/2005/8/layout/radial5"/>
    <dgm:cxn modelId="{A5E51DB2-4C91-497E-A6F0-D7D33EDFF90C}" type="presOf" srcId="{4B240624-E005-4FF0-BC49-8D8CD88238CF}" destId="{F732A9D9-8A51-4E41-8D22-287DB5C30D95}" srcOrd="0" destOrd="0" presId="urn:microsoft.com/office/officeart/2005/8/layout/radial5"/>
    <dgm:cxn modelId="{D18A0BC9-441D-40EB-BF45-F3C490653986}" type="presOf" srcId="{EFEBE61F-320F-452B-85B8-F8760925E151}" destId="{4CD6C489-B0A6-4F46-A6D9-540D3B61DE4E}" srcOrd="0" destOrd="0" presId="urn:microsoft.com/office/officeart/2005/8/layout/radial5"/>
    <dgm:cxn modelId="{B3974940-B793-4B8E-AB05-3D242C23E7B8}" type="presOf" srcId="{BB6C6D91-545F-4A66-9E84-81EEDFC418C6}" destId="{87116024-DA3E-4C18-8AB9-8F64C0557B01}" srcOrd="0" destOrd="0" presId="urn:microsoft.com/office/officeart/2005/8/layout/radial5"/>
    <dgm:cxn modelId="{DF2ED618-EC90-4392-AF4A-6DC28537143E}" type="presOf" srcId="{43AC5793-F4A2-4D83-BD62-8EA6BA0E101D}" destId="{A59BF738-D5F4-4809-88AD-6DD3275B7EFE}" srcOrd="1" destOrd="0" presId="urn:microsoft.com/office/officeart/2005/8/layout/radial5"/>
    <dgm:cxn modelId="{57EF3752-8F8D-4F4D-ABA8-F7AEDFA56D59}" srcId="{34916176-4DA8-4FE2-8049-28A539E0E456}" destId="{BB6C6D91-545F-4A66-9E84-81EEDFC418C6}" srcOrd="9" destOrd="0" parTransId="{E4B44D05-0613-4F36-895E-00EE8E373FDA}" sibTransId="{B565011A-08BD-4859-B397-A707741BDF37}"/>
    <dgm:cxn modelId="{61BFE474-AD66-41CE-A02F-16F4871D7280}" srcId="{34916176-4DA8-4FE2-8049-28A539E0E456}" destId="{490168EC-11D8-4BC5-9C91-8E5BA195D24D}" srcOrd="6" destOrd="0" parTransId="{C9B20537-FFA9-4EEF-86CA-66A1B3825D30}" sibTransId="{1EDDCBA1-A909-4225-9B70-66378EF5C797}"/>
    <dgm:cxn modelId="{918256BF-019D-4612-AE3D-719115B8871C}" type="presOf" srcId="{490168EC-11D8-4BC5-9C91-8E5BA195D24D}" destId="{4870D892-8113-465A-838B-2145D1C25D47}" srcOrd="0" destOrd="0" presId="urn:microsoft.com/office/officeart/2005/8/layout/radial5"/>
    <dgm:cxn modelId="{24434C11-A8E2-4D52-9501-A4A631235F70}" type="presOf" srcId="{664E53BF-DD0A-48F3-B917-44BC6AE14FEE}" destId="{6278BDC4-2B05-46B6-A3AE-9A8EC69B2D56}" srcOrd="1" destOrd="0" presId="urn:microsoft.com/office/officeart/2005/8/layout/radial5"/>
    <dgm:cxn modelId="{E6DB5E33-8B0E-409B-BBE6-2BB994DF09DF}" srcId="{34916176-4DA8-4FE2-8049-28A539E0E456}" destId="{C7B5713E-96A7-49C9-92CC-CB1FD4122D57}" srcOrd="5" destOrd="0" parTransId="{6169A040-DF71-43E8-A511-48FBF576B3DC}" sibTransId="{F99BBC05-DD1E-411A-B92A-814C4F73C6BE}"/>
    <dgm:cxn modelId="{448C745F-C40E-4298-9F8C-0FFA8887C5B8}" type="presOf" srcId="{E4B44D05-0613-4F36-895E-00EE8E373FDA}" destId="{0B79393D-FCB6-47E5-A62A-CC56B4C41718}" srcOrd="1" destOrd="0" presId="urn:microsoft.com/office/officeart/2005/8/layout/radial5"/>
    <dgm:cxn modelId="{7C104327-DF63-40C8-9618-ABBF842727F6}" type="presOf" srcId="{7E651F8C-C71B-46FF-BFBA-D8FAEBD26C88}" destId="{9A0C6317-443B-49A8-926C-7693E936E6C4}" srcOrd="0" destOrd="0" presId="urn:microsoft.com/office/officeart/2005/8/layout/radial5"/>
    <dgm:cxn modelId="{D8531647-80C7-4587-AFC7-9A94C3F62380}" type="presOf" srcId="{48810160-E6B5-40A6-BAC6-AC95AB6018E1}" destId="{2ABD02D7-D086-4A5D-BE72-E2F88F0075BE}" srcOrd="1" destOrd="0" presId="urn:microsoft.com/office/officeart/2005/8/layout/radial5"/>
    <dgm:cxn modelId="{D088ADCE-4AD3-4956-96BC-09897BD76CBF}" srcId="{34916176-4DA8-4FE2-8049-28A539E0E456}" destId="{44056F28-6521-49FD-98FC-5C0448A2F8B8}" srcOrd="2" destOrd="0" parTransId="{43AC5793-F4A2-4D83-BD62-8EA6BA0E101D}" sibTransId="{59135BB9-D61F-4BA7-8830-E5B20FA3EEBD}"/>
    <dgm:cxn modelId="{55734465-2934-4636-9C94-0F6822FABCDC}" type="presOf" srcId="{D0BA6088-FD44-4925-8881-F32616698A10}" destId="{1886AC8C-22F9-4B2F-AB16-D31AF011B47F}" srcOrd="0" destOrd="0" presId="urn:microsoft.com/office/officeart/2005/8/layout/radial5"/>
    <dgm:cxn modelId="{C67D8149-E7EA-4F09-A482-287D0CC2A413}" type="presOf" srcId="{8637D8B9-2E49-44FF-8A6B-063EE9839AAE}" destId="{77C82C30-89D9-4FA4-A791-21D33AD32405}" srcOrd="0" destOrd="0" presId="urn:microsoft.com/office/officeart/2005/8/layout/radial5"/>
    <dgm:cxn modelId="{0214D238-13EC-4FF7-9CD4-F692E5C3D9C4}" type="presOf" srcId="{48810160-E6B5-40A6-BAC6-AC95AB6018E1}" destId="{A98F93EC-9A88-4F91-9009-73B0A9C15913}" srcOrd="0" destOrd="0" presId="urn:microsoft.com/office/officeart/2005/8/layout/radial5"/>
    <dgm:cxn modelId="{B3E34ED9-AD18-43FB-82ED-D006962332C3}" type="presOf" srcId="{7B937698-D66A-4579-96C7-B4D05C01C973}" destId="{285B723D-080C-41D1-84D4-5B9E72F2B4B2}" srcOrd="0" destOrd="0" presId="urn:microsoft.com/office/officeart/2005/8/layout/radial5"/>
    <dgm:cxn modelId="{E1A2B4B2-4B61-4093-A113-A2E299B5B0B1}" srcId="{34916176-4DA8-4FE2-8049-28A539E0E456}" destId="{EFEBE61F-320F-452B-85B8-F8760925E151}" srcOrd="1" destOrd="0" parTransId="{4B240624-E005-4FF0-BC49-8D8CD88238CF}" sibTransId="{3E60C84C-37CC-4B87-A77E-C38E97217169}"/>
    <dgm:cxn modelId="{30B7168A-B0E4-469C-8F68-BDFFDCB05E89}" type="presOf" srcId="{6169A040-DF71-43E8-A511-48FBF576B3DC}" destId="{8FE7B659-1140-4C5D-BA4F-E79A549377F9}" srcOrd="1" destOrd="0" presId="urn:microsoft.com/office/officeart/2005/8/layout/radial5"/>
    <dgm:cxn modelId="{21B7B359-13F9-44C2-803E-EFE4621E3D9A}" type="presOf" srcId="{0A81581B-9269-4D80-8F22-86A20AEB1663}" destId="{03F418CF-F11E-4C9F-AC5C-C8AB5A0920C5}" srcOrd="0" destOrd="0" presId="urn:microsoft.com/office/officeart/2005/8/layout/radial5"/>
    <dgm:cxn modelId="{852A7469-1FEC-4B06-99BC-07E09E930CB8}" type="presOf" srcId="{D0BA6088-FD44-4925-8881-F32616698A10}" destId="{776DC239-B64B-48BA-A62E-CC2E5C80958E}" srcOrd="1" destOrd="0" presId="urn:microsoft.com/office/officeart/2005/8/layout/radial5"/>
    <dgm:cxn modelId="{938A2FB4-30E4-488F-9D23-23299570E77B}" srcId="{34916176-4DA8-4FE2-8049-28A539E0E456}" destId="{7B937698-D66A-4579-96C7-B4D05C01C973}" srcOrd="0" destOrd="0" parTransId="{73F2817B-021C-49EF-A820-8641B306446A}" sibTransId="{DA4E13DD-B87D-4B2C-AFFA-4A2DA87ED4B0}"/>
    <dgm:cxn modelId="{64DF072D-7696-46DC-91BE-32B816F4AC2F}" type="presOf" srcId="{AF14D112-5534-473C-8C48-9C5E1DFF689D}" destId="{36364CB4-C6C6-4BE8-92BD-775F7CAEF5C8}" srcOrd="0" destOrd="0" presId="urn:microsoft.com/office/officeart/2005/8/layout/radial5"/>
    <dgm:cxn modelId="{9FB907B2-C2DB-4FD1-9AC2-74DE6F48F370}" type="presOf" srcId="{664E53BF-DD0A-48F3-B917-44BC6AE14FEE}" destId="{E79F95BA-D998-40C4-94EB-E7382083279D}" srcOrd="0" destOrd="0" presId="urn:microsoft.com/office/officeart/2005/8/layout/radial5"/>
    <dgm:cxn modelId="{719B7D5B-3AA7-43D2-948B-9F67358632AA}" type="presOf" srcId="{C9B20537-FFA9-4EEF-86CA-66A1B3825D30}" destId="{54CE1B6C-096F-47B9-B884-6F8CA5876626}" srcOrd="0" destOrd="0" presId="urn:microsoft.com/office/officeart/2005/8/layout/radial5"/>
    <dgm:cxn modelId="{451FFA11-8272-494E-8AE2-5E6CA2B8BAA5}" type="presOf" srcId="{4B3E45C0-D357-486F-92FF-87A27D48330E}" destId="{008B5B7A-0704-4149-B558-76A03A5C5B3C}" srcOrd="0" destOrd="0" presId="urn:microsoft.com/office/officeart/2005/8/layout/radial5"/>
    <dgm:cxn modelId="{47A5AEDD-F9A1-44DB-91C9-4D976632149B}" type="presOf" srcId="{C70DE9E0-9D61-414C-AEE6-C3FBAD8DD8AA}" destId="{4F1EE009-A658-469F-8C3A-BF03BDC2EB05}" srcOrd="0" destOrd="0" presId="urn:microsoft.com/office/officeart/2005/8/layout/radial5"/>
    <dgm:cxn modelId="{BCA9B0EE-12C3-44FF-856C-DCB721574F42}" type="presOf" srcId="{C9B20537-FFA9-4EEF-86CA-66A1B3825D30}" destId="{1AFDD175-7632-43E4-AFFF-3DC793072F59}" srcOrd="1" destOrd="0" presId="urn:microsoft.com/office/officeart/2005/8/layout/radial5"/>
    <dgm:cxn modelId="{7F845282-B60A-457B-BD95-FB9EB8F2CC5A}" type="presOf" srcId="{4B240624-E005-4FF0-BC49-8D8CD88238CF}" destId="{8B67A055-4AE5-42E3-B641-52335824FF99}" srcOrd="1" destOrd="0" presId="urn:microsoft.com/office/officeart/2005/8/layout/radial5"/>
    <dgm:cxn modelId="{E823FA86-FC60-4352-8485-ADE77F617A99}" type="presOf" srcId="{43AC5793-F4A2-4D83-BD62-8EA6BA0E101D}" destId="{8E6CDAA6-1E8D-494B-865F-D7AD48FAE1CC}" srcOrd="0" destOrd="0" presId="urn:microsoft.com/office/officeart/2005/8/layout/radial5"/>
    <dgm:cxn modelId="{35D31C35-5181-4721-9B61-5D18F871833A}" type="presOf" srcId="{AF14D112-5534-473C-8C48-9C5E1DFF689D}" destId="{2D58397E-C346-43F2-A8C5-86BC1FCC7297}" srcOrd="1" destOrd="0" presId="urn:microsoft.com/office/officeart/2005/8/layout/radial5"/>
    <dgm:cxn modelId="{BFA168EF-2454-4219-84A0-5163F44DED99}" srcId="{34916176-4DA8-4FE2-8049-28A539E0E456}" destId="{76994679-6709-4A35-9CC6-D4A27EA5578C}" srcOrd="10" destOrd="0" parTransId="{4B3E45C0-D357-486F-92FF-87A27D48330E}" sibTransId="{82CE45B3-E6A4-4F38-8BF8-BF4B4C9BFD9A}"/>
    <dgm:cxn modelId="{17D9154C-230A-47A6-9E9E-363F9B6DBB09}" type="presOf" srcId="{6169A040-DF71-43E8-A511-48FBF576B3DC}" destId="{314B7E89-9452-41B7-B758-CE3FC073BB68}" srcOrd="0" destOrd="0" presId="urn:microsoft.com/office/officeart/2005/8/layout/radial5"/>
    <dgm:cxn modelId="{6506E5A4-9058-4A2B-908C-E3F573406C07}" type="presOf" srcId="{E4B44D05-0613-4F36-895E-00EE8E373FDA}" destId="{074C2EB8-DE6B-498B-B1AD-4EC495897DA7}" srcOrd="0" destOrd="0" presId="urn:microsoft.com/office/officeart/2005/8/layout/radial5"/>
    <dgm:cxn modelId="{55AD8399-6AA1-4D57-8DE7-4CDBEFB0BF2D}" type="presOf" srcId="{73F2817B-021C-49EF-A820-8641B306446A}" destId="{6FBBF257-199F-475E-9FC8-218EAD25DCDF}" srcOrd="1" destOrd="0" presId="urn:microsoft.com/office/officeart/2005/8/layout/radial5"/>
    <dgm:cxn modelId="{6562EEF6-3566-4AEA-BA12-69E1A39B9BA2}" srcId="{34916176-4DA8-4FE2-8049-28A539E0E456}" destId="{C70DE9E0-9D61-414C-AEE6-C3FBAD8DD8AA}" srcOrd="3" destOrd="0" parTransId="{AF14D112-5534-473C-8C48-9C5E1DFF689D}" sibTransId="{1BB34939-74C3-4787-8EDF-0DE3009F2042}"/>
    <dgm:cxn modelId="{77A2962B-34CE-4B2A-A532-46013B2BC0FC}" srcId="{34916176-4DA8-4FE2-8049-28A539E0E456}" destId="{6ED7F4C3-E05E-4C31-A7F0-42C75A77B4DD}" srcOrd="8" destOrd="0" parTransId="{48810160-E6B5-40A6-BAC6-AC95AB6018E1}" sibTransId="{0DEF932C-FA3F-4561-856D-4C1C64F0CA2B}"/>
    <dgm:cxn modelId="{0117A46A-223B-44D5-A261-4B64E8A12701}" type="presOf" srcId="{6ED7F4C3-E05E-4C31-A7F0-42C75A77B4DD}" destId="{879EC6C8-26E5-4A45-8627-6F6621633520}" srcOrd="0" destOrd="0" presId="urn:microsoft.com/office/officeart/2005/8/layout/radial5"/>
    <dgm:cxn modelId="{5D72716A-CC9B-47E6-AF3D-2E52E2E347A9}" srcId="{34916176-4DA8-4FE2-8049-28A539E0E456}" destId="{0A81581B-9269-4D80-8F22-86A20AEB1663}" srcOrd="7" destOrd="0" parTransId="{D0BA6088-FD44-4925-8881-F32616698A10}" sibTransId="{79362C6F-B80F-4ADB-AF3D-820AD4104A15}"/>
    <dgm:cxn modelId="{56E03857-B3A4-4CC2-8993-53FA3BC7221B}" type="presParOf" srcId="{77C82C30-89D9-4FA4-A791-21D33AD32405}" destId="{F5AEB4D1-8058-4186-A981-5F4C3AC0AE4A}" srcOrd="0" destOrd="0" presId="urn:microsoft.com/office/officeart/2005/8/layout/radial5"/>
    <dgm:cxn modelId="{9330EB30-4C74-4806-AD55-0285FC688440}" type="presParOf" srcId="{77C82C30-89D9-4FA4-A791-21D33AD32405}" destId="{C0165179-4923-4A88-991C-C82B4291F80D}" srcOrd="1" destOrd="0" presId="urn:microsoft.com/office/officeart/2005/8/layout/radial5"/>
    <dgm:cxn modelId="{F67C378D-C401-4524-843B-713540D09AE3}" type="presParOf" srcId="{C0165179-4923-4A88-991C-C82B4291F80D}" destId="{6FBBF257-199F-475E-9FC8-218EAD25DCDF}" srcOrd="0" destOrd="0" presId="urn:microsoft.com/office/officeart/2005/8/layout/radial5"/>
    <dgm:cxn modelId="{32C3EA12-9214-45A7-8E0A-2C22D575D30E}" type="presParOf" srcId="{77C82C30-89D9-4FA4-A791-21D33AD32405}" destId="{285B723D-080C-41D1-84D4-5B9E72F2B4B2}" srcOrd="2" destOrd="0" presId="urn:microsoft.com/office/officeart/2005/8/layout/radial5"/>
    <dgm:cxn modelId="{C2ACF076-D4EA-48EA-8089-095EDF991ABB}" type="presParOf" srcId="{77C82C30-89D9-4FA4-A791-21D33AD32405}" destId="{F732A9D9-8A51-4E41-8D22-287DB5C30D95}" srcOrd="3" destOrd="0" presId="urn:microsoft.com/office/officeart/2005/8/layout/radial5"/>
    <dgm:cxn modelId="{9836F919-A7B6-4D17-A220-0161D0844946}" type="presParOf" srcId="{F732A9D9-8A51-4E41-8D22-287DB5C30D95}" destId="{8B67A055-4AE5-42E3-B641-52335824FF99}" srcOrd="0" destOrd="0" presId="urn:microsoft.com/office/officeart/2005/8/layout/radial5"/>
    <dgm:cxn modelId="{4E219FF8-390D-4D7C-A007-67DD76636C29}" type="presParOf" srcId="{77C82C30-89D9-4FA4-A791-21D33AD32405}" destId="{4CD6C489-B0A6-4F46-A6D9-540D3B61DE4E}" srcOrd="4" destOrd="0" presId="urn:microsoft.com/office/officeart/2005/8/layout/radial5"/>
    <dgm:cxn modelId="{D4727866-379D-4140-9366-570D5EA80F74}" type="presParOf" srcId="{77C82C30-89D9-4FA4-A791-21D33AD32405}" destId="{8E6CDAA6-1E8D-494B-865F-D7AD48FAE1CC}" srcOrd="5" destOrd="0" presId="urn:microsoft.com/office/officeart/2005/8/layout/radial5"/>
    <dgm:cxn modelId="{7EEC233F-85FF-4E44-854C-F54657CAB0C4}" type="presParOf" srcId="{8E6CDAA6-1E8D-494B-865F-D7AD48FAE1CC}" destId="{A59BF738-D5F4-4809-88AD-6DD3275B7EFE}" srcOrd="0" destOrd="0" presId="urn:microsoft.com/office/officeart/2005/8/layout/radial5"/>
    <dgm:cxn modelId="{A5DA545C-654E-4826-A175-57263EB576DD}" type="presParOf" srcId="{77C82C30-89D9-4FA4-A791-21D33AD32405}" destId="{8CDB4F40-DC0B-4299-952F-838BB36D336C}" srcOrd="6" destOrd="0" presId="urn:microsoft.com/office/officeart/2005/8/layout/radial5"/>
    <dgm:cxn modelId="{A1555E20-E0D7-42EB-97B6-EA27CAE716F2}" type="presParOf" srcId="{77C82C30-89D9-4FA4-A791-21D33AD32405}" destId="{36364CB4-C6C6-4BE8-92BD-775F7CAEF5C8}" srcOrd="7" destOrd="0" presId="urn:microsoft.com/office/officeart/2005/8/layout/radial5"/>
    <dgm:cxn modelId="{D84962F4-B051-4951-BE2D-0C4603AB622A}" type="presParOf" srcId="{36364CB4-C6C6-4BE8-92BD-775F7CAEF5C8}" destId="{2D58397E-C346-43F2-A8C5-86BC1FCC7297}" srcOrd="0" destOrd="0" presId="urn:microsoft.com/office/officeart/2005/8/layout/radial5"/>
    <dgm:cxn modelId="{4FCF961D-EC73-462B-9142-189263B5AFFA}" type="presParOf" srcId="{77C82C30-89D9-4FA4-A791-21D33AD32405}" destId="{4F1EE009-A658-469F-8C3A-BF03BDC2EB05}" srcOrd="8" destOrd="0" presId="urn:microsoft.com/office/officeart/2005/8/layout/radial5"/>
    <dgm:cxn modelId="{C03AD1C8-2F04-44E3-AB2F-4D33C8EA5C06}" type="presParOf" srcId="{77C82C30-89D9-4FA4-A791-21D33AD32405}" destId="{E79F95BA-D998-40C4-94EB-E7382083279D}" srcOrd="9" destOrd="0" presId="urn:microsoft.com/office/officeart/2005/8/layout/radial5"/>
    <dgm:cxn modelId="{B3F7FECB-A7B9-4AF8-80CD-3828A885E936}" type="presParOf" srcId="{E79F95BA-D998-40C4-94EB-E7382083279D}" destId="{6278BDC4-2B05-46B6-A3AE-9A8EC69B2D56}" srcOrd="0" destOrd="0" presId="urn:microsoft.com/office/officeart/2005/8/layout/radial5"/>
    <dgm:cxn modelId="{97F3A64D-68CD-4378-B392-DA05B255C90F}" type="presParOf" srcId="{77C82C30-89D9-4FA4-A791-21D33AD32405}" destId="{9A0C6317-443B-49A8-926C-7693E936E6C4}" srcOrd="10" destOrd="0" presId="urn:microsoft.com/office/officeart/2005/8/layout/radial5"/>
    <dgm:cxn modelId="{01985F87-A522-4E78-9BA9-9665D7BEFFC4}" type="presParOf" srcId="{77C82C30-89D9-4FA4-A791-21D33AD32405}" destId="{314B7E89-9452-41B7-B758-CE3FC073BB68}" srcOrd="11" destOrd="0" presId="urn:microsoft.com/office/officeart/2005/8/layout/radial5"/>
    <dgm:cxn modelId="{4AE6FAC9-FA7D-48A0-BBF3-52938B8AA856}" type="presParOf" srcId="{314B7E89-9452-41B7-B758-CE3FC073BB68}" destId="{8FE7B659-1140-4C5D-BA4F-E79A549377F9}" srcOrd="0" destOrd="0" presId="urn:microsoft.com/office/officeart/2005/8/layout/radial5"/>
    <dgm:cxn modelId="{993B15F7-068C-49E9-8245-3678BE2E0BA3}" type="presParOf" srcId="{77C82C30-89D9-4FA4-A791-21D33AD32405}" destId="{DC5CA739-84E8-4221-B736-6B2E58F9C565}" srcOrd="12" destOrd="0" presId="urn:microsoft.com/office/officeart/2005/8/layout/radial5"/>
    <dgm:cxn modelId="{5536BD2C-9938-4588-BB23-057FF8991762}" type="presParOf" srcId="{77C82C30-89D9-4FA4-A791-21D33AD32405}" destId="{54CE1B6C-096F-47B9-B884-6F8CA5876626}" srcOrd="13" destOrd="0" presId="urn:microsoft.com/office/officeart/2005/8/layout/radial5"/>
    <dgm:cxn modelId="{C8C26E69-FF91-43E0-AE4C-C4B09227A525}" type="presParOf" srcId="{54CE1B6C-096F-47B9-B884-6F8CA5876626}" destId="{1AFDD175-7632-43E4-AFFF-3DC793072F59}" srcOrd="0" destOrd="0" presId="urn:microsoft.com/office/officeart/2005/8/layout/radial5"/>
    <dgm:cxn modelId="{FB7FC0AB-87BD-4A70-8D24-B86CBD856A95}" type="presParOf" srcId="{77C82C30-89D9-4FA4-A791-21D33AD32405}" destId="{4870D892-8113-465A-838B-2145D1C25D47}" srcOrd="14" destOrd="0" presId="urn:microsoft.com/office/officeart/2005/8/layout/radial5"/>
    <dgm:cxn modelId="{91DBFBA2-4B51-452F-B4CD-4B2CDBB03453}" type="presParOf" srcId="{77C82C30-89D9-4FA4-A791-21D33AD32405}" destId="{1886AC8C-22F9-4B2F-AB16-D31AF011B47F}" srcOrd="15" destOrd="0" presId="urn:microsoft.com/office/officeart/2005/8/layout/radial5"/>
    <dgm:cxn modelId="{5BE168FA-D119-4A86-92B1-4768A55B23F3}" type="presParOf" srcId="{1886AC8C-22F9-4B2F-AB16-D31AF011B47F}" destId="{776DC239-B64B-48BA-A62E-CC2E5C80958E}" srcOrd="0" destOrd="0" presId="urn:microsoft.com/office/officeart/2005/8/layout/radial5"/>
    <dgm:cxn modelId="{C8B56E0A-394C-45F9-928A-98F4C38A2B55}" type="presParOf" srcId="{77C82C30-89D9-4FA4-A791-21D33AD32405}" destId="{03F418CF-F11E-4C9F-AC5C-C8AB5A0920C5}" srcOrd="16" destOrd="0" presId="urn:microsoft.com/office/officeart/2005/8/layout/radial5"/>
    <dgm:cxn modelId="{A385F2F5-F5A2-4E88-A3DE-B29E99D208EA}" type="presParOf" srcId="{77C82C30-89D9-4FA4-A791-21D33AD32405}" destId="{A98F93EC-9A88-4F91-9009-73B0A9C15913}" srcOrd="17" destOrd="0" presId="urn:microsoft.com/office/officeart/2005/8/layout/radial5"/>
    <dgm:cxn modelId="{6121526C-C154-4B10-927C-6A23A4B31F70}" type="presParOf" srcId="{A98F93EC-9A88-4F91-9009-73B0A9C15913}" destId="{2ABD02D7-D086-4A5D-BE72-E2F88F0075BE}" srcOrd="0" destOrd="0" presId="urn:microsoft.com/office/officeart/2005/8/layout/radial5"/>
    <dgm:cxn modelId="{39ACDBDD-CBA3-4BA6-B874-6B38718AF3CD}" type="presParOf" srcId="{77C82C30-89D9-4FA4-A791-21D33AD32405}" destId="{879EC6C8-26E5-4A45-8627-6F6621633520}" srcOrd="18" destOrd="0" presId="urn:microsoft.com/office/officeart/2005/8/layout/radial5"/>
    <dgm:cxn modelId="{0DF6317E-AEEF-4F20-A49C-6BE92E267DC1}" type="presParOf" srcId="{77C82C30-89D9-4FA4-A791-21D33AD32405}" destId="{074C2EB8-DE6B-498B-B1AD-4EC495897DA7}" srcOrd="19" destOrd="0" presId="urn:microsoft.com/office/officeart/2005/8/layout/radial5"/>
    <dgm:cxn modelId="{B8167502-461E-4E5C-93E0-6B3EFD11C19F}" type="presParOf" srcId="{074C2EB8-DE6B-498B-B1AD-4EC495897DA7}" destId="{0B79393D-FCB6-47E5-A62A-CC56B4C41718}" srcOrd="0" destOrd="0" presId="urn:microsoft.com/office/officeart/2005/8/layout/radial5"/>
    <dgm:cxn modelId="{C3089FD7-710B-45DD-8A78-E6FDEBA136ED}" type="presParOf" srcId="{77C82C30-89D9-4FA4-A791-21D33AD32405}" destId="{87116024-DA3E-4C18-8AB9-8F64C0557B01}" srcOrd="20" destOrd="0" presId="urn:microsoft.com/office/officeart/2005/8/layout/radial5"/>
    <dgm:cxn modelId="{A3812BD7-B2DD-40FB-A8DB-EA2EF22C9C1D}" type="presParOf" srcId="{77C82C30-89D9-4FA4-A791-21D33AD32405}" destId="{008B5B7A-0704-4149-B558-76A03A5C5B3C}" srcOrd="21" destOrd="0" presId="urn:microsoft.com/office/officeart/2005/8/layout/radial5"/>
    <dgm:cxn modelId="{D311139C-CFD6-4970-A23F-C16A6F9EB710}" type="presParOf" srcId="{008B5B7A-0704-4149-B558-76A03A5C5B3C}" destId="{10383AA7-898C-462E-9AA0-D88B86962C0D}" srcOrd="0" destOrd="0" presId="urn:microsoft.com/office/officeart/2005/8/layout/radial5"/>
    <dgm:cxn modelId="{4A2E83E4-A9DE-4D82-9738-80CBA31C0573}" type="presParOf" srcId="{77C82C30-89D9-4FA4-A791-21D33AD32405}" destId="{F8B39D16-2223-447C-BE1D-4655394EFB02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A1A8E35-2E7B-41F1-9AF6-617EA829F1BD}">
      <dgm:prSet custT="1"/>
      <dgm:spPr/>
      <dgm:t>
        <a:bodyPr/>
        <a:lstStyle/>
        <a:p>
          <a:pPr rtl="0"/>
          <a:r>
            <a:rPr lang="cs-CZ" dirty="0" smtClean="0"/>
            <a:t>1. </a:t>
          </a:r>
          <a:r>
            <a:rPr lang="cs-CZ" dirty="0" err="1" smtClean="0"/>
            <a:t>Introduction</a:t>
          </a:r>
          <a:endParaRPr lang="cs-CZ" dirty="0"/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 custT="1"/>
      <dgm:spPr/>
      <dgm:t>
        <a:bodyPr/>
        <a:lstStyle/>
        <a:p>
          <a:pPr rtl="0"/>
          <a:r>
            <a:rPr lang="cs-CZ" sz="3200" b="1" dirty="0" smtClean="0">
              <a:solidFill>
                <a:srgbClr val="C00000"/>
              </a:solidFill>
            </a:rPr>
            <a:t>2. </a:t>
          </a:r>
          <a:r>
            <a:rPr lang="cs-CZ" sz="3200" b="1" dirty="0" err="1" smtClean="0">
              <a:solidFill>
                <a:srgbClr val="C00000"/>
              </a:solidFill>
            </a:rPr>
            <a:t>Historical</a:t>
          </a:r>
          <a:r>
            <a:rPr lang="cs-CZ" sz="3200" b="1" dirty="0" smtClean="0">
              <a:solidFill>
                <a:srgbClr val="C00000"/>
              </a:solidFill>
            </a:rPr>
            <a:t> background</a:t>
          </a:r>
          <a:endParaRPr lang="cs-CZ" sz="3200" b="1" dirty="0">
            <a:solidFill>
              <a:srgbClr val="C00000"/>
            </a:solidFill>
          </a:endParaRPr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rtl="0"/>
          <a:r>
            <a:rPr lang="cs-CZ" dirty="0" smtClean="0"/>
            <a:t>3.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</a:t>
          </a:r>
          <a:r>
            <a:rPr lang="cs-CZ" dirty="0" err="1" smtClean="0"/>
            <a:t>connected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foreign</a:t>
          </a:r>
          <a:r>
            <a:rPr lang="cs-CZ" dirty="0" smtClean="0"/>
            <a:t> </a:t>
          </a:r>
          <a:r>
            <a:rPr lang="cs-CZ" dirty="0" err="1" smtClean="0"/>
            <a:t>language</a:t>
          </a:r>
          <a:r>
            <a:rPr lang="cs-CZ" dirty="0" smtClean="0"/>
            <a:t> </a:t>
          </a:r>
          <a:r>
            <a:rPr lang="cs-CZ" dirty="0" err="1" smtClean="0"/>
            <a:t>education</a:t>
          </a:r>
          <a:r>
            <a:rPr lang="cs-CZ" dirty="0" smtClean="0"/>
            <a:t> in </a:t>
          </a:r>
          <a:r>
            <a:rPr lang="cs-CZ" dirty="0" err="1" smtClean="0"/>
            <a:t>the</a:t>
          </a:r>
          <a:r>
            <a:rPr lang="cs-CZ" dirty="0" smtClean="0"/>
            <a:t> Czech </a:t>
          </a:r>
          <a:r>
            <a:rPr lang="cs-CZ" dirty="0" err="1" smtClean="0"/>
            <a:t>military</a:t>
          </a:r>
          <a:endParaRPr lang="cs-CZ" dirty="0"/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/>
      <dgm:spPr/>
      <dgm:t>
        <a:bodyPr/>
        <a:lstStyle/>
        <a:p>
          <a:pPr rtl="0"/>
          <a:r>
            <a:rPr lang="cs-CZ" dirty="0" smtClean="0"/>
            <a:t>4.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– </a:t>
          </a:r>
          <a:r>
            <a:rPr lang="cs-CZ" dirty="0" err="1" smtClean="0"/>
            <a:t>how</a:t>
          </a:r>
          <a:r>
            <a:rPr lang="cs-CZ" dirty="0" smtClean="0"/>
            <a:t> to </a:t>
          </a:r>
          <a:r>
            <a:rPr lang="cs-CZ" dirty="0" err="1" smtClean="0"/>
            <a:t>respond</a:t>
          </a:r>
          <a:r>
            <a:rPr lang="cs-CZ" dirty="0" smtClean="0"/>
            <a:t>?</a:t>
          </a:r>
          <a:endParaRPr lang="cs-CZ" dirty="0"/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/>
      <dgm:spPr/>
      <dgm:t>
        <a:bodyPr/>
        <a:lstStyle/>
        <a:p>
          <a:pPr rtl="0"/>
          <a:r>
            <a:rPr lang="cs-CZ" dirty="0" smtClean="0"/>
            <a:t>5. </a:t>
          </a:r>
          <a:r>
            <a:rPr lang="cs-CZ" dirty="0" err="1" smtClean="0"/>
            <a:t>Conclusion</a:t>
          </a:r>
          <a:endParaRPr lang="cs-CZ" dirty="0"/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B35D5E-0205-4FE0-A8DE-1CFF643501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E8581EA-D6E2-4029-B400-5A3DFA9C93E0}">
      <dgm:prSet/>
      <dgm:spPr/>
      <dgm:t>
        <a:bodyPr/>
        <a:lstStyle/>
        <a:p>
          <a:pPr rtl="0"/>
          <a:r>
            <a:rPr lang="en-US"/>
            <a:t>Before 1989:</a:t>
          </a:r>
          <a:endParaRPr lang="cs-CZ"/>
        </a:p>
      </dgm:t>
    </dgm:pt>
    <dgm:pt modelId="{6E734CC5-9851-485A-8126-2CA3462C32FC}" type="parTrans" cxnId="{F9A85037-E35F-4E64-A73F-C4C586FB1AAD}">
      <dgm:prSet/>
      <dgm:spPr/>
      <dgm:t>
        <a:bodyPr/>
        <a:lstStyle/>
        <a:p>
          <a:endParaRPr lang="cs-CZ"/>
        </a:p>
      </dgm:t>
    </dgm:pt>
    <dgm:pt modelId="{AAC9A976-5858-4883-A8E1-BF6721B347EC}" type="sibTrans" cxnId="{F9A85037-E35F-4E64-A73F-C4C586FB1AAD}">
      <dgm:prSet/>
      <dgm:spPr/>
      <dgm:t>
        <a:bodyPr/>
        <a:lstStyle/>
        <a:p>
          <a:endParaRPr lang="cs-CZ"/>
        </a:p>
      </dgm:t>
    </dgm:pt>
    <dgm:pt modelId="{0FF09741-AFD0-4BE7-B0C5-3FEA9C8AF53B}">
      <dgm:prSet/>
      <dgm:spPr/>
      <dgm:t>
        <a:bodyPr/>
        <a:lstStyle/>
        <a:p>
          <a:pPr rtl="0"/>
          <a:r>
            <a:rPr lang="en-US" noProof="0" dirty="0"/>
            <a:t>Russian prioritized as the L2 (communist era),</a:t>
          </a:r>
        </a:p>
      </dgm:t>
    </dgm:pt>
    <dgm:pt modelId="{D1F44B61-E1A6-462A-ADFF-9AB0C351B816}" type="parTrans" cxnId="{A69020F0-BB7F-4882-8B19-2C8D27B383D3}">
      <dgm:prSet/>
      <dgm:spPr/>
      <dgm:t>
        <a:bodyPr/>
        <a:lstStyle/>
        <a:p>
          <a:endParaRPr lang="cs-CZ"/>
        </a:p>
      </dgm:t>
    </dgm:pt>
    <dgm:pt modelId="{0AA901DA-FB29-4E45-85D8-E56F1A54EED6}" type="sibTrans" cxnId="{A69020F0-BB7F-4882-8B19-2C8D27B383D3}">
      <dgm:prSet/>
      <dgm:spPr/>
      <dgm:t>
        <a:bodyPr/>
        <a:lstStyle/>
        <a:p>
          <a:endParaRPr lang="cs-CZ"/>
        </a:p>
      </dgm:t>
    </dgm:pt>
    <dgm:pt modelId="{BD078CCA-5C72-4CB2-A465-55A700A539EC}">
      <dgm:prSet/>
      <dgm:spPr/>
      <dgm:t>
        <a:bodyPr/>
        <a:lstStyle/>
        <a:p>
          <a:pPr rtl="0"/>
          <a:r>
            <a:rPr lang="en-US" noProof="0" dirty="0"/>
            <a:t>English and German also taught as L3 (limited access to resources and authentic language), </a:t>
          </a:r>
        </a:p>
      </dgm:t>
    </dgm:pt>
    <dgm:pt modelId="{BC0B7650-7532-4688-89CB-DBAD0F709B06}" type="parTrans" cxnId="{9F84B659-F88B-4A21-8491-442840C31715}">
      <dgm:prSet/>
      <dgm:spPr/>
      <dgm:t>
        <a:bodyPr/>
        <a:lstStyle/>
        <a:p>
          <a:endParaRPr lang="cs-CZ"/>
        </a:p>
      </dgm:t>
    </dgm:pt>
    <dgm:pt modelId="{16EBEF0E-76EC-474E-B63D-66FF449A3059}" type="sibTrans" cxnId="{9F84B659-F88B-4A21-8491-442840C31715}">
      <dgm:prSet/>
      <dgm:spPr/>
      <dgm:t>
        <a:bodyPr/>
        <a:lstStyle/>
        <a:p>
          <a:endParaRPr lang="cs-CZ"/>
        </a:p>
      </dgm:t>
    </dgm:pt>
    <dgm:pt modelId="{0FFCC96F-B523-490E-94B0-25B4E2303CCA}">
      <dgm:prSet/>
      <dgm:spPr/>
      <dgm:t>
        <a:bodyPr/>
        <a:lstStyle/>
        <a:p>
          <a:pPr rtl="0"/>
          <a:r>
            <a:rPr lang="en-US" noProof="0" dirty="0"/>
            <a:t>Language education focused more on grammar and vocabulary acquisition;</a:t>
          </a:r>
        </a:p>
      </dgm:t>
    </dgm:pt>
    <dgm:pt modelId="{50754A95-F5A5-43F0-A30F-E9BF02432EDD}" type="parTrans" cxnId="{1769A645-713C-4690-AE3B-D518B4ABCE0C}">
      <dgm:prSet/>
      <dgm:spPr/>
      <dgm:t>
        <a:bodyPr/>
        <a:lstStyle/>
        <a:p>
          <a:endParaRPr lang="cs-CZ"/>
        </a:p>
      </dgm:t>
    </dgm:pt>
    <dgm:pt modelId="{82BA62C3-0BCD-4BC4-B337-6A6EEEB47CB9}" type="sibTrans" cxnId="{1769A645-713C-4690-AE3B-D518B4ABCE0C}">
      <dgm:prSet/>
      <dgm:spPr/>
      <dgm:t>
        <a:bodyPr/>
        <a:lstStyle/>
        <a:p>
          <a:endParaRPr lang="cs-CZ"/>
        </a:p>
      </dgm:t>
    </dgm:pt>
    <dgm:pt modelId="{83ABE42F-E86E-416F-8ABA-1B4BD1FDEFCB}">
      <dgm:prSet/>
      <dgm:spPr/>
      <dgm:t>
        <a:bodyPr/>
        <a:lstStyle/>
        <a:p>
          <a:pPr rtl="0"/>
          <a:r>
            <a:rPr lang="en-US"/>
            <a:t>After 1990:</a:t>
          </a:r>
          <a:endParaRPr lang="cs-CZ"/>
        </a:p>
      </dgm:t>
    </dgm:pt>
    <dgm:pt modelId="{D952D8B9-208A-45FC-9AD5-1B4D5C57B99B}" type="parTrans" cxnId="{83CD764B-0877-4E33-BE25-AFCF27DEF1E9}">
      <dgm:prSet/>
      <dgm:spPr/>
      <dgm:t>
        <a:bodyPr/>
        <a:lstStyle/>
        <a:p>
          <a:endParaRPr lang="cs-CZ"/>
        </a:p>
      </dgm:t>
    </dgm:pt>
    <dgm:pt modelId="{CDE48EA1-E2F8-4D0E-B3BF-8ABB7894B1BB}" type="sibTrans" cxnId="{83CD764B-0877-4E33-BE25-AFCF27DEF1E9}">
      <dgm:prSet/>
      <dgm:spPr/>
      <dgm:t>
        <a:bodyPr/>
        <a:lstStyle/>
        <a:p>
          <a:endParaRPr lang="cs-CZ"/>
        </a:p>
      </dgm:t>
    </dgm:pt>
    <dgm:pt modelId="{E806F23E-9D01-4DD8-8F3E-FA7FA66B470F}">
      <dgm:prSet/>
      <dgm:spPr/>
      <dgm:t>
        <a:bodyPr/>
        <a:lstStyle/>
        <a:p>
          <a:pPr rtl="0"/>
          <a:r>
            <a:rPr lang="en-US"/>
            <a:t>English emerged as dominant L2,</a:t>
          </a:r>
          <a:endParaRPr lang="cs-CZ"/>
        </a:p>
      </dgm:t>
    </dgm:pt>
    <dgm:pt modelId="{C64AAF6A-3611-4BAE-B6C3-0F582C28B000}" type="parTrans" cxnId="{A8BE147C-3DF4-4260-BF26-D786E8E7B5AA}">
      <dgm:prSet/>
      <dgm:spPr/>
      <dgm:t>
        <a:bodyPr/>
        <a:lstStyle/>
        <a:p>
          <a:endParaRPr lang="cs-CZ"/>
        </a:p>
      </dgm:t>
    </dgm:pt>
    <dgm:pt modelId="{B5F87ED3-7265-477B-B360-88CC326BAB18}" type="sibTrans" cxnId="{A8BE147C-3DF4-4260-BF26-D786E8E7B5AA}">
      <dgm:prSet/>
      <dgm:spPr/>
      <dgm:t>
        <a:bodyPr/>
        <a:lstStyle/>
        <a:p>
          <a:endParaRPr lang="cs-CZ"/>
        </a:p>
      </dgm:t>
    </dgm:pt>
    <dgm:pt modelId="{C248F3E2-FAB3-42B5-AB9E-18F5D5263083}">
      <dgm:prSet/>
      <dgm:spPr/>
      <dgm:t>
        <a:bodyPr/>
        <a:lstStyle/>
        <a:p>
          <a:pPr rtl="0"/>
          <a:r>
            <a:rPr lang="en-US" dirty="0"/>
            <a:t>Other languages also taught (German, Russian), but to a lesser extent,</a:t>
          </a:r>
          <a:endParaRPr lang="cs-CZ" dirty="0"/>
        </a:p>
      </dgm:t>
    </dgm:pt>
    <dgm:pt modelId="{FE793EAB-DC4A-4C15-A565-36FC77867348}" type="parTrans" cxnId="{91B40D53-0CED-4326-A8B0-1899BC49AE5A}">
      <dgm:prSet/>
      <dgm:spPr/>
      <dgm:t>
        <a:bodyPr/>
        <a:lstStyle/>
        <a:p>
          <a:endParaRPr lang="cs-CZ"/>
        </a:p>
      </dgm:t>
    </dgm:pt>
    <dgm:pt modelId="{AF3A7407-FDC0-44D6-ADCB-DE2272689373}" type="sibTrans" cxnId="{91B40D53-0CED-4326-A8B0-1899BC49AE5A}">
      <dgm:prSet/>
      <dgm:spPr/>
      <dgm:t>
        <a:bodyPr/>
        <a:lstStyle/>
        <a:p>
          <a:endParaRPr lang="cs-CZ"/>
        </a:p>
      </dgm:t>
    </dgm:pt>
    <dgm:pt modelId="{42FF05E3-3C92-4D72-BDA4-8135ADE214A5}">
      <dgm:prSet/>
      <dgm:spPr/>
      <dgm:t>
        <a:bodyPr/>
        <a:lstStyle/>
        <a:p>
          <a:pPr rtl="0"/>
          <a:r>
            <a:rPr lang="en-US"/>
            <a:t>NATO accession, EU integration, business links, tourism;</a:t>
          </a:r>
          <a:endParaRPr lang="cs-CZ"/>
        </a:p>
      </dgm:t>
    </dgm:pt>
    <dgm:pt modelId="{99B9935E-C3FD-403B-84FD-A48FA1DB6EA4}" type="parTrans" cxnId="{32483A6C-C17C-4EC6-B870-6BF32D8D4606}">
      <dgm:prSet/>
      <dgm:spPr/>
      <dgm:t>
        <a:bodyPr/>
        <a:lstStyle/>
        <a:p>
          <a:endParaRPr lang="cs-CZ"/>
        </a:p>
      </dgm:t>
    </dgm:pt>
    <dgm:pt modelId="{D5B94BAB-9AA9-431E-86E0-109ABAEB3BC8}" type="sibTrans" cxnId="{32483A6C-C17C-4EC6-B870-6BF32D8D4606}">
      <dgm:prSet/>
      <dgm:spPr/>
      <dgm:t>
        <a:bodyPr/>
        <a:lstStyle/>
        <a:p>
          <a:endParaRPr lang="cs-CZ"/>
        </a:p>
      </dgm:t>
    </dgm:pt>
    <dgm:pt modelId="{E68ABDD8-D033-4469-9553-D44FBD44BD35}">
      <dgm:prSet/>
      <dgm:spPr/>
      <dgm:t>
        <a:bodyPr/>
        <a:lstStyle/>
        <a:p>
          <a:pPr rtl="0"/>
          <a:r>
            <a:rPr lang="en-US"/>
            <a:t>Today:</a:t>
          </a:r>
          <a:endParaRPr lang="cs-CZ"/>
        </a:p>
      </dgm:t>
    </dgm:pt>
    <dgm:pt modelId="{32E05859-5FA7-4F01-83D8-238DB29DBE65}" type="parTrans" cxnId="{D99E5D37-18A9-4C2C-BF8B-5DE6F093E2CE}">
      <dgm:prSet/>
      <dgm:spPr/>
      <dgm:t>
        <a:bodyPr/>
        <a:lstStyle/>
        <a:p>
          <a:endParaRPr lang="cs-CZ"/>
        </a:p>
      </dgm:t>
    </dgm:pt>
    <dgm:pt modelId="{1C92E624-A9D4-4011-9F4C-D3CFE2B80B61}" type="sibTrans" cxnId="{D99E5D37-18A9-4C2C-BF8B-5DE6F093E2CE}">
      <dgm:prSet/>
      <dgm:spPr/>
      <dgm:t>
        <a:bodyPr/>
        <a:lstStyle/>
        <a:p>
          <a:endParaRPr lang="cs-CZ"/>
        </a:p>
      </dgm:t>
    </dgm:pt>
    <dgm:pt modelId="{B3633FD7-FD1D-4C52-BB65-46B7787C6E86}">
      <dgm:prSet/>
      <dgm:spPr/>
      <dgm:t>
        <a:bodyPr/>
        <a:lstStyle/>
        <a:p>
          <a:pPr rtl="0"/>
          <a:r>
            <a:rPr lang="en-US" noProof="0" dirty="0"/>
            <a:t>34% Czech active English speakers but just 11% fairly good (13 % Russian, 20% German),</a:t>
          </a:r>
        </a:p>
      </dgm:t>
    </dgm:pt>
    <dgm:pt modelId="{E4614752-06ED-4E78-B049-734761B30E50}" type="parTrans" cxnId="{2F347D06-FAE6-422E-A993-F30C8BFFCA36}">
      <dgm:prSet/>
      <dgm:spPr/>
      <dgm:t>
        <a:bodyPr/>
        <a:lstStyle/>
        <a:p>
          <a:endParaRPr lang="cs-CZ"/>
        </a:p>
      </dgm:t>
    </dgm:pt>
    <dgm:pt modelId="{8B02B9C1-18D2-47A3-BD51-8A6412D01FE7}" type="sibTrans" cxnId="{2F347D06-FAE6-422E-A993-F30C8BFFCA36}">
      <dgm:prSet/>
      <dgm:spPr/>
      <dgm:t>
        <a:bodyPr/>
        <a:lstStyle/>
        <a:p>
          <a:endParaRPr lang="cs-CZ"/>
        </a:p>
      </dgm:t>
    </dgm:pt>
    <dgm:pt modelId="{5B1E9ADC-186B-43D6-90F3-087B844CA299}">
      <dgm:prSet/>
      <dgm:spPr/>
      <dgm:t>
        <a:bodyPr/>
        <a:lstStyle/>
        <a:p>
          <a:pPr rtl="0"/>
          <a:r>
            <a:rPr lang="en-US" noProof="0" dirty="0"/>
            <a:t>1/3 of the Czech population speaks just Czech,</a:t>
          </a:r>
        </a:p>
      </dgm:t>
    </dgm:pt>
    <dgm:pt modelId="{8579A975-173D-4AF3-98AC-16F65D6480BF}" type="parTrans" cxnId="{BFD6E6B0-3F15-44DE-A21F-989587E01989}">
      <dgm:prSet/>
      <dgm:spPr/>
      <dgm:t>
        <a:bodyPr/>
        <a:lstStyle/>
        <a:p>
          <a:endParaRPr lang="cs-CZ"/>
        </a:p>
      </dgm:t>
    </dgm:pt>
    <dgm:pt modelId="{C94E99B5-007A-4EDA-9869-19BD9CE886F3}" type="sibTrans" cxnId="{BFD6E6B0-3F15-44DE-A21F-989587E01989}">
      <dgm:prSet/>
      <dgm:spPr/>
      <dgm:t>
        <a:bodyPr/>
        <a:lstStyle/>
        <a:p>
          <a:endParaRPr lang="cs-CZ"/>
        </a:p>
      </dgm:t>
    </dgm:pt>
    <dgm:pt modelId="{10AAED3D-F82B-48AE-8ED8-89FFB44D3590}">
      <dgm:prSet/>
      <dgm:spPr/>
      <dgm:t>
        <a:bodyPr/>
        <a:lstStyle/>
        <a:p>
          <a:pPr rtl="0"/>
          <a:r>
            <a:rPr lang="en-US" noProof="0" dirty="0"/>
            <a:t>Multilingualism lower than in Western European countries,</a:t>
          </a:r>
        </a:p>
      </dgm:t>
    </dgm:pt>
    <dgm:pt modelId="{2A206C9F-6260-490E-832A-04E73FC1ED93}" type="parTrans" cxnId="{B795718F-B77F-48F1-B8B9-D3E3698D8209}">
      <dgm:prSet/>
      <dgm:spPr/>
      <dgm:t>
        <a:bodyPr/>
        <a:lstStyle/>
        <a:p>
          <a:endParaRPr lang="cs-CZ"/>
        </a:p>
      </dgm:t>
    </dgm:pt>
    <dgm:pt modelId="{FDC4408C-F47C-4646-8569-642C5202E334}" type="sibTrans" cxnId="{B795718F-B77F-48F1-B8B9-D3E3698D8209}">
      <dgm:prSet/>
      <dgm:spPr/>
      <dgm:t>
        <a:bodyPr/>
        <a:lstStyle/>
        <a:p>
          <a:endParaRPr lang="cs-CZ"/>
        </a:p>
      </dgm:t>
    </dgm:pt>
    <dgm:pt modelId="{AD53572D-8B79-4E0E-A411-1A09FBE276A9}">
      <dgm:prSet/>
      <dgm:spPr/>
      <dgm:t>
        <a:bodyPr/>
        <a:lstStyle/>
        <a:p>
          <a:pPr rtl="0"/>
          <a:r>
            <a:rPr lang="en-US" noProof="0" dirty="0"/>
            <a:t>Limited exposure to authentic language (society diversity, mass media),</a:t>
          </a:r>
        </a:p>
      </dgm:t>
    </dgm:pt>
    <dgm:pt modelId="{A5A73476-58F4-4FB2-9DF2-FF908083BD1B}" type="parTrans" cxnId="{C925CDA1-EF65-4FF6-80FC-218EDF9551E5}">
      <dgm:prSet/>
      <dgm:spPr/>
      <dgm:t>
        <a:bodyPr/>
        <a:lstStyle/>
        <a:p>
          <a:endParaRPr lang="cs-CZ"/>
        </a:p>
      </dgm:t>
    </dgm:pt>
    <dgm:pt modelId="{FF0A6770-98D2-49C0-B9B9-91D271069B19}" type="sibTrans" cxnId="{C925CDA1-EF65-4FF6-80FC-218EDF9551E5}">
      <dgm:prSet/>
      <dgm:spPr/>
      <dgm:t>
        <a:bodyPr/>
        <a:lstStyle/>
        <a:p>
          <a:endParaRPr lang="cs-CZ"/>
        </a:p>
      </dgm:t>
    </dgm:pt>
    <dgm:pt modelId="{C4AE44AE-FC87-47FE-B20B-42889859AD78}">
      <dgm:prSet/>
      <dgm:spPr/>
      <dgm:t>
        <a:bodyPr/>
        <a:lstStyle/>
        <a:p>
          <a:pPr rtl="0"/>
          <a:r>
            <a:rPr lang="en-US" noProof="0" dirty="0"/>
            <a:t>According to some comparisons Czechs belong among the 3 EU members with the lowest level of foreign language competences</a:t>
          </a:r>
          <a:r>
            <a:rPr lang="cs-CZ" noProof="0" dirty="0"/>
            <a:t>.</a:t>
          </a:r>
          <a:endParaRPr lang="en-US" noProof="0" dirty="0"/>
        </a:p>
      </dgm:t>
    </dgm:pt>
    <dgm:pt modelId="{EDF457E0-7041-4AA2-9868-21D51AB74AFA}" type="parTrans" cxnId="{E28ACD03-5339-4CFC-BECD-84FB6C4C481A}">
      <dgm:prSet/>
      <dgm:spPr/>
      <dgm:t>
        <a:bodyPr/>
        <a:lstStyle/>
        <a:p>
          <a:endParaRPr lang="cs-CZ"/>
        </a:p>
      </dgm:t>
    </dgm:pt>
    <dgm:pt modelId="{7DD35870-4AE1-42B2-87CC-8171E06BA05D}" type="sibTrans" cxnId="{E28ACD03-5339-4CFC-BECD-84FB6C4C481A}">
      <dgm:prSet/>
      <dgm:spPr/>
      <dgm:t>
        <a:bodyPr/>
        <a:lstStyle/>
        <a:p>
          <a:endParaRPr lang="cs-CZ"/>
        </a:p>
      </dgm:t>
    </dgm:pt>
    <dgm:pt modelId="{72D98E53-3139-435D-BC40-E6EE3C6A8E5D}" type="pres">
      <dgm:prSet presAssocID="{15B35D5E-0205-4FE0-A8DE-1CFF643501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75D2C32-D0A2-4A53-BFC2-0AF5DCDAB514}" type="pres">
      <dgm:prSet presAssocID="{6E8581EA-D6E2-4029-B400-5A3DFA9C93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36992-1B8D-4362-BECE-5EB16BD957B3}" type="pres">
      <dgm:prSet presAssocID="{6E8581EA-D6E2-4029-B400-5A3DFA9C93E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4FA714-27FE-44C3-833D-C5A474DCEC3E}" type="pres">
      <dgm:prSet presAssocID="{83ABE42F-E86E-416F-8ABA-1B4BD1FDEF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D57F97-E6AD-4D6E-BEE2-873A5A74E378}" type="pres">
      <dgm:prSet presAssocID="{83ABE42F-E86E-416F-8ABA-1B4BD1FDEFC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51D47-5974-4EB1-89C8-87A02066513C}" type="pres">
      <dgm:prSet presAssocID="{E68ABDD8-D033-4469-9553-D44FBD44BD3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5FB254-9669-45AD-8D63-D57F3B115C71}" type="pres">
      <dgm:prSet presAssocID="{E68ABDD8-D033-4469-9553-D44FBD44BD3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745054-D4FE-4435-A03F-FE9763D6E816}" type="presOf" srcId="{5B1E9ADC-186B-43D6-90F3-087B844CA299}" destId="{DF5FB254-9669-45AD-8D63-D57F3B115C71}" srcOrd="0" destOrd="1" presId="urn:microsoft.com/office/officeart/2005/8/layout/vList2"/>
    <dgm:cxn modelId="{0B1298C0-8C80-4C6D-B069-21BEABD2AEDB}" type="presOf" srcId="{42FF05E3-3C92-4D72-BDA4-8135ADE214A5}" destId="{E4D57F97-E6AD-4D6E-BEE2-873A5A74E378}" srcOrd="0" destOrd="2" presId="urn:microsoft.com/office/officeart/2005/8/layout/vList2"/>
    <dgm:cxn modelId="{04DE4592-F3C5-435B-8B1E-169E2B7AD70E}" type="presOf" srcId="{0FF09741-AFD0-4BE7-B0C5-3FEA9C8AF53B}" destId="{0D936992-1B8D-4362-BECE-5EB16BD957B3}" srcOrd="0" destOrd="0" presId="urn:microsoft.com/office/officeart/2005/8/layout/vList2"/>
    <dgm:cxn modelId="{91B40D53-0CED-4326-A8B0-1899BC49AE5A}" srcId="{83ABE42F-E86E-416F-8ABA-1B4BD1FDEFCB}" destId="{C248F3E2-FAB3-42B5-AB9E-18F5D5263083}" srcOrd="1" destOrd="0" parTransId="{FE793EAB-DC4A-4C15-A565-36FC77867348}" sibTransId="{AF3A7407-FDC0-44D6-ADCB-DE2272689373}"/>
    <dgm:cxn modelId="{E0568555-D04C-4E82-8F55-94320A9CD9EB}" type="presOf" srcId="{10AAED3D-F82B-48AE-8ED8-89FFB44D3590}" destId="{DF5FB254-9669-45AD-8D63-D57F3B115C71}" srcOrd="0" destOrd="2" presId="urn:microsoft.com/office/officeart/2005/8/layout/vList2"/>
    <dgm:cxn modelId="{46DAA2BE-AC34-4679-BF2A-1D67804947DF}" type="presOf" srcId="{E806F23E-9D01-4DD8-8F3E-FA7FA66B470F}" destId="{E4D57F97-E6AD-4D6E-BEE2-873A5A74E378}" srcOrd="0" destOrd="0" presId="urn:microsoft.com/office/officeart/2005/8/layout/vList2"/>
    <dgm:cxn modelId="{89DA1B9D-57D0-48CC-89F4-C89971872392}" type="presOf" srcId="{AD53572D-8B79-4E0E-A411-1A09FBE276A9}" destId="{DF5FB254-9669-45AD-8D63-D57F3B115C71}" srcOrd="0" destOrd="3" presId="urn:microsoft.com/office/officeart/2005/8/layout/vList2"/>
    <dgm:cxn modelId="{32483A6C-C17C-4EC6-B870-6BF32D8D4606}" srcId="{83ABE42F-E86E-416F-8ABA-1B4BD1FDEFCB}" destId="{42FF05E3-3C92-4D72-BDA4-8135ADE214A5}" srcOrd="2" destOrd="0" parTransId="{99B9935E-C3FD-403B-84FD-A48FA1DB6EA4}" sibTransId="{D5B94BAB-9AA9-431E-86E0-109ABAEB3BC8}"/>
    <dgm:cxn modelId="{C925CDA1-EF65-4FF6-80FC-218EDF9551E5}" srcId="{E68ABDD8-D033-4469-9553-D44FBD44BD35}" destId="{AD53572D-8B79-4E0E-A411-1A09FBE276A9}" srcOrd="3" destOrd="0" parTransId="{A5A73476-58F4-4FB2-9DF2-FF908083BD1B}" sibTransId="{FF0A6770-98D2-49C0-B9B9-91D271069B19}"/>
    <dgm:cxn modelId="{D99E5D37-18A9-4C2C-BF8B-5DE6F093E2CE}" srcId="{15B35D5E-0205-4FE0-A8DE-1CFF64350117}" destId="{E68ABDD8-D033-4469-9553-D44FBD44BD35}" srcOrd="2" destOrd="0" parTransId="{32E05859-5FA7-4F01-83D8-238DB29DBE65}" sibTransId="{1C92E624-A9D4-4011-9F4C-D3CFE2B80B61}"/>
    <dgm:cxn modelId="{9F84B659-F88B-4A21-8491-442840C31715}" srcId="{6E8581EA-D6E2-4029-B400-5A3DFA9C93E0}" destId="{BD078CCA-5C72-4CB2-A465-55A700A539EC}" srcOrd="1" destOrd="0" parTransId="{BC0B7650-7532-4688-89CB-DBAD0F709B06}" sibTransId="{16EBEF0E-76EC-474E-B63D-66FF449A3059}"/>
    <dgm:cxn modelId="{E28ACD03-5339-4CFC-BECD-84FB6C4C481A}" srcId="{E68ABDD8-D033-4469-9553-D44FBD44BD35}" destId="{C4AE44AE-FC87-47FE-B20B-42889859AD78}" srcOrd="4" destOrd="0" parTransId="{EDF457E0-7041-4AA2-9868-21D51AB74AFA}" sibTransId="{7DD35870-4AE1-42B2-87CC-8171E06BA05D}"/>
    <dgm:cxn modelId="{1769A645-713C-4690-AE3B-D518B4ABCE0C}" srcId="{6E8581EA-D6E2-4029-B400-5A3DFA9C93E0}" destId="{0FFCC96F-B523-490E-94B0-25B4E2303CCA}" srcOrd="2" destOrd="0" parTransId="{50754A95-F5A5-43F0-A30F-E9BF02432EDD}" sibTransId="{82BA62C3-0BCD-4BC4-B337-6A6EEEB47CB9}"/>
    <dgm:cxn modelId="{A8BE147C-3DF4-4260-BF26-D786E8E7B5AA}" srcId="{83ABE42F-E86E-416F-8ABA-1B4BD1FDEFCB}" destId="{E806F23E-9D01-4DD8-8F3E-FA7FA66B470F}" srcOrd="0" destOrd="0" parTransId="{C64AAF6A-3611-4BAE-B6C3-0F582C28B000}" sibTransId="{B5F87ED3-7265-477B-B360-88CC326BAB18}"/>
    <dgm:cxn modelId="{2F347D06-FAE6-422E-A993-F30C8BFFCA36}" srcId="{E68ABDD8-D033-4469-9553-D44FBD44BD35}" destId="{B3633FD7-FD1D-4C52-BB65-46B7787C6E86}" srcOrd="0" destOrd="0" parTransId="{E4614752-06ED-4E78-B049-734761B30E50}" sibTransId="{8B02B9C1-18D2-47A3-BD51-8A6412D01FE7}"/>
    <dgm:cxn modelId="{DA47484B-5EF6-4CB6-B3A8-2F012F82CE2F}" type="presOf" srcId="{0FFCC96F-B523-490E-94B0-25B4E2303CCA}" destId="{0D936992-1B8D-4362-BECE-5EB16BD957B3}" srcOrd="0" destOrd="2" presId="urn:microsoft.com/office/officeart/2005/8/layout/vList2"/>
    <dgm:cxn modelId="{4F0973F3-4D18-4FEF-AA09-6B3814C5724E}" type="presOf" srcId="{E68ABDD8-D033-4469-9553-D44FBD44BD35}" destId="{36651D47-5974-4EB1-89C8-87A02066513C}" srcOrd="0" destOrd="0" presId="urn:microsoft.com/office/officeart/2005/8/layout/vList2"/>
    <dgm:cxn modelId="{B551B5DB-0521-4AE2-BBEF-CA0B19D3CA8E}" type="presOf" srcId="{C4AE44AE-FC87-47FE-B20B-42889859AD78}" destId="{DF5FB254-9669-45AD-8D63-D57F3B115C71}" srcOrd="0" destOrd="4" presId="urn:microsoft.com/office/officeart/2005/8/layout/vList2"/>
    <dgm:cxn modelId="{5185BD59-5D2C-4D78-8B93-833D545256F5}" type="presOf" srcId="{15B35D5E-0205-4FE0-A8DE-1CFF64350117}" destId="{72D98E53-3139-435D-BC40-E6EE3C6A8E5D}" srcOrd="0" destOrd="0" presId="urn:microsoft.com/office/officeart/2005/8/layout/vList2"/>
    <dgm:cxn modelId="{6B66AC57-C480-4683-87B9-21A513DD2815}" type="presOf" srcId="{BD078CCA-5C72-4CB2-A465-55A700A539EC}" destId="{0D936992-1B8D-4362-BECE-5EB16BD957B3}" srcOrd="0" destOrd="1" presId="urn:microsoft.com/office/officeart/2005/8/layout/vList2"/>
    <dgm:cxn modelId="{A69020F0-BB7F-4882-8B19-2C8D27B383D3}" srcId="{6E8581EA-D6E2-4029-B400-5A3DFA9C93E0}" destId="{0FF09741-AFD0-4BE7-B0C5-3FEA9C8AF53B}" srcOrd="0" destOrd="0" parTransId="{D1F44B61-E1A6-462A-ADFF-9AB0C351B816}" sibTransId="{0AA901DA-FB29-4E45-85D8-E56F1A54EED6}"/>
    <dgm:cxn modelId="{5DA06F09-1B1D-458B-A5CC-F079DBE21DDB}" type="presOf" srcId="{B3633FD7-FD1D-4C52-BB65-46B7787C6E86}" destId="{DF5FB254-9669-45AD-8D63-D57F3B115C71}" srcOrd="0" destOrd="0" presId="urn:microsoft.com/office/officeart/2005/8/layout/vList2"/>
    <dgm:cxn modelId="{80EDE938-0F0C-4BB0-BD39-3E54F7E9A5EA}" type="presOf" srcId="{6E8581EA-D6E2-4029-B400-5A3DFA9C93E0}" destId="{475D2C32-D0A2-4A53-BFC2-0AF5DCDAB514}" srcOrd="0" destOrd="0" presId="urn:microsoft.com/office/officeart/2005/8/layout/vList2"/>
    <dgm:cxn modelId="{BFD6E6B0-3F15-44DE-A21F-989587E01989}" srcId="{E68ABDD8-D033-4469-9553-D44FBD44BD35}" destId="{5B1E9ADC-186B-43D6-90F3-087B844CA299}" srcOrd="1" destOrd="0" parTransId="{8579A975-173D-4AF3-98AC-16F65D6480BF}" sibTransId="{C94E99B5-007A-4EDA-9869-19BD9CE886F3}"/>
    <dgm:cxn modelId="{F9A85037-E35F-4E64-A73F-C4C586FB1AAD}" srcId="{15B35D5E-0205-4FE0-A8DE-1CFF64350117}" destId="{6E8581EA-D6E2-4029-B400-5A3DFA9C93E0}" srcOrd="0" destOrd="0" parTransId="{6E734CC5-9851-485A-8126-2CA3462C32FC}" sibTransId="{AAC9A976-5858-4883-A8E1-BF6721B347EC}"/>
    <dgm:cxn modelId="{B795718F-B77F-48F1-B8B9-D3E3698D8209}" srcId="{E68ABDD8-D033-4469-9553-D44FBD44BD35}" destId="{10AAED3D-F82B-48AE-8ED8-89FFB44D3590}" srcOrd="2" destOrd="0" parTransId="{2A206C9F-6260-490E-832A-04E73FC1ED93}" sibTransId="{FDC4408C-F47C-4646-8569-642C5202E334}"/>
    <dgm:cxn modelId="{78EBC4C0-04B2-44F5-AC1B-4C506B0AE8C3}" type="presOf" srcId="{83ABE42F-E86E-416F-8ABA-1B4BD1FDEFCB}" destId="{3D4FA714-27FE-44C3-833D-C5A474DCEC3E}" srcOrd="0" destOrd="0" presId="urn:microsoft.com/office/officeart/2005/8/layout/vList2"/>
    <dgm:cxn modelId="{6EF962A2-3783-41C7-B6C4-1043318FA730}" type="presOf" srcId="{C248F3E2-FAB3-42B5-AB9E-18F5D5263083}" destId="{E4D57F97-E6AD-4D6E-BEE2-873A5A74E378}" srcOrd="0" destOrd="1" presId="urn:microsoft.com/office/officeart/2005/8/layout/vList2"/>
    <dgm:cxn modelId="{83CD764B-0877-4E33-BE25-AFCF27DEF1E9}" srcId="{15B35D5E-0205-4FE0-A8DE-1CFF64350117}" destId="{83ABE42F-E86E-416F-8ABA-1B4BD1FDEFCB}" srcOrd="1" destOrd="0" parTransId="{D952D8B9-208A-45FC-9AD5-1B4D5C57B99B}" sibTransId="{CDE48EA1-E2F8-4D0E-B3BF-8ABB7894B1BB}"/>
    <dgm:cxn modelId="{31A5C25D-8E87-40F8-A34A-2EA0DB66CFB5}" type="presParOf" srcId="{72D98E53-3139-435D-BC40-E6EE3C6A8E5D}" destId="{475D2C32-D0A2-4A53-BFC2-0AF5DCDAB514}" srcOrd="0" destOrd="0" presId="urn:microsoft.com/office/officeart/2005/8/layout/vList2"/>
    <dgm:cxn modelId="{26324E7F-84FA-4C83-9DF3-7A22CB09591F}" type="presParOf" srcId="{72D98E53-3139-435D-BC40-E6EE3C6A8E5D}" destId="{0D936992-1B8D-4362-BECE-5EB16BD957B3}" srcOrd="1" destOrd="0" presId="urn:microsoft.com/office/officeart/2005/8/layout/vList2"/>
    <dgm:cxn modelId="{6C0D7E63-DF14-445E-B109-FEF79185D766}" type="presParOf" srcId="{72D98E53-3139-435D-BC40-E6EE3C6A8E5D}" destId="{3D4FA714-27FE-44C3-833D-C5A474DCEC3E}" srcOrd="2" destOrd="0" presId="urn:microsoft.com/office/officeart/2005/8/layout/vList2"/>
    <dgm:cxn modelId="{941EF1D7-CEA0-4286-A6DE-8702D45168E5}" type="presParOf" srcId="{72D98E53-3139-435D-BC40-E6EE3C6A8E5D}" destId="{E4D57F97-E6AD-4D6E-BEE2-873A5A74E378}" srcOrd="3" destOrd="0" presId="urn:microsoft.com/office/officeart/2005/8/layout/vList2"/>
    <dgm:cxn modelId="{222BEA76-B414-4735-BF86-CE6EB82EFFA4}" type="presParOf" srcId="{72D98E53-3139-435D-BC40-E6EE3C6A8E5D}" destId="{36651D47-5974-4EB1-89C8-87A02066513C}" srcOrd="4" destOrd="0" presId="urn:microsoft.com/office/officeart/2005/8/layout/vList2"/>
    <dgm:cxn modelId="{E6D04A89-C598-4087-9A4C-910B34ABF588}" type="presParOf" srcId="{72D98E53-3139-435D-BC40-E6EE3C6A8E5D}" destId="{DF5FB254-9669-45AD-8D63-D57F3B115C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961250-FAB2-474E-BEF8-AA75FF06AA0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A1A8E35-2E7B-41F1-9AF6-617EA829F1BD}">
      <dgm:prSet/>
      <dgm:spPr/>
      <dgm:t>
        <a:bodyPr/>
        <a:lstStyle/>
        <a:p>
          <a:pPr rtl="0"/>
          <a:r>
            <a:rPr lang="cs-CZ" dirty="0" smtClean="0"/>
            <a:t>1. </a:t>
          </a:r>
          <a:r>
            <a:rPr lang="cs-CZ" dirty="0" err="1" smtClean="0"/>
            <a:t>Introduction</a:t>
          </a:r>
          <a:endParaRPr lang="cs-CZ" dirty="0"/>
        </a:p>
      </dgm:t>
    </dgm:pt>
    <dgm:pt modelId="{2CA5F9B1-C70D-479B-98B8-FB8652A42B27}" type="parTrans" cxnId="{71D0769B-AC20-4C1A-A429-775AD6B1A904}">
      <dgm:prSet/>
      <dgm:spPr/>
      <dgm:t>
        <a:bodyPr/>
        <a:lstStyle/>
        <a:p>
          <a:endParaRPr lang="cs-CZ"/>
        </a:p>
      </dgm:t>
    </dgm:pt>
    <dgm:pt modelId="{4A6232A8-C913-41EE-B553-51DBAF49AB2D}" type="sibTrans" cxnId="{71D0769B-AC20-4C1A-A429-775AD6B1A904}">
      <dgm:prSet/>
      <dgm:spPr/>
      <dgm:t>
        <a:bodyPr/>
        <a:lstStyle/>
        <a:p>
          <a:endParaRPr lang="cs-CZ"/>
        </a:p>
      </dgm:t>
    </dgm:pt>
    <dgm:pt modelId="{5582BFC3-2296-4E19-ACBF-586BB4F8923A}">
      <dgm:prSet/>
      <dgm:spPr/>
      <dgm:t>
        <a:bodyPr/>
        <a:lstStyle/>
        <a:p>
          <a:pPr rtl="0"/>
          <a:r>
            <a:rPr lang="cs-CZ" dirty="0" smtClean="0"/>
            <a:t>2. </a:t>
          </a:r>
          <a:r>
            <a:rPr lang="cs-CZ" dirty="0" err="1" smtClean="0"/>
            <a:t>Historical</a:t>
          </a:r>
          <a:r>
            <a:rPr lang="cs-CZ" dirty="0" smtClean="0"/>
            <a:t> background</a:t>
          </a:r>
          <a:endParaRPr lang="cs-CZ" dirty="0"/>
        </a:p>
      </dgm:t>
    </dgm:pt>
    <dgm:pt modelId="{D11C28AF-FF31-46ED-9DA9-090199A62342}" type="parTrans" cxnId="{FE0CB559-A5C4-4667-8AA1-F7DE0F0F0F31}">
      <dgm:prSet/>
      <dgm:spPr/>
      <dgm:t>
        <a:bodyPr/>
        <a:lstStyle/>
        <a:p>
          <a:endParaRPr lang="cs-CZ"/>
        </a:p>
      </dgm:t>
    </dgm:pt>
    <dgm:pt modelId="{7B684A5C-3C2D-4535-B244-7242210EFC62}" type="sibTrans" cxnId="{FE0CB559-A5C4-4667-8AA1-F7DE0F0F0F31}">
      <dgm:prSet/>
      <dgm:spPr/>
      <dgm:t>
        <a:bodyPr/>
        <a:lstStyle/>
        <a:p>
          <a:endParaRPr lang="cs-CZ"/>
        </a:p>
      </dgm:t>
    </dgm:pt>
    <dgm:pt modelId="{3D0FA4B3-5138-426D-95D3-D195F0E7AB61}">
      <dgm:prSet/>
      <dgm:spPr/>
      <dgm:t>
        <a:bodyPr/>
        <a:lstStyle/>
        <a:p>
          <a:pPr marL="271463" indent="-271463" rtl="0"/>
          <a:r>
            <a:rPr lang="cs-CZ" b="1" dirty="0" smtClean="0">
              <a:solidFill>
                <a:srgbClr val="C00000"/>
              </a:solidFill>
            </a:rPr>
            <a:t>3. </a:t>
          </a:r>
          <a:r>
            <a:rPr lang="cs-CZ" b="1" dirty="0" err="1" smtClean="0">
              <a:solidFill>
                <a:srgbClr val="C00000"/>
              </a:solidFill>
            </a:rPr>
            <a:t>Key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challenges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connected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with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foreign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language</a:t>
          </a:r>
          <a:r>
            <a:rPr lang="cs-CZ" b="1" dirty="0" smtClean="0">
              <a:solidFill>
                <a:srgbClr val="C00000"/>
              </a:solidFill>
            </a:rPr>
            <a:t> </a:t>
          </a:r>
          <a:r>
            <a:rPr lang="cs-CZ" b="1" dirty="0" err="1" smtClean="0">
              <a:solidFill>
                <a:srgbClr val="C00000"/>
              </a:solidFill>
            </a:rPr>
            <a:t>education</a:t>
          </a:r>
          <a:r>
            <a:rPr lang="cs-CZ" b="1" dirty="0" smtClean="0">
              <a:solidFill>
                <a:srgbClr val="C00000"/>
              </a:solidFill>
            </a:rPr>
            <a:t> in </a:t>
          </a:r>
          <a:r>
            <a:rPr lang="cs-CZ" b="1" dirty="0" err="1" smtClean="0">
              <a:solidFill>
                <a:srgbClr val="C00000"/>
              </a:solidFill>
            </a:rPr>
            <a:t>the</a:t>
          </a:r>
          <a:r>
            <a:rPr lang="cs-CZ" b="1" dirty="0" smtClean="0">
              <a:solidFill>
                <a:srgbClr val="C00000"/>
              </a:solidFill>
            </a:rPr>
            <a:t> Czech </a:t>
          </a:r>
          <a:r>
            <a:rPr lang="cs-CZ" b="1" dirty="0" err="1" smtClean="0">
              <a:solidFill>
                <a:srgbClr val="C00000"/>
              </a:solidFill>
            </a:rPr>
            <a:t>military</a:t>
          </a:r>
          <a:endParaRPr lang="cs-CZ" b="1" dirty="0">
            <a:solidFill>
              <a:srgbClr val="C00000"/>
            </a:solidFill>
          </a:endParaRPr>
        </a:p>
      </dgm:t>
    </dgm:pt>
    <dgm:pt modelId="{38778269-9DD7-41DA-9B4A-D1A60AA333EF}" type="parTrans" cxnId="{AB50CEBD-8D54-4F92-A99A-59623A76F5CF}">
      <dgm:prSet/>
      <dgm:spPr/>
      <dgm:t>
        <a:bodyPr/>
        <a:lstStyle/>
        <a:p>
          <a:endParaRPr lang="cs-CZ"/>
        </a:p>
      </dgm:t>
    </dgm:pt>
    <dgm:pt modelId="{1E3BC343-0908-42F2-9B0A-B47F34C27C0D}" type="sibTrans" cxnId="{AB50CEBD-8D54-4F92-A99A-59623A76F5CF}">
      <dgm:prSet/>
      <dgm:spPr/>
      <dgm:t>
        <a:bodyPr/>
        <a:lstStyle/>
        <a:p>
          <a:endParaRPr lang="cs-CZ"/>
        </a:p>
      </dgm:t>
    </dgm:pt>
    <dgm:pt modelId="{99AE0104-2105-4E4D-8490-1E2430BC84FB}">
      <dgm:prSet/>
      <dgm:spPr/>
      <dgm:t>
        <a:bodyPr/>
        <a:lstStyle/>
        <a:p>
          <a:pPr rtl="0"/>
          <a:r>
            <a:rPr lang="cs-CZ" dirty="0" smtClean="0"/>
            <a:t>4. </a:t>
          </a:r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challenges</a:t>
          </a:r>
          <a:r>
            <a:rPr lang="cs-CZ" dirty="0" smtClean="0"/>
            <a:t> – </a:t>
          </a:r>
          <a:r>
            <a:rPr lang="cs-CZ" dirty="0" err="1" smtClean="0"/>
            <a:t>how</a:t>
          </a:r>
          <a:r>
            <a:rPr lang="cs-CZ" dirty="0" smtClean="0"/>
            <a:t> to </a:t>
          </a:r>
          <a:r>
            <a:rPr lang="cs-CZ" dirty="0" err="1" smtClean="0"/>
            <a:t>respond</a:t>
          </a:r>
          <a:r>
            <a:rPr lang="cs-CZ" dirty="0" smtClean="0"/>
            <a:t>?</a:t>
          </a:r>
          <a:endParaRPr lang="cs-CZ" dirty="0"/>
        </a:p>
      </dgm:t>
    </dgm:pt>
    <dgm:pt modelId="{2DBA9B5B-B666-4928-9467-A672F4C7EE0E}" type="parTrans" cxnId="{439D3D70-E1D0-492D-9B19-E2A180887EB1}">
      <dgm:prSet/>
      <dgm:spPr/>
      <dgm:t>
        <a:bodyPr/>
        <a:lstStyle/>
        <a:p>
          <a:endParaRPr lang="cs-CZ"/>
        </a:p>
      </dgm:t>
    </dgm:pt>
    <dgm:pt modelId="{29A47B53-DFD7-4678-891E-83A36E4EC2DA}" type="sibTrans" cxnId="{439D3D70-E1D0-492D-9B19-E2A180887EB1}">
      <dgm:prSet/>
      <dgm:spPr/>
      <dgm:t>
        <a:bodyPr/>
        <a:lstStyle/>
        <a:p>
          <a:endParaRPr lang="cs-CZ"/>
        </a:p>
      </dgm:t>
    </dgm:pt>
    <dgm:pt modelId="{F346944D-F513-4F4E-8D9D-36509AA5337F}">
      <dgm:prSet/>
      <dgm:spPr/>
      <dgm:t>
        <a:bodyPr/>
        <a:lstStyle/>
        <a:p>
          <a:pPr rtl="0"/>
          <a:r>
            <a:rPr lang="cs-CZ" dirty="0" smtClean="0"/>
            <a:t>5. </a:t>
          </a:r>
          <a:r>
            <a:rPr lang="cs-CZ" dirty="0" err="1" smtClean="0"/>
            <a:t>Conclusion</a:t>
          </a:r>
          <a:endParaRPr lang="cs-CZ" dirty="0"/>
        </a:p>
      </dgm:t>
    </dgm:pt>
    <dgm:pt modelId="{02011523-13CE-4794-AB6F-571765970EF5}" type="parTrans" cxnId="{C63D5CC8-848D-449D-A20E-689252905510}">
      <dgm:prSet/>
      <dgm:spPr/>
      <dgm:t>
        <a:bodyPr/>
        <a:lstStyle/>
        <a:p>
          <a:endParaRPr lang="cs-CZ"/>
        </a:p>
      </dgm:t>
    </dgm:pt>
    <dgm:pt modelId="{2A727C4C-034C-43F6-9910-8DC6C44A6E10}" type="sibTrans" cxnId="{C63D5CC8-848D-449D-A20E-689252905510}">
      <dgm:prSet/>
      <dgm:spPr/>
      <dgm:t>
        <a:bodyPr/>
        <a:lstStyle/>
        <a:p>
          <a:endParaRPr lang="cs-CZ"/>
        </a:p>
      </dgm:t>
    </dgm:pt>
    <dgm:pt modelId="{7DB6E703-92C3-486B-816B-448CCD5FB168}" type="pres">
      <dgm:prSet presAssocID="{3B961250-FAB2-474E-BEF8-AA75FF06AA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4B36AA-FDA8-4A9B-8A73-6D05C0779C48}" type="pres">
      <dgm:prSet presAssocID="{6A1A8E35-2E7B-41F1-9AF6-617EA829F1B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D917-4582-47C7-AEEC-A2EADA0E35E3}" type="pres">
      <dgm:prSet presAssocID="{4A6232A8-C913-41EE-B553-51DBAF49AB2D}" presName="spacer" presStyleCnt="0"/>
      <dgm:spPr/>
    </dgm:pt>
    <dgm:pt modelId="{DBED9F6C-3820-4305-8BE3-CF6F3A91C271}" type="pres">
      <dgm:prSet presAssocID="{5582BFC3-2296-4E19-ACBF-586BB4F89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0924B1-158C-4D40-971F-0BF12C99CB2D}" type="pres">
      <dgm:prSet presAssocID="{7B684A5C-3C2D-4535-B244-7242210EFC62}" presName="spacer" presStyleCnt="0"/>
      <dgm:spPr/>
    </dgm:pt>
    <dgm:pt modelId="{83244E60-05F8-49B4-A592-591AD70CF485}" type="pres">
      <dgm:prSet presAssocID="{3D0FA4B3-5138-426D-95D3-D195F0E7AB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0A129D-6808-44D4-BA8E-51365AF78B4F}" type="pres">
      <dgm:prSet presAssocID="{1E3BC343-0908-42F2-9B0A-B47F34C27C0D}" presName="spacer" presStyleCnt="0"/>
      <dgm:spPr/>
    </dgm:pt>
    <dgm:pt modelId="{86B4E9B6-186F-475E-B017-1CB2ECA40951}" type="pres">
      <dgm:prSet presAssocID="{99AE0104-2105-4E4D-8490-1E2430BC84F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F923B2-E899-4A50-85AF-F8202651FF6C}" type="pres">
      <dgm:prSet presAssocID="{29A47B53-DFD7-4678-891E-83A36E4EC2DA}" presName="spacer" presStyleCnt="0"/>
      <dgm:spPr/>
    </dgm:pt>
    <dgm:pt modelId="{BC133BD7-C3BC-4C6F-BCDA-CA32C45C0C9D}" type="pres">
      <dgm:prSet presAssocID="{F346944D-F513-4F4E-8D9D-36509AA533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420744-9C58-4642-8848-CBEA046F76FC}" type="presOf" srcId="{3B961250-FAB2-474E-BEF8-AA75FF06AA0E}" destId="{7DB6E703-92C3-486B-816B-448CCD5FB168}" srcOrd="0" destOrd="0" presId="urn:microsoft.com/office/officeart/2005/8/layout/vList2"/>
    <dgm:cxn modelId="{C63D5CC8-848D-449D-A20E-689252905510}" srcId="{3B961250-FAB2-474E-BEF8-AA75FF06AA0E}" destId="{F346944D-F513-4F4E-8D9D-36509AA5337F}" srcOrd="4" destOrd="0" parTransId="{02011523-13CE-4794-AB6F-571765970EF5}" sibTransId="{2A727C4C-034C-43F6-9910-8DC6C44A6E10}"/>
    <dgm:cxn modelId="{71D0769B-AC20-4C1A-A429-775AD6B1A904}" srcId="{3B961250-FAB2-474E-BEF8-AA75FF06AA0E}" destId="{6A1A8E35-2E7B-41F1-9AF6-617EA829F1BD}" srcOrd="0" destOrd="0" parTransId="{2CA5F9B1-C70D-479B-98B8-FB8652A42B27}" sibTransId="{4A6232A8-C913-41EE-B553-51DBAF49AB2D}"/>
    <dgm:cxn modelId="{AB50CEBD-8D54-4F92-A99A-59623A76F5CF}" srcId="{3B961250-FAB2-474E-BEF8-AA75FF06AA0E}" destId="{3D0FA4B3-5138-426D-95D3-D195F0E7AB61}" srcOrd="2" destOrd="0" parTransId="{38778269-9DD7-41DA-9B4A-D1A60AA333EF}" sibTransId="{1E3BC343-0908-42F2-9B0A-B47F34C27C0D}"/>
    <dgm:cxn modelId="{FE0CB559-A5C4-4667-8AA1-F7DE0F0F0F31}" srcId="{3B961250-FAB2-474E-BEF8-AA75FF06AA0E}" destId="{5582BFC3-2296-4E19-ACBF-586BB4F8923A}" srcOrd="1" destOrd="0" parTransId="{D11C28AF-FF31-46ED-9DA9-090199A62342}" sibTransId="{7B684A5C-3C2D-4535-B244-7242210EFC62}"/>
    <dgm:cxn modelId="{52F29E1E-1846-4BE1-98B4-15E456A4EE3A}" type="presOf" srcId="{99AE0104-2105-4E4D-8490-1E2430BC84FB}" destId="{86B4E9B6-186F-475E-B017-1CB2ECA40951}" srcOrd="0" destOrd="0" presId="urn:microsoft.com/office/officeart/2005/8/layout/vList2"/>
    <dgm:cxn modelId="{8D77A972-2AF3-4922-A9B9-0762693AB67E}" type="presOf" srcId="{F346944D-F513-4F4E-8D9D-36509AA5337F}" destId="{BC133BD7-C3BC-4C6F-BCDA-CA32C45C0C9D}" srcOrd="0" destOrd="0" presId="urn:microsoft.com/office/officeart/2005/8/layout/vList2"/>
    <dgm:cxn modelId="{A62FB6FC-7485-41A8-9C89-8559E3F0414C}" type="presOf" srcId="{6A1A8E35-2E7B-41F1-9AF6-617EA829F1BD}" destId="{614B36AA-FDA8-4A9B-8A73-6D05C0779C48}" srcOrd="0" destOrd="0" presId="urn:microsoft.com/office/officeart/2005/8/layout/vList2"/>
    <dgm:cxn modelId="{FBBB112A-1363-4EBB-99C2-E4DD478C8470}" type="presOf" srcId="{5582BFC3-2296-4E19-ACBF-586BB4F8923A}" destId="{DBED9F6C-3820-4305-8BE3-CF6F3A91C271}" srcOrd="0" destOrd="0" presId="urn:microsoft.com/office/officeart/2005/8/layout/vList2"/>
    <dgm:cxn modelId="{439D3D70-E1D0-492D-9B19-E2A180887EB1}" srcId="{3B961250-FAB2-474E-BEF8-AA75FF06AA0E}" destId="{99AE0104-2105-4E4D-8490-1E2430BC84FB}" srcOrd="3" destOrd="0" parTransId="{2DBA9B5B-B666-4928-9467-A672F4C7EE0E}" sibTransId="{29A47B53-DFD7-4678-891E-83A36E4EC2DA}"/>
    <dgm:cxn modelId="{F2B4A378-552F-4A09-B9FE-DD7D340E2CF4}" type="presOf" srcId="{3D0FA4B3-5138-426D-95D3-D195F0E7AB61}" destId="{83244E60-05F8-49B4-A592-591AD70CF485}" srcOrd="0" destOrd="0" presId="urn:microsoft.com/office/officeart/2005/8/layout/vList2"/>
    <dgm:cxn modelId="{1F7471D1-ABD8-4B8D-9C74-11D3260CF11E}" type="presParOf" srcId="{7DB6E703-92C3-486B-816B-448CCD5FB168}" destId="{614B36AA-FDA8-4A9B-8A73-6D05C0779C48}" srcOrd="0" destOrd="0" presId="urn:microsoft.com/office/officeart/2005/8/layout/vList2"/>
    <dgm:cxn modelId="{E8A4D54E-1BF3-4833-B1EC-D9747FAF8762}" type="presParOf" srcId="{7DB6E703-92C3-486B-816B-448CCD5FB168}" destId="{8FC4D917-4582-47C7-AEEC-A2EADA0E35E3}" srcOrd="1" destOrd="0" presId="urn:microsoft.com/office/officeart/2005/8/layout/vList2"/>
    <dgm:cxn modelId="{40A71F87-166F-4EDB-B270-AFD3D75F20D0}" type="presParOf" srcId="{7DB6E703-92C3-486B-816B-448CCD5FB168}" destId="{DBED9F6C-3820-4305-8BE3-CF6F3A91C271}" srcOrd="2" destOrd="0" presId="urn:microsoft.com/office/officeart/2005/8/layout/vList2"/>
    <dgm:cxn modelId="{959A3038-5946-4534-B962-CF4D2D88E433}" type="presParOf" srcId="{7DB6E703-92C3-486B-816B-448CCD5FB168}" destId="{750924B1-158C-4D40-971F-0BF12C99CB2D}" srcOrd="3" destOrd="0" presId="urn:microsoft.com/office/officeart/2005/8/layout/vList2"/>
    <dgm:cxn modelId="{C1736E53-D767-4F47-A0EE-224ACD03304C}" type="presParOf" srcId="{7DB6E703-92C3-486B-816B-448CCD5FB168}" destId="{83244E60-05F8-49B4-A592-591AD70CF485}" srcOrd="4" destOrd="0" presId="urn:microsoft.com/office/officeart/2005/8/layout/vList2"/>
    <dgm:cxn modelId="{C9BD98D8-EB57-41EF-A339-BD65548BFB03}" type="presParOf" srcId="{7DB6E703-92C3-486B-816B-448CCD5FB168}" destId="{670A129D-6808-44D4-BA8E-51365AF78B4F}" srcOrd="5" destOrd="0" presId="urn:microsoft.com/office/officeart/2005/8/layout/vList2"/>
    <dgm:cxn modelId="{815B22AB-C23E-4ECF-BD6B-34B4C49A5D87}" type="presParOf" srcId="{7DB6E703-92C3-486B-816B-448CCD5FB168}" destId="{86B4E9B6-186F-475E-B017-1CB2ECA40951}" srcOrd="6" destOrd="0" presId="urn:microsoft.com/office/officeart/2005/8/layout/vList2"/>
    <dgm:cxn modelId="{5C25186D-0F63-448C-A42B-BF3AE8B7AC50}" type="presParOf" srcId="{7DB6E703-92C3-486B-816B-448CCD5FB168}" destId="{71F923B2-E899-4A50-85AF-F8202651FF6C}" srcOrd="7" destOrd="0" presId="urn:microsoft.com/office/officeart/2005/8/layout/vList2"/>
    <dgm:cxn modelId="{0026CD8D-4231-4E2D-AE12-06B7921F305D}" type="presParOf" srcId="{7DB6E703-92C3-486B-816B-448CCD5FB168}" destId="{BC133BD7-C3BC-4C6F-BCDA-CA32C45C0C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878357"/>
          <a:ext cx="10955866" cy="538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1. </a:t>
          </a:r>
          <a:r>
            <a:rPr lang="cs-CZ" sz="2300" kern="1200" dirty="0" err="1" smtClean="0"/>
            <a:t>Introduction</a:t>
          </a:r>
          <a:endParaRPr lang="cs-CZ" sz="2300" kern="1200" dirty="0"/>
        </a:p>
      </dsp:txBody>
      <dsp:txXfrm>
        <a:off x="26273" y="904630"/>
        <a:ext cx="10903320" cy="485654"/>
      </dsp:txXfrm>
    </dsp:sp>
    <dsp:sp modelId="{DBED9F6C-3820-4305-8BE3-CF6F3A91C271}">
      <dsp:nvSpPr>
        <dsp:cNvPr id="0" name=""/>
        <dsp:cNvSpPr/>
      </dsp:nvSpPr>
      <dsp:spPr>
        <a:xfrm>
          <a:off x="0" y="1482798"/>
          <a:ext cx="10955866" cy="538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2. </a:t>
          </a:r>
          <a:r>
            <a:rPr lang="cs-CZ" sz="2300" kern="1200" dirty="0" err="1" smtClean="0"/>
            <a:t>Historical</a:t>
          </a:r>
          <a:r>
            <a:rPr lang="cs-CZ" sz="2300" kern="1200" dirty="0" smtClean="0"/>
            <a:t> background</a:t>
          </a:r>
          <a:endParaRPr lang="cs-CZ" sz="2300" kern="1200" dirty="0"/>
        </a:p>
      </dsp:txBody>
      <dsp:txXfrm>
        <a:off x="26273" y="1509071"/>
        <a:ext cx="10903320" cy="485654"/>
      </dsp:txXfrm>
    </dsp:sp>
    <dsp:sp modelId="{83244E60-05F8-49B4-A592-591AD70CF485}">
      <dsp:nvSpPr>
        <dsp:cNvPr id="0" name=""/>
        <dsp:cNvSpPr/>
      </dsp:nvSpPr>
      <dsp:spPr>
        <a:xfrm>
          <a:off x="0" y="2087238"/>
          <a:ext cx="10955866" cy="538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3.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connected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with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foreign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language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education</a:t>
          </a:r>
          <a:r>
            <a:rPr lang="cs-CZ" sz="2300" kern="1200" dirty="0" smtClean="0"/>
            <a:t> in </a:t>
          </a:r>
          <a:r>
            <a:rPr lang="cs-CZ" sz="2300" kern="1200" dirty="0" err="1" smtClean="0"/>
            <a:t>the</a:t>
          </a:r>
          <a:r>
            <a:rPr lang="cs-CZ" sz="2300" kern="1200" dirty="0" smtClean="0"/>
            <a:t> Czech </a:t>
          </a:r>
          <a:r>
            <a:rPr lang="cs-CZ" sz="2300" kern="1200" dirty="0" err="1" smtClean="0"/>
            <a:t>military</a:t>
          </a:r>
          <a:endParaRPr lang="cs-CZ" sz="2300" kern="1200" dirty="0"/>
        </a:p>
      </dsp:txBody>
      <dsp:txXfrm>
        <a:off x="26273" y="2113511"/>
        <a:ext cx="10903320" cy="485654"/>
      </dsp:txXfrm>
    </dsp:sp>
    <dsp:sp modelId="{86B4E9B6-186F-475E-B017-1CB2ECA40951}">
      <dsp:nvSpPr>
        <dsp:cNvPr id="0" name=""/>
        <dsp:cNvSpPr/>
      </dsp:nvSpPr>
      <dsp:spPr>
        <a:xfrm>
          <a:off x="0" y="2691678"/>
          <a:ext cx="10955866" cy="538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4.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– </a:t>
          </a:r>
          <a:r>
            <a:rPr lang="cs-CZ" sz="2300" kern="1200" dirty="0" err="1" smtClean="0"/>
            <a:t>how</a:t>
          </a:r>
          <a:r>
            <a:rPr lang="cs-CZ" sz="2300" kern="1200" dirty="0" smtClean="0"/>
            <a:t> to </a:t>
          </a:r>
          <a:r>
            <a:rPr lang="cs-CZ" sz="2300" kern="1200" dirty="0" err="1" smtClean="0"/>
            <a:t>respond</a:t>
          </a:r>
          <a:r>
            <a:rPr lang="cs-CZ" sz="2300" kern="1200" dirty="0" smtClean="0"/>
            <a:t>?</a:t>
          </a:r>
          <a:endParaRPr lang="cs-CZ" sz="2300" kern="1200" dirty="0"/>
        </a:p>
      </dsp:txBody>
      <dsp:txXfrm>
        <a:off x="26273" y="2717951"/>
        <a:ext cx="10903320" cy="485654"/>
      </dsp:txXfrm>
    </dsp:sp>
    <dsp:sp modelId="{BC133BD7-C3BC-4C6F-BCDA-CA32C45C0C9D}">
      <dsp:nvSpPr>
        <dsp:cNvPr id="0" name=""/>
        <dsp:cNvSpPr/>
      </dsp:nvSpPr>
      <dsp:spPr>
        <a:xfrm>
          <a:off x="0" y="3296118"/>
          <a:ext cx="10955866" cy="538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5. </a:t>
          </a:r>
          <a:r>
            <a:rPr lang="cs-CZ" sz="2300" kern="1200" dirty="0" err="1" smtClean="0"/>
            <a:t>Conclusion</a:t>
          </a:r>
          <a:endParaRPr lang="cs-CZ" sz="2300" kern="1200" dirty="0"/>
        </a:p>
      </dsp:txBody>
      <dsp:txXfrm>
        <a:off x="26273" y="3322391"/>
        <a:ext cx="10903320" cy="4856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7A7E8-C853-420C-B04D-F75E41DFD8AD}">
      <dsp:nvSpPr>
        <dsp:cNvPr id="0" name=""/>
        <dsp:cNvSpPr/>
      </dsp:nvSpPr>
      <dsp:spPr>
        <a:xfrm>
          <a:off x="0" y="11090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Global perspective:</a:t>
          </a:r>
          <a:endParaRPr lang="cs-CZ" sz="1600" kern="1200" dirty="0"/>
        </a:p>
      </dsp:txBody>
      <dsp:txXfrm>
        <a:off x="18277" y="129182"/>
        <a:ext cx="10919312" cy="337846"/>
      </dsp:txXfrm>
    </dsp:sp>
    <dsp:sp modelId="{8CCF4B83-0C93-4E74-AF77-E91517B6B44E}">
      <dsp:nvSpPr>
        <dsp:cNvPr id="0" name=""/>
        <dsp:cNvSpPr/>
      </dsp:nvSpPr>
      <dsp:spPr>
        <a:xfrm>
          <a:off x="0" y="485305"/>
          <a:ext cx="10955866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… geopolitical tensions, economic inequality, climate change, migration, cybersecurity, </a:t>
          </a:r>
          <a:r>
            <a:rPr lang="en-US" sz="1200" kern="1200" dirty="0" smtClean="0"/>
            <a:t>pandemic </a:t>
          </a:r>
          <a:r>
            <a:rPr lang="en-US" sz="1200" kern="1200" dirty="0" smtClean="0"/>
            <a:t>preparedness, food and water security ….</a:t>
          </a:r>
          <a:endParaRPr lang="cs-CZ" sz="1200" kern="1200" dirty="0"/>
        </a:p>
      </dsp:txBody>
      <dsp:txXfrm>
        <a:off x="0" y="485305"/>
        <a:ext cx="10955866" cy="264960"/>
      </dsp:txXfrm>
    </dsp:sp>
    <dsp:sp modelId="{D5695BB4-2C30-4DD7-BA8B-154F3E34ADCA}">
      <dsp:nvSpPr>
        <dsp:cNvPr id="0" name=""/>
        <dsp:cNvSpPr/>
      </dsp:nvSpPr>
      <dsp:spPr>
        <a:xfrm>
          <a:off x="0" y="75026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NATO perspective:</a:t>
          </a:r>
          <a:endParaRPr lang="cs-CZ" sz="1600" kern="1200" dirty="0"/>
        </a:p>
      </dsp:txBody>
      <dsp:txXfrm>
        <a:off x="18277" y="768542"/>
        <a:ext cx="10919312" cy="337846"/>
      </dsp:txXfrm>
    </dsp:sp>
    <dsp:sp modelId="{1D2BE486-75F7-4FCE-B983-3F0CFBB0CC0F}">
      <dsp:nvSpPr>
        <dsp:cNvPr id="0" name=""/>
        <dsp:cNvSpPr/>
      </dsp:nvSpPr>
      <dsp:spPr>
        <a:xfrm>
          <a:off x="0" y="1124665"/>
          <a:ext cx="10955866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… global &amp; interconnected security threats, strategic competition, </a:t>
          </a:r>
          <a:r>
            <a:rPr lang="cs-CZ" sz="1200" kern="1200" dirty="0" smtClean="0"/>
            <a:t>i</a:t>
          </a:r>
          <a:r>
            <a:rPr lang="en-US" sz="1200" kern="1200" dirty="0" err="1" smtClean="0"/>
            <a:t>nternational</a:t>
          </a:r>
          <a:r>
            <a:rPr lang="en-US" sz="1200" kern="1200" dirty="0" smtClean="0"/>
            <a:t> </a:t>
          </a:r>
          <a:r>
            <a:rPr lang="en-US" sz="1200" kern="1200" dirty="0" smtClean="0"/>
            <a:t>terrorism, collective defense, interoperability, enlargement</a:t>
          </a:r>
          <a:r>
            <a:rPr lang="cs-CZ" sz="1200" kern="1200" dirty="0" smtClean="0"/>
            <a:t> </a:t>
          </a:r>
          <a:r>
            <a:rPr lang="en-US" sz="1200" kern="1200" dirty="0" smtClean="0"/>
            <a:t>&amp;</a:t>
          </a:r>
          <a:r>
            <a:rPr lang="cs-CZ" sz="1200" kern="1200" dirty="0" smtClean="0"/>
            <a:t> </a:t>
          </a:r>
          <a:r>
            <a:rPr lang="en-US" sz="1200" kern="1200" dirty="0" smtClean="0"/>
            <a:t>integration …</a:t>
          </a:r>
          <a:endParaRPr lang="cs-CZ" sz="1200" kern="1200" dirty="0"/>
        </a:p>
      </dsp:txBody>
      <dsp:txXfrm>
        <a:off x="0" y="1124665"/>
        <a:ext cx="10955866" cy="264960"/>
      </dsp:txXfrm>
    </dsp:sp>
    <dsp:sp modelId="{D546A431-1CE5-424B-89D6-EF343396E0A6}">
      <dsp:nvSpPr>
        <dsp:cNvPr id="0" name=""/>
        <dsp:cNvSpPr/>
      </dsp:nvSpPr>
      <dsp:spPr>
        <a:xfrm>
          <a:off x="0" y="138962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Czech Republic perspective:</a:t>
          </a:r>
          <a:endParaRPr lang="cs-CZ" sz="1600" kern="1200"/>
        </a:p>
      </dsp:txBody>
      <dsp:txXfrm>
        <a:off x="18277" y="1407902"/>
        <a:ext cx="10919312" cy="337846"/>
      </dsp:txXfrm>
    </dsp:sp>
    <dsp:sp modelId="{EFE9A42E-D43B-4A7C-B192-1D4012795408}">
      <dsp:nvSpPr>
        <dsp:cNvPr id="0" name=""/>
        <dsp:cNvSpPr/>
      </dsp:nvSpPr>
      <dsp:spPr>
        <a:xfrm>
          <a:off x="0" y="1764025"/>
          <a:ext cx="10955866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… economic stability, energy dependence, regional security, migration &amp; integration, environmental issues, education system…</a:t>
          </a:r>
          <a:endParaRPr lang="cs-CZ" sz="1200" kern="1200" dirty="0"/>
        </a:p>
      </dsp:txBody>
      <dsp:txXfrm>
        <a:off x="0" y="1764025"/>
        <a:ext cx="10955866" cy="264960"/>
      </dsp:txXfrm>
    </dsp:sp>
    <dsp:sp modelId="{E598CEB6-0A06-4480-94D5-4A481C37232D}">
      <dsp:nvSpPr>
        <dsp:cNvPr id="0" name=""/>
        <dsp:cNvSpPr/>
      </dsp:nvSpPr>
      <dsp:spPr>
        <a:xfrm>
          <a:off x="0" y="202898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Czech education system perspective:</a:t>
          </a:r>
          <a:endParaRPr lang="cs-CZ" sz="1600" kern="1200"/>
        </a:p>
      </dsp:txBody>
      <dsp:txXfrm>
        <a:off x="18277" y="2047262"/>
        <a:ext cx="10919312" cy="337846"/>
      </dsp:txXfrm>
    </dsp:sp>
    <dsp:sp modelId="{3254ED50-13E5-4A50-9D5C-058D83CFA9F4}">
      <dsp:nvSpPr>
        <dsp:cNvPr id="0" name=""/>
        <dsp:cNvSpPr/>
      </dsp:nvSpPr>
      <dsp:spPr>
        <a:xfrm>
          <a:off x="0" y="2403385"/>
          <a:ext cx="10955866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smtClean="0"/>
            <a:t>… funding and resources, teacher recruitment and retention, digital transformation, adaptability to change ….</a:t>
          </a:r>
          <a:endParaRPr lang="cs-CZ" sz="1200" kern="1200"/>
        </a:p>
      </dsp:txBody>
      <dsp:txXfrm>
        <a:off x="0" y="2403385"/>
        <a:ext cx="10955866" cy="264960"/>
      </dsp:txXfrm>
    </dsp:sp>
    <dsp:sp modelId="{FCC786A8-FCBF-4E38-99DF-E2F7086DE1D6}">
      <dsp:nvSpPr>
        <dsp:cNvPr id="0" name=""/>
        <dsp:cNvSpPr/>
      </dsp:nvSpPr>
      <dsp:spPr>
        <a:xfrm>
          <a:off x="0" y="266834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Perspective of foreign language education:</a:t>
          </a:r>
          <a:endParaRPr lang="cs-CZ" sz="1600" kern="1200"/>
        </a:p>
      </dsp:txBody>
      <dsp:txXfrm>
        <a:off x="18277" y="2686622"/>
        <a:ext cx="10919312" cy="337846"/>
      </dsp:txXfrm>
    </dsp:sp>
    <dsp:sp modelId="{7037BCAA-4048-460D-87B7-B09C0273B9C0}">
      <dsp:nvSpPr>
        <dsp:cNvPr id="0" name=""/>
        <dsp:cNvSpPr/>
      </dsp:nvSpPr>
      <dsp:spPr>
        <a:xfrm>
          <a:off x="0" y="3042745"/>
          <a:ext cx="10955866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… diverse learner profiles, technology integration, cultural awareness, retention &amp; practical use, teacher training &amp; support, globalization &amp; English dominance ….</a:t>
          </a:r>
          <a:endParaRPr lang="cs-CZ" sz="1200" kern="1200" dirty="0"/>
        </a:p>
      </dsp:txBody>
      <dsp:txXfrm>
        <a:off x="0" y="3042745"/>
        <a:ext cx="10955866" cy="364320"/>
      </dsp:txXfrm>
    </dsp:sp>
    <dsp:sp modelId="{5CAAB841-F09E-42C4-B8EF-6C5AA658CE06}">
      <dsp:nvSpPr>
        <dsp:cNvPr id="0" name=""/>
        <dsp:cNvSpPr/>
      </dsp:nvSpPr>
      <dsp:spPr>
        <a:xfrm>
          <a:off x="0" y="3407065"/>
          <a:ext cx="10955866" cy="374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Czech Armed Forces perspective:</a:t>
          </a:r>
          <a:endParaRPr lang="cs-CZ" sz="1600" kern="1200"/>
        </a:p>
      </dsp:txBody>
      <dsp:txXfrm>
        <a:off x="18277" y="3425342"/>
        <a:ext cx="10919312" cy="337846"/>
      </dsp:txXfrm>
    </dsp:sp>
    <dsp:sp modelId="{EB80743E-D401-473F-B455-C33276BFE365}">
      <dsp:nvSpPr>
        <dsp:cNvPr id="0" name=""/>
        <dsp:cNvSpPr/>
      </dsp:nvSpPr>
      <dsp:spPr>
        <a:xfrm>
          <a:off x="0" y="3781465"/>
          <a:ext cx="10955866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… modernization &amp; funding, personnel recruitment and retention, integration with NATO, multinational cooperation</a:t>
          </a:r>
          <a:r>
            <a:rPr lang="cs-CZ" sz="1200" kern="1200" dirty="0" smtClean="0"/>
            <a:t>…</a:t>
          </a:r>
          <a:endParaRPr lang="cs-CZ" sz="1200" kern="1200" dirty="0"/>
        </a:p>
      </dsp:txBody>
      <dsp:txXfrm>
        <a:off x="0" y="3781465"/>
        <a:ext cx="10955866" cy="2649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01263-FD39-400E-BF8F-EF902AA3BEA5}">
      <dsp:nvSpPr>
        <dsp:cNvPr id="0" name=""/>
        <dsp:cNvSpPr/>
      </dsp:nvSpPr>
      <dsp:spPr>
        <a:xfrm>
          <a:off x="0" y="18332"/>
          <a:ext cx="10955866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/>
            <a:t>What are our main challenges today?</a:t>
          </a:r>
          <a:endParaRPr lang="cs-CZ" sz="1500" kern="1200"/>
        </a:p>
      </dsp:txBody>
      <dsp:txXfrm>
        <a:off x="17134" y="35466"/>
        <a:ext cx="10921598" cy="31673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CDBD5-A160-4BEB-A270-B56B7321F5B4}">
      <dsp:nvSpPr>
        <dsp:cNvPr id="0" name=""/>
        <dsp:cNvSpPr/>
      </dsp:nvSpPr>
      <dsp:spPr>
        <a:xfrm>
          <a:off x="0" y="10177"/>
          <a:ext cx="10955866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What are the key challenges of foreign language education in the Czech Armed Forces: ???</a:t>
          </a:r>
          <a:endParaRPr lang="en-US" sz="1600" kern="1200" noProof="0" dirty="0"/>
        </a:p>
      </dsp:txBody>
      <dsp:txXfrm>
        <a:off x="18277" y="28454"/>
        <a:ext cx="10919312" cy="33784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5419D-DACB-4340-8EB0-29EDC8BAA60D}">
      <dsp:nvSpPr>
        <dsp:cNvPr id="0" name=""/>
        <dsp:cNvSpPr/>
      </dsp:nvSpPr>
      <dsp:spPr>
        <a:xfrm>
          <a:off x="0" y="50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Policy</a:t>
          </a:r>
          <a:endParaRPr lang="cs-CZ" sz="2000" kern="1200" dirty="0"/>
        </a:p>
      </dsp:txBody>
      <dsp:txXfrm>
        <a:off x="22846" y="27911"/>
        <a:ext cx="10910174" cy="422308"/>
      </dsp:txXfrm>
    </dsp:sp>
    <dsp:sp modelId="{AA223324-5FC5-401A-9856-614CAC5D4523}">
      <dsp:nvSpPr>
        <dsp:cNvPr id="0" name=""/>
        <dsp:cNvSpPr/>
      </dsp:nvSpPr>
      <dsp:spPr>
        <a:xfrm>
          <a:off x="0" y="5306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Balance of languages</a:t>
          </a:r>
          <a:endParaRPr lang="cs-CZ" sz="2000" kern="1200"/>
        </a:p>
      </dsp:txBody>
      <dsp:txXfrm>
        <a:off x="22846" y="553511"/>
        <a:ext cx="10910174" cy="422308"/>
      </dsp:txXfrm>
    </dsp:sp>
    <dsp:sp modelId="{97CCBE76-7393-4027-BB1C-FDFAE8717C66}">
      <dsp:nvSpPr>
        <dsp:cNvPr id="0" name=""/>
        <dsp:cNvSpPr/>
      </dsp:nvSpPr>
      <dsp:spPr>
        <a:xfrm>
          <a:off x="0" y="10562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Effectiveness</a:t>
          </a:r>
          <a:endParaRPr lang="cs-CZ" sz="2000" kern="1200"/>
        </a:p>
      </dsp:txBody>
      <dsp:txXfrm>
        <a:off x="22846" y="1079111"/>
        <a:ext cx="10910174" cy="422308"/>
      </dsp:txXfrm>
    </dsp:sp>
    <dsp:sp modelId="{00979AE9-3F9E-49D2-B89E-A07B5340D82E}">
      <dsp:nvSpPr>
        <dsp:cNvPr id="0" name=""/>
        <dsp:cNvSpPr/>
      </dsp:nvSpPr>
      <dsp:spPr>
        <a:xfrm>
          <a:off x="0" y="15818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Retention and </a:t>
          </a:r>
          <a:r>
            <a:rPr lang="cs-CZ" sz="2000" kern="1200" dirty="0" smtClean="0"/>
            <a:t>p</a:t>
          </a:r>
          <a:r>
            <a:rPr lang="en-US" sz="2000" kern="1200" dirty="0" err="1" smtClean="0"/>
            <a:t>ractical</a:t>
          </a:r>
          <a:r>
            <a:rPr lang="en-US" sz="2000" kern="1200" dirty="0" smtClean="0"/>
            <a:t> </a:t>
          </a:r>
          <a:r>
            <a:rPr lang="cs-CZ" sz="2000" kern="1200" dirty="0" smtClean="0"/>
            <a:t>u</a:t>
          </a:r>
          <a:r>
            <a:rPr lang="en-US" sz="2000" kern="1200" dirty="0" smtClean="0"/>
            <a:t>se</a:t>
          </a:r>
          <a:endParaRPr lang="cs-CZ" sz="2000" kern="1200" dirty="0"/>
        </a:p>
      </dsp:txBody>
      <dsp:txXfrm>
        <a:off x="22846" y="1604711"/>
        <a:ext cx="10910174" cy="422308"/>
      </dsp:txXfrm>
    </dsp:sp>
    <dsp:sp modelId="{DAEDB61E-24D1-4174-A240-E96E1924B2D9}">
      <dsp:nvSpPr>
        <dsp:cNvPr id="0" name=""/>
        <dsp:cNvSpPr/>
      </dsp:nvSpPr>
      <dsp:spPr>
        <a:xfrm>
          <a:off x="0" y="21074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Technology </a:t>
          </a:r>
          <a:r>
            <a:rPr lang="cs-CZ" sz="2000" kern="1200" dirty="0" smtClean="0"/>
            <a:t>i</a:t>
          </a:r>
          <a:r>
            <a:rPr lang="en-US" sz="2000" kern="1200" dirty="0" err="1" smtClean="0"/>
            <a:t>ntegration</a:t>
          </a:r>
          <a:endParaRPr lang="cs-CZ" sz="2000" kern="1200" dirty="0"/>
        </a:p>
      </dsp:txBody>
      <dsp:txXfrm>
        <a:off x="22846" y="2130311"/>
        <a:ext cx="10910174" cy="422308"/>
      </dsp:txXfrm>
    </dsp:sp>
    <dsp:sp modelId="{DB254862-A5FC-4894-A074-9F2634C53750}">
      <dsp:nvSpPr>
        <dsp:cNvPr id="0" name=""/>
        <dsp:cNvSpPr/>
      </dsp:nvSpPr>
      <dsp:spPr>
        <a:xfrm>
          <a:off x="0" y="26330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Educators recruitment and retention</a:t>
          </a:r>
          <a:endParaRPr lang="cs-CZ" sz="2000" kern="1200" dirty="0"/>
        </a:p>
      </dsp:txBody>
      <dsp:txXfrm>
        <a:off x="22846" y="2655911"/>
        <a:ext cx="10910174" cy="422308"/>
      </dsp:txXfrm>
    </dsp:sp>
    <dsp:sp modelId="{2A3B91B9-6602-4FF7-B909-9F6A55BEE42C}">
      <dsp:nvSpPr>
        <dsp:cNvPr id="0" name=""/>
        <dsp:cNvSpPr/>
      </dsp:nvSpPr>
      <dsp:spPr>
        <a:xfrm>
          <a:off x="0" y="31586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Learners diversity</a:t>
          </a:r>
          <a:endParaRPr lang="cs-CZ" sz="2000" kern="1200"/>
        </a:p>
      </dsp:txBody>
      <dsp:txXfrm>
        <a:off x="22846" y="3181511"/>
        <a:ext cx="10910174" cy="422308"/>
      </dsp:txXfrm>
    </dsp:sp>
    <dsp:sp modelId="{05D809BE-953A-47B3-9E35-2F84C465358B}">
      <dsp:nvSpPr>
        <dsp:cNvPr id="0" name=""/>
        <dsp:cNvSpPr/>
      </dsp:nvSpPr>
      <dsp:spPr>
        <a:xfrm>
          <a:off x="0" y="3684265"/>
          <a:ext cx="10955866" cy="46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Funds</a:t>
          </a:r>
          <a:endParaRPr lang="cs-CZ" sz="2000" kern="1200"/>
        </a:p>
      </dsp:txBody>
      <dsp:txXfrm>
        <a:off x="22846" y="3707111"/>
        <a:ext cx="10910174" cy="4223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37379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1. </a:t>
          </a:r>
          <a:r>
            <a:rPr lang="cs-CZ" sz="2300" kern="1200" dirty="0" err="1" smtClean="0"/>
            <a:t>Introduction</a:t>
          </a:r>
          <a:endParaRPr lang="cs-CZ" sz="2300" kern="1200" dirty="0"/>
        </a:p>
      </dsp:txBody>
      <dsp:txXfrm>
        <a:off x="36125" y="409920"/>
        <a:ext cx="10883616" cy="667774"/>
      </dsp:txXfrm>
    </dsp:sp>
    <dsp:sp modelId="{DBED9F6C-3820-4305-8BE3-CF6F3A91C271}">
      <dsp:nvSpPr>
        <dsp:cNvPr id="0" name=""/>
        <dsp:cNvSpPr/>
      </dsp:nvSpPr>
      <dsp:spPr>
        <a:xfrm>
          <a:off x="0" y="118006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2. </a:t>
          </a:r>
          <a:r>
            <a:rPr lang="cs-CZ" sz="2300" kern="1200" dirty="0" err="1" smtClean="0"/>
            <a:t>Historical</a:t>
          </a:r>
          <a:r>
            <a:rPr lang="cs-CZ" sz="2300" kern="1200" dirty="0" smtClean="0"/>
            <a:t> background</a:t>
          </a:r>
          <a:endParaRPr lang="cs-CZ" sz="2300" kern="1200" dirty="0"/>
        </a:p>
      </dsp:txBody>
      <dsp:txXfrm>
        <a:off x="36125" y="1216185"/>
        <a:ext cx="10883616" cy="667774"/>
      </dsp:txXfrm>
    </dsp:sp>
    <dsp:sp modelId="{83244E60-05F8-49B4-A592-591AD70CF485}">
      <dsp:nvSpPr>
        <dsp:cNvPr id="0" name=""/>
        <dsp:cNvSpPr/>
      </dsp:nvSpPr>
      <dsp:spPr>
        <a:xfrm>
          <a:off x="0" y="198632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3.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connected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with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foreign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language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education</a:t>
          </a:r>
          <a:r>
            <a:rPr lang="cs-CZ" sz="2300" kern="1200" dirty="0" smtClean="0"/>
            <a:t> in </a:t>
          </a:r>
          <a:r>
            <a:rPr lang="cs-CZ" sz="2300" kern="1200" dirty="0" err="1" smtClean="0"/>
            <a:t>the</a:t>
          </a:r>
          <a:r>
            <a:rPr lang="cs-CZ" sz="2300" kern="1200" dirty="0" smtClean="0"/>
            <a:t> Czech </a:t>
          </a:r>
          <a:r>
            <a:rPr lang="cs-CZ" sz="2300" kern="1200" dirty="0" err="1" smtClean="0"/>
            <a:t>military</a:t>
          </a:r>
          <a:endParaRPr lang="cs-CZ" sz="2300" kern="1200" dirty="0"/>
        </a:p>
      </dsp:txBody>
      <dsp:txXfrm>
        <a:off x="36125" y="2022450"/>
        <a:ext cx="10883616" cy="667774"/>
      </dsp:txXfrm>
    </dsp:sp>
    <dsp:sp modelId="{86B4E9B6-186F-475E-B017-1CB2ECA40951}">
      <dsp:nvSpPr>
        <dsp:cNvPr id="0" name=""/>
        <dsp:cNvSpPr/>
      </dsp:nvSpPr>
      <dsp:spPr>
        <a:xfrm>
          <a:off x="0" y="279259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C00000"/>
              </a:solidFill>
            </a:rPr>
            <a:t>4. </a:t>
          </a:r>
          <a:r>
            <a:rPr lang="cs-CZ" sz="3200" b="1" kern="1200" dirty="0" err="1" smtClean="0">
              <a:solidFill>
                <a:srgbClr val="C00000"/>
              </a:solidFill>
            </a:rPr>
            <a:t>Key</a:t>
          </a:r>
          <a:r>
            <a:rPr lang="cs-CZ" sz="3200" b="1" kern="1200" dirty="0" smtClean="0">
              <a:solidFill>
                <a:srgbClr val="C00000"/>
              </a:solidFill>
            </a:rPr>
            <a:t> </a:t>
          </a:r>
          <a:r>
            <a:rPr lang="cs-CZ" sz="3200" b="1" kern="1200" dirty="0" err="1" smtClean="0">
              <a:solidFill>
                <a:srgbClr val="C00000"/>
              </a:solidFill>
            </a:rPr>
            <a:t>challenges</a:t>
          </a:r>
          <a:r>
            <a:rPr lang="cs-CZ" sz="3200" b="1" kern="1200" dirty="0" smtClean="0">
              <a:solidFill>
                <a:srgbClr val="C00000"/>
              </a:solidFill>
            </a:rPr>
            <a:t> – </a:t>
          </a:r>
          <a:r>
            <a:rPr lang="cs-CZ" sz="3200" b="1" kern="1200" dirty="0" err="1" smtClean="0">
              <a:solidFill>
                <a:srgbClr val="C00000"/>
              </a:solidFill>
            </a:rPr>
            <a:t>how</a:t>
          </a:r>
          <a:r>
            <a:rPr lang="cs-CZ" sz="3200" b="1" kern="1200" dirty="0" smtClean="0">
              <a:solidFill>
                <a:srgbClr val="C00000"/>
              </a:solidFill>
            </a:rPr>
            <a:t> to </a:t>
          </a:r>
          <a:r>
            <a:rPr lang="cs-CZ" sz="3200" b="1" kern="1200" dirty="0" err="1" smtClean="0">
              <a:solidFill>
                <a:srgbClr val="C00000"/>
              </a:solidFill>
            </a:rPr>
            <a:t>respond</a:t>
          </a:r>
          <a:r>
            <a:rPr lang="cs-CZ" sz="3200" b="1" kern="1200" dirty="0" smtClean="0">
              <a:solidFill>
                <a:srgbClr val="C00000"/>
              </a:solidFill>
            </a:rPr>
            <a:t>?</a:t>
          </a:r>
          <a:endParaRPr lang="cs-CZ" sz="3200" b="1" kern="1200" dirty="0">
            <a:solidFill>
              <a:srgbClr val="C00000"/>
            </a:solidFill>
          </a:endParaRPr>
        </a:p>
      </dsp:txBody>
      <dsp:txXfrm>
        <a:off x="36125" y="2828715"/>
        <a:ext cx="10883616" cy="667774"/>
      </dsp:txXfrm>
    </dsp:sp>
    <dsp:sp modelId="{BC133BD7-C3BC-4C6F-BCDA-CA32C45C0C9D}">
      <dsp:nvSpPr>
        <dsp:cNvPr id="0" name=""/>
        <dsp:cNvSpPr/>
      </dsp:nvSpPr>
      <dsp:spPr>
        <a:xfrm>
          <a:off x="0" y="359885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5. </a:t>
          </a:r>
          <a:r>
            <a:rPr lang="cs-CZ" sz="2300" kern="1200" dirty="0" err="1" smtClean="0"/>
            <a:t>Conclusion</a:t>
          </a:r>
          <a:endParaRPr lang="cs-CZ" sz="2300" kern="1200" dirty="0"/>
        </a:p>
      </dsp:txBody>
      <dsp:txXfrm>
        <a:off x="36125" y="3634980"/>
        <a:ext cx="10883616" cy="66777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EE612-7AD7-4245-BA94-213039164553}">
      <dsp:nvSpPr>
        <dsp:cNvPr id="0" name=""/>
        <dsp:cNvSpPr/>
      </dsp:nvSpPr>
      <dsp:spPr>
        <a:xfrm>
          <a:off x="0" y="64438"/>
          <a:ext cx="10955866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Policy</a:t>
          </a:r>
          <a:endParaRPr lang="cs-CZ" sz="2100" kern="1200"/>
        </a:p>
      </dsp:txBody>
      <dsp:txXfrm>
        <a:off x="23988" y="88426"/>
        <a:ext cx="10907890" cy="443423"/>
      </dsp:txXfrm>
    </dsp:sp>
    <dsp:sp modelId="{AD3FE8D9-0B2C-4D9F-848A-7727F7B57C92}">
      <dsp:nvSpPr>
        <dsp:cNvPr id="0" name=""/>
        <dsp:cNvSpPr/>
      </dsp:nvSpPr>
      <dsp:spPr>
        <a:xfrm>
          <a:off x="0" y="555838"/>
          <a:ext cx="10955866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What´s our realistic goal? What are the priorities? What are the internal and external conditions? How do we reach our goal? What resources will be needed?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Stability, </a:t>
          </a:r>
          <a:r>
            <a:rPr lang="en-US" sz="1600" kern="1200" dirty="0" smtClean="0"/>
            <a:t>long-term </a:t>
          </a:r>
          <a:r>
            <a:rPr lang="en-US" sz="1600" kern="1200" dirty="0" smtClean="0"/>
            <a:t>approach (it´s about people and their education and careers).</a:t>
          </a:r>
          <a:endParaRPr lang="cs-CZ" sz="1600" kern="1200" dirty="0"/>
        </a:p>
      </dsp:txBody>
      <dsp:txXfrm>
        <a:off x="0" y="555838"/>
        <a:ext cx="10955866" cy="738990"/>
      </dsp:txXfrm>
    </dsp:sp>
    <dsp:sp modelId="{3044CBDD-65A5-449D-847D-930C41BF8F95}">
      <dsp:nvSpPr>
        <dsp:cNvPr id="0" name=""/>
        <dsp:cNvSpPr/>
      </dsp:nvSpPr>
      <dsp:spPr>
        <a:xfrm>
          <a:off x="0" y="1294828"/>
          <a:ext cx="10955866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Balance of languages</a:t>
          </a:r>
          <a:endParaRPr lang="cs-CZ" sz="2100" kern="1200"/>
        </a:p>
      </dsp:txBody>
      <dsp:txXfrm>
        <a:off x="23988" y="1318816"/>
        <a:ext cx="10907890" cy="443423"/>
      </dsp:txXfrm>
    </dsp:sp>
    <dsp:sp modelId="{1F3D1939-716B-41B7-A11B-F3D9FE146219}">
      <dsp:nvSpPr>
        <dsp:cNvPr id="0" name=""/>
        <dsp:cNvSpPr/>
      </dsp:nvSpPr>
      <dsp:spPr>
        <a:xfrm>
          <a:off x="0" y="1786228"/>
          <a:ext cx="10955866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Policy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related</a:t>
          </a:r>
          <a:r>
            <a:rPr lang="cs-CZ" sz="1600" kern="1200" dirty="0" smtClean="0"/>
            <a:t>;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English language centrism vs. the need of the military to communicate in different regions (neighboring countries, partner countries, potential enemy, regions of potential deployments</a:t>
          </a:r>
          <a:r>
            <a:rPr lang="cs-CZ" sz="1600" kern="1200" smtClean="0"/>
            <a:t>).</a:t>
          </a:r>
          <a:endParaRPr lang="cs-CZ" sz="1600" kern="1200"/>
        </a:p>
      </dsp:txBody>
      <dsp:txXfrm>
        <a:off x="0" y="1786228"/>
        <a:ext cx="10955866" cy="738990"/>
      </dsp:txXfrm>
    </dsp:sp>
    <dsp:sp modelId="{08304ACC-148D-4E7D-A9C5-95A7259EA009}">
      <dsp:nvSpPr>
        <dsp:cNvPr id="0" name=""/>
        <dsp:cNvSpPr/>
      </dsp:nvSpPr>
      <dsp:spPr>
        <a:xfrm>
          <a:off x="0" y="2525218"/>
          <a:ext cx="10955866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Effectiveness</a:t>
          </a:r>
          <a:endParaRPr lang="cs-CZ" sz="2100" kern="1200"/>
        </a:p>
      </dsp:txBody>
      <dsp:txXfrm>
        <a:off x="23988" y="2549206"/>
        <a:ext cx="10907890" cy="443423"/>
      </dsp:txXfrm>
    </dsp:sp>
    <dsp:sp modelId="{4DBB3292-2C24-4745-9081-DA4A8B65E545}">
      <dsp:nvSpPr>
        <dsp:cNvPr id="0" name=""/>
        <dsp:cNvSpPr/>
      </dsp:nvSpPr>
      <dsp:spPr>
        <a:xfrm>
          <a:off x="0" y="3016618"/>
          <a:ext cx="10955866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Policy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related</a:t>
          </a:r>
          <a:r>
            <a:rPr lang="cs-CZ" sz="1600" kern="1200" dirty="0" smtClean="0"/>
            <a:t>;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Reaching the set goals(s), focus on priorities</a:t>
          </a:r>
          <a:r>
            <a:rPr lang="cs-CZ" sz="1600" kern="1200" smtClean="0"/>
            <a:t>;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Cost-efficiency</a:t>
          </a:r>
          <a:r>
            <a:rPr lang="cs-CZ" sz="1600" kern="1200" smtClean="0"/>
            <a:t>.</a:t>
          </a:r>
          <a:endParaRPr lang="cs-CZ" sz="1600" kern="1200"/>
        </a:p>
      </dsp:txBody>
      <dsp:txXfrm>
        <a:off x="0" y="3016618"/>
        <a:ext cx="10955866" cy="782460"/>
      </dsp:txXfrm>
    </dsp:sp>
    <dsp:sp modelId="{09C6D758-6321-42FB-8C8F-9150A89B9F31}">
      <dsp:nvSpPr>
        <dsp:cNvPr id="0" name=""/>
        <dsp:cNvSpPr/>
      </dsp:nvSpPr>
      <dsp:spPr>
        <a:xfrm>
          <a:off x="0" y="3799078"/>
          <a:ext cx="10955866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Retention and </a:t>
          </a:r>
          <a:r>
            <a:rPr lang="cs-CZ" sz="2100" kern="1200" dirty="0" smtClean="0"/>
            <a:t>p</a:t>
          </a:r>
          <a:r>
            <a:rPr lang="en-US" sz="2100" kern="1200" dirty="0" err="1" smtClean="0"/>
            <a:t>ractical</a:t>
          </a:r>
          <a:r>
            <a:rPr lang="en-US" sz="2100" kern="1200" dirty="0" smtClean="0"/>
            <a:t> </a:t>
          </a:r>
          <a:r>
            <a:rPr lang="cs-CZ" sz="2100" kern="1200" dirty="0" smtClean="0"/>
            <a:t>u</a:t>
          </a:r>
          <a:r>
            <a:rPr lang="en-US" sz="2100" kern="1200" dirty="0" smtClean="0"/>
            <a:t>se</a:t>
          </a:r>
          <a:endParaRPr lang="cs-CZ" sz="2100" kern="1200" dirty="0"/>
        </a:p>
      </dsp:txBody>
      <dsp:txXfrm>
        <a:off x="23988" y="3823066"/>
        <a:ext cx="10907890" cy="443423"/>
      </dsp:txXfrm>
    </dsp:sp>
    <dsp:sp modelId="{190034B4-B0E4-4275-9A6A-92476E1B998B}">
      <dsp:nvSpPr>
        <dsp:cNvPr id="0" name=""/>
        <dsp:cNvSpPr/>
      </dsp:nvSpPr>
      <dsp:spPr>
        <a:xfrm>
          <a:off x="0" y="4290478"/>
          <a:ext cx="10955866" cy="52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Formal</a:t>
          </a:r>
          <a:r>
            <a:rPr lang="cs-CZ" sz="1600" kern="1200" dirty="0" smtClean="0"/>
            <a:t> vs. </a:t>
          </a:r>
          <a:r>
            <a:rPr lang="cs-CZ" sz="1600" kern="1200" dirty="0" err="1" smtClean="0"/>
            <a:t>informal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learning</a:t>
          </a:r>
          <a:r>
            <a:rPr lang="cs-CZ" sz="1600" kern="1200" dirty="0" smtClean="0"/>
            <a:t>;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(Natural) </a:t>
          </a:r>
          <a:r>
            <a:rPr lang="cs-CZ" sz="1600" kern="1200" dirty="0" err="1" smtClean="0"/>
            <a:t>exposure</a:t>
          </a:r>
          <a:r>
            <a:rPr lang="cs-CZ" sz="1600" kern="1200" dirty="0" smtClean="0"/>
            <a:t> to </a:t>
          </a:r>
          <a:r>
            <a:rPr lang="cs-CZ" sz="1600" kern="1200" dirty="0" err="1" smtClean="0"/>
            <a:t>foreign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language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at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work</a:t>
          </a:r>
          <a:r>
            <a:rPr lang="cs-CZ" sz="1600" kern="1200" dirty="0" smtClean="0"/>
            <a:t>/in </a:t>
          </a:r>
          <a:r>
            <a:rPr lang="cs-CZ" sz="1600" kern="1200" dirty="0" err="1" smtClean="0"/>
            <a:t>normal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life</a:t>
          </a: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0" y="4290478"/>
        <a:ext cx="10955866" cy="5216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2F825-D9D4-4897-9A44-EE283260FD52}">
      <dsp:nvSpPr>
        <dsp:cNvPr id="0" name=""/>
        <dsp:cNvSpPr/>
      </dsp:nvSpPr>
      <dsp:spPr>
        <a:xfrm>
          <a:off x="0" y="38818"/>
          <a:ext cx="10955866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Technology Integration</a:t>
          </a:r>
          <a:endParaRPr lang="cs-CZ" sz="1900" kern="1200"/>
        </a:p>
      </dsp:txBody>
      <dsp:txXfrm>
        <a:off x="21704" y="60522"/>
        <a:ext cx="10912458" cy="401192"/>
      </dsp:txXfrm>
    </dsp:sp>
    <dsp:sp modelId="{03830F38-F894-4749-94C3-9E25CA7BDEDC}">
      <dsp:nvSpPr>
        <dsp:cNvPr id="0" name=""/>
        <dsp:cNvSpPr/>
      </dsp:nvSpPr>
      <dsp:spPr>
        <a:xfrm>
          <a:off x="0" y="483418"/>
          <a:ext cx="10955866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Technology as a tool supporting classroom activities (multimedia, gaming…..);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Technology as a tool enabling for wider spectrum of learning forms;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Technology as the cause of the degradation of certain communication skills</a:t>
          </a:r>
          <a:r>
            <a:rPr lang="cs-CZ" sz="1500" kern="1200" smtClean="0"/>
            <a:t>.</a:t>
          </a:r>
          <a:endParaRPr lang="cs-CZ" sz="1500" kern="1200"/>
        </a:p>
      </dsp:txBody>
      <dsp:txXfrm>
        <a:off x="0" y="483418"/>
        <a:ext cx="10955866" cy="727605"/>
      </dsp:txXfrm>
    </dsp:sp>
    <dsp:sp modelId="{8247CFDA-841A-48A0-8C79-A025EC698C0A}">
      <dsp:nvSpPr>
        <dsp:cNvPr id="0" name=""/>
        <dsp:cNvSpPr/>
      </dsp:nvSpPr>
      <dsp:spPr>
        <a:xfrm>
          <a:off x="0" y="1211023"/>
          <a:ext cx="10955866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Educators recruitment and retention</a:t>
          </a:r>
          <a:endParaRPr lang="cs-CZ" sz="1900" kern="1200"/>
        </a:p>
      </dsp:txBody>
      <dsp:txXfrm>
        <a:off x="21704" y="1232727"/>
        <a:ext cx="10912458" cy="401192"/>
      </dsp:txXfrm>
    </dsp:sp>
    <dsp:sp modelId="{A4D76C10-D2DB-4620-B734-84145B033B79}">
      <dsp:nvSpPr>
        <dsp:cNvPr id="0" name=""/>
        <dsp:cNvSpPr/>
      </dsp:nvSpPr>
      <dsp:spPr>
        <a:xfrm>
          <a:off x="0" y="1655623"/>
          <a:ext cx="10955866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Compensation and situation in labor market</a:t>
          </a:r>
          <a:r>
            <a:rPr lang="cs-CZ" sz="1500" kern="1200" smtClean="0"/>
            <a:t>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Personal development opportunities and leadership style</a:t>
          </a:r>
          <a:r>
            <a:rPr lang="cs-CZ" sz="1500" kern="1200" smtClean="0"/>
            <a:t>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Work-life balance</a:t>
          </a:r>
          <a:r>
            <a:rPr lang="cs-CZ" sz="1500" kern="1200" smtClean="0"/>
            <a:t>.</a:t>
          </a:r>
          <a:endParaRPr lang="cs-CZ" sz="1500" kern="1200"/>
        </a:p>
      </dsp:txBody>
      <dsp:txXfrm>
        <a:off x="0" y="1655623"/>
        <a:ext cx="10955866" cy="727605"/>
      </dsp:txXfrm>
    </dsp:sp>
    <dsp:sp modelId="{24BD6C6E-5250-4A2C-9E2A-2268A91E1298}">
      <dsp:nvSpPr>
        <dsp:cNvPr id="0" name=""/>
        <dsp:cNvSpPr/>
      </dsp:nvSpPr>
      <dsp:spPr>
        <a:xfrm>
          <a:off x="0" y="2383228"/>
          <a:ext cx="10955866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Learners diversity</a:t>
          </a:r>
          <a:endParaRPr lang="cs-CZ" sz="1900" kern="1200"/>
        </a:p>
      </dsp:txBody>
      <dsp:txXfrm>
        <a:off x="21704" y="2404932"/>
        <a:ext cx="10912458" cy="401192"/>
      </dsp:txXfrm>
    </dsp:sp>
    <dsp:sp modelId="{F1E6B8CB-B2CE-4451-AD71-5D72AAC6168E}">
      <dsp:nvSpPr>
        <dsp:cNvPr id="0" name=""/>
        <dsp:cNvSpPr/>
      </dsp:nvSpPr>
      <dsp:spPr>
        <a:xfrm>
          <a:off x="0" y="2827828"/>
          <a:ext cx="10955866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Different generation groups;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Different previous education levels;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Different military experience, ranks;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Growing differentiation of quality among high schools and partially also universities</a:t>
          </a:r>
          <a:r>
            <a:rPr lang="cs-CZ" sz="1500" kern="1200" smtClean="0"/>
            <a:t>.</a:t>
          </a:r>
          <a:endParaRPr lang="cs-CZ" sz="1500" kern="1200"/>
        </a:p>
      </dsp:txBody>
      <dsp:txXfrm>
        <a:off x="0" y="2827828"/>
        <a:ext cx="10955866" cy="983250"/>
      </dsp:txXfrm>
    </dsp:sp>
    <dsp:sp modelId="{A138445B-C7C4-4BF4-A5B4-4945A8634C3E}">
      <dsp:nvSpPr>
        <dsp:cNvPr id="0" name=""/>
        <dsp:cNvSpPr/>
      </dsp:nvSpPr>
      <dsp:spPr>
        <a:xfrm>
          <a:off x="0" y="3811078"/>
          <a:ext cx="10955866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Funds (resources)</a:t>
          </a:r>
          <a:endParaRPr lang="cs-CZ" sz="1900" kern="1200"/>
        </a:p>
      </dsp:txBody>
      <dsp:txXfrm>
        <a:off x="21704" y="3832782"/>
        <a:ext cx="10912458" cy="401192"/>
      </dsp:txXfrm>
    </dsp:sp>
    <dsp:sp modelId="{2ED026C2-7870-4CFE-A8FD-3384B66B8FAB}">
      <dsp:nvSpPr>
        <dsp:cNvPr id="0" name=""/>
        <dsp:cNvSpPr/>
      </dsp:nvSpPr>
      <dsp:spPr>
        <a:xfrm>
          <a:off x="0" y="4255678"/>
          <a:ext cx="10955866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849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Policy related, effectiveness related</a:t>
          </a:r>
          <a:r>
            <a:rPr lang="cs-CZ" sz="1500" kern="1200" smtClean="0"/>
            <a:t>;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Language competence and language education taken for granted and not costly.</a:t>
          </a:r>
          <a:endParaRPr lang="cs-CZ" sz="1500" kern="1200"/>
        </a:p>
      </dsp:txBody>
      <dsp:txXfrm>
        <a:off x="0" y="4255678"/>
        <a:ext cx="10955866" cy="49162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37379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noProof="0" dirty="0" smtClean="0"/>
            <a:t>1. Introduction</a:t>
          </a:r>
          <a:endParaRPr lang="en-US" sz="2300" kern="1200" noProof="0" dirty="0"/>
        </a:p>
      </dsp:txBody>
      <dsp:txXfrm>
        <a:off x="36125" y="409920"/>
        <a:ext cx="10883616" cy="667774"/>
      </dsp:txXfrm>
    </dsp:sp>
    <dsp:sp modelId="{DBED9F6C-3820-4305-8BE3-CF6F3A91C271}">
      <dsp:nvSpPr>
        <dsp:cNvPr id="0" name=""/>
        <dsp:cNvSpPr/>
      </dsp:nvSpPr>
      <dsp:spPr>
        <a:xfrm>
          <a:off x="0" y="118006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noProof="0" dirty="0" smtClean="0"/>
            <a:t>2. Historical background</a:t>
          </a:r>
          <a:endParaRPr lang="en-US" sz="2300" kern="1200" noProof="0" dirty="0"/>
        </a:p>
      </dsp:txBody>
      <dsp:txXfrm>
        <a:off x="36125" y="1216185"/>
        <a:ext cx="10883616" cy="667774"/>
      </dsp:txXfrm>
    </dsp:sp>
    <dsp:sp modelId="{83244E60-05F8-49B4-A592-591AD70CF485}">
      <dsp:nvSpPr>
        <dsp:cNvPr id="0" name=""/>
        <dsp:cNvSpPr/>
      </dsp:nvSpPr>
      <dsp:spPr>
        <a:xfrm>
          <a:off x="0" y="198632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noProof="0" dirty="0" smtClean="0"/>
            <a:t>3. Key challenges connected with foreign language education in the Czech military</a:t>
          </a:r>
          <a:endParaRPr lang="en-US" sz="2300" kern="1200" noProof="0" dirty="0"/>
        </a:p>
      </dsp:txBody>
      <dsp:txXfrm>
        <a:off x="36125" y="2022450"/>
        <a:ext cx="10883616" cy="667774"/>
      </dsp:txXfrm>
    </dsp:sp>
    <dsp:sp modelId="{86B4E9B6-186F-475E-B017-1CB2ECA40951}">
      <dsp:nvSpPr>
        <dsp:cNvPr id="0" name=""/>
        <dsp:cNvSpPr/>
      </dsp:nvSpPr>
      <dsp:spPr>
        <a:xfrm>
          <a:off x="0" y="279259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noProof="0" dirty="0" smtClean="0"/>
            <a:t>4. Key challenges – how to respond?</a:t>
          </a:r>
          <a:endParaRPr lang="en-US" sz="2300" kern="1200" noProof="0" dirty="0"/>
        </a:p>
      </dsp:txBody>
      <dsp:txXfrm>
        <a:off x="36125" y="2828715"/>
        <a:ext cx="10883616" cy="667774"/>
      </dsp:txXfrm>
    </dsp:sp>
    <dsp:sp modelId="{BC133BD7-C3BC-4C6F-BCDA-CA32C45C0C9D}">
      <dsp:nvSpPr>
        <dsp:cNvPr id="0" name=""/>
        <dsp:cNvSpPr/>
      </dsp:nvSpPr>
      <dsp:spPr>
        <a:xfrm>
          <a:off x="0" y="3608904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noProof="0" dirty="0" smtClean="0">
              <a:solidFill>
                <a:srgbClr val="C00000"/>
              </a:solidFill>
            </a:rPr>
            <a:t>5. Conclusion</a:t>
          </a:r>
          <a:endParaRPr lang="en-US" sz="3200" b="1" kern="1200" noProof="0" dirty="0">
            <a:solidFill>
              <a:srgbClr val="C00000"/>
            </a:solidFill>
          </a:endParaRPr>
        </a:p>
      </dsp:txBody>
      <dsp:txXfrm>
        <a:off x="36125" y="3645029"/>
        <a:ext cx="10883616" cy="66777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0C7F8-00AA-4185-A2EB-9EDF0C8967F7}">
      <dsp:nvSpPr>
        <dsp:cNvPr id="0" name=""/>
        <dsp:cNvSpPr/>
      </dsp:nvSpPr>
      <dsp:spPr>
        <a:xfrm>
          <a:off x="0" y="0"/>
          <a:ext cx="10573284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"The limits of my language mean the limits of my world."</a:t>
          </a:r>
          <a:r>
            <a:rPr lang="en-US" sz="2700" kern="1200" dirty="0" smtClean="0"/>
            <a:t> Ludwig Wittgenstein</a:t>
          </a:r>
          <a:endParaRPr lang="cs-CZ" sz="2700" kern="1200" dirty="0"/>
        </a:p>
      </dsp:txBody>
      <dsp:txXfrm>
        <a:off x="50889" y="50889"/>
        <a:ext cx="10471506" cy="94069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BA3AE-AB8B-47E3-BDD3-3C3D4CCBD0DA}">
      <dsp:nvSpPr>
        <dsp:cNvPr id="0" name=""/>
        <dsp:cNvSpPr/>
      </dsp:nvSpPr>
      <dsp:spPr>
        <a:xfrm>
          <a:off x="0" y="0"/>
          <a:ext cx="10573284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"A different language is a different vision of life."</a:t>
          </a:r>
          <a:r>
            <a:rPr lang="en-US" sz="3100" kern="1200" dirty="0" smtClean="0"/>
            <a:t> Federico Fellini</a:t>
          </a:r>
          <a:endParaRPr lang="cs-CZ" sz="3100" kern="1200" dirty="0"/>
        </a:p>
      </dsp:txBody>
      <dsp:txXfrm>
        <a:off x="58428" y="58428"/>
        <a:ext cx="10456428" cy="108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37379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C00000"/>
              </a:solidFill>
            </a:rPr>
            <a:t>1. </a:t>
          </a:r>
          <a:r>
            <a:rPr lang="cs-CZ" sz="3200" b="1" kern="1200" dirty="0" err="1" smtClean="0">
              <a:solidFill>
                <a:srgbClr val="C00000"/>
              </a:solidFill>
            </a:rPr>
            <a:t>Introduction</a:t>
          </a:r>
          <a:endParaRPr lang="cs-CZ" sz="3200" b="1" kern="1200" dirty="0">
            <a:solidFill>
              <a:srgbClr val="C00000"/>
            </a:solidFill>
          </a:endParaRPr>
        </a:p>
      </dsp:txBody>
      <dsp:txXfrm>
        <a:off x="36125" y="409920"/>
        <a:ext cx="10883616" cy="667774"/>
      </dsp:txXfrm>
    </dsp:sp>
    <dsp:sp modelId="{DBED9F6C-3820-4305-8BE3-CF6F3A91C271}">
      <dsp:nvSpPr>
        <dsp:cNvPr id="0" name=""/>
        <dsp:cNvSpPr/>
      </dsp:nvSpPr>
      <dsp:spPr>
        <a:xfrm>
          <a:off x="0" y="118006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2. </a:t>
          </a:r>
          <a:r>
            <a:rPr lang="cs-CZ" sz="2300" kern="1200" dirty="0" err="1" smtClean="0"/>
            <a:t>Historical</a:t>
          </a:r>
          <a:r>
            <a:rPr lang="cs-CZ" sz="2300" kern="1200" dirty="0" smtClean="0"/>
            <a:t> background</a:t>
          </a:r>
          <a:endParaRPr lang="cs-CZ" sz="2300" kern="1200" dirty="0"/>
        </a:p>
      </dsp:txBody>
      <dsp:txXfrm>
        <a:off x="36125" y="1216185"/>
        <a:ext cx="10883616" cy="667774"/>
      </dsp:txXfrm>
    </dsp:sp>
    <dsp:sp modelId="{83244E60-05F8-49B4-A592-591AD70CF485}">
      <dsp:nvSpPr>
        <dsp:cNvPr id="0" name=""/>
        <dsp:cNvSpPr/>
      </dsp:nvSpPr>
      <dsp:spPr>
        <a:xfrm>
          <a:off x="0" y="198632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3.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connected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with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foreign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language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education</a:t>
          </a:r>
          <a:r>
            <a:rPr lang="cs-CZ" sz="2300" kern="1200" dirty="0" smtClean="0"/>
            <a:t> in </a:t>
          </a:r>
          <a:r>
            <a:rPr lang="cs-CZ" sz="2300" kern="1200" dirty="0" err="1" smtClean="0"/>
            <a:t>the</a:t>
          </a:r>
          <a:r>
            <a:rPr lang="cs-CZ" sz="2300" kern="1200" dirty="0" smtClean="0"/>
            <a:t> Czech </a:t>
          </a:r>
          <a:r>
            <a:rPr lang="cs-CZ" sz="2300" kern="1200" dirty="0" err="1" smtClean="0"/>
            <a:t>military</a:t>
          </a:r>
          <a:endParaRPr lang="cs-CZ" sz="2300" kern="1200" dirty="0"/>
        </a:p>
      </dsp:txBody>
      <dsp:txXfrm>
        <a:off x="36125" y="2022450"/>
        <a:ext cx="10883616" cy="667774"/>
      </dsp:txXfrm>
    </dsp:sp>
    <dsp:sp modelId="{86B4E9B6-186F-475E-B017-1CB2ECA40951}">
      <dsp:nvSpPr>
        <dsp:cNvPr id="0" name=""/>
        <dsp:cNvSpPr/>
      </dsp:nvSpPr>
      <dsp:spPr>
        <a:xfrm>
          <a:off x="0" y="2792590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4.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– </a:t>
          </a:r>
          <a:r>
            <a:rPr lang="cs-CZ" sz="2300" kern="1200" dirty="0" err="1" smtClean="0"/>
            <a:t>how</a:t>
          </a:r>
          <a:r>
            <a:rPr lang="cs-CZ" sz="2300" kern="1200" dirty="0" smtClean="0"/>
            <a:t> to </a:t>
          </a:r>
          <a:r>
            <a:rPr lang="cs-CZ" sz="2300" kern="1200" dirty="0" err="1" smtClean="0"/>
            <a:t>respond</a:t>
          </a:r>
          <a:r>
            <a:rPr lang="cs-CZ" sz="2300" kern="1200" dirty="0" smtClean="0"/>
            <a:t>?</a:t>
          </a:r>
          <a:endParaRPr lang="cs-CZ" sz="2300" kern="1200" dirty="0"/>
        </a:p>
      </dsp:txBody>
      <dsp:txXfrm>
        <a:off x="36125" y="2828715"/>
        <a:ext cx="10883616" cy="667774"/>
      </dsp:txXfrm>
    </dsp:sp>
    <dsp:sp modelId="{BC133BD7-C3BC-4C6F-BCDA-CA32C45C0C9D}">
      <dsp:nvSpPr>
        <dsp:cNvPr id="0" name=""/>
        <dsp:cNvSpPr/>
      </dsp:nvSpPr>
      <dsp:spPr>
        <a:xfrm>
          <a:off x="0" y="3598855"/>
          <a:ext cx="10955866" cy="7400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5. </a:t>
          </a:r>
          <a:r>
            <a:rPr lang="cs-CZ" sz="2300" kern="1200" dirty="0" err="1" smtClean="0"/>
            <a:t>Conclusion</a:t>
          </a:r>
          <a:endParaRPr lang="cs-CZ" sz="2300" kern="1200" dirty="0"/>
        </a:p>
      </dsp:txBody>
      <dsp:txXfrm>
        <a:off x="36125" y="3634980"/>
        <a:ext cx="10883616" cy="6677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EB18B-EDEB-412E-88EB-A81B4452CBE9}">
      <dsp:nvSpPr>
        <dsp:cNvPr id="0" name=""/>
        <dsp:cNvSpPr/>
      </dsp:nvSpPr>
      <dsp:spPr>
        <a:xfrm>
          <a:off x="4206720" y="2163951"/>
          <a:ext cx="1926313" cy="1778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smtClean="0"/>
            <a:t>Benefits of learning foreign languages:</a:t>
          </a:r>
          <a:endParaRPr lang="en-US" sz="1800" b="1" kern="1200" noProof="0" dirty="0"/>
        </a:p>
      </dsp:txBody>
      <dsp:txXfrm>
        <a:off x="4488822" y="2424454"/>
        <a:ext cx="1362109" cy="1257820"/>
      </dsp:txXfrm>
    </dsp:sp>
    <dsp:sp modelId="{29E38932-B337-4A4F-AF02-D1079C9217F2}">
      <dsp:nvSpPr>
        <dsp:cNvPr id="0" name=""/>
        <dsp:cNvSpPr/>
      </dsp:nvSpPr>
      <dsp:spPr>
        <a:xfrm rot="16200000">
          <a:off x="4964616" y="1526510"/>
          <a:ext cx="410520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026194" y="1692798"/>
        <a:ext cx="287364" cy="314131"/>
      </dsp:txXfrm>
    </dsp:sp>
    <dsp:sp modelId="{188B5051-C548-4BCB-91D9-F251442D780C}">
      <dsp:nvSpPr>
        <dsp:cNvPr id="0" name=""/>
        <dsp:cNvSpPr/>
      </dsp:nvSpPr>
      <dsp:spPr>
        <a:xfrm>
          <a:off x="4476941" y="3513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Communi-cation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skills</a:t>
          </a:r>
          <a:r>
            <a:rPr lang="cs-CZ" sz="1200" kern="1200" dirty="0" smtClean="0"/>
            <a:t> </a:t>
          </a:r>
          <a:endParaRPr lang="cs-CZ" sz="1200" kern="1200" dirty="0"/>
        </a:p>
      </dsp:txBody>
      <dsp:txXfrm>
        <a:off x="4679897" y="206469"/>
        <a:ext cx="979958" cy="979958"/>
      </dsp:txXfrm>
    </dsp:sp>
    <dsp:sp modelId="{EFDF4478-DA29-4DFA-800D-4C285EBB8B17}">
      <dsp:nvSpPr>
        <dsp:cNvPr id="0" name=""/>
        <dsp:cNvSpPr/>
      </dsp:nvSpPr>
      <dsp:spPr>
        <a:xfrm rot="18900000">
          <a:off x="5880976" y="1884417"/>
          <a:ext cx="392144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898204" y="2030720"/>
        <a:ext cx="274501" cy="314131"/>
      </dsp:txXfrm>
    </dsp:sp>
    <dsp:sp modelId="{2F04213B-F607-4F51-990D-BCC895DA189A}">
      <dsp:nvSpPr>
        <dsp:cNvPr id="0" name=""/>
        <dsp:cNvSpPr/>
      </dsp:nvSpPr>
      <dsp:spPr>
        <a:xfrm>
          <a:off x="6143533" y="693838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Improving 1</a:t>
          </a:r>
          <a:r>
            <a:rPr lang="cs-CZ" sz="1200" kern="1200" baseline="30000" smtClean="0"/>
            <a:t>st</a:t>
          </a:r>
          <a:r>
            <a:rPr lang="cs-CZ" sz="1200" kern="1200" smtClean="0"/>
            <a:t> language</a:t>
          </a:r>
          <a:endParaRPr lang="cs-CZ" sz="1200" kern="1200"/>
        </a:p>
      </dsp:txBody>
      <dsp:txXfrm>
        <a:off x="6346489" y="896794"/>
        <a:ext cx="979958" cy="979958"/>
      </dsp:txXfrm>
    </dsp:sp>
    <dsp:sp modelId="{3F867403-D4E2-4B75-B402-DBA3BB396C51}">
      <dsp:nvSpPr>
        <dsp:cNvPr id="0" name=""/>
        <dsp:cNvSpPr/>
      </dsp:nvSpPr>
      <dsp:spPr>
        <a:xfrm>
          <a:off x="6287215" y="2791588"/>
          <a:ext cx="371436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6287215" y="2896298"/>
        <a:ext cx="260005" cy="314131"/>
      </dsp:txXfrm>
    </dsp:sp>
    <dsp:sp modelId="{EB931C63-18A5-4896-89A4-C256EE55556F}">
      <dsp:nvSpPr>
        <dsp:cNvPr id="0" name=""/>
        <dsp:cNvSpPr/>
      </dsp:nvSpPr>
      <dsp:spPr>
        <a:xfrm>
          <a:off x="6833857" y="2360429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Cultural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under-standing</a:t>
          </a:r>
          <a:endParaRPr lang="cs-CZ" sz="1200" kern="1200" dirty="0"/>
        </a:p>
      </dsp:txBody>
      <dsp:txXfrm>
        <a:off x="7036813" y="2563385"/>
        <a:ext cx="979958" cy="979958"/>
      </dsp:txXfrm>
    </dsp:sp>
    <dsp:sp modelId="{4A9437DC-9566-45A9-9465-90ED683E191E}">
      <dsp:nvSpPr>
        <dsp:cNvPr id="0" name=""/>
        <dsp:cNvSpPr/>
      </dsp:nvSpPr>
      <dsp:spPr>
        <a:xfrm rot="2700000">
          <a:off x="5880976" y="3698760"/>
          <a:ext cx="392144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898204" y="3761877"/>
        <a:ext cx="274501" cy="314131"/>
      </dsp:txXfrm>
    </dsp:sp>
    <dsp:sp modelId="{CC1FE37B-64BD-4E99-AEB4-B02767F65BE9}">
      <dsp:nvSpPr>
        <dsp:cNvPr id="0" name=""/>
        <dsp:cNvSpPr/>
      </dsp:nvSpPr>
      <dsp:spPr>
        <a:xfrm>
          <a:off x="6143533" y="4027020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Cognitive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benefits</a:t>
          </a:r>
          <a:r>
            <a:rPr lang="cs-CZ" sz="1200" kern="1200" dirty="0" smtClean="0"/>
            <a:t>,  </a:t>
          </a:r>
          <a:r>
            <a:rPr lang="cs-CZ" sz="1200" kern="1200" dirty="0" err="1" smtClean="0"/>
            <a:t>creativity</a:t>
          </a:r>
          <a:endParaRPr lang="cs-CZ" sz="1200" kern="1200" dirty="0"/>
        </a:p>
      </dsp:txBody>
      <dsp:txXfrm>
        <a:off x="6346489" y="4229976"/>
        <a:ext cx="979958" cy="979958"/>
      </dsp:txXfrm>
    </dsp:sp>
    <dsp:sp modelId="{92145F07-C380-4002-B18F-1202DD51BCAF}">
      <dsp:nvSpPr>
        <dsp:cNvPr id="0" name=""/>
        <dsp:cNvSpPr/>
      </dsp:nvSpPr>
      <dsp:spPr>
        <a:xfrm rot="5400000">
          <a:off x="4964616" y="4056667"/>
          <a:ext cx="410520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026194" y="4099799"/>
        <a:ext cx="287364" cy="314131"/>
      </dsp:txXfrm>
    </dsp:sp>
    <dsp:sp modelId="{3C7B8433-0175-42F3-B829-CB5775A98B78}">
      <dsp:nvSpPr>
        <dsp:cNvPr id="0" name=""/>
        <dsp:cNvSpPr/>
      </dsp:nvSpPr>
      <dsp:spPr>
        <a:xfrm>
          <a:off x="4476941" y="4717345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Career opportunities</a:t>
          </a:r>
          <a:endParaRPr lang="cs-CZ" sz="1200" kern="1200"/>
        </a:p>
      </dsp:txBody>
      <dsp:txXfrm>
        <a:off x="4679897" y="4920301"/>
        <a:ext cx="979958" cy="979958"/>
      </dsp:txXfrm>
    </dsp:sp>
    <dsp:sp modelId="{A73CB638-E6FF-43EE-860A-321C6A1A0721}">
      <dsp:nvSpPr>
        <dsp:cNvPr id="0" name=""/>
        <dsp:cNvSpPr/>
      </dsp:nvSpPr>
      <dsp:spPr>
        <a:xfrm rot="8100000">
          <a:off x="4066632" y="3698760"/>
          <a:ext cx="392144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4167047" y="3761877"/>
        <a:ext cx="274501" cy="314131"/>
      </dsp:txXfrm>
    </dsp:sp>
    <dsp:sp modelId="{10A1C914-EBF4-4E4E-B1BE-4192C4355D2F}">
      <dsp:nvSpPr>
        <dsp:cNvPr id="0" name=""/>
        <dsp:cNvSpPr/>
      </dsp:nvSpPr>
      <dsp:spPr>
        <a:xfrm>
          <a:off x="2810350" y="4027020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Travel experiences</a:t>
          </a:r>
          <a:endParaRPr lang="cs-CZ" sz="1200" kern="1200"/>
        </a:p>
      </dsp:txBody>
      <dsp:txXfrm>
        <a:off x="3013306" y="4229976"/>
        <a:ext cx="979958" cy="979958"/>
      </dsp:txXfrm>
    </dsp:sp>
    <dsp:sp modelId="{B27E50F4-6AC3-47E4-81A1-AA9B8ED543E0}">
      <dsp:nvSpPr>
        <dsp:cNvPr id="0" name=""/>
        <dsp:cNvSpPr/>
      </dsp:nvSpPr>
      <dsp:spPr>
        <a:xfrm rot="10800000">
          <a:off x="3681102" y="2791588"/>
          <a:ext cx="371436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3792533" y="2896298"/>
        <a:ext cx="260005" cy="314131"/>
      </dsp:txXfrm>
    </dsp:sp>
    <dsp:sp modelId="{278B050E-9698-4831-A569-D11E46281968}">
      <dsp:nvSpPr>
        <dsp:cNvPr id="0" name=""/>
        <dsp:cNvSpPr/>
      </dsp:nvSpPr>
      <dsp:spPr>
        <a:xfrm>
          <a:off x="2120025" y="2360429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Social connections</a:t>
          </a:r>
          <a:endParaRPr lang="cs-CZ" sz="1200" kern="1200"/>
        </a:p>
      </dsp:txBody>
      <dsp:txXfrm>
        <a:off x="2322981" y="2563385"/>
        <a:ext cx="979958" cy="979958"/>
      </dsp:txXfrm>
    </dsp:sp>
    <dsp:sp modelId="{758A8A9C-6B67-4EE1-A6E8-62B003E93376}">
      <dsp:nvSpPr>
        <dsp:cNvPr id="0" name=""/>
        <dsp:cNvSpPr/>
      </dsp:nvSpPr>
      <dsp:spPr>
        <a:xfrm rot="13500000">
          <a:off x="4066632" y="1884417"/>
          <a:ext cx="392144" cy="52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4167047" y="2030720"/>
        <a:ext cx="274501" cy="314131"/>
      </dsp:txXfrm>
    </dsp:sp>
    <dsp:sp modelId="{9C2144A1-0C5D-40CE-8463-A1631CEA3B59}">
      <dsp:nvSpPr>
        <dsp:cNvPr id="0" name=""/>
        <dsp:cNvSpPr/>
      </dsp:nvSpPr>
      <dsp:spPr>
        <a:xfrm>
          <a:off x="2810350" y="693838"/>
          <a:ext cx="1385870" cy="138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Personal growth</a:t>
          </a:r>
          <a:endParaRPr lang="cs-CZ" sz="1200" kern="1200"/>
        </a:p>
      </dsp:txBody>
      <dsp:txXfrm>
        <a:off x="3013306" y="896794"/>
        <a:ext cx="979958" cy="9799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EB4D1-8058-4186-A981-5F4C3AC0AE4A}">
      <dsp:nvSpPr>
        <dsp:cNvPr id="0" name=""/>
        <dsp:cNvSpPr/>
      </dsp:nvSpPr>
      <dsp:spPr>
        <a:xfrm>
          <a:off x="4343988" y="2179736"/>
          <a:ext cx="1936479" cy="19526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Problems connected with learning foreign languages</a:t>
          </a:r>
          <a:r>
            <a:rPr lang="en-US" sz="1050" b="1" kern="1200" dirty="0" smtClean="0"/>
            <a:t>:</a:t>
          </a:r>
          <a:endParaRPr lang="cs-CZ" sz="1050" b="1" kern="1200" dirty="0"/>
        </a:p>
      </dsp:txBody>
      <dsp:txXfrm>
        <a:off x="4627579" y="2465696"/>
        <a:ext cx="1369297" cy="1380734"/>
      </dsp:txXfrm>
    </dsp:sp>
    <dsp:sp modelId="{C0165179-4923-4A88-991C-C82B4291F80D}">
      <dsp:nvSpPr>
        <dsp:cNvPr id="0" name=""/>
        <dsp:cNvSpPr/>
      </dsp:nvSpPr>
      <dsp:spPr>
        <a:xfrm rot="16200000">
          <a:off x="5033275" y="1396689"/>
          <a:ext cx="557905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5115029" y="1587447"/>
        <a:ext cx="394398" cy="327014"/>
      </dsp:txXfrm>
    </dsp:sp>
    <dsp:sp modelId="{285B723D-080C-41D1-84D4-5B9E72F2B4B2}">
      <dsp:nvSpPr>
        <dsp:cNvPr id="0" name=""/>
        <dsp:cNvSpPr/>
      </dsp:nvSpPr>
      <dsp:spPr>
        <a:xfrm>
          <a:off x="4751176" y="4979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Motivation </a:t>
          </a:r>
          <a:endParaRPr lang="cs-CZ" sz="1050" kern="1200"/>
        </a:p>
      </dsp:txBody>
      <dsp:txXfrm>
        <a:off x="4915504" y="169307"/>
        <a:ext cx="793448" cy="793448"/>
      </dsp:txXfrm>
    </dsp:sp>
    <dsp:sp modelId="{F732A9D9-8A51-4E41-8D22-287DB5C30D95}">
      <dsp:nvSpPr>
        <dsp:cNvPr id="0" name=""/>
        <dsp:cNvSpPr/>
      </dsp:nvSpPr>
      <dsp:spPr>
        <a:xfrm rot="18163636">
          <a:off x="5835838" y="1633756"/>
          <a:ext cx="559169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5873392" y="1811535"/>
        <a:ext cx="395662" cy="327014"/>
      </dsp:txXfrm>
    </dsp:sp>
    <dsp:sp modelId="{4CD6C489-B0A6-4F46-A6D9-540D3B61DE4E}">
      <dsp:nvSpPr>
        <dsp:cNvPr id="0" name=""/>
        <dsp:cNvSpPr/>
      </dsp:nvSpPr>
      <dsp:spPr>
        <a:xfrm>
          <a:off x="6151453" y="416137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Consistency</a:t>
          </a:r>
          <a:endParaRPr lang="cs-CZ" sz="1050" kern="1200"/>
        </a:p>
      </dsp:txBody>
      <dsp:txXfrm>
        <a:off x="6315781" y="580465"/>
        <a:ext cx="793448" cy="793448"/>
      </dsp:txXfrm>
    </dsp:sp>
    <dsp:sp modelId="{8E6CDAA6-1E8D-494B-865F-D7AD48FAE1CC}">
      <dsp:nvSpPr>
        <dsp:cNvPr id="0" name=""/>
        <dsp:cNvSpPr/>
      </dsp:nvSpPr>
      <dsp:spPr>
        <a:xfrm rot="20127273">
          <a:off x="6380855" y="2267321"/>
          <a:ext cx="561460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6388243" y="2410287"/>
        <a:ext cx="397953" cy="327014"/>
      </dsp:txXfrm>
    </dsp:sp>
    <dsp:sp modelId="{8CDB4F40-DC0B-4299-952F-838BB36D336C}">
      <dsp:nvSpPr>
        <dsp:cNvPr id="0" name=""/>
        <dsp:cNvSpPr/>
      </dsp:nvSpPr>
      <dsp:spPr>
        <a:xfrm>
          <a:off x="7107152" y="1519073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Time constrains</a:t>
          </a:r>
          <a:endParaRPr lang="cs-CZ" sz="1050" kern="1200"/>
        </a:p>
      </dsp:txBody>
      <dsp:txXfrm>
        <a:off x="7271480" y="1683401"/>
        <a:ext cx="793448" cy="793448"/>
      </dsp:txXfrm>
    </dsp:sp>
    <dsp:sp modelId="{36364CB4-C6C6-4BE8-92BD-775F7CAEF5C8}">
      <dsp:nvSpPr>
        <dsp:cNvPr id="0" name=""/>
        <dsp:cNvSpPr/>
      </dsp:nvSpPr>
      <dsp:spPr>
        <a:xfrm rot="490909">
          <a:off x="6498864" y="3094574"/>
          <a:ext cx="562106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6499696" y="3191943"/>
        <a:ext cx="398599" cy="327014"/>
      </dsp:txXfrm>
    </dsp:sp>
    <dsp:sp modelId="{4F1EE009-A658-469F-8C3A-BF03BDC2EB05}">
      <dsp:nvSpPr>
        <dsp:cNvPr id="0" name=""/>
        <dsp:cNvSpPr/>
      </dsp:nvSpPr>
      <dsp:spPr>
        <a:xfrm>
          <a:off x="7314845" y="2963611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Lack of Immersion</a:t>
          </a:r>
          <a:endParaRPr lang="cs-CZ" sz="1050" kern="1200"/>
        </a:p>
      </dsp:txBody>
      <dsp:txXfrm>
        <a:off x="7479173" y="3127939"/>
        <a:ext cx="793448" cy="793448"/>
      </dsp:txXfrm>
    </dsp:sp>
    <dsp:sp modelId="{E79F95BA-D998-40C4-94EB-E7382083279D}">
      <dsp:nvSpPr>
        <dsp:cNvPr id="0" name=""/>
        <dsp:cNvSpPr/>
      </dsp:nvSpPr>
      <dsp:spPr>
        <a:xfrm rot="2454545">
          <a:off x="6153934" y="3855675"/>
          <a:ext cx="560367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6173902" y="3911142"/>
        <a:ext cx="396860" cy="327014"/>
      </dsp:txXfrm>
    </dsp:sp>
    <dsp:sp modelId="{9A0C6317-443B-49A8-926C-7693E936E6C4}">
      <dsp:nvSpPr>
        <dsp:cNvPr id="0" name=""/>
        <dsp:cNvSpPr/>
      </dsp:nvSpPr>
      <dsp:spPr>
        <a:xfrm>
          <a:off x="6708591" y="4291121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Cultural and Linguistic Differences</a:t>
          </a:r>
          <a:endParaRPr lang="cs-CZ" sz="1050" kern="1200"/>
        </a:p>
      </dsp:txBody>
      <dsp:txXfrm>
        <a:off x="6872919" y="4455449"/>
        <a:ext cx="793448" cy="793448"/>
      </dsp:txXfrm>
    </dsp:sp>
    <dsp:sp modelId="{314B7E89-9452-41B7-B758-CE3FC073BB68}">
      <dsp:nvSpPr>
        <dsp:cNvPr id="0" name=""/>
        <dsp:cNvSpPr/>
      </dsp:nvSpPr>
      <dsp:spPr>
        <a:xfrm rot="4418182">
          <a:off x="5451907" y="4309866"/>
          <a:ext cx="558250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>
        <a:off x="5510628" y="4340428"/>
        <a:ext cx="394743" cy="327014"/>
      </dsp:txXfrm>
    </dsp:sp>
    <dsp:sp modelId="{DC5CA739-84E8-4221-B736-6B2E58F9C565}">
      <dsp:nvSpPr>
        <dsp:cNvPr id="0" name=""/>
        <dsp:cNvSpPr/>
      </dsp:nvSpPr>
      <dsp:spPr>
        <a:xfrm>
          <a:off x="5480872" y="5080128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Vocabulary Retention</a:t>
          </a:r>
          <a:endParaRPr lang="cs-CZ" sz="1050" kern="1200"/>
        </a:p>
      </dsp:txBody>
      <dsp:txXfrm>
        <a:off x="5645200" y="5244456"/>
        <a:ext cx="793448" cy="793448"/>
      </dsp:txXfrm>
    </dsp:sp>
    <dsp:sp modelId="{54CE1B6C-096F-47B9-B884-6F8CA5876626}">
      <dsp:nvSpPr>
        <dsp:cNvPr id="0" name=""/>
        <dsp:cNvSpPr/>
      </dsp:nvSpPr>
      <dsp:spPr>
        <a:xfrm rot="6381818">
          <a:off x="4614299" y="4309866"/>
          <a:ext cx="558250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 rot="10800000">
        <a:off x="4719085" y="4340428"/>
        <a:ext cx="394743" cy="327014"/>
      </dsp:txXfrm>
    </dsp:sp>
    <dsp:sp modelId="{4870D892-8113-465A-838B-2145D1C25D47}">
      <dsp:nvSpPr>
        <dsp:cNvPr id="0" name=""/>
        <dsp:cNvSpPr/>
      </dsp:nvSpPr>
      <dsp:spPr>
        <a:xfrm>
          <a:off x="4021479" y="5080128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err="1" smtClean="0"/>
            <a:t>Pronun</a:t>
          </a:r>
          <a:r>
            <a:rPr lang="cs-CZ" sz="1050" b="0" kern="1200" dirty="0" smtClean="0"/>
            <a:t>-</a:t>
          </a:r>
          <a:r>
            <a:rPr lang="en-US" sz="1050" b="0" kern="1200" dirty="0" err="1" smtClean="0"/>
            <a:t>ciation</a:t>
          </a:r>
          <a:r>
            <a:rPr lang="en-US" sz="1050" b="0" kern="1200" dirty="0" smtClean="0"/>
            <a:t> and </a:t>
          </a:r>
          <a:r>
            <a:rPr lang="cs-CZ" sz="1050" b="0" kern="1200" dirty="0" smtClean="0"/>
            <a:t>a</a:t>
          </a:r>
          <a:r>
            <a:rPr lang="en-US" sz="1050" b="0" kern="1200" dirty="0" err="1" smtClean="0"/>
            <a:t>ccent</a:t>
          </a:r>
          <a:endParaRPr lang="cs-CZ" sz="1050" b="0" kern="1200" dirty="0"/>
        </a:p>
      </dsp:txBody>
      <dsp:txXfrm>
        <a:off x="4185807" y="5244456"/>
        <a:ext cx="793448" cy="793448"/>
      </dsp:txXfrm>
    </dsp:sp>
    <dsp:sp modelId="{1886AC8C-22F9-4B2F-AB16-D31AF011B47F}">
      <dsp:nvSpPr>
        <dsp:cNvPr id="0" name=""/>
        <dsp:cNvSpPr/>
      </dsp:nvSpPr>
      <dsp:spPr>
        <a:xfrm rot="8345455">
          <a:off x="3910155" y="3855675"/>
          <a:ext cx="560367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 rot="10800000">
        <a:off x="4053694" y="3911142"/>
        <a:ext cx="396860" cy="327014"/>
      </dsp:txXfrm>
    </dsp:sp>
    <dsp:sp modelId="{03F418CF-F11E-4C9F-AC5C-C8AB5A0920C5}">
      <dsp:nvSpPr>
        <dsp:cNvPr id="0" name=""/>
        <dsp:cNvSpPr/>
      </dsp:nvSpPr>
      <dsp:spPr>
        <a:xfrm>
          <a:off x="2793760" y="4291121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Grammar and Syntax</a:t>
          </a:r>
          <a:endParaRPr lang="cs-CZ" sz="1050" kern="1200"/>
        </a:p>
      </dsp:txBody>
      <dsp:txXfrm>
        <a:off x="2958088" y="4455449"/>
        <a:ext cx="793448" cy="793448"/>
      </dsp:txXfrm>
    </dsp:sp>
    <dsp:sp modelId="{A98F93EC-9A88-4F91-9009-73B0A9C15913}">
      <dsp:nvSpPr>
        <dsp:cNvPr id="0" name=""/>
        <dsp:cNvSpPr/>
      </dsp:nvSpPr>
      <dsp:spPr>
        <a:xfrm rot="10309091">
          <a:off x="3563485" y="3094574"/>
          <a:ext cx="562106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 rot="10800000">
        <a:off x="3726160" y="3191943"/>
        <a:ext cx="398599" cy="327014"/>
      </dsp:txXfrm>
    </dsp:sp>
    <dsp:sp modelId="{879EC6C8-26E5-4A45-8627-6F6621633520}">
      <dsp:nvSpPr>
        <dsp:cNvPr id="0" name=""/>
        <dsp:cNvSpPr/>
      </dsp:nvSpPr>
      <dsp:spPr>
        <a:xfrm>
          <a:off x="2187507" y="2963611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Fear of Making Mistakes</a:t>
          </a:r>
          <a:endParaRPr lang="cs-CZ" sz="1050" kern="1200"/>
        </a:p>
      </dsp:txBody>
      <dsp:txXfrm>
        <a:off x="2351835" y="3127939"/>
        <a:ext cx="793448" cy="793448"/>
      </dsp:txXfrm>
    </dsp:sp>
    <dsp:sp modelId="{074C2EB8-DE6B-498B-B1AD-4EC495897DA7}">
      <dsp:nvSpPr>
        <dsp:cNvPr id="0" name=""/>
        <dsp:cNvSpPr/>
      </dsp:nvSpPr>
      <dsp:spPr>
        <a:xfrm rot="12272727">
          <a:off x="3682141" y="2267321"/>
          <a:ext cx="561460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 rot="10800000">
        <a:off x="3838260" y="2410287"/>
        <a:ext cx="397953" cy="327014"/>
      </dsp:txXfrm>
    </dsp:sp>
    <dsp:sp modelId="{87116024-DA3E-4C18-8AB9-8F64C0557B01}">
      <dsp:nvSpPr>
        <dsp:cNvPr id="0" name=""/>
        <dsp:cNvSpPr/>
      </dsp:nvSpPr>
      <dsp:spPr>
        <a:xfrm>
          <a:off x="2395200" y="1519073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Age and Cognitive Factors</a:t>
          </a:r>
          <a:endParaRPr lang="cs-CZ" sz="1050" kern="1200" dirty="0"/>
        </a:p>
      </dsp:txBody>
      <dsp:txXfrm>
        <a:off x="2559528" y="1683401"/>
        <a:ext cx="793448" cy="793448"/>
      </dsp:txXfrm>
    </dsp:sp>
    <dsp:sp modelId="{008B5B7A-0704-4149-B558-76A03A5C5B3C}">
      <dsp:nvSpPr>
        <dsp:cNvPr id="0" name=""/>
        <dsp:cNvSpPr/>
      </dsp:nvSpPr>
      <dsp:spPr>
        <a:xfrm rot="14236364">
          <a:off x="4229448" y="1633756"/>
          <a:ext cx="559169" cy="54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50" kern="1200"/>
        </a:p>
      </dsp:txBody>
      <dsp:txXfrm rot="10800000">
        <a:off x="4355401" y="1811535"/>
        <a:ext cx="395662" cy="327014"/>
      </dsp:txXfrm>
    </dsp:sp>
    <dsp:sp modelId="{F8B39D16-2223-447C-BE1D-4655394EFB02}">
      <dsp:nvSpPr>
        <dsp:cNvPr id="0" name=""/>
        <dsp:cNvSpPr/>
      </dsp:nvSpPr>
      <dsp:spPr>
        <a:xfrm>
          <a:off x="3350899" y="416137"/>
          <a:ext cx="1122104" cy="11221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smtClean="0"/>
            <a:t>Learning Environment</a:t>
          </a:r>
          <a:endParaRPr lang="cs-CZ" sz="1050" kern="1200"/>
        </a:p>
      </dsp:txBody>
      <dsp:txXfrm>
        <a:off x="3515227" y="580465"/>
        <a:ext cx="793448" cy="7934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138332"/>
          <a:ext cx="10955866" cy="834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1. </a:t>
          </a:r>
          <a:r>
            <a:rPr lang="cs-CZ" sz="3600" kern="1200" dirty="0" err="1" smtClean="0"/>
            <a:t>Introduction</a:t>
          </a:r>
          <a:endParaRPr lang="cs-CZ" sz="3600" kern="1200" dirty="0"/>
        </a:p>
      </dsp:txBody>
      <dsp:txXfrm>
        <a:off x="40723" y="179055"/>
        <a:ext cx="10874420" cy="752764"/>
      </dsp:txXfrm>
    </dsp:sp>
    <dsp:sp modelId="{DBED9F6C-3820-4305-8BE3-CF6F3A91C271}">
      <dsp:nvSpPr>
        <dsp:cNvPr id="0" name=""/>
        <dsp:cNvSpPr/>
      </dsp:nvSpPr>
      <dsp:spPr>
        <a:xfrm>
          <a:off x="0" y="1038782"/>
          <a:ext cx="10955866" cy="834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C00000"/>
              </a:solidFill>
            </a:rPr>
            <a:t>2. </a:t>
          </a:r>
          <a:r>
            <a:rPr lang="cs-CZ" sz="3200" b="1" kern="1200" dirty="0" err="1" smtClean="0">
              <a:solidFill>
                <a:srgbClr val="C00000"/>
              </a:solidFill>
            </a:rPr>
            <a:t>Historical</a:t>
          </a:r>
          <a:r>
            <a:rPr lang="cs-CZ" sz="3200" b="1" kern="1200" dirty="0" smtClean="0">
              <a:solidFill>
                <a:srgbClr val="C00000"/>
              </a:solidFill>
            </a:rPr>
            <a:t> background</a:t>
          </a:r>
          <a:endParaRPr lang="cs-CZ" sz="3200" b="1" kern="1200" dirty="0">
            <a:solidFill>
              <a:srgbClr val="C00000"/>
            </a:solidFill>
          </a:endParaRPr>
        </a:p>
      </dsp:txBody>
      <dsp:txXfrm>
        <a:off x="40723" y="1079505"/>
        <a:ext cx="10874420" cy="752764"/>
      </dsp:txXfrm>
    </dsp:sp>
    <dsp:sp modelId="{83244E60-05F8-49B4-A592-591AD70CF485}">
      <dsp:nvSpPr>
        <dsp:cNvPr id="0" name=""/>
        <dsp:cNvSpPr/>
      </dsp:nvSpPr>
      <dsp:spPr>
        <a:xfrm>
          <a:off x="0" y="1939233"/>
          <a:ext cx="10955866" cy="834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3.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connected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with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foreign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language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education</a:t>
          </a:r>
          <a:r>
            <a:rPr lang="cs-CZ" sz="2300" kern="1200" dirty="0" smtClean="0"/>
            <a:t> in </a:t>
          </a:r>
          <a:r>
            <a:rPr lang="cs-CZ" sz="2300" kern="1200" dirty="0" err="1" smtClean="0"/>
            <a:t>the</a:t>
          </a:r>
          <a:r>
            <a:rPr lang="cs-CZ" sz="2300" kern="1200" dirty="0" smtClean="0"/>
            <a:t> Czech </a:t>
          </a:r>
          <a:r>
            <a:rPr lang="cs-CZ" sz="2300" kern="1200" dirty="0" err="1" smtClean="0"/>
            <a:t>military</a:t>
          </a:r>
          <a:endParaRPr lang="cs-CZ" sz="2300" kern="1200" dirty="0"/>
        </a:p>
      </dsp:txBody>
      <dsp:txXfrm>
        <a:off x="40723" y="1979956"/>
        <a:ext cx="10874420" cy="752764"/>
      </dsp:txXfrm>
    </dsp:sp>
    <dsp:sp modelId="{86B4E9B6-186F-475E-B017-1CB2ECA40951}">
      <dsp:nvSpPr>
        <dsp:cNvPr id="0" name=""/>
        <dsp:cNvSpPr/>
      </dsp:nvSpPr>
      <dsp:spPr>
        <a:xfrm>
          <a:off x="0" y="2839683"/>
          <a:ext cx="10955866" cy="834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4. </a:t>
          </a:r>
          <a:r>
            <a:rPr lang="cs-CZ" sz="2300" kern="1200" dirty="0" err="1" smtClean="0"/>
            <a:t>Key</a:t>
          </a:r>
          <a:r>
            <a:rPr lang="cs-CZ" sz="2300" kern="1200" dirty="0" smtClean="0"/>
            <a:t> </a:t>
          </a:r>
          <a:r>
            <a:rPr lang="cs-CZ" sz="2300" kern="1200" dirty="0" err="1" smtClean="0"/>
            <a:t>challenges</a:t>
          </a:r>
          <a:r>
            <a:rPr lang="cs-CZ" sz="2300" kern="1200" dirty="0" smtClean="0"/>
            <a:t> – </a:t>
          </a:r>
          <a:r>
            <a:rPr lang="cs-CZ" sz="2300" kern="1200" dirty="0" err="1" smtClean="0"/>
            <a:t>how</a:t>
          </a:r>
          <a:r>
            <a:rPr lang="cs-CZ" sz="2300" kern="1200" dirty="0" smtClean="0"/>
            <a:t> to </a:t>
          </a:r>
          <a:r>
            <a:rPr lang="cs-CZ" sz="2300" kern="1200" dirty="0" err="1" smtClean="0"/>
            <a:t>respond</a:t>
          </a:r>
          <a:r>
            <a:rPr lang="cs-CZ" sz="2300" kern="1200" dirty="0" smtClean="0"/>
            <a:t>?</a:t>
          </a:r>
          <a:endParaRPr lang="cs-CZ" sz="2300" kern="1200" dirty="0"/>
        </a:p>
      </dsp:txBody>
      <dsp:txXfrm>
        <a:off x="40723" y="2880406"/>
        <a:ext cx="10874420" cy="752764"/>
      </dsp:txXfrm>
    </dsp:sp>
    <dsp:sp modelId="{BC133BD7-C3BC-4C6F-BCDA-CA32C45C0C9D}">
      <dsp:nvSpPr>
        <dsp:cNvPr id="0" name=""/>
        <dsp:cNvSpPr/>
      </dsp:nvSpPr>
      <dsp:spPr>
        <a:xfrm>
          <a:off x="0" y="3740133"/>
          <a:ext cx="10955866" cy="834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5. </a:t>
          </a:r>
          <a:r>
            <a:rPr lang="cs-CZ" sz="2300" kern="1200" dirty="0" err="1" smtClean="0"/>
            <a:t>Conclusion</a:t>
          </a:r>
          <a:endParaRPr lang="cs-CZ" sz="2300" kern="1200" dirty="0"/>
        </a:p>
      </dsp:txBody>
      <dsp:txXfrm>
        <a:off x="40723" y="3780856"/>
        <a:ext cx="10874420" cy="7527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D2C32-D0A2-4A53-BFC2-0AF5DCDAB514}">
      <dsp:nvSpPr>
        <dsp:cNvPr id="0" name=""/>
        <dsp:cNvSpPr/>
      </dsp:nvSpPr>
      <dsp:spPr>
        <a:xfrm>
          <a:off x="0" y="98848"/>
          <a:ext cx="11228389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Before 1989:</a:t>
          </a:r>
          <a:endParaRPr lang="cs-CZ" sz="2100" kern="1200"/>
        </a:p>
      </dsp:txBody>
      <dsp:txXfrm>
        <a:off x="23988" y="122836"/>
        <a:ext cx="11180413" cy="443423"/>
      </dsp:txXfrm>
    </dsp:sp>
    <dsp:sp modelId="{0D936992-1B8D-4362-BECE-5EB16BD957B3}">
      <dsp:nvSpPr>
        <dsp:cNvPr id="0" name=""/>
        <dsp:cNvSpPr/>
      </dsp:nvSpPr>
      <dsp:spPr>
        <a:xfrm>
          <a:off x="0" y="590248"/>
          <a:ext cx="11228389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50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Russian prioritized as the L2 (communist era),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English and German also taught as L3 (limited access to resources and authentic language),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Language education focused more on grammar and vocabulary acquisition;</a:t>
          </a:r>
        </a:p>
      </dsp:txBody>
      <dsp:txXfrm>
        <a:off x="0" y="590248"/>
        <a:ext cx="11228389" cy="782460"/>
      </dsp:txXfrm>
    </dsp:sp>
    <dsp:sp modelId="{3D4FA714-27FE-44C3-833D-C5A474DCEC3E}">
      <dsp:nvSpPr>
        <dsp:cNvPr id="0" name=""/>
        <dsp:cNvSpPr/>
      </dsp:nvSpPr>
      <dsp:spPr>
        <a:xfrm>
          <a:off x="0" y="1372708"/>
          <a:ext cx="11228389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After 1990:</a:t>
          </a:r>
          <a:endParaRPr lang="cs-CZ" sz="2100" kern="1200"/>
        </a:p>
      </dsp:txBody>
      <dsp:txXfrm>
        <a:off x="23988" y="1396696"/>
        <a:ext cx="11180413" cy="443423"/>
      </dsp:txXfrm>
    </dsp:sp>
    <dsp:sp modelId="{E4D57F97-E6AD-4D6E-BEE2-873A5A74E378}">
      <dsp:nvSpPr>
        <dsp:cNvPr id="0" name=""/>
        <dsp:cNvSpPr/>
      </dsp:nvSpPr>
      <dsp:spPr>
        <a:xfrm>
          <a:off x="0" y="1864108"/>
          <a:ext cx="11228389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50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/>
            <a:t>English emerged as dominant L2,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Other languages also taught (German, Russian), but to a lesser extent,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/>
            <a:t>NATO accession, EU integration, business links, tourism;</a:t>
          </a:r>
          <a:endParaRPr lang="cs-CZ" sz="1600" kern="1200"/>
        </a:p>
      </dsp:txBody>
      <dsp:txXfrm>
        <a:off x="0" y="1864108"/>
        <a:ext cx="11228389" cy="782460"/>
      </dsp:txXfrm>
    </dsp:sp>
    <dsp:sp modelId="{36651D47-5974-4EB1-89C8-87A02066513C}">
      <dsp:nvSpPr>
        <dsp:cNvPr id="0" name=""/>
        <dsp:cNvSpPr/>
      </dsp:nvSpPr>
      <dsp:spPr>
        <a:xfrm>
          <a:off x="0" y="2646568"/>
          <a:ext cx="11228389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Today:</a:t>
          </a:r>
          <a:endParaRPr lang="cs-CZ" sz="2100" kern="1200"/>
        </a:p>
      </dsp:txBody>
      <dsp:txXfrm>
        <a:off x="23988" y="2670556"/>
        <a:ext cx="11180413" cy="443423"/>
      </dsp:txXfrm>
    </dsp:sp>
    <dsp:sp modelId="{DF5FB254-9669-45AD-8D63-D57F3B115C71}">
      <dsp:nvSpPr>
        <dsp:cNvPr id="0" name=""/>
        <dsp:cNvSpPr/>
      </dsp:nvSpPr>
      <dsp:spPr>
        <a:xfrm>
          <a:off x="0" y="3137968"/>
          <a:ext cx="11228389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50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34% Czech active English speakers but just 11% fairly good (13 % Russian, 20% German),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1/3 of the Czech population speaks just Czech,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Multilingualism lower than in Western European countries,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Limited exposure to authentic language (society diversity, mass media),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noProof="0" dirty="0"/>
            <a:t>According to some comparisons Czechs belong among the 3 EU members with the lowest level of foreign language competences</a:t>
          </a:r>
          <a:r>
            <a:rPr lang="cs-CZ" sz="1600" kern="1200" noProof="0" dirty="0"/>
            <a:t>.</a:t>
          </a:r>
          <a:endParaRPr lang="en-US" sz="1600" kern="1200" noProof="0" dirty="0"/>
        </a:p>
      </dsp:txBody>
      <dsp:txXfrm>
        <a:off x="0" y="3137968"/>
        <a:ext cx="11228389" cy="15214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6AA-FDA8-4A9B-8A73-6D05C0779C48}">
      <dsp:nvSpPr>
        <dsp:cNvPr id="0" name=""/>
        <dsp:cNvSpPr/>
      </dsp:nvSpPr>
      <dsp:spPr>
        <a:xfrm>
          <a:off x="0" y="7614"/>
          <a:ext cx="10955866" cy="836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1. </a:t>
          </a:r>
          <a:r>
            <a:rPr lang="cs-CZ" sz="2200" kern="1200" dirty="0" err="1" smtClean="0"/>
            <a:t>Introduction</a:t>
          </a:r>
          <a:endParaRPr lang="cs-CZ" sz="2200" kern="1200" dirty="0"/>
        </a:p>
      </dsp:txBody>
      <dsp:txXfrm>
        <a:off x="40837" y="48451"/>
        <a:ext cx="10874192" cy="754876"/>
      </dsp:txXfrm>
    </dsp:sp>
    <dsp:sp modelId="{DBED9F6C-3820-4305-8BE3-CF6F3A91C271}">
      <dsp:nvSpPr>
        <dsp:cNvPr id="0" name=""/>
        <dsp:cNvSpPr/>
      </dsp:nvSpPr>
      <dsp:spPr>
        <a:xfrm>
          <a:off x="0" y="907524"/>
          <a:ext cx="10955866" cy="836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2. </a:t>
          </a:r>
          <a:r>
            <a:rPr lang="cs-CZ" sz="2200" kern="1200" dirty="0" err="1" smtClean="0"/>
            <a:t>Historical</a:t>
          </a:r>
          <a:r>
            <a:rPr lang="cs-CZ" sz="2200" kern="1200" dirty="0" smtClean="0"/>
            <a:t> background</a:t>
          </a:r>
          <a:endParaRPr lang="cs-CZ" sz="2200" kern="1200" dirty="0"/>
        </a:p>
      </dsp:txBody>
      <dsp:txXfrm>
        <a:off x="40837" y="948361"/>
        <a:ext cx="10874192" cy="754876"/>
      </dsp:txXfrm>
    </dsp:sp>
    <dsp:sp modelId="{83244E60-05F8-49B4-A592-591AD70CF485}">
      <dsp:nvSpPr>
        <dsp:cNvPr id="0" name=""/>
        <dsp:cNvSpPr/>
      </dsp:nvSpPr>
      <dsp:spPr>
        <a:xfrm>
          <a:off x="0" y="1807435"/>
          <a:ext cx="10955866" cy="836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71463" lvl="0" indent="-271463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solidFill>
                <a:srgbClr val="C00000"/>
              </a:solidFill>
            </a:rPr>
            <a:t>3. </a:t>
          </a:r>
          <a:r>
            <a:rPr lang="cs-CZ" sz="2200" b="1" kern="1200" dirty="0" err="1" smtClean="0">
              <a:solidFill>
                <a:srgbClr val="C00000"/>
              </a:solidFill>
            </a:rPr>
            <a:t>Key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challenges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connected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with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foreign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language</a:t>
          </a:r>
          <a:r>
            <a:rPr lang="cs-CZ" sz="2200" b="1" kern="1200" dirty="0" smtClean="0">
              <a:solidFill>
                <a:srgbClr val="C00000"/>
              </a:solidFill>
            </a:rPr>
            <a:t> </a:t>
          </a:r>
          <a:r>
            <a:rPr lang="cs-CZ" sz="2200" b="1" kern="1200" dirty="0" err="1" smtClean="0">
              <a:solidFill>
                <a:srgbClr val="C00000"/>
              </a:solidFill>
            </a:rPr>
            <a:t>education</a:t>
          </a:r>
          <a:r>
            <a:rPr lang="cs-CZ" sz="2200" b="1" kern="1200" dirty="0" smtClean="0">
              <a:solidFill>
                <a:srgbClr val="C00000"/>
              </a:solidFill>
            </a:rPr>
            <a:t> in </a:t>
          </a:r>
          <a:r>
            <a:rPr lang="cs-CZ" sz="2200" b="1" kern="1200" dirty="0" err="1" smtClean="0">
              <a:solidFill>
                <a:srgbClr val="C00000"/>
              </a:solidFill>
            </a:rPr>
            <a:t>the</a:t>
          </a:r>
          <a:r>
            <a:rPr lang="cs-CZ" sz="2200" b="1" kern="1200" dirty="0" smtClean="0">
              <a:solidFill>
                <a:srgbClr val="C00000"/>
              </a:solidFill>
            </a:rPr>
            <a:t> Czech </a:t>
          </a:r>
          <a:r>
            <a:rPr lang="cs-CZ" sz="2200" b="1" kern="1200" dirty="0" err="1" smtClean="0">
              <a:solidFill>
                <a:srgbClr val="C00000"/>
              </a:solidFill>
            </a:rPr>
            <a:t>military</a:t>
          </a:r>
          <a:endParaRPr lang="cs-CZ" sz="2200" b="1" kern="1200" dirty="0">
            <a:solidFill>
              <a:srgbClr val="C00000"/>
            </a:solidFill>
          </a:endParaRPr>
        </a:p>
      </dsp:txBody>
      <dsp:txXfrm>
        <a:off x="40837" y="1848272"/>
        <a:ext cx="10874192" cy="754876"/>
      </dsp:txXfrm>
    </dsp:sp>
    <dsp:sp modelId="{86B4E9B6-186F-475E-B017-1CB2ECA40951}">
      <dsp:nvSpPr>
        <dsp:cNvPr id="0" name=""/>
        <dsp:cNvSpPr/>
      </dsp:nvSpPr>
      <dsp:spPr>
        <a:xfrm>
          <a:off x="0" y="2707345"/>
          <a:ext cx="10955866" cy="836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4. </a:t>
          </a:r>
          <a:r>
            <a:rPr lang="cs-CZ" sz="2200" kern="1200" dirty="0" err="1" smtClean="0"/>
            <a:t>Key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challenges</a:t>
          </a:r>
          <a:r>
            <a:rPr lang="cs-CZ" sz="2200" kern="1200" dirty="0" smtClean="0"/>
            <a:t> – </a:t>
          </a:r>
          <a:r>
            <a:rPr lang="cs-CZ" sz="2200" kern="1200" dirty="0" err="1" smtClean="0"/>
            <a:t>how</a:t>
          </a:r>
          <a:r>
            <a:rPr lang="cs-CZ" sz="2200" kern="1200" dirty="0" smtClean="0"/>
            <a:t> to </a:t>
          </a:r>
          <a:r>
            <a:rPr lang="cs-CZ" sz="2200" kern="1200" dirty="0" err="1" smtClean="0"/>
            <a:t>respond</a:t>
          </a:r>
          <a:r>
            <a:rPr lang="cs-CZ" sz="2200" kern="1200" dirty="0" smtClean="0"/>
            <a:t>?</a:t>
          </a:r>
          <a:endParaRPr lang="cs-CZ" sz="2200" kern="1200" dirty="0"/>
        </a:p>
      </dsp:txBody>
      <dsp:txXfrm>
        <a:off x="40837" y="2748182"/>
        <a:ext cx="10874192" cy="754876"/>
      </dsp:txXfrm>
    </dsp:sp>
    <dsp:sp modelId="{BC133BD7-C3BC-4C6F-BCDA-CA32C45C0C9D}">
      <dsp:nvSpPr>
        <dsp:cNvPr id="0" name=""/>
        <dsp:cNvSpPr/>
      </dsp:nvSpPr>
      <dsp:spPr>
        <a:xfrm>
          <a:off x="0" y="3607255"/>
          <a:ext cx="10955866" cy="836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5. </a:t>
          </a:r>
          <a:r>
            <a:rPr lang="cs-CZ" sz="2200" kern="1200" dirty="0" err="1" smtClean="0"/>
            <a:t>Conclusion</a:t>
          </a:r>
          <a:endParaRPr lang="cs-CZ" sz="2200" kern="1200" dirty="0"/>
        </a:p>
      </dsp:txBody>
      <dsp:txXfrm>
        <a:off x="40837" y="3648092"/>
        <a:ext cx="10874192" cy="754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1ED2B99-651B-4C78-9609-231D3449BB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4665A3-5EB1-40C1-8C0A-F86822969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E7528-D379-47EB-99A7-578BA923E11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F93920-E647-4D28-BC8F-F0506C30E3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563137-2285-4FF2-A72A-779CA4D7BA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FEEEA-3C78-41EC-8F21-0915879F7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6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6A501-FF82-4111-8346-AC15AF85ABD1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B455-C254-4EB1-985F-C53F58C62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43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(brain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memory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attention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multitasking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analstical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abstract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thinking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Enhances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decision-making</a:t>
            </a:r>
            <a:endParaRPr lang="cs-CZ" b="1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Improves performance in other academic areas</a:t>
            </a:r>
            <a:endParaRPr lang="en-US" b="1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Slows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Down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Cognitive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Decline</a:t>
            </a:r>
            <a:endParaRPr lang="cs-CZ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9B455-C254-4EB1-985F-C53F58C627A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53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(brain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memory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attention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span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multitasking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analstical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abstract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thinking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Enhances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decision-making</a:t>
            </a:r>
            <a:endParaRPr lang="cs-CZ" b="1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Improves performance in other academic areas</a:t>
            </a:r>
            <a:endParaRPr lang="en-US" b="1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Slows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Down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Cognitive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Decline</a:t>
            </a:r>
            <a:endParaRPr lang="cs-CZ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9B455-C254-4EB1-985F-C53F58C627A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50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FF911A3-596D-47EF-A8BA-F3D41CEB0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2" y="1214438"/>
            <a:ext cx="11229975" cy="238760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32A54F9-ECAE-43DA-A4FF-DB4C1ADEF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11" y="3602038"/>
            <a:ext cx="11229975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17" name="Zástupný symbol pro text 16">
            <a:extLst>
              <a:ext uri="{FF2B5EF4-FFF2-40B4-BE49-F238E27FC236}">
                <a16:creationId xmlns:a16="http://schemas.microsoft.com/office/drawing/2014/main" id="{B5649450-0294-4822-B7FE-CE8170BBD6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60600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indent="0" algn="ctr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8" name="Zástupný symbol pro text 16">
            <a:extLst>
              <a:ext uri="{FF2B5EF4-FFF2-40B4-BE49-F238E27FC236}">
                <a16:creationId xmlns:a16="http://schemas.microsoft.com/office/drawing/2014/main" id="{55027224-E86C-489B-B95E-36CDF8EF55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60600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95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1100667"/>
            <a:ext cx="10955866" cy="5900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7" y="1825625"/>
            <a:ext cx="1095586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09EDDB-4693-4EE3-B326-B299D77707E7}"/>
              </a:ext>
            </a:extLst>
          </p:cNvPr>
          <p:cNvSpPr txBox="1">
            <a:spLocks/>
          </p:cNvSpPr>
          <p:nvPr userDrawn="1"/>
        </p:nvSpPr>
        <p:spPr>
          <a:xfrm>
            <a:off x="11071567" y="6352961"/>
            <a:ext cx="426166" cy="25391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DA22B2-4149-4287-AB7E-9F4C1D0F5A9C}" type="slidenum">
              <a:rPr lang="cs-CZ" sz="105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endParaRPr lang="cs-CZ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text 16">
            <a:extLst>
              <a:ext uri="{FF2B5EF4-FFF2-40B4-BE49-F238E27FC236}">
                <a16:creationId xmlns:a16="http://schemas.microsoft.com/office/drawing/2014/main" id="{4F14B0DA-03C0-45B5-B5AC-644ED61C34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60600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6" name="Zástupný symbol pro text 16">
            <a:extLst>
              <a:ext uri="{FF2B5EF4-FFF2-40B4-BE49-F238E27FC236}">
                <a16:creationId xmlns:a16="http://schemas.microsoft.com/office/drawing/2014/main" id="{77BF80DE-4CFA-4DD6-AF51-21ABD3DA4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60600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61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97" y="1709738"/>
            <a:ext cx="10803753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697" y="4589463"/>
            <a:ext cx="1080375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16">
            <a:extLst>
              <a:ext uri="{FF2B5EF4-FFF2-40B4-BE49-F238E27FC236}">
                <a16:creationId xmlns:a16="http://schemas.microsoft.com/office/drawing/2014/main" id="{9F9F4611-F8F8-4374-A327-4879E35FF8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0" name="Zástupný symbol pro text 16">
            <a:extLst>
              <a:ext uri="{FF2B5EF4-FFF2-40B4-BE49-F238E27FC236}">
                <a16:creationId xmlns:a16="http://schemas.microsoft.com/office/drawing/2014/main" id="{09C97026-1357-4679-9CB2-166D9074E84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61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1" y="1139484"/>
            <a:ext cx="11051961" cy="9364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1" y="2031572"/>
            <a:ext cx="5538789" cy="41468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2031573"/>
            <a:ext cx="5360773" cy="41468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54AB49A-9F19-429B-BB95-89F33F94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16">
            <a:extLst>
              <a:ext uri="{FF2B5EF4-FFF2-40B4-BE49-F238E27FC236}">
                <a16:creationId xmlns:a16="http://schemas.microsoft.com/office/drawing/2014/main" id="{326DC334-56B8-43A5-9947-C8DA53F6AC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0" name="Zástupný symbol pro text 16">
            <a:extLst>
              <a:ext uri="{FF2B5EF4-FFF2-40B4-BE49-F238E27FC236}">
                <a16:creationId xmlns:a16="http://schemas.microsoft.com/office/drawing/2014/main" id="{C1986905-CF4E-491A-9A6B-0DF58EBC6B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0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174" y="1210965"/>
            <a:ext cx="10915134" cy="6691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174" y="1681163"/>
            <a:ext cx="54374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174" y="2505075"/>
            <a:ext cx="54374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0310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30310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BFF7E0E-66BC-4F13-A563-EF494390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text 16">
            <a:extLst>
              <a:ext uri="{FF2B5EF4-FFF2-40B4-BE49-F238E27FC236}">
                <a16:creationId xmlns:a16="http://schemas.microsoft.com/office/drawing/2014/main" id="{6167936B-6514-4706-9237-817F4D434B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indent="0" algn="ctr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2" name="Zástupný symbol pro text 16">
            <a:extLst>
              <a:ext uri="{FF2B5EF4-FFF2-40B4-BE49-F238E27FC236}">
                <a16:creationId xmlns:a16="http://schemas.microsoft.com/office/drawing/2014/main" id="{E25ED306-49C7-4F07-884A-E227320584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66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221" y="1337193"/>
            <a:ext cx="1098927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0DA24-2DF7-4EF8-B6EE-D4150ADC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text 16">
            <a:extLst>
              <a:ext uri="{FF2B5EF4-FFF2-40B4-BE49-F238E27FC236}">
                <a16:creationId xmlns:a16="http://schemas.microsoft.com/office/drawing/2014/main" id="{544F661F-0C2F-44E8-94CA-1ECDA765B7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8" name="Zástupný symbol pro text 16">
            <a:extLst>
              <a:ext uri="{FF2B5EF4-FFF2-40B4-BE49-F238E27FC236}">
                <a16:creationId xmlns:a16="http://schemas.microsoft.com/office/drawing/2014/main" id="{2BBC011A-572A-46BC-BD4F-8ED27154AB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3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907192-6896-47D0-B4DF-844D87C4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Zástupný symbol pro text 16">
            <a:extLst>
              <a:ext uri="{FF2B5EF4-FFF2-40B4-BE49-F238E27FC236}">
                <a16:creationId xmlns:a16="http://schemas.microsoft.com/office/drawing/2014/main" id="{27E478A3-3E96-4161-B873-238B800B56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7" name="Zástupný symbol pro text 16">
            <a:extLst>
              <a:ext uri="{FF2B5EF4-FFF2-40B4-BE49-F238E27FC236}">
                <a16:creationId xmlns:a16="http://schemas.microsoft.com/office/drawing/2014/main" id="{41A36FB5-4F83-4ADD-8F98-CAC3024342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89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936" y="1102757"/>
            <a:ext cx="4220089" cy="94829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02757"/>
            <a:ext cx="6308596" cy="475829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936" y="2191265"/>
            <a:ext cx="4220090" cy="3677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2EE9275-D77D-4335-8356-30C5E964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16">
            <a:extLst>
              <a:ext uri="{FF2B5EF4-FFF2-40B4-BE49-F238E27FC236}">
                <a16:creationId xmlns:a16="http://schemas.microsoft.com/office/drawing/2014/main" id="{28153A25-51F1-458B-A825-747D7C473A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indent="0" algn="ctr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0" name="Zástupný symbol pro text 16">
            <a:extLst>
              <a:ext uri="{FF2B5EF4-FFF2-40B4-BE49-F238E27FC236}">
                <a16:creationId xmlns:a16="http://schemas.microsoft.com/office/drawing/2014/main" id="{33BB400C-223D-4853-89E7-C4C4719B32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54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63274C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58314"/>
            <a:ext cx="3932237" cy="37106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1ADDD32-006D-4496-87E8-A930487D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8475"/>
            <a:ext cx="2743200" cy="253916"/>
          </a:xfrm>
          <a:prstGeom prst="rect">
            <a:avLst/>
          </a:prstGeom>
        </p:spPr>
        <p:txBody>
          <a:bodyPr/>
          <a:lstStyle/>
          <a:p>
            <a:fld id="{28DA22B2-4149-4287-AB7E-9F4C1D0F5A9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16">
            <a:extLst>
              <a:ext uri="{FF2B5EF4-FFF2-40B4-BE49-F238E27FC236}">
                <a16:creationId xmlns:a16="http://schemas.microsoft.com/office/drawing/2014/main" id="{BBD73ADB-65D5-4756-BA70-91E058B27D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07100" y="6358475"/>
            <a:ext cx="2177796" cy="253916"/>
          </a:xfrm>
          <a:solidFill>
            <a:schemeClr val="bg1"/>
          </a:solidFill>
        </p:spPr>
        <p:txBody>
          <a:bodyPr wrap="square">
            <a:spAutoFit/>
          </a:bodyPr>
          <a:lstStyle>
            <a:lvl1pPr marL="0" indent="0" algn="ctr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10" name="Zástupný symbol pro text 16">
            <a:extLst>
              <a:ext uri="{FF2B5EF4-FFF2-40B4-BE49-F238E27FC236}">
                <a16:creationId xmlns:a16="http://schemas.microsoft.com/office/drawing/2014/main" id="{59778483-AE18-42D6-95AE-E2A90913C1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1011" y="6358475"/>
            <a:ext cx="2035175" cy="253916"/>
          </a:xfrm>
          <a:solidFill>
            <a:schemeClr val="bg1"/>
          </a:solidFill>
        </p:spPr>
        <p:txBody>
          <a:bodyPr>
            <a:spAutoFit/>
          </a:bodyPr>
          <a:lstStyle>
            <a:lvl1pPr marL="0" indent="0" algn="l">
              <a:buNone/>
              <a:defRPr sz="1050">
                <a:solidFill>
                  <a:schemeClr val="bg1">
                    <a:lumMod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46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D6069F2C-80C6-4C20-A293-3120BD94A5C3}"/>
              </a:ext>
            </a:extLst>
          </p:cNvPr>
          <p:cNvCxnSpPr>
            <a:cxnSpLocks/>
          </p:cNvCxnSpPr>
          <p:nvPr userDrawn="1"/>
        </p:nvCxnSpPr>
        <p:spPr>
          <a:xfrm>
            <a:off x="533399" y="6326641"/>
            <a:ext cx="10964333" cy="0"/>
          </a:xfrm>
          <a:prstGeom prst="line">
            <a:avLst/>
          </a:prstGeom>
          <a:ln>
            <a:solidFill>
              <a:srgbClr val="63274C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970D411-81EB-4775-A7B3-FBC9EF53C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399" y="1327027"/>
            <a:ext cx="109643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C36D059-06BC-4437-8074-7D268FE79FF6}"/>
              </a:ext>
            </a:extLst>
          </p:cNvPr>
          <p:cNvCxnSpPr>
            <a:cxnSpLocks/>
          </p:cNvCxnSpPr>
          <p:nvPr userDrawn="1"/>
        </p:nvCxnSpPr>
        <p:spPr>
          <a:xfrm>
            <a:off x="3419061" y="649042"/>
            <a:ext cx="8078672" cy="0"/>
          </a:xfrm>
          <a:prstGeom prst="line">
            <a:avLst/>
          </a:prstGeom>
          <a:ln>
            <a:solidFill>
              <a:srgbClr val="63274C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9F011302-1B76-4C52-97B1-7E284E9E9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3470" y="6361256"/>
            <a:ext cx="564261" cy="25391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A22B2-4149-4287-AB7E-9F4C1D0F5A9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7" name="Zástupný symbol pro zápatí 26">
            <a:extLst>
              <a:ext uri="{FF2B5EF4-FFF2-40B4-BE49-F238E27FC236}">
                <a16:creationId xmlns:a16="http://schemas.microsoft.com/office/drawing/2014/main" id="{ABF3B18B-CC3B-4328-922A-C319DDEC6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0039" y="6353562"/>
            <a:ext cx="1531922" cy="26161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/>
              <a:t>Date</a:t>
            </a:r>
            <a:endParaRPr lang="cs-CZ" dirty="0"/>
          </a:p>
        </p:txBody>
      </p:sp>
      <p:sp>
        <p:nvSpPr>
          <p:cNvPr id="26" name="Zástupný symbol pro datum 25">
            <a:extLst>
              <a:ext uri="{FF2B5EF4-FFF2-40B4-BE49-F238E27FC236}">
                <a16:creationId xmlns:a16="http://schemas.microsoft.com/office/drawing/2014/main" id="{135E66BF-0F28-49EB-BC3D-67513C0EA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3398" y="6357409"/>
            <a:ext cx="2057400" cy="26161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err="1"/>
              <a:t>Name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7FFF985E-E868-45BE-9F10-A1F54BB534F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8" y="430496"/>
            <a:ext cx="2806198" cy="46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0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just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just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▫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85F41-F118-4130-98F8-7956DE868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1" y="1459971"/>
            <a:ext cx="11229975" cy="2387600"/>
          </a:xfrm>
        </p:spPr>
        <p:txBody>
          <a:bodyPr/>
          <a:lstStyle/>
          <a:p>
            <a:r>
              <a:rPr lang="cs-CZ" dirty="0" smtClean="0"/>
              <a:t>(New) </a:t>
            </a:r>
            <a:r>
              <a:rPr lang="en-US" dirty="0" smtClean="0"/>
              <a:t>Challenges </a:t>
            </a:r>
            <a:r>
              <a:rPr lang="en-US" dirty="0"/>
              <a:t>in Military Language </a:t>
            </a:r>
            <a:r>
              <a:rPr lang="en-US" dirty="0" smtClean="0"/>
              <a:t>Education</a:t>
            </a:r>
            <a:r>
              <a:rPr lang="cs-CZ" dirty="0" smtClean="0"/>
              <a:t>: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7F64E1-A6D3-4DB1-8F73-77AF4FFB59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63274C"/>
                </a:solidFill>
                <a:latin typeface="+mj-lt"/>
                <a:ea typeface="+mj-ea"/>
                <a:cs typeface="+mj-cs"/>
              </a:rPr>
              <a:t>Czech Perspective</a:t>
            </a:r>
            <a:endParaRPr lang="en-US" sz="6000" dirty="0">
              <a:solidFill>
                <a:srgbClr val="63274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AE4D1C9-AC35-4A45-B219-C429E03295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2024</a:t>
            </a:r>
            <a:endParaRPr lang="en-US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6176DE7-217F-4C7A-85BB-DEE472537C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0" y="6360600"/>
            <a:ext cx="2998789" cy="415498"/>
          </a:xfrm>
        </p:spPr>
        <p:txBody>
          <a:bodyPr/>
          <a:lstStyle/>
          <a:p>
            <a:r>
              <a:rPr lang="cs-CZ" dirty="0" smtClean="0"/>
              <a:t>COL (GS) </a:t>
            </a:r>
            <a:r>
              <a:rPr lang="cs-CZ" dirty="0" err="1" smtClean="0"/>
              <a:t>Assoc</a:t>
            </a:r>
            <a:r>
              <a:rPr lang="cs-CZ" dirty="0" smtClean="0"/>
              <a:t>. Prof. Vladan Holcner, </a:t>
            </a:r>
            <a:r>
              <a:rPr lang="cs-CZ" dirty="0"/>
              <a:t>P</a:t>
            </a:r>
            <a:r>
              <a:rPr lang="cs-CZ" dirty="0" smtClean="0"/>
              <a:t>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1" y="981795"/>
            <a:ext cx="10955866" cy="590021"/>
          </a:xfrm>
        </p:spPr>
        <p:txBody>
          <a:bodyPr/>
          <a:lstStyle/>
          <a:p>
            <a:pPr marL="630238" indent="-630238"/>
            <a:r>
              <a:rPr lang="en-US" dirty="0" smtClean="0"/>
              <a:t>3. Key Challenges of Foreign Language Education in the Czech Armed Forces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46502591"/>
              </p:ext>
            </p:extLst>
          </p:nvPr>
        </p:nvGraphicFramePr>
        <p:xfrm>
          <a:off x="618065" y="2140316"/>
          <a:ext cx="10955866" cy="4157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0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11</a:t>
            </a:fld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52357721"/>
              </p:ext>
            </p:extLst>
          </p:nvPr>
        </p:nvGraphicFramePr>
        <p:xfrm>
          <a:off x="541867" y="1557496"/>
          <a:ext cx="10955866" cy="471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51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1" y="931553"/>
            <a:ext cx="10955866" cy="590021"/>
          </a:xfrm>
        </p:spPr>
        <p:txBody>
          <a:bodyPr/>
          <a:lstStyle/>
          <a:p>
            <a:pPr marL="542925" indent="-542925"/>
            <a:r>
              <a:rPr lang="en-US" sz="3600" dirty="0" smtClean="0"/>
              <a:t>4. Key challenges – how to respond?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48358180"/>
              </p:ext>
            </p:extLst>
          </p:nvPr>
        </p:nvGraphicFramePr>
        <p:xfrm>
          <a:off x="618065" y="1521574"/>
          <a:ext cx="10955866" cy="487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17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1" y="951651"/>
            <a:ext cx="10955866" cy="590021"/>
          </a:xfrm>
        </p:spPr>
        <p:txBody>
          <a:bodyPr/>
          <a:lstStyle/>
          <a:p>
            <a:pPr marL="630238" indent="-630238"/>
            <a:r>
              <a:rPr lang="en-US" dirty="0" smtClean="0"/>
              <a:t>4. Key challenges – how to respond?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0147283"/>
              </p:ext>
            </p:extLst>
          </p:nvPr>
        </p:nvGraphicFramePr>
        <p:xfrm>
          <a:off x="618065" y="1571817"/>
          <a:ext cx="10955866" cy="4786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26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6352404"/>
              </p:ext>
            </p:extLst>
          </p:nvPr>
        </p:nvGraphicFramePr>
        <p:xfrm>
          <a:off x="541867" y="1557496"/>
          <a:ext cx="10955866" cy="471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Conclusion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9BB3A1E-8371-4881-82A5-32512AB114F2}"/>
              </a:ext>
            </a:extLst>
          </p:cNvPr>
          <p:cNvSpPr txBox="1">
            <a:spLocks/>
          </p:cNvSpPr>
          <p:nvPr/>
        </p:nvSpPr>
        <p:spPr>
          <a:xfrm>
            <a:off x="541867" y="1852654"/>
            <a:ext cx="10955866" cy="4157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▫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2262562"/>
              </p:ext>
            </p:extLst>
          </p:nvPr>
        </p:nvGraphicFramePr>
        <p:xfrm>
          <a:off x="924447" y="2451798"/>
          <a:ext cx="10573285" cy="1048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6385575"/>
              </p:ext>
            </p:extLst>
          </p:nvPr>
        </p:nvGraphicFramePr>
        <p:xfrm>
          <a:off x="924447" y="4350936"/>
          <a:ext cx="10573285" cy="1215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577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02231978"/>
              </p:ext>
            </p:extLst>
          </p:nvPr>
        </p:nvGraphicFramePr>
        <p:xfrm>
          <a:off x="541867" y="1557496"/>
          <a:ext cx="10955866" cy="471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4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3</a:t>
            </a:fld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60166509"/>
              </p:ext>
            </p:extLst>
          </p:nvPr>
        </p:nvGraphicFramePr>
        <p:xfrm>
          <a:off x="541867" y="1557496"/>
          <a:ext cx="10955866" cy="471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4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78150"/>
            <a:ext cx="10955866" cy="590021"/>
          </a:xfrm>
        </p:spPr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9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481011" y="1442771"/>
          <a:ext cx="1095586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28431964"/>
              </p:ext>
            </p:extLst>
          </p:nvPr>
        </p:nvGraphicFramePr>
        <p:xfrm>
          <a:off x="1688123" y="251209"/>
          <a:ext cx="10339754" cy="6106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5254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78150"/>
            <a:ext cx="10955866" cy="590021"/>
          </a:xfrm>
        </p:spPr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dirty="0" smtClean="0"/>
              <a:t>COL (GS) Assoc. Prof. Vladan Holcner, Ph.D.</a:t>
            </a:r>
            <a:endParaRPr lang="en-US" dirty="0"/>
          </a:p>
        </p:txBody>
      </p:sp>
      <p:sp>
        <p:nvSpPr>
          <p:cNvPr id="9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October 2024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6526248"/>
              </p:ext>
            </p:extLst>
          </p:nvPr>
        </p:nvGraphicFramePr>
        <p:xfrm>
          <a:off x="481011" y="1442771"/>
          <a:ext cx="1095586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73287949"/>
              </p:ext>
            </p:extLst>
          </p:nvPr>
        </p:nvGraphicFramePr>
        <p:xfrm>
          <a:off x="1567543" y="150725"/>
          <a:ext cx="10624457" cy="6207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75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6</a:t>
            </a:fld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65816840"/>
              </p:ext>
            </p:extLst>
          </p:nvPr>
        </p:nvGraphicFramePr>
        <p:xfrm>
          <a:off x="541867" y="1557496"/>
          <a:ext cx="10955866" cy="471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0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1" y="990600"/>
            <a:ext cx="10955866" cy="590021"/>
          </a:xfrm>
        </p:spPr>
        <p:txBody>
          <a:bodyPr/>
          <a:lstStyle/>
          <a:p>
            <a:r>
              <a:rPr lang="en-US" smtClean="0"/>
              <a:t>2. Historical background</a:t>
            </a:r>
            <a:endParaRPr lang="en-US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en-US" smtClean="0"/>
              <a:t>15</a:t>
            </a:r>
            <a:r>
              <a:rPr lang="en-US" baseline="30000" smtClean="0"/>
              <a:t>th</a:t>
            </a:r>
            <a:r>
              <a:rPr lang="en-US" smtClean="0"/>
              <a:t> October 2024</a:t>
            </a:r>
            <a:endParaRPr lang="en-US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en-US" smtClean="0"/>
              <a:t>COL (GS) Assoc. Prof. Vladan Holcner, Ph.D.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4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903194"/>
              </p:ext>
            </p:extLst>
          </p:nvPr>
        </p:nvGraphicFramePr>
        <p:xfrm>
          <a:off x="481011" y="1481666"/>
          <a:ext cx="11228389" cy="4758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8</a:t>
            </a:fld>
            <a:endParaRPr lang="cs-CZ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27170965"/>
              </p:ext>
            </p:extLst>
          </p:nvPr>
        </p:nvGraphicFramePr>
        <p:xfrm>
          <a:off x="541867" y="1818752"/>
          <a:ext cx="10955866" cy="445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086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986B8F6-BE7C-4461-96BF-C9928B0A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35" y="878150"/>
            <a:ext cx="11937442" cy="590021"/>
          </a:xfrm>
        </p:spPr>
        <p:txBody>
          <a:bodyPr/>
          <a:lstStyle/>
          <a:p>
            <a:r>
              <a:rPr lang="cs-CZ" sz="4000" dirty="0" smtClean="0"/>
              <a:t>3</a:t>
            </a:r>
            <a:r>
              <a:rPr lang="en-US" sz="4000" dirty="0" smtClean="0"/>
              <a:t>. </a:t>
            </a:r>
            <a:r>
              <a:rPr lang="cs-CZ" sz="4000" dirty="0" err="1"/>
              <a:t>Key</a:t>
            </a:r>
            <a:r>
              <a:rPr lang="cs-CZ" sz="4000" dirty="0"/>
              <a:t> </a:t>
            </a:r>
            <a:r>
              <a:rPr lang="cs-CZ" sz="4000" dirty="0" err="1"/>
              <a:t>challenges</a:t>
            </a:r>
            <a:r>
              <a:rPr lang="cs-CZ" sz="4000" dirty="0"/>
              <a:t> </a:t>
            </a:r>
            <a:r>
              <a:rPr lang="cs-CZ" sz="4000" dirty="0" smtClean="0"/>
              <a:t>in </a:t>
            </a:r>
            <a:r>
              <a:rPr lang="cs-CZ" sz="4000" dirty="0" err="1" smtClean="0"/>
              <a:t>foreign</a:t>
            </a:r>
            <a:r>
              <a:rPr lang="cs-CZ" sz="4000" dirty="0" smtClean="0"/>
              <a:t> </a:t>
            </a:r>
            <a:r>
              <a:rPr lang="cs-CZ" sz="4000" dirty="0" err="1"/>
              <a:t>language</a:t>
            </a:r>
            <a:r>
              <a:rPr lang="cs-CZ" sz="4000" dirty="0"/>
              <a:t> </a:t>
            </a:r>
            <a:r>
              <a:rPr lang="cs-CZ" sz="4000" dirty="0" err="1"/>
              <a:t>education</a:t>
            </a:r>
            <a:endParaRPr lang="en-US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4862-BAFB-45AE-9A9B-69297431B2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7938"/>
            <a:ext cx="2743200" cy="254000"/>
          </a:xfrm>
        </p:spPr>
        <p:txBody>
          <a:bodyPr/>
          <a:lstStyle/>
          <a:p>
            <a:fld id="{28DA22B2-4149-4287-AB7E-9F4C1D0F5A9C}" type="slidenum">
              <a:rPr lang="cs-CZ" smtClean="0"/>
              <a:t>9</a:t>
            </a:fld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88965397"/>
              </p:ext>
            </p:extLst>
          </p:nvPr>
        </p:nvGraphicFramePr>
        <p:xfrm>
          <a:off x="481011" y="1841917"/>
          <a:ext cx="10955866" cy="4157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text 10">
            <a:extLst>
              <a:ext uri="{FF2B5EF4-FFF2-40B4-BE49-F238E27FC236}">
                <a16:creationId xmlns:a16="http://schemas.microsoft.com/office/drawing/2014/main" id="{F3A0DF91-037A-40B8-BC7F-6A36F18D6C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11" y="6360600"/>
            <a:ext cx="2922589" cy="253916"/>
          </a:xfrm>
        </p:spPr>
        <p:txBody>
          <a:bodyPr/>
          <a:lstStyle/>
          <a:p>
            <a:r>
              <a:rPr lang="cs-CZ" dirty="0"/>
              <a:t>COL (GS) </a:t>
            </a:r>
            <a:r>
              <a:rPr lang="cs-CZ" dirty="0" err="1"/>
              <a:t>Assoc</a:t>
            </a:r>
            <a:r>
              <a:rPr lang="cs-CZ" dirty="0"/>
              <a:t>. Prof. Vladan Holcner, Ph.D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9" name="Zástupný symbol pro text 9">
            <a:extLst>
              <a:ext uri="{FF2B5EF4-FFF2-40B4-BE49-F238E27FC236}">
                <a16:creationId xmlns:a16="http://schemas.microsoft.com/office/drawing/2014/main" id="{53D4616F-764F-4A80-A027-0052D5FEF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7100" y="6360600"/>
            <a:ext cx="2177796" cy="253916"/>
          </a:xfrm>
        </p:spPr>
        <p:txBody>
          <a:bodyPr/>
          <a:lstStyle/>
          <a:p>
            <a:r>
              <a:rPr lang="cs-CZ" dirty="0"/>
              <a:t>15</a:t>
            </a:r>
            <a:r>
              <a:rPr lang="cs-CZ" baseline="30000" dirty="0"/>
              <a:t>th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2024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481011" y="1442771"/>
          <a:ext cx="1095586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/>
          <p:cNvGraphicFramePr/>
          <p:nvPr>
            <p:extLst/>
          </p:nvPr>
        </p:nvGraphicFramePr>
        <p:xfrm>
          <a:off x="481011" y="5918201"/>
          <a:ext cx="10955866" cy="394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52588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17A7E8-C853-420C-B04D-F75E41DFD8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817A7E8-C853-420C-B04D-F75E41DFD8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CF4B83-0C93-4E74-AF77-E91517B6B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8CCF4B83-0C93-4E74-AF77-E91517B6B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695BB4-2C30-4DD7-BA8B-154F3E34A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5695BB4-2C30-4DD7-BA8B-154F3E34AD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2BE486-75F7-4FCE-B983-3F0CFBB0C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1D2BE486-75F7-4FCE-B983-3F0CFBB0CC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46A431-1CE5-424B-89D6-EF343396E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D546A431-1CE5-424B-89D6-EF343396E0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E9A42E-D43B-4A7C-B192-1D4012795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FE9A42E-D43B-4A7C-B192-1D40127954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98CEB6-0A06-4480-94D5-4A481C372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E598CEB6-0A06-4480-94D5-4A481C372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54ED50-13E5-4A50-9D5C-058D83CFA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3254ED50-13E5-4A50-9D5C-058D83CFA9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C786A8-FCBF-4E38-99DF-E2F7086DE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FCC786A8-FCBF-4E38-99DF-E2F7086DE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37BCAA-4048-460D-87B7-B09C0273B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7037BCAA-4048-460D-87B7-B09C0273B9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AAB841-F09E-42C4-B8EF-6C5AA658C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5CAAB841-F09E-42C4-B8EF-6C5AA658CE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80743E-D401-473F-B455-C33276BFE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EB80743E-D401-473F-B455-C33276BFE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6" grpId="0">
        <p:bldAsOne/>
      </p:bldGraphic>
      <p:bldGraphic spid="13" grpId="0">
        <p:bldAsOne/>
      </p:bldGraphic>
    </p:bldLst>
  </p:timing>
</p:sld>
</file>

<file path=ppt/theme/theme1.xml><?xml version="1.0" encoding="utf-8"?>
<a:theme xmlns:a="http://schemas.openxmlformats.org/drawingml/2006/main" name="Motiv Office">
  <a:themeElements>
    <a:clrScheme name="UO">
      <a:dk1>
        <a:srgbClr val="000000"/>
      </a:dk1>
      <a:lt1>
        <a:sysClr val="window" lastClr="FFFFFF"/>
      </a:lt1>
      <a:dk2>
        <a:srgbClr val="7F7F7F"/>
      </a:dk2>
      <a:lt2>
        <a:srgbClr val="0055A5"/>
      </a:lt2>
      <a:accent1>
        <a:srgbClr val="982D26"/>
      </a:accent1>
      <a:accent2>
        <a:srgbClr val="314D2D"/>
      </a:accent2>
      <a:accent3>
        <a:srgbClr val="808206"/>
      </a:accent3>
      <a:accent4>
        <a:srgbClr val="6188CD"/>
      </a:accent4>
      <a:accent5>
        <a:srgbClr val="EA0937"/>
      </a:accent5>
      <a:accent6>
        <a:srgbClr val="FDC60E"/>
      </a:accent6>
      <a:hlink>
        <a:srgbClr val="0055A5"/>
      </a:hlink>
      <a:folHlink>
        <a:srgbClr val="982D26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UO_bez PSP_červená.pptx" id="{5E6E26E1-4E4D-4AF2-8B47-C6249E7E5D0C}" vid="{4ACC0A67-FB0F-444B-8C3E-FDB82FDB337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8BCC7B7A7F4D4A92CCAE8E1A0E142F" ma:contentTypeVersion="4" ma:contentTypeDescription="Vytvoří nový dokument" ma:contentTypeScope="" ma:versionID="33b105a757846614df6edbe5f44cdde7">
  <xsd:schema xmlns:xsd="http://www.w3.org/2001/XMLSchema" xmlns:xs="http://www.w3.org/2001/XMLSchema" xmlns:p="http://schemas.microsoft.com/office/2006/metadata/properties" xmlns:ns2="ccf16158-d3da-4309-9db5-86b19c13047b" targetNamespace="http://schemas.microsoft.com/office/2006/metadata/properties" ma:root="true" ma:fieldsID="9a7c5db68792f4a598208e1c0bc0644e" ns2:_="">
    <xsd:import namespace="ccf16158-d3da-4309-9db5-86b19c130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16158-d3da-4309-9db5-86b19c1304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FE40F7-F41D-4A90-A059-DAB127D847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745585-0030-4CBB-8076-37B6413C4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f16158-d3da-4309-9db5-86b19c1304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3F9BCD-77A2-4629-8290-E6F335ED89E0}">
  <ds:schemaRefs>
    <ds:schemaRef ds:uri="http://www.w3.org/XML/1998/namespace"/>
    <ds:schemaRef ds:uri="http://schemas.microsoft.com/office/2006/metadata/properties"/>
    <ds:schemaRef ds:uri="http://purl.org/dc/elements/1.1/"/>
    <ds:schemaRef ds:uri="ccf16158-d3da-4309-9db5-86b19c13047b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UO_bez PSP_červená - kopie</Template>
  <TotalTime>516</TotalTime>
  <Words>1243</Words>
  <Application>Microsoft Office PowerPoint</Application>
  <PresentationFormat>Širokoúhlá obrazovka</PresentationFormat>
  <Paragraphs>188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Courier New</vt:lpstr>
      <vt:lpstr>Motiv Office</vt:lpstr>
      <vt:lpstr>(New) Challenges in Military Language Education:</vt:lpstr>
      <vt:lpstr>Outline</vt:lpstr>
      <vt:lpstr>Outline</vt:lpstr>
      <vt:lpstr>1. Introduction</vt:lpstr>
      <vt:lpstr>1. Introduction</vt:lpstr>
      <vt:lpstr>Outline</vt:lpstr>
      <vt:lpstr>2. Historical background</vt:lpstr>
      <vt:lpstr>Outline</vt:lpstr>
      <vt:lpstr>3. Key challenges in foreign language education</vt:lpstr>
      <vt:lpstr>3. Key Challenges of Foreign Language Education in the Czech Armed Forces </vt:lpstr>
      <vt:lpstr>Outline</vt:lpstr>
      <vt:lpstr>4. Key challenges – how to respond? </vt:lpstr>
      <vt:lpstr>4. Key challenges – how to respond? </vt:lpstr>
      <vt:lpstr>Outline</vt:lpstr>
      <vt:lpstr>5.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vizuálu</dc:title>
  <dc:creator>Bozděchová Veronika</dc:creator>
  <cp:lastModifiedBy>Holcner Vladan</cp:lastModifiedBy>
  <cp:revision>47</cp:revision>
  <cp:lastPrinted>2024-10-14T15:22:32Z</cp:lastPrinted>
  <dcterms:created xsi:type="dcterms:W3CDTF">2024-07-31T13:41:14Z</dcterms:created>
  <dcterms:modified xsi:type="dcterms:W3CDTF">2024-10-14T15:59:42Z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0x010100BB8BCC7B7A7F4D4A92CCAE8E1A0E142F</vt:lpwstr>
  </property>
  <property fmtid="{D5CDD505-2E9C-101B-9397-08002B2CF9AE}" pid="3" name="_dlc_DocIdItemGuid">
    <vt:lpwstr>7482dd13-cdbe-4de2-ac32-3faa5f0e2e99</vt:lpwstr>
  </property>
</Properties>
</file>