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86" r:id="rId5"/>
    <p:sldId id="261" r:id="rId6"/>
    <p:sldId id="283" r:id="rId7"/>
    <p:sldId id="287" r:id="rId8"/>
    <p:sldId id="284" r:id="rId9"/>
    <p:sldId id="265" r:id="rId10"/>
    <p:sldId id="285" r:id="rId11"/>
    <p:sldId id="267" r:id="rId12"/>
    <p:sldId id="290" r:id="rId13"/>
    <p:sldId id="289" r:id="rId14"/>
    <p:sldId id="272" r:id="rId15"/>
  </p:sldIdLst>
  <p:sldSz cx="9144000" cy="6858000" type="screen4x3"/>
  <p:notesSz cx="6805613" cy="9944100"/>
  <p:defaultTextStyle>
    <a:defPPr>
      <a:defRPr lang="en-US"/>
    </a:defPPr>
    <a:lvl1pPr algn="l" rtl="0" fontAlgn="base">
      <a:spcBef>
        <a:spcPct val="0"/>
      </a:spcBef>
      <a:spcAft>
        <a:spcPct val="0"/>
      </a:spcAft>
      <a:defRPr sz="2200" kern="1200">
        <a:solidFill>
          <a:schemeClr val="tx1"/>
        </a:solidFill>
        <a:latin typeface="Verdana" pitchFamily="34" charset="0"/>
        <a:ea typeface="+mn-ea"/>
        <a:cs typeface="+mn-cs"/>
      </a:defRPr>
    </a:lvl1pPr>
    <a:lvl2pPr marL="457200" algn="l" rtl="0" fontAlgn="base">
      <a:spcBef>
        <a:spcPct val="0"/>
      </a:spcBef>
      <a:spcAft>
        <a:spcPct val="0"/>
      </a:spcAft>
      <a:defRPr sz="2200" kern="1200">
        <a:solidFill>
          <a:schemeClr val="tx1"/>
        </a:solidFill>
        <a:latin typeface="Verdana" pitchFamily="34" charset="0"/>
        <a:ea typeface="+mn-ea"/>
        <a:cs typeface="+mn-cs"/>
      </a:defRPr>
    </a:lvl2pPr>
    <a:lvl3pPr marL="914400" algn="l" rtl="0" fontAlgn="base">
      <a:spcBef>
        <a:spcPct val="0"/>
      </a:spcBef>
      <a:spcAft>
        <a:spcPct val="0"/>
      </a:spcAft>
      <a:defRPr sz="2200" kern="1200">
        <a:solidFill>
          <a:schemeClr val="tx1"/>
        </a:solidFill>
        <a:latin typeface="Verdana" pitchFamily="34" charset="0"/>
        <a:ea typeface="+mn-ea"/>
        <a:cs typeface="+mn-cs"/>
      </a:defRPr>
    </a:lvl3pPr>
    <a:lvl4pPr marL="1371600" algn="l" rtl="0" fontAlgn="base">
      <a:spcBef>
        <a:spcPct val="0"/>
      </a:spcBef>
      <a:spcAft>
        <a:spcPct val="0"/>
      </a:spcAft>
      <a:defRPr sz="2200" kern="1200">
        <a:solidFill>
          <a:schemeClr val="tx1"/>
        </a:solidFill>
        <a:latin typeface="Verdana" pitchFamily="34" charset="0"/>
        <a:ea typeface="+mn-ea"/>
        <a:cs typeface="+mn-cs"/>
      </a:defRPr>
    </a:lvl4pPr>
    <a:lvl5pPr marL="1828800" algn="l" rtl="0" fontAlgn="base">
      <a:spcBef>
        <a:spcPct val="0"/>
      </a:spcBef>
      <a:spcAft>
        <a:spcPct val="0"/>
      </a:spcAft>
      <a:defRPr sz="2200" kern="1200">
        <a:solidFill>
          <a:schemeClr val="tx1"/>
        </a:solidFill>
        <a:latin typeface="Verdana" pitchFamily="34" charset="0"/>
        <a:ea typeface="+mn-ea"/>
        <a:cs typeface="+mn-cs"/>
      </a:defRPr>
    </a:lvl5pPr>
    <a:lvl6pPr marL="2286000" algn="l" defTabSz="914400" rtl="0" eaLnBrk="1" latinLnBrk="0" hangingPunct="1">
      <a:defRPr sz="2200" kern="1200">
        <a:solidFill>
          <a:schemeClr val="tx1"/>
        </a:solidFill>
        <a:latin typeface="Verdana" pitchFamily="34" charset="0"/>
        <a:ea typeface="+mn-ea"/>
        <a:cs typeface="+mn-cs"/>
      </a:defRPr>
    </a:lvl6pPr>
    <a:lvl7pPr marL="2743200" algn="l" defTabSz="914400" rtl="0" eaLnBrk="1" latinLnBrk="0" hangingPunct="1">
      <a:defRPr sz="2200" kern="1200">
        <a:solidFill>
          <a:schemeClr val="tx1"/>
        </a:solidFill>
        <a:latin typeface="Verdana" pitchFamily="34" charset="0"/>
        <a:ea typeface="+mn-ea"/>
        <a:cs typeface="+mn-cs"/>
      </a:defRPr>
    </a:lvl7pPr>
    <a:lvl8pPr marL="3200400" algn="l" defTabSz="914400" rtl="0" eaLnBrk="1" latinLnBrk="0" hangingPunct="1">
      <a:defRPr sz="2200" kern="1200">
        <a:solidFill>
          <a:schemeClr val="tx1"/>
        </a:solidFill>
        <a:latin typeface="Verdana" pitchFamily="34" charset="0"/>
        <a:ea typeface="+mn-ea"/>
        <a:cs typeface="+mn-cs"/>
      </a:defRPr>
    </a:lvl8pPr>
    <a:lvl9pPr marL="3657600" algn="l" defTabSz="914400" rtl="0" eaLnBrk="1" latinLnBrk="0" hangingPunct="1">
      <a:defRPr sz="22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047"/>
    <a:srgbClr val="000000"/>
    <a:srgbClr val="55286E"/>
    <a:srgbClr val="FFFFFF"/>
    <a:srgbClr val="0E3B6E"/>
    <a:srgbClr val="005187"/>
    <a:srgbClr val="00423C"/>
    <a:srgbClr val="0E6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7470" autoAdjust="0"/>
  </p:normalViewPr>
  <p:slideViewPr>
    <p:cSldViewPr>
      <p:cViewPr varScale="1">
        <p:scale>
          <a:sx n="71" d="100"/>
          <a:sy n="71" d="100"/>
        </p:scale>
        <p:origin x="1998"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75" d="100"/>
          <a:sy n="75" d="100"/>
        </p:scale>
        <p:origin x="-2118" y="-9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524469" y="470737"/>
            <a:ext cx="5769162" cy="437232"/>
          </a:xfrm>
          <a:prstGeom prst="rect">
            <a:avLst/>
          </a:prstGeom>
          <a:noFill/>
          <a:ln>
            <a:noFill/>
          </a:ln>
          <a:effectLst/>
          <a:extLst/>
        </p:spPr>
        <p:txBody>
          <a:bodyPr vert="horz" wrap="square" lIns="0" tIns="0" rIns="0" bIns="0" numCol="1" anchor="t" anchorCtr="0" compatLnSpc="1">
            <a:prstTxWarp prst="textNoShape">
              <a:avLst/>
            </a:prstTxWarp>
          </a:bodyPr>
          <a:lstStyle>
            <a:lvl1pPr defTabSz="933450" eaLnBrk="0" hangingPunct="0">
              <a:spcBef>
                <a:spcPct val="0"/>
              </a:spcBef>
              <a:defRPr sz="1000">
                <a:latin typeface="Arial" charset="0"/>
              </a:defRPr>
            </a:lvl1pPr>
          </a:lstStyle>
          <a:p>
            <a:pPr>
              <a:defRPr/>
            </a:pPr>
            <a:endParaRPr lang="nl-NL"/>
          </a:p>
        </p:txBody>
      </p:sp>
      <p:sp>
        <p:nvSpPr>
          <p:cNvPr id="32771" name="Rectangle 3"/>
          <p:cNvSpPr>
            <a:spLocks noGrp="1" noChangeArrowheads="1"/>
          </p:cNvSpPr>
          <p:nvPr>
            <p:ph type="dt" sz="quarter" idx="1"/>
          </p:nvPr>
        </p:nvSpPr>
        <p:spPr bwMode="auto">
          <a:xfrm>
            <a:off x="524469" y="120616"/>
            <a:ext cx="2948579" cy="154120"/>
          </a:xfrm>
          <a:prstGeom prst="rect">
            <a:avLst/>
          </a:prstGeom>
          <a:noFill/>
          <a:ln>
            <a:noFill/>
          </a:ln>
          <a:effectLst/>
          <a:extLst/>
        </p:spPr>
        <p:txBody>
          <a:bodyPr vert="horz" wrap="square" lIns="0" tIns="0" rIns="0" bIns="0" numCol="1" anchor="t" anchorCtr="0" compatLnSpc="1">
            <a:prstTxWarp prst="textNoShape">
              <a:avLst/>
            </a:prstTxWarp>
          </a:bodyPr>
          <a:lstStyle>
            <a:lvl1pPr defTabSz="933450" eaLnBrk="0" hangingPunct="0">
              <a:spcBef>
                <a:spcPct val="0"/>
              </a:spcBef>
              <a:defRPr sz="800">
                <a:latin typeface="Arial" charset="0"/>
              </a:defRPr>
            </a:lvl1pPr>
          </a:lstStyle>
          <a:p>
            <a:pPr>
              <a:defRPr/>
            </a:pPr>
            <a:endParaRPr lang="nl-NL"/>
          </a:p>
        </p:txBody>
      </p:sp>
      <p:sp>
        <p:nvSpPr>
          <p:cNvPr id="32772" name="Rectangle 4"/>
          <p:cNvSpPr>
            <a:spLocks noGrp="1" noChangeArrowheads="1"/>
          </p:cNvSpPr>
          <p:nvPr>
            <p:ph type="ftr" sz="quarter" idx="2"/>
          </p:nvPr>
        </p:nvSpPr>
        <p:spPr bwMode="auto">
          <a:xfrm>
            <a:off x="524469" y="9446561"/>
            <a:ext cx="5919010" cy="497540"/>
          </a:xfrm>
          <a:prstGeom prst="rect">
            <a:avLst/>
          </a:prstGeom>
          <a:noFill/>
          <a:ln>
            <a:noFill/>
          </a:ln>
          <a:effectLst/>
          <a:extLst/>
        </p:spPr>
        <p:txBody>
          <a:bodyPr vert="horz" wrap="square" lIns="0" tIns="0" rIns="0" bIns="0" numCol="1" anchor="b" anchorCtr="0" compatLnSpc="1">
            <a:prstTxWarp prst="textNoShape">
              <a:avLst/>
            </a:prstTxWarp>
          </a:bodyPr>
          <a:lstStyle>
            <a:lvl1pPr defTabSz="933450" eaLnBrk="0" hangingPunct="0">
              <a:spcBef>
                <a:spcPct val="0"/>
              </a:spcBef>
              <a:defRPr sz="1000">
                <a:latin typeface="Arial" charset="0"/>
              </a:defRPr>
            </a:lvl1pPr>
          </a:lstStyle>
          <a:p>
            <a:pPr>
              <a:defRPr/>
            </a:pPr>
            <a:r>
              <a:rPr lang="nl-NL"/>
              <a:t>Eventuele voettekst</a:t>
            </a:r>
          </a:p>
        </p:txBody>
      </p:sp>
      <p:sp>
        <p:nvSpPr>
          <p:cNvPr id="32773" name="Rectangle 5"/>
          <p:cNvSpPr>
            <a:spLocks noGrp="1" noChangeArrowheads="1"/>
          </p:cNvSpPr>
          <p:nvPr>
            <p:ph type="sldNum" sz="quarter" idx="3"/>
          </p:nvPr>
        </p:nvSpPr>
        <p:spPr bwMode="auto">
          <a:xfrm>
            <a:off x="6502794" y="9446561"/>
            <a:ext cx="224773" cy="497540"/>
          </a:xfrm>
          <a:prstGeom prst="rect">
            <a:avLst/>
          </a:prstGeom>
          <a:noFill/>
          <a:ln>
            <a:noFill/>
          </a:ln>
          <a:effectLst/>
          <a:extLst/>
        </p:spPr>
        <p:txBody>
          <a:bodyPr vert="horz" wrap="square" lIns="0" tIns="0" rIns="0" bIns="0" numCol="1" anchor="b" anchorCtr="0" compatLnSpc="1">
            <a:prstTxWarp prst="textNoShape">
              <a:avLst/>
            </a:prstTxWarp>
          </a:bodyPr>
          <a:lstStyle>
            <a:lvl1pPr algn="ctr" defTabSz="933450" eaLnBrk="0" hangingPunct="0">
              <a:spcBef>
                <a:spcPct val="0"/>
              </a:spcBef>
              <a:defRPr sz="1000">
                <a:latin typeface="Arial" charset="0"/>
              </a:defRPr>
            </a:lvl1pPr>
          </a:lstStyle>
          <a:p>
            <a:pPr>
              <a:defRPr/>
            </a:pPr>
            <a:fld id="{E1460D1F-5074-4EB0-BB4F-B8A7850CD942}" type="slidenum">
              <a:rPr lang="nl-NL"/>
              <a:pPr>
                <a:defRPr/>
              </a:pPr>
              <a:t>‹nr.›</a:t>
            </a:fld>
            <a:endParaRPr lang="nl-NL"/>
          </a:p>
        </p:txBody>
      </p:sp>
      <p:sp>
        <p:nvSpPr>
          <p:cNvPr id="32788" name="RubriceringEnMerking2"/>
          <p:cNvSpPr txBox="1">
            <a:spLocks noChangeArrowheads="1"/>
          </p:cNvSpPr>
          <p:nvPr/>
        </p:nvSpPr>
        <p:spPr bwMode="auto">
          <a:xfrm rot="-5400000">
            <a:off x="4609658" y="2942951"/>
            <a:ext cx="4018851" cy="123111"/>
          </a:xfrm>
          <a:prstGeom prst="rect">
            <a:avLst/>
          </a:prstGeom>
          <a:noFill/>
          <a:ln>
            <a:noFill/>
          </a:ln>
          <a:effectLst/>
          <a:extLst/>
        </p:spPr>
        <p:txBody>
          <a:bodyPr lIns="0" tIns="0" rIns="0" bIns="0">
            <a:spAutoFit/>
          </a:bodyPr>
          <a:lstStyle/>
          <a:p>
            <a:pPr algn="r" eaLnBrk="0" hangingPunct="0">
              <a:defRPr/>
            </a:pPr>
            <a:endParaRPr lang="nl-NL" sz="800">
              <a:latin typeface="Arial" charset="0"/>
            </a:endParaRPr>
          </a:p>
        </p:txBody>
      </p:sp>
      <p:sp>
        <p:nvSpPr>
          <p:cNvPr id="32789" name="RubriceringEnMerking"/>
          <p:cNvSpPr txBox="1">
            <a:spLocks noChangeArrowheads="1"/>
          </p:cNvSpPr>
          <p:nvPr/>
        </p:nvSpPr>
        <p:spPr bwMode="auto">
          <a:xfrm rot="-5400000">
            <a:off x="4608098" y="6891442"/>
            <a:ext cx="4018850" cy="123111"/>
          </a:xfrm>
          <a:prstGeom prst="rect">
            <a:avLst/>
          </a:prstGeom>
          <a:noFill/>
          <a:ln>
            <a:noFill/>
          </a:ln>
          <a:effectLst/>
          <a:extLst/>
        </p:spPr>
        <p:txBody>
          <a:bodyPr lIns="0" tIns="0" rIns="0" bIns="0">
            <a:spAutoFit/>
          </a:bodyPr>
          <a:lstStyle/>
          <a:p>
            <a:pPr eaLnBrk="0" hangingPunct="0">
              <a:defRPr/>
            </a:pPr>
            <a:endParaRPr lang="nl-NL" sz="800">
              <a:latin typeface="Arial" charset="0"/>
            </a:endParaRPr>
          </a:p>
        </p:txBody>
      </p:sp>
    </p:spTree>
    <p:extLst>
      <p:ext uri="{BB962C8B-B14F-4D97-AF65-F5344CB8AC3E}">
        <p14:creationId xmlns:p14="http://schemas.microsoft.com/office/powerpoint/2010/main" val="2148003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24469" y="472412"/>
            <a:ext cx="5769162" cy="435557"/>
          </a:xfrm>
          <a:prstGeom prst="rect">
            <a:avLst/>
          </a:prstGeom>
          <a:noFill/>
          <a:ln>
            <a:noFill/>
          </a:ln>
          <a:effectLst/>
          <a:extLst/>
        </p:spPr>
        <p:txBody>
          <a:bodyPr vert="horz" wrap="square" lIns="0" tIns="0" rIns="0" bIns="0" numCol="1" anchor="t" anchorCtr="0" compatLnSpc="1">
            <a:prstTxWarp prst="textNoShape">
              <a:avLst/>
            </a:prstTxWarp>
          </a:bodyPr>
          <a:lstStyle>
            <a:lvl1pPr defTabSz="933450" eaLnBrk="0" hangingPunct="0">
              <a:spcBef>
                <a:spcPct val="0"/>
              </a:spcBef>
              <a:defRPr sz="1000">
                <a:latin typeface="Arial" charset="0"/>
              </a:defRPr>
            </a:lvl1pPr>
          </a:lstStyle>
          <a:p>
            <a:pPr>
              <a:defRPr/>
            </a:pPr>
            <a:endParaRPr lang="en-US"/>
          </a:p>
        </p:txBody>
      </p:sp>
      <p:sp>
        <p:nvSpPr>
          <p:cNvPr id="5123" name="Rectangle 3"/>
          <p:cNvSpPr>
            <a:spLocks noGrp="1" noChangeArrowheads="1"/>
          </p:cNvSpPr>
          <p:nvPr>
            <p:ph type="dt" idx="1"/>
          </p:nvPr>
        </p:nvSpPr>
        <p:spPr bwMode="auto">
          <a:xfrm>
            <a:off x="522909" y="120616"/>
            <a:ext cx="2948578" cy="155796"/>
          </a:xfrm>
          <a:prstGeom prst="rect">
            <a:avLst/>
          </a:prstGeom>
          <a:noFill/>
          <a:ln>
            <a:noFill/>
          </a:ln>
          <a:effectLst/>
          <a:extLst/>
        </p:spPr>
        <p:txBody>
          <a:bodyPr vert="horz" wrap="square" lIns="0" tIns="0" rIns="0" bIns="0" numCol="1" anchor="t" anchorCtr="0" compatLnSpc="1">
            <a:prstTxWarp prst="textNoShape">
              <a:avLst/>
            </a:prstTxWarp>
          </a:bodyPr>
          <a:lstStyle>
            <a:lvl1pPr defTabSz="933450" eaLnBrk="0" hangingPunct="0">
              <a:spcBef>
                <a:spcPct val="0"/>
              </a:spcBef>
              <a:defRPr sz="80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355600" y="984250"/>
            <a:ext cx="4970463" cy="37290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524469" y="4905042"/>
            <a:ext cx="4645299" cy="4057380"/>
          </a:xfrm>
          <a:prstGeom prst="rect">
            <a:avLst/>
          </a:prstGeom>
          <a:noFill/>
          <a:ln>
            <a:noFill/>
          </a:ln>
          <a:effectLst/>
          <a:extLst/>
        </p:spPr>
        <p:txBody>
          <a:bodyPr vert="horz" wrap="square" lIns="0" tIns="0" rIns="0" bIns="0" numCol="1" anchor="t" anchorCtr="0" compatLnSpc="1">
            <a:prstTxWarp prst="textNoShape">
              <a:avLst/>
            </a:prstTxWarp>
          </a:bodyPr>
          <a:lstStyle/>
          <a:p>
            <a:pPr lvl="0"/>
            <a:r>
              <a:rPr lang="en-US" noProof="0" smtClean="0"/>
              <a:t>Klik om het opmaakprofiel van de modeltekst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5126" name="Rectangle 6"/>
          <p:cNvSpPr>
            <a:spLocks noGrp="1" noChangeArrowheads="1"/>
          </p:cNvSpPr>
          <p:nvPr>
            <p:ph type="ftr" sz="quarter" idx="4"/>
          </p:nvPr>
        </p:nvSpPr>
        <p:spPr bwMode="auto">
          <a:xfrm>
            <a:off x="522909" y="9446561"/>
            <a:ext cx="5995495" cy="497540"/>
          </a:xfrm>
          <a:prstGeom prst="rect">
            <a:avLst/>
          </a:prstGeom>
          <a:noFill/>
          <a:ln>
            <a:noFill/>
          </a:ln>
          <a:effectLst/>
          <a:extLst/>
        </p:spPr>
        <p:txBody>
          <a:bodyPr vert="horz" wrap="square" lIns="0" tIns="0" rIns="0" bIns="0" numCol="1" anchor="b" anchorCtr="0" compatLnSpc="1">
            <a:prstTxWarp prst="textNoShape">
              <a:avLst/>
            </a:prstTxWarp>
          </a:bodyPr>
          <a:lstStyle>
            <a:lvl1pPr defTabSz="933450" eaLnBrk="0" hangingPunct="0">
              <a:spcBef>
                <a:spcPct val="0"/>
              </a:spcBef>
              <a:defRPr sz="1000">
                <a:latin typeface="Arial" charset="0"/>
              </a:defRPr>
            </a:lvl1pPr>
          </a:lstStyle>
          <a:p>
            <a:pPr>
              <a:defRPr/>
            </a:pPr>
            <a:r>
              <a:rPr lang="en-US"/>
              <a:t>Eventuele voettekst</a:t>
            </a:r>
          </a:p>
        </p:txBody>
      </p:sp>
      <p:sp>
        <p:nvSpPr>
          <p:cNvPr id="5127" name="Rectangle 7"/>
          <p:cNvSpPr>
            <a:spLocks noGrp="1" noChangeArrowheads="1"/>
          </p:cNvSpPr>
          <p:nvPr>
            <p:ph type="sldNum" sz="quarter" idx="5"/>
          </p:nvPr>
        </p:nvSpPr>
        <p:spPr bwMode="auto">
          <a:xfrm>
            <a:off x="6504356" y="9446561"/>
            <a:ext cx="226333" cy="497540"/>
          </a:xfrm>
          <a:prstGeom prst="rect">
            <a:avLst/>
          </a:prstGeom>
          <a:noFill/>
          <a:ln>
            <a:noFill/>
          </a:ln>
          <a:effectLst/>
          <a:extLst/>
        </p:spPr>
        <p:txBody>
          <a:bodyPr vert="horz" wrap="square" lIns="0" tIns="0" rIns="0" bIns="0" numCol="1" anchor="b" anchorCtr="0" compatLnSpc="1">
            <a:prstTxWarp prst="textNoShape">
              <a:avLst/>
            </a:prstTxWarp>
          </a:bodyPr>
          <a:lstStyle>
            <a:lvl1pPr algn="ctr" defTabSz="933450" eaLnBrk="0" hangingPunct="0">
              <a:spcBef>
                <a:spcPct val="0"/>
              </a:spcBef>
              <a:defRPr sz="1000">
                <a:latin typeface="Arial" charset="0"/>
              </a:defRPr>
            </a:lvl1pPr>
          </a:lstStyle>
          <a:p>
            <a:pPr>
              <a:defRPr/>
            </a:pPr>
            <a:fld id="{9FC98DC9-4F28-4B39-8B6E-408133FC7853}" type="slidenum">
              <a:rPr lang="en-US"/>
              <a:pPr>
                <a:defRPr/>
              </a:pPr>
              <a:t>‹nr.›</a:t>
            </a:fld>
            <a:endParaRPr lang="en-US"/>
          </a:p>
        </p:txBody>
      </p:sp>
      <p:sp>
        <p:nvSpPr>
          <p:cNvPr id="5139" name="RubriceringEnMerking2"/>
          <p:cNvSpPr txBox="1">
            <a:spLocks noChangeArrowheads="1"/>
          </p:cNvSpPr>
          <p:nvPr/>
        </p:nvSpPr>
        <p:spPr bwMode="auto">
          <a:xfrm rot="-5400000">
            <a:off x="4609658" y="2942951"/>
            <a:ext cx="4018851" cy="123111"/>
          </a:xfrm>
          <a:prstGeom prst="rect">
            <a:avLst/>
          </a:prstGeom>
          <a:noFill/>
          <a:ln>
            <a:noFill/>
          </a:ln>
          <a:effectLst/>
          <a:extLst/>
        </p:spPr>
        <p:txBody>
          <a:bodyPr lIns="0" tIns="0" rIns="0" bIns="0">
            <a:spAutoFit/>
          </a:bodyPr>
          <a:lstStyle/>
          <a:p>
            <a:pPr algn="r" eaLnBrk="0" hangingPunct="0">
              <a:defRPr/>
            </a:pPr>
            <a:endParaRPr lang="nl-NL" sz="800">
              <a:latin typeface="Arial" charset="0"/>
            </a:endParaRPr>
          </a:p>
        </p:txBody>
      </p:sp>
      <p:sp>
        <p:nvSpPr>
          <p:cNvPr id="5140" name="RubriceringEnMerking"/>
          <p:cNvSpPr txBox="1">
            <a:spLocks noChangeArrowheads="1"/>
          </p:cNvSpPr>
          <p:nvPr/>
        </p:nvSpPr>
        <p:spPr bwMode="auto">
          <a:xfrm rot="-5400000">
            <a:off x="4608098" y="6891442"/>
            <a:ext cx="4018850" cy="123111"/>
          </a:xfrm>
          <a:prstGeom prst="rect">
            <a:avLst/>
          </a:prstGeom>
          <a:noFill/>
          <a:ln>
            <a:noFill/>
          </a:ln>
          <a:effectLst/>
          <a:extLst/>
        </p:spPr>
        <p:txBody>
          <a:bodyPr lIns="0" tIns="0" rIns="0" bIns="0">
            <a:spAutoFit/>
          </a:bodyPr>
          <a:lstStyle/>
          <a:p>
            <a:pPr eaLnBrk="0" hangingPunct="0">
              <a:defRPr/>
            </a:pPr>
            <a:endParaRPr lang="nl-NL" sz="800">
              <a:latin typeface="Arial" charset="0"/>
            </a:endParaRPr>
          </a:p>
        </p:txBody>
      </p:sp>
    </p:spTree>
    <p:extLst>
      <p:ext uri="{BB962C8B-B14F-4D97-AF65-F5344CB8AC3E}">
        <p14:creationId xmlns:p14="http://schemas.microsoft.com/office/powerpoint/2010/main" val="3624875615"/>
      </p:ext>
    </p:extLst>
  </p:cSld>
  <p:clrMap bg1="lt1" tx1="dk1" bg2="lt2" tx2="dk2" accent1="accent1" accent2="accent2" accent3="accent3" accent4="accent4" accent5="accent5" accent6="accent6" hlink="hlink" folHlink="folHlink"/>
  <p:hf hdr="0" dt="0"/>
  <p:notesStyle>
    <a:lvl1pPr algn="l" rtl="0" eaLnBrk="0" fontAlgn="base" hangingPunct="0">
      <a:lnSpc>
        <a:spcPct val="110000"/>
      </a:lnSpc>
      <a:spcBef>
        <a:spcPct val="0"/>
      </a:spcBef>
      <a:spcAft>
        <a:spcPct val="0"/>
      </a:spcAft>
      <a:defRPr sz="1000" kern="1200">
        <a:solidFill>
          <a:schemeClr val="tx1"/>
        </a:solidFill>
        <a:latin typeface="Arial" charset="0"/>
        <a:ea typeface="+mn-ea"/>
        <a:cs typeface="+mn-cs"/>
      </a:defRPr>
    </a:lvl1pPr>
    <a:lvl2pPr marL="1905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2pPr>
    <a:lvl3pPr marL="3810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3pPr>
    <a:lvl4pPr marL="5715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4pPr>
    <a:lvl5pPr marL="762000" algn="l" rtl="0" eaLnBrk="0" fontAlgn="base" hangingPunct="0">
      <a:lnSpc>
        <a:spcPct val="110000"/>
      </a:lnSpc>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en-GB" sz="1000" b="0" i="0" u="none" strike="noStrike" cap="none" normalizeH="0" baseline="0" noProof="0" dirty="0" smtClean="0">
                <a:ln>
                  <a:noFill/>
                </a:ln>
                <a:solidFill>
                  <a:srgbClr val="000000"/>
                </a:solidFill>
                <a:uLnTx/>
                <a:uFillTx/>
                <a:latin typeface="Arial" charset="0"/>
                <a:ea typeface="+mn-ea"/>
                <a:cs typeface="+mn-cs"/>
              </a:rPr>
              <a:t>Dear colleagues,</a:t>
            </a:r>
          </a:p>
          <a:p>
            <a:pPr marL="0" marR="0" lvl="0" indent="0" algn="l" defTabSz="914400" rtl="0" eaLnBrk="0" fontAlgn="base" latinLnBrk="0" hangingPunct="0">
              <a:lnSpc>
                <a:spcPct val="110000"/>
              </a:lnSpc>
              <a:spcBef>
                <a:spcPct val="0"/>
              </a:spcBef>
              <a:spcAft>
                <a:spcPct val="0"/>
              </a:spcAft>
              <a:buClrTx/>
              <a:buSzTx/>
              <a:buFontTx/>
              <a:buNone/>
              <a:tabLst/>
              <a:defRPr/>
            </a:pPr>
            <a:endParaRPr kumimoji="0" lang="nl-NL" sz="10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10000"/>
              </a:lnSpc>
              <a:spcBef>
                <a:spcPct val="0"/>
              </a:spcBef>
              <a:spcAft>
                <a:spcPct val="0"/>
              </a:spcAft>
              <a:buClrTx/>
              <a:buSzTx/>
              <a:buFontTx/>
              <a:buNone/>
              <a:tabLst/>
              <a:defRPr/>
            </a:pPr>
            <a:r>
              <a:rPr kumimoji="0" lang="en-GB" sz="1000" b="0" i="0" u="none" strike="noStrike" cap="none" normalizeH="0" baseline="0" noProof="0" dirty="0" smtClean="0">
                <a:ln>
                  <a:noFill/>
                </a:ln>
                <a:solidFill>
                  <a:srgbClr val="000000"/>
                </a:solidFill>
                <a:uLnTx/>
                <a:uFillTx/>
                <a:latin typeface="Arial" charset="0"/>
                <a:ea typeface="+mn-ea"/>
                <a:cs typeface="+mn-cs"/>
              </a:rPr>
              <a:t>It is an honour and a pleasure for us to be your guests here this week, and we are grateful to be able to learn more about your wonderful institute and your fields of expertise.</a:t>
            </a:r>
          </a:p>
          <a:p>
            <a:r>
              <a:rPr lang="en-GB" dirty="0" smtClean="0"/>
              <a:t>It goes without saying that we are also proud to give you a brief insight into our own institute, the Netherlands Defence Language Centre, or TCD. Intentionally brief, as I hope it will pique your interest and inspire you to honour us with a return visit.</a:t>
            </a:r>
          </a:p>
          <a:p>
            <a:endParaRPr lang="nl-NL" dirty="0"/>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1</a:t>
            </a:fld>
            <a:endParaRPr lang="en-US"/>
          </a:p>
        </p:txBody>
      </p:sp>
    </p:spTree>
    <p:extLst>
      <p:ext uri="{BB962C8B-B14F-4D97-AF65-F5344CB8AC3E}">
        <p14:creationId xmlns:p14="http://schemas.microsoft.com/office/powerpoint/2010/main" val="2688298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12</a:t>
            </a:fld>
            <a:endParaRPr lang="en-US"/>
          </a:p>
        </p:txBody>
      </p:sp>
    </p:spTree>
    <p:extLst>
      <p:ext uri="{BB962C8B-B14F-4D97-AF65-F5344CB8AC3E}">
        <p14:creationId xmlns:p14="http://schemas.microsoft.com/office/powerpoint/2010/main" val="3314308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13</a:t>
            </a:fld>
            <a:endParaRPr lang="en-US"/>
          </a:p>
        </p:txBody>
      </p:sp>
    </p:spTree>
    <p:extLst>
      <p:ext uri="{BB962C8B-B14F-4D97-AF65-F5344CB8AC3E}">
        <p14:creationId xmlns:p14="http://schemas.microsoft.com/office/powerpoint/2010/main" val="4008864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14</a:t>
            </a:fld>
            <a:endParaRPr lang="en-US"/>
          </a:p>
        </p:txBody>
      </p:sp>
    </p:spTree>
    <p:extLst>
      <p:ext uri="{BB962C8B-B14F-4D97-AF65-F5344CB8AC3E}">
        <p14:creationId xmlns:p14="http://schemas.microsoft.com/office/powerpoint/2010/main" val="162387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presentation will cover the following topics: (See slide)</a:t>
            </a:r>
          </a:p>
          <a:p>
            <a:endParaRPr lang="nl-NL" dirty="0" smtClean="0"/>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2</a:t>
            </a:fld>
            <a:endParaRPr lang="en-US"/>
          </a:p>
        </p:txBody>
      </p:sp>
    </p:spTree>
    <p:extLst>
      <p:ext uri="{BB962C8B-B14F-4D97-AF65-F5344CB8AC3E}">
        <p14:creationId xmlns:p14="http://schemas.microsoft.com/office/powerpoint/2010/main" val="377159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smtClean="0"/>
          </a:p>
          <a:p>
            <a:r>
              <a:rPr lang="en-GB" dirty="0" smtClean="0"/>
              <a:t>Who are we?</a:t>
            </a:r>
          </a:p>
          <a:p>
            <a:r>
              <a:rPr lang="en-GB" dirty="0" smtClean="0"/>
              <a:t>We are a language institute full of enthusiastic professionals.</a:t>
            </a:r>
            <a:r>
              <a:rPr lang="en-GB" baseline="0" dirty="0" smtClean="0"/>
              <a:t> Translators, teachers, interpreters, support staff and management. Mainly </a:t>
            </a:r>
            <a:r>
              <a:rPr lang="en-GB" baseline="0" dirty="0" smtClean="0"/>
              <a:t>civilians </a:t>
            </a:r>
            <a:r>
              <a:rPr lang="en-GB" baseline="0" dirty="0" smtClean="0"/>
              <a:t>with academic qualifications. We have a handful of military positions, including that of commandant, and a number of our civilian colleagues who also serve in the Netherlands reserve forces. A total of around </a:t>
            </a:r>
            <a:r>
              <a:rPr lang="en-GB" baseline="0" dirty="0" smtClean="0"/>
              <a:t>80 </a:t>
            </a:r>
            <a:r>
              <a:rPr lang="en-GB" baseline="0" dirty="0" smtClean="0"/>
              <a:t>people, surrounded by a growing flexible network of other capabilities in the form of reservists, personnel with secondary assignments, framework partners, freelancers and so on. Our language centre, was established in 2014, bringing together existing capabilities that were up until that point scattered across the country.</a:t>
            </a:r>
          </a:p>
          <a:p>
            <a:r>
              <a:rPr lang="en-GB" baseline="0" dirty="0" smtClean="0"/>
              <a:t>The TCD is part of the Netherlands Defence Academy. Our main location is in Breda, in the South of the Netherlands.</a:t>
            </a:r>
          </a:p>
          <a:p>
            <a:endParaRPr lang="nl-NL" dirty="0"/>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3</a:t>
            </a:fld>
            <a:endParaRPr lang="en-US"/>
          </a:p>
        </p:txBody>
      </p:sp>
    </p:spTree>
    <p:extLst>
      <p:ext uri="{BB962C8B-B14F-4D97-AF65-F5344CB8AC3E}">
        <p14:creationId xmlns:p14="http://schemas.microsoft.com/office/powerpoint/2010/main" val="73803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07864">
              <a:lnSpc>
                <a:spcPct val="100000"/>
              </a:lnSpc>
            </a:pPr>
            <a:r>
              <a:rPr lang="en-GB" sz="1000" dirty="0" smtClean="0">
                <a:solidFill>
                  <a:schemeClr val="tx1"/>
                </a:solidFill>
                <a:latin typeface="Verdana" panose="020B0604030504040204" pitchFamily="34" charset="0"/>
                <a:ea typeface="Verdana" panose="020B0604030504040204" pitchFamily="34" charset="0"/>
              </a:rPr>
              <a:t>Our mission statement is: (See slide)</a:t>
            </a:r>
          </a:p>
          <a:p>
            <a:pPr defTabSz="407864">
              <a:lnSpc>
                <a:spcPct val="100000"/>
              </a:lnSpc>
            </a:pPr>
            <a:endParaRPr lang="nl-NL" sz="1000" dirty="0" smtClean="0">
              <a:solidFill>
                <a:schemeClr val="tx1"/>
              </a:solidFill>
              <a:latin typeface="Verdana" panose="020B0604030504040204" pitchFamily="34" charset="0"/>
              <a:ea typeface="Verdana" panose="020B0604030504040204" pitchFamily="34" charset="0"/>
            </a:endParaRPr>
          </a:p>
          <a:p>
            <a:pPr defTabSz="407864">
              <a:lnSpc>
                <a:spcPct val="100000"/>
              </a:lnSpc>
            </a:pPr>
            <a:r>
              <a:rPr lang="en-GB" sz="1000" dirty="0" smtClean="0">
                <a:solidFill>
                  <a:schemeClr val="tx1"/>
                </a:solidFill>
                <a:latin typeface="Verdana" panose="020B0604030504040204" pitchFamily="34" charset="0"/>
                <a:ea typeface="Verdana" panose="020B0604030504040204" pitchFamily="34" charset="0"/>
              </a:rPr>
              <a:t>Language is a form of communication, and to communicate effectively you have to be aware of your context.</a:t>
            </a:r>
          </a:p>
          <a:p>
            <a:pPr algn="just" defTabSz="407864">
              <a:lnSpc>
                <a:spcPct val="100000"/>
              </a:lnSpc>
            </a:pPr>
            <a:endParaRPr lang="nl-NL" sz="1000" dirty="0" smtClean="0">
              <a:solidFill>
                <a:schemeClr val="tx1"/>
              </a:solidFill>
              <a:latin typeface="Verdana" panose="020B0604030504040204" pitchFamily="34" charset="0"/>
              <a:ea typeface="Verdana" panose="020B0604030504040204" pitchFamily="34" charset="0"/>
            </a:endParaRPr>
          </a:p>
          <a:p>
            <a:pPr algn="just" defTabSz="407864">
              <a:lnSpc>
                <a:spcPct val="100000"/>
              </a:lnSpc>
            </a:pPr>
            <a:r>
              <a:rPr lang="en-GB" sz="1000" dirty="0" smtClean="0">
                <a:solidFill>
                  <a:schemeClr val="tx1"/>
                </a:solidFill>
                <a:latin typeface="Verdana" panose="020B0604030504040204" pitchFamily="34" charset="0"/>
                <a:ea typeface="Verdana" panose="020B0604030504040204" pitchFamily="34" charset="0"/>
              </a:rPr>
              <a:t>The idea behind this mission statement is that the use of language, whether in writing or through speech, is a form of communication. The striking power of armed forces with an expeditionary task and a work force with a diversity of backgrounds, cultural and otherwise, is greatly increased if you improve people's capability for effective intercultural communication, enabling them to effectively communicate with each other and with national and international partners.</a:t>
            </a:r>
          </a:p>
          <a:p>
            <a:endParaRPr lang="nl-NL" dirty="0"/>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5</a:t>
            </a:fld>
            <a:endParaRPr lang="en-US"/>
          </a:p>
        </p:txBody>
      </p:sp>
    </p:spTree>
    <p:extLst>
      <p:ext uri="{BB962C8B-B14F-4D97-AF65-F5344CB8AC3E}">
        <p14:creationId xmlns:p14="http://schemas.microsoft.com/office/powerpoint/2010/main" val="206430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6</a:t>
            </a:fld>
            <a:endParaRPr lang="en-US"/>
          </a:p>
        </p:txBody>
      </p:sp>
    </p:spTree>
    <p:extLst>
      <p:ext uri="{BB962C8B-B14F-4D97-AF65-F5344CB8AC3E}">
        <p14:creationId xmlns:p14="http://schemas.microsoft.com/office/powerpoint/2010/main" val="2524879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8</a:t>
            </a:fld>
            <a:endParaRPr lang="en-US"/>
          </a:p>
        </p:txBody>
      </p:sp>
    </p:spTree>
    <p:extLst>
      <p:ext uri="{BB962C8B-B14F-4D97-AF65-F5344CB8AC3E}">
        <p14:creationId xmlns:p14="http://schemas.microsoft.com/office/powerpoint/2010/main" val="2735546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spcBef>
                <a:spcPct val="5000"/>
              </a:spcBef>
              <a:buFont typeface="Arial" panose="020B0604020202020204" pitchFamily="34" charset="0"/>
              <a:buChar char="•"/>
            </a:pPr>
            <a:r>
              <a:rPr lang="en-GB" sz="1400" b="1" dirty="0" smtClean="0">
                <a:solidFill>
                  <a:srgbClr val="000000"/>
                </a:solidFill>
                <a:latin typeface="Verdana"/>
              </a:rPr>
              <a:t>Translation</a:t>
            </a:r>
            <a:r>
              <a:rPr lang="en-GB" sz="1400" b="1" baseline="0" dirty="0" smtClean="0">
                <a:solidFill>
                  <a:srgbClr val="000000"/>
                </a:solidFill>
                <a:latin typeface="Verdana"/>
              </a:rPr>
              <a:t> department</a:t>
            </a:r>
            <a:r>
              <a:rPr lang="en-GB" sz="1400" dirty="0" smtClean="0">
                <a:solidFill>
                  <a:srgbClr val="000000"/>
                </a:solidFill>
                <a:latin typeface="Verdana"/>
              </a:rPr>
              <a:t>:</a:t>
            </a:r>
          </a:p>
          <a:p>
            <a:pPr marL="538163" lvl="1" indent="-257175">
              <a:spcBef>
                <a:spcPct val="5000"/>
              </a:spcBef>
              <a:buFont typeface="Arial" panose="020B0604020202020204" pitchFamily="34" charset="0"/>
              <a:buChar char="•"/>
            </a:pPr>
            <a:r>
              <a:rPr lang="en-GB" sz="1400" dirty="0" smtClean="0">
                <a:solidFill>
                  <a:srgbClr val="000000"/>
                </a:solidFill>
                <a:latin typeface="Verdana"/>
              </a:rPr>
              <a:t>Priority and USP: military-specific</a:t>
            </a:r>
          </a:p>
          <a:p>
            <a:endParaRPr lang="nl-NL" dirty="0"/>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9</a:t>
            </a:fld>
            <a:endParaRPr lang="en-US"/>
          </a:p>
        </p:txBody>
      </p:sp>
    </p:spTree>
    <p:extLst>
      <p:ext uri="{BB962C8B-B14F-4D97-AF65-F5344CB8AC3E}">
        <p14:creationId xmlns:p14="http://schemas.microsoft.com/office/powerpoint/2010/main" val="195554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10</a:t>
            </a:fld>
            <a:endParaRPr lang="en-US"/>
          </a:p>
        </p:txBody>
      </p:sp>
    </p:spTree>
    <p:extLst>
      <p:ext uri="{BB962C8B-B14F-4D97-AF65-F5344CB8AC3E}">
        <p14:creationId xmlns:p14="http://schemas.microsoft.com/office/powerpoint/2010/main" val="76609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Footer Placeholder 3"/>
          <p:cNvSpPr>
            <a:spLocks noGrp="1"/>
          </p:cNvSpPr>
          <p:nvPr>
            <p:ph type="ftr" sz="quarter" idx="10"/>
          </p:nvPr>
        </p:nvSpPr>
        <p:spPr/>
        <p:txBody>
          <a:bodyPr/>
          <a:lstStyle/>
          <a:p>
            <a:pPr>
              <a:defRPr/>
            </a:pPr>
            <a:r>
              <a:rPr lang="en-US" smtClean="0"/>
              <a:t>Eventuele voettekst</a:t>
            </a:r>
            <a:endParaRPr lang="en-US"/>
          </a:p>
        </p:txBody>
      </p:sp>
      <p:sp>
        <p:nvSpPr>
          <p:cNvPr id="5" name="Slide Number Placeholder 4"/>
          <p:cNvSpPr>
            <a:spLocks noGrp="1"/>
          </p:cNvSpPr>
          <p:nvPr>
            <p:ph type="sldNum" sz="quarter" idx="11"/>
          </p:nvPr>
        </p:nvSpPr>
        <p:spPr/>
        <p:txBody>
          <a:bodyPr/>
          <a:lstStyle/>
          <a:p>
            <a:pPr>
              <a:defRPr/>
            </a:pPr>
            <a:fld id="{9FC98DC9-4F28-4B39-8B6E-408133FC7853}" type="slidenum">
              <a:rPr lang="en-US" smtClean="0"/>
              <a:pPr>
                <a:defRPr/>
              </a:pPr>
              <a:t>11</a:t>
            </a:fld>
            <a:endParaRPr lang="en-US"/>
          </a:p>
        </p:txBody>
      </p:sp>
    </p:spTree>
    <p:extLst>
      <p:ext uri="{BB962C8B-B14F-4D97-AF65-F5344CB8AC3E}">
        <p14:creationId xmlns:p14="http://schemas.microsoft.com/office/powerpoint/2010/main" val="2473384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4" name="Rectangle 189" descr="Bar_Right"/>
          <p:cNvSpPr>
            <a:spLocks noChangeArrowheads="1"/>
          </p:cNvSpPr>
          <p:nvPr/>
        </p:nvSpPr>
        <p:spPr bwMode="auto">
          <a:xfrm>
            <a:off x="4572000" y="0"/>
            <a:ext cx="4572000" cy="6858000"/>
          </a:xfrm>
          <a:prstGeom prst="rect">
            <a:avLst/>
          </a:prstGeom>
          <a:solidFill>
            <a:srgbClr val="E17000"/>
          </a:solidFill>
          <a:ln>
            <a:noFill/>
          </a:ln>
          <a:effectLst/>
          <a:extLst/>
        </p:spPr>
        <p:txBody>
          <a:bodyPr wrap="none" lIns="0" tIns="0" rIns="0" bIns="0" anchor="ctr"/>
          <a:lstStyle/>
          <a:p>
            <a:pPr algn="ctr" eaLnBrk="0" hangingPunct="0">
              <a:spcBef>
                <a:spcPct val="50000"/>
              </a:spcBef>
              <a:defRPr/>
            </a:pPr>
            <a:endParaRPr lang="nl-NL" sz="2600">
              <a:solidFill>
                <a:schemeClr val="bg1"/>
              </a:solidFill>
            </a:endParaRPr>
          </a:p>
        </p:txBody>
      </p:sp>
      <p:sp>
        <p:nvSpPr>
          <p:cNvPr id="5" name="Rectangle 157"/>
          <p:cNvSpPr>
            <a:spLocks noChangeArrowheads="1"/>
          </p:cNvSpPr>
          <p:nvPr/>
        </p:nvSpPr>
        <p:spPr bwMode="auto">
          <a:xfrm>
            <a:off x="4933950" y="2474913"/>
            <a:ext cx="3598863" cy="942975"/>
          </a:xfrm>
          <a:prstGeom prst="rect">
            <a:avLst/>
          </a:prstGeom>
          <a:noFill/>
          <a:ln>
            <a:noFill/>
          </a:ln>
          <a:effectLst/>
          <a:extLst/>
        </p:spPr>
        <p:txBody>
          <a:bodyPr anchor="ctr"/>
          <a:lstStyle/>
          <a:p>
            <a:pPr eaLnBrk="0" hangingPunct="0">
              <a:defRPr/>
            </a:pPr>
            <a:endParaRPr lang="nl-NL" sz="2600">
              <a:solidFill>
                <a:schemeClr val="bg1"/>
              </a:solidFill>
            </a:endParaRPr>
          </a:p>
        </p:txBody>
      </p:sp>
      <p:pic>
        <p:nvPicPr>
          <p:cNvPr id="9" name="LogoLandmacht" descr="Placeholder_Department"/>
          <p:cNvPicPr>
            <a:picLocks noChangeAspect="1" noChangeArrowheads="1"/>
          </p:cNvPicPr>
          <p:nvPr/>
        </p:nvPicPr>
        <p:blipFill>
          <a:blip r:embed="rId2" cstate="print"/>
          <a:srcRect/>
          <a:stretch>
            <a:fillRect/>
          </a:stretch>
        </p:blipFill>
        <p:spPr bwMode="auto">
          <a:xfrm>
            <a:off x="0" y="0"/>
            <a:ext cx="9144000" cy="2001838"/>
          </a:xfrm>
          <a:prstGeom prst="rect">
            <a:avLst/>
          </a:prstGeom>
          <a:noFill/>
          <a:ln w="9525">
            <a:noFill/>
            <a:miter lim="800000"/>
            <a:headEnd/>
            <a:tailEnd/>
          </a:ln>
        </p:spPr>
      </p:pic>
      <p:sp>
        <p:nvSpPr>
          <p:cNvPr id="10" name="RveBenaming"/>
          <p:cNvSpPr txBox="1">
            <a:spLocks noChangeArrowheads="1"/>
          </p:cNvSpPr>
          <p:nvPr userDrawn="1"/>
        </p:nvSpPr>
        <p:spPr bwMode="auto">
          <a:xfrm>
            <a:off x="4932363" y="5386388"/>
            <a:ext cx="3887787" cy="287337"/>
          </a:xfrm>
          <a:prstGeom prst="rect">
            <a:avLst/>
          </a:prstGeom>
          <a:noFill/>
          <a:ln>
            <a:noFill/>
          </a:ln>
          <a:effectLst/>
          <a:extLst/>
        </p:spPr>
        <p:txBody>
          <a:bodyPr lIns="90000" tIns="0" rIns="0" bIns="0" anchor="b"/>
          <a:lstStyle/>
          <a:p>
            <a:pPr eaLnBrk="0" hangingPunct="0">
              <a:spcBef>
                <a:spcPct val="50000"/>
              </a:spcBef>
              <a:defRPr/>
            </a:pPr>
            <a:r>
              <a:rPr lang="nl-NL" sz="1100" dirty="0">
                <a:solidFill>
                  <a:schemeClr val="bg1"/>
                </a:solidFill>
              </a:rPr>
              <a:t>DOSCO</a:t>
            </a:r>
          </a:p>
        </p:txBody>
      </p:sp>
      <p:sp>
        <p:nvSpPr>
          <p:cNvPr id="11" name="Afdeling"/>
          <p:cNvSpPr txBox="1">
            <a:spLocks noChangeArrowheads="1"/>
          </p:cNvSpPr>
          <p:nvPr userDrawn="1"/>
        </p:nvSpPr>
        <p:spPr bwMode="auto">
          <a:xfrm>
            <a:off x="4932363" y="5746750"/>
            <a:ext cx="3886200" cy="201613"/>
          </a:xfrm>
          <a:prstGeom prst="rect">
            <a:avLst/>
          </a:prstGeom>
          <a:noFill/>
          <a:ln>
            <a:noFill/>
          </a:ln>
          <a:effectLst/>
          <a:extLst/>
        </p:spPr>
        <p:txBody>
          <a:bodyPr lIns="90000" tIns="0" rIns="0" bIns="0"/>
          <a:lstStyle/>
          <a:p>
            <a:pPr eaLnBrk="0" hangingPunct="0">
              <a:spcBef>
                <a:spcPct val="50000"/>
              </a:spcBef>
              <a:defRPr/>
            </a:pPr>
            <a:endParaRPr/>
          </a:p>
        </p:txBody>
      </p:sp>
      <p:sp>
        <p:nvSpPr>
          <p:cNvPr id="12" name="Auteur"/>
          <p:cNvSpPr txBox="1">
            <a:spLocks noChangeArrowheads="1"/>
          </p:cNvSpPr>
          <p:nvPr userDrawn="1"/>
        </p:nvSpPr>
        <p:spPr bwMode="auto">
          <a:xfrm>
            <a:off x="4932363" y="5949950"/>
            <a:ext cx="3886200" cy="201613"/>
          </a:xfrm>
          <a:prstGeom prst="rect">
            <a:avLst/>
          </a:prstGeom>
          <a:noFill/>
          <a:ln>
            <a:noFill/>
          </a:ln>
          <a:effectLst/>
          <a:extLst/>
        </p:spPr>
        <p:txBody>
          <a:bodyPr lIns="90000" tIns="0" rIns="0" bIns="0"/>
          <a:lstStyle/>
          <a:p>
            <a:pPr eaLnBrk="0" hangingPunct="0">
              <a:spcBef>
                <a:spcPct val="50000"/>
              </a:spcBef>
              <a:defRPr/>
            </a:pPr>
            <a:endParaRPr/>
          </a:p>
        </p:txBody>
      </p:sp>
      <p:sp>
        <p:nvSpPr>
          <p:cNvPr id="13" name="Functie"/>
          <p:cNvSpPr txBox="1">
            <a:spLocks noChangeArrowheads="1"/>
          </p:cNvSpPr>
          <p:nvPr userDrawn="1"/>
        </p:nvSpPr>
        <p:spPr bwMode="auto">
          <a:xfrm>
            <a:off x="4932363" y="6164263"/>
            <a:ext cx="3886200" cy="142875"/>
          </a:xfrm>
          <a:prstGeom prst="rect">
            <a:avLst/>
          </a:prstGeom>
          <a:noFill/>
          <a:ln>
            <a:noFill/>
          </a:ln>
          <a:effectLst/>
          <a:extLst/>
        </p:spPr>
        <p:txBody>
          <a:bodyPr lIns="90000" tIns="0" rIns="0" bIns="0"/>
          <a:lstStyle/>
          <a:p>
            <a:pPr eaLnBrk="0" hangingPunct="0">
              <a:spcBef>
                <a:spcPct val="50000"/>
              </a:spcBef>
              <a:defRPr/>
            </a:pPr>
            <a:endParaRPr/>
          </a:p>
        </p:txBody>
      </p:sp>
      <p:sp>
        <p:nvSpPr>
          <p:cNvPr id="7364" name="Rectangle 196"/>
          <p:cNvSpPr>
            <a:spLocks noGrp="1" noChangeArrowheads="1"/>
          </p:cNvSpPr>
          <p:nvPr>
            <p:ph type="ctrTitle"/>
          </p:nvPr>
        </p:nvSpPr>
        <p:spPr>
          <a:xfrm>
            <a:off x="4933950" y="1700213"/>
            <a:ext cx="3598863" cy="889000"/>
          </a:xfrm>
        </p:spPr>
        <p:txBody>
          <a:bodyPr lIns="90000" tIns="45720" rIns="90000" bIns="45720" anchor="b"/>
          <a:lstStyle>
            <a:lvl1pPr>
              <a:defRPr>
                <a:solidFill>
                  <a:schemeClr val="bg1"/>
                </a:solidFill>
              </a:defRPr>
            </a:lvl1pPr>
          </a:lstStyle>
          <a:p>
            <a:pPr lvl="0"/>
            <a:r>
              <a:rPr lang="en-US" noProof="0" smtClean="0"/>
              <a:t>Click to edit Master title style</a:t>
            </a:r>
            <a:endParaRPr lang="nl-NL" noProof="0" dirty="0" smtClean="0"/>
          </a:p>
        </p:txBody>
      </p:sp>
      <p:sp>
        <p:nvSpPr>
          <p:cNvPr id="7374" name="Rectangle 206"/>
          <p:cNvSpPr>
            <a:spLocks noGrp="1" noChangeArrowheads="1"/>
          </p:cNvSpPr>
          <p:nvPr>
            <p:ph type="subTitle" idx="1"/>
          </p:nvPr>
        </p:nvSpPr>
        <p:spPr>
          <a:xfrm>
            <a:off x="4933950" y="2781300"/>
            <a:ext cx="3598863" cy="2447925"/>
          </a:xfrm>
        </p:spPr>
        <p:txBody>
          <a:bodyPr lIns="91440" tIns="45720" rIns="91440" bIns="45720"/>
          <a:lstStyle>
            <a:lvl1pPr>
              <a:defRPr sz="2400">
                <a:solidFill>
                  <a:schemeClr val="bg1"/>
                </a:solidFill>
              </a:defRPr>
            </a:lvl1pPr>
          </a:lstStyle>
          <a:p>
            <a:pPr lvl="0"/>
            <a:r>
              <a:rPr lang="en-US" noProof="0" smtClean="0"/>
              <a:t>Click to edit Master subtitle style</a:t>
            </a:r>
            <a:endParaRPr lang="nl-NL" noProof="0" smtClean="0"/>
          </a:p>
        </p:txBody>
      </p:sp>
      <p:sp>
        <p:nvSpPr>
          <p:cNvPr id="14" name="Date Placeholder 1" descr="Date"/>
          <p:cNvSpPr>
            <a:spLocks noGrp="1"/>
          </p:cNvSpPr>
          <p:nvPr>
            <p:ph type="dt" sz="half" idx="10"/>
          </p:nvPr>
        </p:nvSpPr>
        <p:spPr>
          <a:xfrm>
            <a:off x="4935538" y="6469063"/>
            <a:ext cx="1663700" cy="365125"/>
          </a:xfrm>
        </p:spPr>
        <p:txBody>
          <a:bodyPr/>
          <a:lstStyle>
            <a:lvl1pPr algn="l">
              <a:defRPr sz="1100">
                <a:solidFill>
                  <a:schemeClr val="bg1"/>
                </a:solidFill>
              </a:defRPr>
            </a:lvl1pPr>
          </a:lstStyle>
          <a:p>
            <a:pPr>
              <a:defRPr/>
            </a:pPr>
            <a:fld id="{F41054F8-FBD4-42F6-BF6A-A58BB8CBC45E}" type="datetime4">
              <a:rPr lang="nl-NL"/>
              <a:pPr>
                <a:defRPr/>
              </a:pPr>
              <a:t>6 mei 2024</a:t>
            </a:fld>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1" descr="Date"/>
          <p:cNvSpPr>
            <a:spLocks noGrp="1"/>
          </p:cNvSpPr>
          <p:nvPr>
            <p:ph type="dt" sz="half" idx="10"/>
          </p:nvPr>
        </p:nvSpPr>
        <p:spPr/>
        <p:txBody>
          <a:bodyPr/>
          <a:lstStyle>
            <a:lvl1pPr>
              <a:defRPr/>
            </a:lvl1pPr>
          </a:lstStyle>
          <a:p>
            <a:pPr>
              <a:defRPr/>
            </a:pPr>
            <a:fld id="{B7C32C91-E9E3-4224-BBB3-D6578776AF3E}" type="datetime4">
              <a:rPr lang="nl-NL"/>
              <a:pPr>
                <a:defRPr/>
              </a:pPr>
              <a:t>6 mei 2024</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1265238"/>
            <a:ext cx="1943100" cy="4754562"/>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609600" y="1265238"/>
            <a:ext cx="5678488" cy="4754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1" descr="Date"/>
          <p:cNvSpPr>
            <a:spLocks noGrp="1"/>
          </p:cNvSpPr>
          <p:nvPr>
            <p:ph type="dt" sz="half" idx="10"/>
          </p:nvPr>
        </p:nvSpPr>
        <p:spPr/>
        <p:txBody>
          <a:bodyPr/>
          <a:lstStyle>
            <a:lvl1pPr>
              <a:defRPr/>
            </a:lvl1pPr>
          </a:lstStyle>
          <a:p>
            <a:pPr>
              <a:defRPr/>
            </a:pPr>
            <a:fld id="{D624F8E1-A2E8-4961-B4A2-F014D9CC6A95}" type="datetime4">
              <a:rPr lang="nl-NL"/>
              <a:pPr>
                <a:defRPr/>
              </a:pPr>
              <a:t>6 mei 2024</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Date Placeholder 1" descr="Date"/>
          <p:cNvSpPr>
            <a:spLocks noGrp="1"/>
          </p:cNvSpPr>
          <p:nvPr>
            <p:ph type="dt" sz="half" idx="10"/>
          </p:nvPr>
        </p:nvSpPr>
        <p:spPr/>
        <p:txBody>
          <a:bodyPr/>
          <a:lstStyle>
            <a:lvl1pPr>
              <a:defRPr/>
            </a:lvl1pPr>
          </a:lstStyle>
          <a:p>
            <a:pPr>
              <a:defRPr/>
            </a:pPr>
            <a:fld id="{DEC83F28-1ECE-45F8-8503-8DCAA38E635A}" type="datetime4">
              <a:rPr lang="nl-NL"/>
              <a:pPr>
                <a:defRPr/>
              </a:pPr>
              <a:t>6 mei 2024</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609600" y="1773238"/>
            <a:ext cx="3810000" cy="424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572000" y="1773238"/>
            <a:ext cx="3810000" cy="424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1" descr="Date"/>
          <p:cNvSpPr>
            <a:spLocks noGrp="1"/>
          </p:cNvSpPr>
          <p:nvPr>
            <p:ph type="dt" sz="half" idx="10"/>
          </p:nvPr>
        </p:nvSpPr>
        <p:spPr/>
        <p:txBody>
          <a:bodyPr/>
          <a:lstStyle>
            <a:lvl1pPr>
              <a:defRPr/>
            </a:lvl1pPr>
          </a:lstStyle>
          <a:p>
            <a:pPr>
              <a:defRPr/>
            </a:pPr>
            <a:fld id="{1E38B173-C839-46E2-B359-2519204723B8}" type="datetime4">
              <a:rPr lang="nl-NL"/>
              <a:pPr>
                <a:defRPr/>
              </a:pPr>
              <a:t>6 mei 2024</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360040"/>
          </a:xfrm>
        </p:spPr>
        <p:txBody>
          <a:bodyPr/>
          <a:lstStyle>
            <a:lvl1pPr>
              <a:defRPr/>
            </a:lvl1pPr>
          </a:lstStyle>
          <a:p>
            <a:r>
              <a:rPr lang="en-US" smtClean="0"/>
              <a:t>Click to edit Master title style</a:t>
            </a:r>
            <a:endParaRPr lang="nl-NL"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1" descr="Date"/>
          <p:cNvSpPr>
            <a:spLocks noGrp="1"/>
          </p:cNvSpPr>
          <p:nvPr>
            <p:ph type="dt" sz="half" idx="10"/>
          </p:nvPr>
        </p:nvSpPr>
        <p:spPr/>
        <p:txBody>
          <a:bodyPr/>
          <a:lstStyle>
            <a:lvl1pPr>
              <a:defRPr/>
            </a:lvl1pPr>
          </a:lstStyle>
          <a:p>
            <a:pPr>
              <a:defRPr/>
            </a:pPr>
            <a:fld id="{E3918DED-70D2-484B-A04D-3C9401595804}" type="datetime4">
              <a:rPr lang="nl-NL"/>
              <a:pPr>
                <a:defRPr/>
              </a:pPr>
              <a:t>6 mei 2024</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1" descr="Date"/>
          <p:cNvSpPr>
            <a:spLocks noGrp="1"/>
          </p:cNvSpPr>
          <p:nvPr>
            <p:ph type="dt" sz="half" idx="10"/>
          </p:nvPr>
        </p:nvSpPr>
        <p:spPr/>
        <p:txBody>
          <a:bodyPr/>
          <a:lstStyle>
            <a:lvl1pPr>
              <a:defRPr/>
            </a:lvl1pPr>
          </a:lstStyle>
          <a:p>
            <a:pPr>
              <a:defRPr/>
            </a:pPr>
            <a:fld id="{7122B0CE-C6C7-436D-8CEF-0A1751D12FDE}" type="datetime4">
              <a:rPr lang="nl-NL"/>
              <a:pPr>
                <a:defRPr/>
              </a:pPr>
              <a:t>6 mei 2024</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descr="Date"/>
          <p:cNvSpPr>
            <a:spLocks noGrp="1"/>
          </p:cNvSpPr>
          <p:nvPr>
            <p:ph type="dt" sz="half" idx="10"/>
          </p:nvPr>
        </p:nvSpPr>
        <p:spPr/>
        <p:txBody>
          <a:bodyPr/>
          <a:lstStyle>
            <a:lvl1pPr>
              <a:defRPr/>
            </a:lvl1pPr>
          </a:lstStyle>
          <a:p>
            <a:pPr>
              <a:defRPr/>
            </a:pPr>
            <a:fld id="{56B3116A-2F65-4FA2-9EC4-D06607E58C0B}" type="datetime4">
              <a:rPr lang="nl-NL"/>
              <a:pPr>
                <a:defRPr/>
              </a:pPr>
              <a:t>6 mei 2024</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3008313" cy="310356"/>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1124744"/>
            <a:ext cx="5111750"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1" descr="Date"/>
          <p:cNvSpPr>
            <a:spLocks noGrp="1"/>
          </p:cNvSpPr>
          <p:nvPr>
            <p:ph type="dt" sz="half" idx="10"/>
          </p:nvPr>
        </p:nvSpPr>
        <p:spPr/>
        <p:txBody>
          <a:bodyPr/>
          <a:lstStyle>
            <a:lvl1pPr>
              <a:defRPr/>
            </a:lvl1pPr>
          </a:lstStyle>
          <a:p>
            <a:pPr>
              <a:defRPr/>
            </a:pPr>
            <a:fld id="{BCDEA74E-A4C5-4BBE-80EC-AA99846FCB01}" type="datetime4">
              <a:rPr lang="nl-NL"/>
              <a:pPr>
                <a:defRPr/>
              </a:pPr>
              <a:t>6 mei 2024</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1" descr="Date"/>
          <p:cNvSpPr>
            <a:spLocks noGrp="1"/>
          </p:cNvSpPr>
          <p:nvPr>
            <p:ph type="dt" sz="half" idx="10"/>
          </p:nvPr>
        </p:nvSpPr>
        <p:spPr/>
        <p:txBody>
          <a:bodyPr/>
          <a:lstStyle>
            <a:lvl1pPr>
              <a:defRPr/>
            </a:lvl1pPr>
          </a:lstStyle>
          <a:p>
            <a:pPr>
              <a:defRPr/>
            </a:pPr>
            <a:fld id="{FB89CDA0-5ECA-4F61-944A-2C4EEC3C44F5}" type="datetime4">
              <a:rPr lang="nl-NL"/>
              <a:pPr>
                <a:defRPr/>
              </a:pPr>
              <a:t>6 mei 2024</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7" name="shpKleurvlakOnder" descr="Bar_Bottom"/>
          <p:cNvSpPr>
            <a:spLocks noChangeArrowheads="1"/>
          </p:cNvSpPr>
          <p:nvPr/>
        </p:nvSpPr>
        <p:spPr bwMode="auto">
          <a:xfrm>
            <a:off x="0" y="6318250"/>
            <a:ext cx="9144000" cy="539750"/>
          </a:xfrm>
          <a:prstGeom prst="rect">
            <a:avLst/>
          </a:prstGeom>
          <a:solidFill>
            <a:srgbClr val="E17000"/>
          </a:solidFill>
          <a:ln>
            <a:noFill/>
          </a:ln>
          <a:extLst/>
        </p:spPr>
        <p:txBody>
          <a:bodyPr anchor="ctr"/>
          <a:lstStyle/>
          <a:p>
            <a:pPr algn="ctr">
              <a:defRPr/>
            </a:pPr>
            <a:endParaRPr lang="nl-NL" sz="1800">
              <a:solidFill>
                <a:srgbClr val="FFFFFF"/>
              </a:solidFill>
              <a:cs typeface="Arial" charset="0"/>
            </a:endParaRPr>
          </a:p>
        </p:txBody>
      </p:sp>
      <p:sp>
        <p:nvSpPr>
          <p:cNvPr id="1027" name="Rectangle 46"/>
          <p:cNvSpPr>
            <a:spLocks noGrp="1" noChangeAspect="1" noChangeArrowheads="1"/>
          </p:cNvSpPr>
          <p:nvPr>
            <p:ph type="body" idx="1"/>
          </p:nvPr>
        </p:nvSpPr>
        <p:spPr bwMode="auto">
          <a:xfrm>
            <a:off x="609600" y="1773238"/>
            <a:ext cx="7772400" cy="4246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Klik om het opmaakprofiel van de modeltekst te bewerken</a:t>
            </a:r>
          </a:p>
          <a:p>
            <a:pPr lvl="1"/>
            <a:r>
              <a:rPr lang="en-US" smtClean="0"/>
              <a:t> </a:t>
            </a:r>
          </a:p>
          <a:p>
            <a:pPr lvl="2"/>
            <a:r>
              <a:rPr lang="en-US" smtClean="0"/>
              <a:t> </a:t>
            </a:r>
          </a:p>
          <a:p>
            <a:pPr lvl="3"/>
            <a:r>
              <a:rPr lang="en-US" smtClean="0"/>
              <a:t> </a:t>
            </a:r>
          </a:p>
          <a:p>
            <a:pPr lvl="4"/>
            <a:r>
              <a:rPr lang="en-US" smtClean="0"/>
              <a:t> </a:t>
            </a:r>
          </a:p>
        </p:txBody>
      </p:sp>
      <p:sp>
        <p:nvSpPr>
          <p:cNvPr id="1095" name="shpTekst" descr="Bar_Top"/>
          <p:cNvSpPr>
            <a:spLocks noChangeArrowheads="1"/>
          </p:cNvSpPr>
          <p:nvPr/>
        </p:nvSpPr>
        <p:spPr bwMode="auto">
          <a:xfrm>
            <a:off x="0" y="0"/>
            <a:ext cx="9144000" cy="1071563"/>
          </a:xfrm>
          <a:prstGeom prst="rect">
            <a:avLst/>
          </a:prstGeom>
          <a:solidFill>
            <a:srgbClr val="E17000"/>
          </a:solidFill>
          <a:ln>
            <a:noFill/>
          </a:ln>
          <a:extLst/>
        </p:spPr>
        <p:txBody>
          <a:bodyPr anchor="ctr"/>
          <a:lstStyle/>
          <a:p>
            <a:pPr algn="ctr">
              <a:defRPr/>
            </a:pPr>
            <a:endParaRPr lang="nl-NL" sz="1800" dirty="0">
              <a:solidFill>
                <a:srgbClr val="FFFFFF"/>
              </a:solidFill>
              <a:cs typeface="Arial" charset="0"/>
            </a:endParaRPr>
          </a:p>
        </p:txBody>
      </p:sp>
      <p:sp>
        <p:nvSpPr>
          <p:cNvPr id="1029" name="Rectangle 45"/>
          <p:cNvSpPr>
            <a:spLocks noGrp="1" noChangeArrowheads="1"/>
          </p:cNvSpPr>
          <p:nvPr>
            <p:ph type="title"/>
          </p:nvPr>
        </p:nvSpPr>
        <p:spPr bwMode="auto">
          <a:xfrm>
            <a:off x="611188" y="1265238"/>
            <a:ext cx="7772400" cy="3968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nl-NL" smtClean="0"/>
          </a:p>
        </p:txBody>
      </p:sp>
      <p:sp>
        <p:nvSpPr>
          <p:cNvPr id="1099" name="shpKleurvlakBoven"/>
          <p:cNvSpPr>
            <a:spLocks noChangeArrowheads="1"/>
          </p:cNvSpPr>
          <p:nvPr/>
        </p:nvSpPr>
        <p:spPr bwMode="auto">
          <a:xfrm>
            <a:off x="4500563" y="6308725"/>
            <a:ext cx="4164012" cy="287338"/>
          </a:xfrm>
          <a:prstGeom prst="rect">
            <a:avLst/>
          </a:prstGeom>
          <a:noFill/>
          <a:ln>
            <a:noFill/>
          </a:ln>
          <a:extLst/>
        </p:spPr>
        <p:txBody>
          <a:bodyPr/>
          <a:lstStyle/>
          <a:p>
            <a:pPr eaLnBrk="0" hangingPunct="0">
              <a:defRPr/>
            </a:pPr>
            <a:r>
              <a:rPr lang="nl-NL" sz="1100" dirty="0">
                <a:solidFill>
                  <a:schemeClr val="bg1"/>
                </a:solidFill>
                <a:cs typeface="Arial" charset="0"/>
              </a:rPr>
              <a:t>DOSCO</a:t>
            </a:r>
          </a:p>
        </p:txBody>
      </p:sp>
      <p:sp>
        <p:nvSpPr>
          <p:cNvPr id="1100" name="shpBeeldmerk"/>
          <p:cNvSpPr>
            <a:spLocks noChangeArrowheads="1"/>
          </p:cNvSpPr>
          <p:nvPr/>
        </p:nvSpPr>
        <p:spPr bwMode="auto">
          <a:xfrm>
            <a:off x="387350" y="6362700"/>
            <a:ext cx="712788" cy="363538"/>
          </a:xfrm>
          <a:prstGeom prst="rect">
            <a:avLst/>
          </a:prstGeom>
          <a:noFill/>
          <a:ln>
            <a:noFill/>
          </a:ln>
          <a:extLst/>
        </p:spPr>
        <p:txBody>
          <a:bodyPr/>
          <a:lstStyle/>
          <a:p>
            <a:pPr eaLnBrk="0" hangingPunct="0">
              <a:defRPr/>
            </a:pPr>
            <a:fld id="{07382E3B-8403-45AB-A22D-980A32E9F913}" type="slidenum">
              <a:rPr lang="nl-NL" sz="1000">
                <a:solidFill>
                  <a:schemeClr val="bg1"/>
                </a:solidFill>
                <a:cs typeface="Arial" charset="0"/>
              </a:rPr>
              <a:pPr eaLnBrk="0" hangingPunct="0">
                <a:defRPr/>
              </a:pPr>
              <a:t>‹nr.›</a:t>
            </a:fld>
            <a:endParaRPr lang="nl-NL" sz="1000">
              <a:solidFill>
                <a:schemeClr val="bg1"/>
              </a:solidFill>
              <a:cs typeface="Arial" charset="0"/>
            </a:endParaRPr>
          </a:p>
        </p:txBody>
      </p:sp>
      <p:sp>
        <p:nvSpPr>
          <p:cNvPr id="1109" name="TitelSlide2"/>
          <p:cNvSpPr txBox="1">
            <a:spLocks noChangeArrowheads="1"/>
          </p:cNvSpPr>
          <p:nvPr/>
        </p:nvSpPr>
        <p:spPr bwMode="auto">
          <a:xfrm>
            <a:off x="4500563" y="6524625"/>
            <a:ext cx="2735262" cy="217488"/>
          </a:xfrm>
          <a:prstGeom prst="rect">
            <a:avLst/>
          </a:prstGeom>
          <a:noFill/>
          <a:ln>
            <a:noFill/>
          </a:ln>
          <a:effectLst/>
          <a:extLst/>
        </p:spPr>
        <p:txBody>
          <a:bodyPr lIns="90000" tIns="46800" rIns="90000" bIns="46800"/>
          <a:lstStyle/>
          <a:p>
            <a:pPr eaLnBrk="0" hangingPunct="0">
              <a:spcBef>
                <a:spcPct val="50000"/>
              </a:spcBef>
              <a:defRPr/>
            </a:pPr>
            <a:endParaRPr/>
          </a:p>
        </p:txBody>
      </p:sp>
      <p:pic>
        <p:nvPicPr>
          <p:cNvPr id="1036" name="LogoLandmacht" descr="Placeholder_Logo"/>
          <p:cNvPicPr>
            <a:picLocks noChangeArrowheads="1"/>
          </p:cNvPicPr>
          <p:nvPr/>
        </p:nvPicPr>
        <p:blipFill>
          <a:blip r:embed="rId13" cstate="print"/>
          <a:srcRect/>
          <a:stretch>
            <a:fillRect/>
          </a:stretch>
        </p:blipFill>
        <p:spPr bwMode="auto">
          <a:xfrm>
            <a:off x="4335463" y="0"/>
            <a:ext cx="439737" cy="849313"/>
          </a:xfrm>
          <a:prstGeom prst="rect">
            <a:avLst/>
          </a:prstGeom>
          <a:noFill/>
          <a:ln w="9525">
            <a:noFill/>
            <a:miter lim="800000"/>
            <a:headEnd/>
            <a:tailEnd/>
          </a:ln>
        </p:spPr>
      </p:pic>
      <p:sp>
        <p:nvSpPr>
          <p:cNvPr id="15" name="Date Placeholder 1" descr="Date"/>
          <p:cNvSpPr>
            <a:spLocks noGrp="1"/>
          </p:cNvSpPr>
          <p:nvPr>
            <p:ph type="dt" sz="half" idx="2"/>
          </p:nvPr>
        </p:nvSpPr>
        <p:spPr>
          <a:xfrm>
            <a:off x="7227888" y="6469063"/>
            <a:ext cx="1665287" cy="365125"/>
          </a:xfrm>
          <a:prstGeom prst="rect">
            <a:avLst/>
          </a:prstGeom>
        </p:spPr>
        <p:txBody>
          <a:bodyPr vert="horz" lIns="91440" tIns="45720" rIns="91440" bIns="45720" rtlCol="0" anchor="ctr"/>
          <a:lstStyle>
            <a:lvl1pPr algn="l" eaLnBrk="0" hangingPunct="0">
              <a:spcBef>
                <a:spcPct val="50000"/>
              </a:spcBef>
              <a:defRPr sz="1100">
                <a:solidFill>
                  <a:schemeClr val="bg1"/>
                </a:solidFill>
              </a:defRPr>
            </a:lvl1pPr>
          </a:lstStyle>
          <a:p>
            <a:pPr>
              <a:defRPr/>
            </a:pPr>
            <a:fld id="{96D8C42F-7154-4953-B071-224E4D212AE9}" type="datetime4">
              <a:rPr lang="nl-NL"/>
              <a:pPr>
                <a:defRPr/>
              </a:pPr>
              <a:t>6 mei 2024</a:t>
            </a:fld>
            <a:endParaRPr lang="nl-NL" dirty="0"/>
          </a:p>
        </p:txBody>
      </p:sp>
    </p:spTree>
  </p:cSld>
  <p:clrMap bg1="lt1" tx1="dk1" bg2="lt2" tx2="dk2" accent1="accent1" accent2="accent2" accent3="accent3" accent4="accent4" accent5="accent5" accent6="accent6" hlink="hlink" folHlink="folHlink"/>
  <p:sldLayoutIdLst>
    <p:sldLayoutId id="214748368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5" r:id="rId11"/>
  </p:sldLayoutIdLst>
  <p:timing>
    <p:tnLst>
      <p:par>
        <p:cTn id="1" dur="indefinite" restart="never" nodeType="tmRoot"/>
      </p:par>
    </p:tnLst>
  </p:timing>
  <p:hf sldNum="0" hdr="0" ftr="0"/>
  <p:txStyles>
    <p:titleStyle>
      <a:lvl1pPr algn="l" rtl="0" eaLnBrk="1" fontAlgn="base" hangingPunct="1">
        <a:spcBef>
          <a:spcPct val="0"/>
        </a:spcBef>
        <a:spcAft>
          <a:spcPct val="0"/>
        </a:spcAft>
        <a:defRPr sz="2600">
          <a:solidFill>
            <a:srgbClr val="2494C5"/>
          </a:solidFill>
          <a:latin typeface="+mj-lt"/>
          <a:ea typeface="+mj-ea"/>
          <a:cs typeface="+mj-cs"/>
        </a:defRPr>
      </a:lvl1pPr>
      <a:lvl2pPr algn="l" rtl="0" eaLnBrk="1" fontAlgn="base" hangingPunct="1">
        <a:spcBef>
          <a:spcPct val="0"/>
        </a:spcBef>
        <a:spcAft>
          <a:spcPct val="0"/>
        </a:spcAft>
        <a:defRPr sz="2600">
          <a:solidFill>
            <a:srgbClr val="2494C5"/>
          </a:solidFill>
          <a:latin typeface="Verdana" pitchFamily="34" charset="0"/>
        </a:defRPr>
      </a:lvl2pPr>
      <a:lvl3pPr algn="l" rtl="0" eaLnBrk="1" fontAlgn="base" hangingPunct="1">
        <a:spcBef>
          <a:spcPct val="0"/>
        </a:spcBef>
        <a:spcAft>
          <a:spcPct val="0"/>
        </a:spcAft>
        <a:defRPr sz="2600">
          <a:solidFill>
            <a:srgbClr val="2494C5"/>
          </a:solidFill>
          <a:latin typeface="Verdana" pitchFamily="34" charset="0"/>
        </a:defRPr>
      </a:lvl3pPr>
      <a:lvl4pPr algn="l" rtl="0" eaLnBrk="1" fontAlgn="base" hangingPunct="1">
        <a:spcBef>
          <a:spcPct val="0"/>
        </a:spcBef>
        <a:spcAft>
          <a:spcPct val="0"/>
        </a:spcAft>
        <a:defRPr sz="2600">
          <a:solidFill>
            <a:srgbClr val="2494C5"/>
          </a:solidFill>
          <a:latin typeface="Verdana" pitchFamily="34" charset="0"/>
        </a:defRPr>
      </a:lvl4pPr>
      <a:lvl5pPr algn="l" rtl="0" eaLnBrk="1" fontAlgn="base" hangingPunct="1">
        <a:spcBef>
          <a:spcPct val="0"/>
        </a:spcBef>
        <a:spcAft>
          <a:spcPct val="0"/>
        </a:spcAft>
        <a:defRPr sz="2600">
          <a:solidFill>
            <a:srgbClr val="2494C5"/>
          </a:solidFill>
          <a:latin typeface="Verdana" pitchFamily="34" charset="0"/>
        </a:defRPr>
      </a:lvl5pPr>
      <a:lvl6pPr marL="457200" algn="l" rtl="0" eaLnBrk="1" fontAlgn="base" hangingPunct="1">
        <a:spcBef>
          <a:spcPct val="0"/>
        </a:spcBef>
        <a:spcAft>
          <a:spcPct val="0"/>
        </a:spcAft>
        <a:defRPr sz="2600">
          <a:solidFill>
            <a:srgbClr val="E17000"/>
          </a:solidFill>
          <a:latin typeface="Verdana" pitchFamily="34" charset="0"/>
        </a:defRPr>
      </a:lvl6pPr>
      <a:lvl7pPr marL="914400" algn="l" rtl="0" eaLnBrk="1" fontAlgn="base" hangingPunct="1">
        <a:spcBef>
          <a:spcPct val="0"/>
        </a:spcBef>
        <a:spcAft>
          <a:spcPct val="0"/>
        </a:spcAft>
        <a:defRPr sz="2600">
          <a:solidFill>
            <a:srgbClr val="E17000"/>
          </a:solidFill>
          <a:latin typeface="Verdana" pitchFamily="34" charset="0"/>
        </a:defRPr>
      </a:lvl7pPr>
      <a:lvl8pPr marL="1371600" algn="l" rtl="0" eaLnBrk="1" fontAlgn="base" hangingPunct="1">
        <a:spcBef>
          <a:spcPct val="0"/>
        </a:spcBef>
        <a:spcAft>
          <a:spcPct val="0"/>
        </a:spcAft>
        <a:defRPr sz="2600">
          <a:solidFill>
            <a:srgbClr val="E17000"/>
          </a:solidFill>
          <a:latin typeface="Verdana" pitchFamily="34" charset="0"/>
        </a:defRPr>
      </a:lvl8pPr>
      <a:lvl9pPr marL="1828800" algn="l" rtl="0" eaLnBrk="1" fontAlgn="base" hangingPunct="1">
        <a:spcBef>
          <a:spcPct val="0"/>
        </a:spcBef>
        <a:spcAft>
          <a:spcPct val="0"/>
        </a:spcAft>
        <a:defRPr sz="2600">
          <a:solidFill>
            <a:srgbClr val="E17000"/>
          </a:solidFill>
          <a:latin typeface="Verdana" pitchFamily="34" charset="0"/>
        </a:defRPr>
      </a:lvl9pPr>
    </p:titleStyle>
    <p:bodyStyle>
      <a:lvl1pPr algn="l" rtl="0" eaLnBrk="1" fontAlgn="base" hangingPunct="1">
        <a:spcBef>
          <a:spcPct val="5000"/>
        </a:spcBef>
        <a:spcAft>
          <a:spcPct val="0"/>
        </a:spcAft>
        <a:defRPr sz="2200">
          <a:solidFill>
            <a:srgbClr val="000000"/>
          </a:solidFill>
          <a:latin typeface="+mn-lt"/>
          <a:ea typeface="+mn-ea"/>
          <a:cs typeface="+mn-cs"/>
        </a:defRPr>
      </a:lvl1pPr>
      <a:lvl2pPr marL="374650" indent="-184150" algn="l" rtl="0" eaLnBrk="1" fontAlgn="base" hangingPunct="1">
        <a:spcBef>
          <a:spcPct val="5000"/>
        </a:spcBef>
        <a:spcAft>
          <a:spcPct val="0"/>
        </a:spcAft>
        <a:buChar char="•"/>
        <a:defRPr sz="2200">
          <a:solidFill>
            <a:srgbClr val="000000"/>
          </a:solidFill>
          <a:latin typeface="+mn-lt"/>
        </a:defRPr>
      </a:lvl2pPr>
      <a:lvl3pPr marL="622300" algn="l" rtl="0" eaLnBrk="1" fontAlgn="base" hangingPunct="1">
        <a:spcBef>
          <a:spcPct val="5000"/>
        </a:spcBef>
        <a:spcAft>
          <a:spcPct val="0"/>
        </a:spcAft>
        <a:buFont typeface="Verdana" pitchFamily="34" charset="0"/>
        <a:buChar char="–"/>
        <a:defRPr sz="2200">
          <a:solidFill>
            <a:srgbClr val="000000"/>
          </a:solidFill>
          <a:latin typeface="+mn-lt"/>
        </a:defRPr>
      </a:lvl3pPr>
      <a:lvl4pPr marL="1166813" indent="-177800" algn="l" rtl="0" eaLnBrk="1" fontAlgn="base" hangingPunct="1">
        <a:spcBef>
          <a:spcPct val="5000"/>
        </a:spcBef>
        <a:spcAft>
          <a:spcPct val="0"/>
        </a:spcAft>
        <a:buFont typeface="Verdana" pitchFamily="34" charset="0"/>
        <a:buChar char="›"/>
        <a:defRPr sz="2200">
          <a:solidFill>
            <a:srgbClr val="000000"/>
          </a:solidFill>
          <a:latin typeface="+mn-lt"/>
        </a:defRPr>
      </a:lvl4pPr>
      <a:lvl5pPr marL="1346200" algn="l" rtl="0" eaLnBrk="1" fontAlgn="base" hangingPunct="1">
        <a:spcBef>
          <a:spcPct val="5000"/>
        </a:spcBef>
        <a:spcAft>
          <a:spcPct val="0"/>
        </a:spcAft>
        <a:buFont typeface="Verdana" pitchFamily="34" charset="0"/>
        <a:buChar char="»"/>
        <a:defRPr sz="2200">
          <a:solidFill>
            <a:srgbClr val="000000"/>
          </a:solidFill>
          <a:latin typeface="+mn-lt"/>
        </a:defRPr>
      </a:lvl5pPr>
      <a:lvl6pPr marL="1803400" algn="l" rtl="0" eaLnBrk="1" fontAlgn="base" hangingPunct="1">
        <a:spcBef>
          <a:spcPct val="5000"/>
        </a:spcBef>
        <a:spcAft>
          <a:spcPct val="0"/>
        </a:spcAft>
        <a:buFont typeface="Verdana" pitchFamily="34" charset="0"/>
        <a:buChar char="»"/>
        <a:defRPr sz="220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image" Target="../media/image9.png"/><Relationship Id="rId16"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22C4926D-726B-4BFE-BCAD-61A89A579889}" type="datetime4">
              <a:rPr lang="nl-NL" smtClean="0"/>
              <a:pPr/>
              <a:t>6 mei 2024</a:t>
            </a:fld>
            <a:endParaRPr lang="nl-NL" dirty="0" smtClean="0"/>
          </a:p>
        </p:txBody>
      </p:sp>
      <p:pic>
        <p:nvPicPr>
          <p:cNvPr id="5" name="Afbeelding 2"/>
          <p:cNvPicPr>
            <a:picLocks noChangeAspect="1"/>
          </p:cNvPicPr>
          <p:nvPr/>
        </p:nvPicPr>
        <p:blipFill>
          <a:blip r:embed="rId3"/>
          <a:stretch>
            <a:fillRect/>
          </a:stretch>
        </p:blipFill>
        <p:spPr>
          <a:xfrm>
            <a:off x="467544" y="2311500"/>
            <a:ext cx="3312368" cy="3262181"/>
          </a:xfrm>
          <a:prstGeom prst="rect">
            <a:avLst/>
          </a:prstGeom>
        </p:spPr>
      </p:pic>
      <p:pic>
        <p:nvPicPr>
          <p:cNvPr id="8" name="Afbeelding 6"/>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780928"/>
            <a:ext cx="3168352" cy="1800200"/>
          </a:xfrm>
          <a:prstGeom prst="rect">
            <a:avLst/>
          </a:prstGeom>
          <a:noFill/>
          <a:ln>
            <a:noFill/>
          </a:ln>
        </p:spPr>
      </p:pic>
      <p:sp>
        <p:nvSpPr>
          <p:cNvPr id="2" name="TextBox 1"/>
          <p:cNvSpPr txBox="1"/>
          <p:nvPr/>
        </p:nvSpPr>
        <p:spPr>
          <a:xfrm>
            <a:off x="4932454" y="5229200"/>
            <a:ext cx="3312368" cy="1107996"/>
          </a:xfrm>
          <a:prstGeom prst="rect">
            <a:avLst/>
          </a:prstGeom>
          <a:solidFill>
            <a:schemeClr val="tx2"/>
          </a:solidFill>
        </p:spPr>
        <p:txBody>
          <a:bodyPr wrap="square" rtlCol="0">
            <a:spAutoFit/>
          </a:bodyPr>
          <a:lstStyle/>
          <a:p>
            <a:pPr>
              <a:lnSpc>
                <a:spcPct val="150000"/>
              </a:lnSpc>
            </a:pPr>
            <a:r>
              <a:rPr lang="en-US" sz="1100" dirty="0" smtClean="0">
                <a:solidFill>
                  <a:schemeClr val="bg1"/>
                </a:solidFill>
                <a:latin typeface="+mj-lt"/>
                <a:cs typeface="Calibri" panose="020F0502020204030204" pitchFamily="34" charset="0"/>
              </a:rPr>
              <a:t>Netherlands Defence Academy</a:t>
            </a:r>
          </a:p>
          <a:p>
            <a:pPr>
              <a:lnSpc>
                <a:spcPct val="150000"/>
              </a:lnSpc>
            </a:pPr>
            <a:r>
              <a:rPr lang="en-US" sz="1100" dirty="0" smtClean="0">
                <a:solidFill>
                  <a:schemeClr val="bg1"/>
                </a:solidFill>
                <a:latin typeface="+mj-lt"/>
                <a:cs typeface="Calibri" panose="020F0502020204030204" pitchFamily="34" charset="0"/>
              </a:rPr>
              <a:t>Defence Language Centre</a:t>
            </a:r>
          </a:p>
          <a:p>
            <a:pPr>
              <a:lnSpc>
                <a:spcPct val="150000"/>
              </a:lnSpc>
            </a:pPr>
            <a:r>
              <a:rPr lang="en-US" sz="1100" dirty="0" smtClean="0">
                <a:solidFill>
                  <a:schemeClr val="bg1"/>
                </a:solidFill>
                <a:latin typeface="+mj-lt"/>
                <a:cs typeface="Calibri" panose="020F0502020204030204" pitchFamily="34" charset="0"/>
              </a:rPr>
              <a:t>Colonel Peter Teeuw</a:t>
            </a:r>
          </a:p>
          <a:p>
            <a:pPr>
              <a:lnSpc>
                <a:spcPct val="150000"/>
              </a:lnSpc>
            </a:pPr>
            <a:r>
              <a:rPr lang="en-US" sz="1100" dirty="0" smtClean="0">
                <a:solidFill>
                  <a:schemeClr val="bg1"/>
                </a:solidFill>
                <a:latin typeface="+mj-lt"/>
                <a:cs typeface="Calibri" panose="020F0502020204030204" pitchFamily="34" charset="0"/>
              </a:rPr>
              <a:t>Commander</a:t>
            </a:r>
            <a:endParaRPr lang="nl-NL" sz="1100" dirty="0">
              <a:solidFill>
                <a:schemeClr val="bg1"/>
              </a:solidFill>
              <a:latin typeface="+mj-lt"/>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pTitel"/>
          <p:cNvSpPr>
            <a:spLocks noGrp="1" noChangeArrowheads="1"/>
          </p:cNvSpPr>
          <p:nvPr>
            <p:ph type="title"/>
          </p:nvPr>
        </p:nvSpPr>
        <p:spPr>
          <a:xfrm>
            <a:off x="4935538" y="2420888"/>
            <a:ext cx="3884934" cy="2062103"/>
          </a:xfrm>
        </p:spPr>
        <p:txBody>
          <a:bodyPr/>
          <a:lstStyle/>
          <a:p>
            <a:r>
              <a:rPr lang="en-US" sz="3200" dirty="0" smtClean="0"/>
              <a:t>Military Interpreting Services department</a:t>
            </a:r>
            <a:endParaRPr lang="nl-NL" sz="3200" dirty="0" smtClean="0">
              <a:solidFill>
                <a:srgbClr val="2494C5"/>
              </a:solidFill>
            </a:endParaRPr>
          </a:p>
        </p:txBody>
      </p:sp>
      <p:sp>
        <p:nvSpPr>
          <p:cNvPr id="4100"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22C4926D-726B-4BFE-BCAD-61A89A579889}" type="datetime4">
              <a:rPr lang="nl-NL" smtClean="0"/>
              <a:pPr/>
              <a:t>6 mei 2024</a:t>
            </a:fld>
            <a:endParaRPr lang="nl-NL" smtClean="0"/>
          </a:p>
        </p:txBody>
      </p:sp>
      <p:pic>
        <p:nvPicPr>
          <p:cNvPr id="4"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39552" y="2443232"/>
            <a:ext cx="3463072" cy="2218484"/>
          </a:xfrm>
          <a:prstGeom prst="rect">
            <a:avLst/>
          </a:prstGeom>
          <a:noFill/>
          <a:ln w="9525">
            <a:noFill/>
            <a:miter lim="800000"/>
            <a:headEnd/>
            <a:tailEnd/>
          </a:ln>
        </p:spPr>
      </p:pic>
    </p:spTree>
    <p:extLst>
      <p:ext uri="{BB962C8B-B14F-4D97-AF65-F5344CB8AC3E}">
        <p14:creationId xmlns:p14="http://schemas.microsoft.com/office/powerpoint/2010/main" val="2500193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D624F8E1-A2E8-4961-B4A2-F014D9CC6A95}" type="datetime4">
              <a:rPr lang="nl-NL" smtClean="0"/>
              <a:pPr>
                <a:defRPr/>
              </a:pPr>
              <a:t>6 mei 2024</a:t>
            </a:fld>
            <a:endParaRPr lang="nl-NL" dirty="0"/>
          </a:p>
        </p:txBody>
      </p:sp>
      <p:sp>
        <p:nvSpPr>
          <p:cNvPr id="17" name="Content Placeholder 2"/>
          <p:cNvSpPr>
            <a:spLocks noGrp="1"/>
          </p:cNvSpPr>
          <p:nvPr>
            <p:ph idx="1"/>
          </p:nvPr>
        </p:nvSpPr>
        <p:spPr>
          <a:xfrm>
            <a:off x="107504" y="1290491"/>
            <a:ext cx="10363200" cy="4246562"/>
          </a:xfrm>
        </p:spPr>
        <p:txBody>
          <a:bodyPr/>
          <a:lstStyle/>
          <a:p>
            <a:pPr eaLnBrk="1" hangingPunct="1"/>
            <a:r>
              <a:rPr lang="en-US" sz="2000" dirty="0" smtClean="0"/>
              <a:t>Provide </a:t>
            </a:r>
            <a:r>
              <a:rPr lang="en-US" sz="2000" b="1" u="sng" dirty="0" smtClean="0"/>
              <a:t>military</a:t>
            </a:r>
            <a:r>
              <a:rPr lang="en-US" sz="2000" dirty="0" smtClean="0"/>
              <a:t> interpreters for the entire </a:t>
            </a:r>
            <a:r>
              <a:rPr lang="en-US" sz="2000" dirty="0" smtClean="0"/>
              <a:t>NLD </a:t>
            </a:r>
            <a:r>
              <a:rPr lang="en-US" sz="2000" dirty="0" smtClean="0"/>
              <a:t>Armed Forces</a:t>
            </a:r>
          </a:p>
          <a:p>
            <a:pPr eaLnBrk="1" hangingPunct="1"/>
            <a:endParaRPr lang="en-US" dirty="0"/>
          </a:p>
        </p:txBody>
      </p:sp>
      <p:pic>
        <p:nvPicPr>
          <p:cNvPr id="21"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7366" b="7748"/>
          <a:stretch/>
        </p:blipFill>
        <p:spPr>
          <a:xfrm>
            <a:off x="5928110" y="1975606"/>
            <a:ext cx="2965065" cy="1965671"/>
          </a:xfrm>
          <a:prstGeom prst="rect">
            <a:avLst/>
          </a:prstGeom>
        </p:spPr>
      </p:pic>
      <p:pic>
        <p:nvPicPr>
          <p:cNvPr id="23"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5604"/>
          <a:stretch/>
        </p:blipFill>
        <p:spPr>
          <a:xfrm>
            <a:off x="6605620" y="4174280"/>
            <a:ext cx="2280623" cy="1828778"/>
          </a:xfrm>
          <a:prstGeom prst="rect">
            <a:avLst/>
          </a:prstGeom>
        </p:spPr>
      </p:pic>
      <p:sp>
        <p:nvSpPr>
          <p:cNvPr id="13" name="Tijdelijke aanduiding voor inhoud 2"/>
          <p:cNvSpPr txBox="1">
            <a:spLocks/>
          </p:cNvSpPr>
          <p:nvPr/>
        </p:nvSpPr>
        <p:spPr bwMode="auto">
          <a:xfrm>
            <a:off x="230918" y="1846734"/>
            <a:ext cx="4790242" cy="4246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5000"/>
              </a:spcBef>
              <a:spcAft>
                <a:spcPct val="0"/>
              </a:spcAft>
              <a:defRPr sz="2200">
                <a:solidFill>
                  <a:srgbClr val="000000"/>
                </a:solidFill>
                <a:latin typeface="+mn-lt"/>
                <a:ea typeface="+mn-ea"/>
                <a:cs typeface="+mn-cs"/>
              </a:defRPr>
            </a:lvl1pPr>
            <a:lvl2pPr marL="374650" indent="-184150" algn="l" rtl="0" eaLnBrk="1" fontAlgn="base" hangingPunct="1">
              <a:spcBef>
                <a:spcPct val="5000"/>
              </a:spcBef>
              <a:spcAft>
                <a:spcPct val="0"/>
              </a:spcAft>
              <a:buChar char="•"/>
              <a:defRPr sz="2200">
                <a:solidFill>
                  <a:srgbClr val="000000"/>
                </a:solidFill>
                <a:latin typeface="+mn-lt"/>
              </a:defRPr>
            </a:lvl2pPr>
            <a:lvl3pPr marL="622300" algn="l" rtl="0" eaLnBrk="1" fontAlgn="base" hangingPunct="1">
              <a:spcBef>
                <a:spcPct val="5000"/>
              </a:spcBef>
              <a:spcAft>
                <a:spcPct val="0"/>
              </a:spcAft>
              <a:buFont typeface="Verdana" pitchFamily="34" charset="0"/>
              <a:buChar char="–"/>
              <a:defRPr sz="2200">
                <a:solidFill>
                  <a:srgbClr val="000000"/>
                </a:solidFill>
                <a:latin typeface="+mn-lt"/>
              </a:defRPr>
            </a:lvl3pPr>
            <a:lvl4pPr marL="1166813" indent="-177800" algn="l" rtl="0" eaLnBrk="1" fontAlgn="base" hangingPunct="1">
              <a:spcBef>
                <a:spcPct val="5000"/>
              </a:spcBef>
              <a:spcAft>
                <a:spcPct val="0"/>
              </a:spcAft>
              <a:buFont typeface="Verdana" pitchFamily="34" charset="0"/>
              <a:buChar char="›"/>
              <a:defRPr sz="2200">
                <a:solidFill>
                  <a:srgbClr val="000000"/>
                </a:solidFill>
                <a:latin typeface="+mn-lt"/>
              </a:defRPr>
            </a:lvl4pPr>
            <a:lvl5pPr marL="1346200" algn="l" rtl="0" eaLnBrk="1" fontAlgn="base" hangingPunct="1">
              <a:spcBef>
                <a:spcPct val="5000"/>
              </a:spcBef>
              <a:spcAft>
                <a:spcPct val="0"/>
              </a:spcAft>
              <a:buFont typeface="Verdana" pitchFamily="34" charset="0"/>
              <a:buChar char="»"/>
              <a:defRPr sz="2200">
                <a:solidFill>
                  <a:srgbClr val="000000"/>
                </a:solidFill>
                <a:latin typeface="+mn-lt"/>
              </a:defRPr>
            </a:lvl5pPr>
            <a:lvl6pPr marL="1803400" algn="l" rtl="0" eaLnBrk="1" fontAlgn="base" hangingPunct="1">
              <a:spcBef>
                <a:spcPct val="5000"/>
              </a:spcBef>
              <a:spcAft>
                <a:spcPct val="0"/>
              </a:spcAft>
              <a:buFont typeface="Verdana" pitchFamily="34" charset="0"/>
              <a:buChar char="»"/>
              <a:defRPr sz="220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a:lstStyle>
          <a:p>
            <a:r>
              <a:rPr lang="en-US" sz="1800" u="sng" kern="0" dirty="0" smtClean="0"/>
              <a:t>General information:</a:t>
            </a:r>
          </a:p>
          <a:p>
            <a:r>
              <a:rPr lang="en-US" sz="1800" kern="0" dirty="0" smtClean="0"/>
              <a:t>Two types military interpreters:</a:t>
            </a:r>
          </a:p>
          <a:p>
            <a:pPr marL="717550" lvl="1" indent="-342900"/>
            <a:r>
              <a:rPr lang="en-US" sz="1800" kern="0" dirty="0" smtClean="0"/>
              <a:t>Regular military personnel with sufficient language and interpreter skills (amateur)</a:t>
            </a:r>
          </a:p>
          <a:p>
            <a:pPr marL="717550" lvl="1" indent="-342900"/>
            <a:r>
              <a:rPr lang="en-US" sz="1800" kern="0" dirty="0" smtClean="0"/>
              <a:t>Reserve personnel with a civilian interpreter education (professional)</a:t>
            </a:r>
          </a:p>
          <a:p>
            <a:pPr marL="717550" lvl="1" indent="-342900"/>
            <a:endParaRPr lang="en-US" sz="1800" kern="0" dirty="0"/>
          </a:p>
          <a:p>
            <a:pPr marL="0" lvl="1" indent="0">
              <a:buNone/>
            </a:pPr>
            <a:r>
              <a:rPr lang="en-US" sz="1800" kern="0" dirty="0" smtClean="0"/>
              <a:t>Currently </a:t>
            </a:r>
            <a:r>
              <a:rPr lang="en-US" sz="1800" kern="0" dirty="0" smtClean="0"/>
              <a:t>= </a:t>
            </a:r>
            <a:r>
              <a:rPr lang="en-US" sz="1800" kern="0" dirty="0" smtClean="0"/>
              <a:t>not enough and not the required languages</a:t>
            </a:r>
            <a:r>
              <a:rPr lang="en-US" sz="1800" kern="0" dirty="0" smtClean="0"/>
              <a:t>.</a:t>
            </a:r>
          </a:p>
          <a:p>
            <a:pPr marL="0" lvl="1" indent="0">
              <a:buNone/>
            </a:pPr>
            <a:endParaRPr lang="en-US" sz="1800" kern="0" dirty="0"/>
          </a:p>
          <a:p>
            <a:pPr marL="0" lvl="1" indent="0">
              <a:buNone/>
            </a:pPr>
            <a:r>
              <a:rPr lang="en-US" sz="1800" kern="0" dirty="0" smtClean="0"/>
              <a:t>As of summer 2024; select and train language supporters to become </a:t>
            </a:r>
            <a:r>
              <a:rPr lang="en-US" sz="1800" kern="0" smtClean="0"/>
              <a:t>reserve personnel. </a:t>
            </a:r>
            <a:endParaRPr lang="en-US" sz="1800" kern="0" dirty="0" smtClean="0"/>
          </a:p>
          <a:p>
            <a:endParaRPr lang="en-US" sz="1800" kern="0" dirty="0" smtClean="0"/>
          </a:p>
        </p:txBody>
      </p:sp>
    </p:spTree>
    <p:extLst>
      <p:ext uri="{BB962C8B-B14F-4D97-AF65-F5344CB8AC3E}">
        <p14:creationId xmlns:p14="http://schemas.microsoft.com/office/powerpoint/2010/main" val="2012124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76">
            <a:extLst>
              <a:ext uri="{FF2B5EF4-FFF2-40B4-BE49-F238E27FC236}">
                <a16:creationId xmlns:a16="http://schemas.microsoft.com/office/drawing/2014/main" id="{AF823FCD-9B05-8844-9017-6666183086A7}"/>
              </a:ext>
            </a:extLst>
          </p:cNvPr>
          <p:cNvSpPr>
            <a:spLocks noChangeArrowheads="1"/>
          </p:cNvSpPr>
          <p:nvPr/>
        </p:nvSpPr>
        <p:spPr bwMode="auto">
          <a:xfrm>
            <a:off x="6959661" y="2202680"/>
            <a:ext cx="461464" cy="360520"/>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2" name="Title 1"/>
          <p:cNvSpPr>
            <a:spLocks noGrp="1"/>
          </p:cNvSpPr>
          <p:nvPr>
            <p:ph type="title"/>
          </p:nvPr>
        </p:nvSpPr>
        <p:spPr>
          <a:xfrm>
            <a:off x="94672" y="638754"/>
            <a:ext cx="7772400" cy="400110"/>
          </a:xfrm>
        </p:spPr>
        <p:txBody>
          <a:bodyPr/>
          <a:lstStyle/>
          <a:p>
            <a:r>
              <a:rPr lang="en-US" dirty="0" smtClean="0">
                <a:solidFill>
                  <a:schemeClr val="bg1"/>
                </a:solidFill>
              </a:rPr>
              <a:t>Generic changes</a:t>
            </a:r>
            <a:endParaRPr lang="nl-NL" dirty="0">
              <a:solidFill>
                <a:schemeClr val="bg1"/>
              </a:solidFill>
            </a:endParaRPr>
          </a:p>
        </p:txBody>
      </p:sp>
      <p:sp>
        <p:nvSpPr>
          <p:cNvPr id="4" name="Date Placeholder 3"/>
          <p:cNvSpPr>
            <a:spLocks noGrp="1"/>
          </p:cNvSpPr>
          <p:nvPr>
            <p:ph type="dt" sz="half" idx="10"/>
          </p:nvPr>
        </p:nvSpPr>
        <p:spPr>
          <a:xfrm>
            <a:off x="7227888" y="6807823"/>
            <a:ext cx="1665287" cy="365125"/>
          </a:xfrm>
        </p:spPr>
        <p:txBody>
          <a:bodyPr/>
          <a:lstStyle/>
          <a:p>
            <a:pPr>
              <a:defRPr/>
            </a:pPr>
            <a:fld id="{D624F8E1-A2E8-4961-B4A2-F014D9CC6A95}" type="datetime4">
              <a:rPr lang="nl-NL" smtClean="0"/>
              <a:pPr>
                <a:defRPr/>
              </a:pPr>
              <a:t>6 mei 2024</a:t>
            </a:fld>
            <a:endParaRPr lang="nl-NL" dirty="0"/>
          </a:p>
        </p:txBody>
      </p:sp>
      <p:sp>
        <p:nvSpPr>
          <p:cNvPr id="5" name="Freeform 2">
            <a:extLst>
              <a:ext uri="{FF2B5EF4-FFF2-40B4-BE49-F238E27FC236}">
                <a16:creationId xmlns:a16="http://schemas.microsoft.com/office/drawing/2014/main" id="{0FA8E6B4-7CAF-AC48-B931-E88BB28A8226}"/>
              </a:ext>
            </a:extLst>
          </p:cNvPr>
          <p:cNvSpPr>
            <a:spLocks noChangeArrowheads="1"/>
          </p:cNvSpPr>
          <p:nvPr/>
        </p:nvSpPr>
        <p:spPr bwMode="auto">
          <a:xfrm>
            <a:off x="7969115" y="2964320"/>
            <a:ext cx="24722" cy="797262"/>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6" name="Freeform 3">
            <a:extLst>
              <a:ext uri="{FF2B5EF4-FFF2-40B4-BE49-F238E27FC236}">
                <a16:creationId xmlns:a16="http://schemas.microsoft.com/office/drawing/2014/main" id="{E2D087E1-58B2-754E-B1D5-78265FC0D77E}"/>
              </a:ext>
            </a:extLst>
          </p:cNvPr>
          <p:cNvSpPr>
            <a:spLocks noChangeArrowheads="1"/>
          </p:cNvSpPr>
          <p:nvPr/>
        </p:nvSpPr>
        <p:spPr bwMode="auto">
          <a:xfrm>
            <a:off x="7750746" y="2733587"/>
            <a:ext cx="463523" cy="46352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7" name="Freeform 5">
            <a:extLst>
              <a:ext uri="{FF2B5EF4-FFF2-40B4-BE49-F238E27FC236}">
                <a16:creationId xmlns:a16="http://schemas.microsoft.com/office/drawing/2014/main" id="{0BF9D6F0-2A0C-3940-BE3C-A3297BA0A95F}"/>
              </a:ext>
            </a:extLst>
          </p:cNvPr>
          <p:cNvSpPr>
            <a:spLocks noChangeArrowheads="1"/>
          </p:cNvSpPr>
          <p:nvPr/>
        </p:nvSpPr>
        <p:spPr bwMode="auto">
          <a:xfrm>
            <a:off x="4944879" y="4727771"/>
            <a:ext cx="24722" cy="79726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8" name="Freeform 6">
            <a:extLst>
              <a:ext uri="{FF2B5EF4-FFF2-40B4-BE49-F238E27FC236}">
                <a16:creationId xmlns:a16="http://schemas.microsoft.com/office/drawing/2014/main" id="{3CF174BF-E4D7-1742-97F8-2E4E60B4D040}"/>
              </a:ext>
            </a:extLst>
          </p:cNvPr>
          <p:cNvSpPr>
            <a:spLocks noChangeArrowheads="1"/>
          </p:cNvSpPr>
          <p:nvPr/>
        </p:nvSpPr>
        <p:spPr bwMode="auto">
          <a:xfrm>
            <a:off x="4724447" y="4497038"/>
            <a:ext cx="463525" cy="46352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9" name="Freeform 76">
            <a:extLst>
              <a:ext uri="{FF2B5EF4-FFF2-40B4-BE49-F238E27FC236}">
                <a16:creationId xmlns:a16="http://schemas.microsoft.com/office/drawing/2014/main" id="{CFB685F4-7EA4-5645-BE01-AA88235E6D76}"/>
              </a:ext>
            </a:extLst>
          </p:cNvPr>
          <p:cNvSpPr>
            <a:spLocks noChangeArrowheads="1"/>
          </p:cNvSpPr>
          <p:nvPr/>
        </p:nvSpPr>
        <p:spPr bwMode="auto">
          <a:xfrm>
            <a:off x="6961723" y="2199064"/>
            <a:ext cx="461464" cy="360520"/>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10" name="Freeform 77">
            <a:extLst>
              <a:ext uri="{FF2B5EF4-FFF2-40B4-BE49-F238E27FC236}">
                <a16:creationId xmlns:a16="http://schemas.microsoft.com/office/drawing/2014/main" id="{A12A90EB-C2E7-AC47-B110-7F10895D7902}"/>
              </a:ext>
            </a:extLst>
          </p:cNvPr>
          <p:cNvSpPr>
            <a:spLocks noChangeArrowheads="1"/>
          </p:cNvSpPr>
          <p:nvPr/>
        </p:nvSpPr>
        <p:spPr bwMode="auto">
          <a:xfrm>
            <a:off x="6803095" y="2098118"/>
            <a:ext cx="22661" cy="675716"/>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11" name="Freeform 78">
            <a:extLst>
              <a:ext uri="{FF2B5EF4-FFF2-40B4-BE49-F238E27FC236}">
                <a16:creationId xmlns:a16="http://schemas.microsoft.com/office/drawing/2014/main" id="{FE60F98B-8536-3143-B031-61679EEBB778}"/>
              </a:ext>
            </a:extLst>
          </p:cNvPr>
          <p:cNvSpPr>
            <a:spLocks noChangeArrowheads="1"/>
          </p:cNvSpPr>
          <p:nvPr/>
        </p:nvSpPr>
        <p:spPr bwMode="auto">
          <a:xfrm>
            <a:off x="6827818" y="2143441"/>
            <a:ext cx="249272" cy="327557"/>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12" name="Freeform 11">
            <a:extLst>
              <a:ext uri="{FF2B5EF4-FFF2-40B4-BE49-F238E27FC236}">
                <a16:creationId xmlns:a16="http://schemas.microsoft.com/office/drawing/2014/main" id="{4F5A023A-F351-D14F-9DB7-98021BC6987C}"/>
              </a:ext>
            </a:extLst>
          </p:cNvPr>
          <p:cNvSpPr>
            <a:spLocks noChangeArrowheads="1"/>
          </p:cNvSpPr>
          <p:nvPr/>
        </p:nvSpPr>
        <p:spPr bwMode="auto">
          <a:xfrm>
            <a:off x="2406828" y="2797451"/>
            <a:ext cx="6168327" cy="354085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13" name="Freeform 12">
            <a:extLst>
              <a:ext uri="{FF2B5EF4-FFF2-40B4-BE49-F238E27FC236}">
                <a16:creationId xmlns:a16="http://schemas.microsoft.com/office/drawing/2014/main" id="{8D8532D6-7E09-C94A-AACF-48E91B43CE18}"/>
              </a:ext>
            </a:extLst>
          </p:cNvPr>
          <p:cNvSpPr>
            <a:spLocks noChangeArrowheads="1"/>
          </p:cNvSpPr>
          <p:nvPr/>
        </p:nvSpPr>
        <p:spPr bwMode="auto">
          <a:xfrm>
            <a:off x="4971662" y="2801569"/>
            <a:ext cx="3089694" cy="3536740"/>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14" name="Freeform 1015">
            <a:extLst>
              <a:ext uri="{FF2B5EF4-FFF2-40B4-BE49-F238E27FC236}">
                <a16:creationId xmlns:a16="http://schemas.microsoft.com/office/drawing/2014/main" id="{87446C57-B3FC-614D-80D3-5A7F860F45B1}"/>
              </a:ext>
            </a:extLst>
          </p:cNvPr>
          <p:cNvSpPr>
            <a:spLocks noChangeAspect="1" noChangeArrowheads="1"/>
          </p:cNvSpPr>
          <p:nvPr/>
        </p:nvSpPr>
        <p:spPr bwMode="auto">
          <a:xfrm>
            <a:off x="7867072" y="2849914"/>
            <a:ext cx="230870" cy="230870"/>
          </a:xfrm>
          <a:custGeom>
            <a:avLst/>
            <a:gdLst>
              <a:gd name="T0" fmla="*/ 92894350 w 293329"/>
              <a:gd name="T1" fmla="*/ 118433575 h 293332"/>
              <a:gd name="T2" fmla="*/ 35298861 w 293329"/>
              <a:gd name="T3" fmla="*/ 116334538 h 293332"/>
              <a:gd name="T4" fmla="*/ 103802883 w 293329"/>
              <a:gd name="T5" fmla="*/ 106852417 h 293332"/>
              <a:gd name="T6" fmla="*/ 102233054 w 293329"/>
              <a:gd name="T7" fmla="*/ 124229474 h 293332"/>
              <a:gd name="T8" fmla="*/ 122478131 w 293329"/>
              <a:gd name="T9" fmla="*/ 109490450 h 293332"/>
              <a:gd name="T10" fmla="*/ 128127419 w 293329"/>
              <a:gd name="T11" fmla="*/ 114299877 h 293332"/>
              <a:gd name="T12" fmla="*/ 100350671 w 293329"/>
              <a:gd name="T13" fmla="*/ 128107914 h 293332"/>
              <a:gd name="T14" fmla="*/ 100978028 w 293329"/>
              <a:gd name="T15" fmla="*/ 107008291 h 293332"/>
              <a:gd name="T16" fmla="*/ 5491820 w 293329"/>
              <a:gd name="T17" fmla="*/ 109490450 h 293332"/>
              <a:gd name="T18" fmla="*/ 25894837 w 293329"/>
              <a:gd name="T19" fmla="*/ 124229474 h 293332"/>
              <a:gd name="T20" fmla="*/ 24324031 w 293329"/>
              <a:gd name="T21" fmla="*/ 106852417 h 293332"/>
              <a:gd name="T22" fmla="*/ 29660244 w 293329"/>
              <a:gd name="T23" fmla="*/ 126246529 h 293332"/>
              <a:gd name="T24" fmla="*/ 0 w 293329"/>
              <a:gd name="T25" fmla="*/ 126246529 h 293332"/>
              <a:gd name="T26" fmla="*/ 5335544 w 293329"/>
              <a:gd name="T27" fmla="*/ 106852417 h 293332"/>
              <a:gd name="T28" fmla="*/ 112874612 w 293329"/>
              <a:gd name="T29" fmla="*/ 103457917 h 293332"/>
              <a:gd name="T30" fmla="*/ 14407902 w 293329"/>
              <a:gd name="T31" fmla="*/ 94675905 h 293332"/>
              <a:gd name="T32" fmla="*/ 18876886 w 293329"/>
              <a:gd name="T33" fmla="*/ 98989521 h 293332"/>
              <a:gd name="T34" fmla="*/ 121195977 w 293329"/>
              <a:gd name="T35" fmla="*/ 98989521 h 293332"/>
              <a:gd name="T36" fmla="*/ 112874612 w 293329"/>
              <a:gd name="T37" fmla="*/ 90824297 h 293332"/>
              <a:gd name="T38" fmla="*/ 14407902 w 293329"/>
              <a:gd name="T39" fmla="*/ 107309241 h 293332"/>
              <a:gd name="T40" fmla="*/ 61680683 w 293329"/>
              <a:gd name="T41" fmla="*/ 80424522 h 293332"/>
              <a:gd name="T42" fmla="*/ 79779208 w 293329"/>
              <a:gd name="T43" fmla="*/ 84424761 h 293332"/>
              <a:gd name="T44" fmla="*/ 61680683 w 293329"/>
              <a:gd name="T45" fmla="*/ 80424522 h 293332"/>
              <a:gd name="T46" fmla="*/ 81667314 w 293329"/>
              <a:gd name="T47" fmla="*/ 69171412 h 293332"/>
              <a:gd name="T48" fmla="*/ 59634523 w 293329"/>
              <a:gd name="T49" fmla="*/ 69171412 h 293332"/>
              <a:gd name="T50" fmla="*/ 52829407 w 293329"/>
              <a:gd name="T51" fmla="*/ 101294408 h 293332"/>
              <a:gd name="T52" fmla="*/ 52829407 w 293329"/>
              <a:gd name="T53" fmla="*/ 53319210 h 293332"/>
              <a:gd name="T54" fmla="*/ 45709624 w 293329"/>
              <a:gd name="T55" fmla="*/ 101294408 h 293332"/>
              <a:gd name="T56" fmla="*/ 45709624 w 293329"/>
              <a:gd name="T57" fmla="*/ 53319210 h 293332"/>
              <a:gd name="T58" fmla="*/ 122310456 w 293329"/>
              <a:gd name="T59" fmla="*/ 43861374 h 293332"/>
              <a:gd name="T60" fmla="*/ 118789962 w 293329"/>
              <a:gd name="T61" fmla="*/ 88430527 h 293332"/>
              <a:gd name="T62" fmla="*/ 119750064 w 293329"/>
              <a:gd name="T63" fmla="*/ 42605218 h 293332"/>
              <a:gd name="T64" fmla="*/ 10610067 w 293329"/>
              <a:gd name="T65" fmla="*/ 84675299 h 293332"/>
              <a:gd name="T66" fmla="*/ 6887197 w 293329"/>
              <a:gd name="T67" fmla="*/ 86095637 h 293332"/>
              <a:gd name="T68" fmla="*/ 45709624 w 293329"/>
              <a:gd name="T69" fmla="*/ 37747513 h 293332"/>
              <a:gd name="T70" fmla="*/ 84157075 w 293329"/>
              <a:gd name="T71" fmla="*/ 49544269 h 293332"/>
              <a:gd name="T72" fmla="*/ 45709624 w 293329"/>
              <a:gd name="T73" fmla="*/ 33971757 h 293332"/>
              <a:gd name="T74" fmla="*/ 90010986 w 293329"/>
              <a:gd name="T75" fmla="*/ 37747513 h 293332"/>
              <a:gd name="T76" fmla="*/ 90010986 w 293329"/>
              <a:gd name="T77" fmla="*/ 49544269 h 293332"/>
              <a:gd name="T78" fmla="*/ 90010986 w 293329"/>
              <a:gd name="T79" fmla="*/ 105226700 h 293332"/>
              <a:gd name="T80" fmla="*/ 36058154 w 293329"/>
              <a:gd name="T81" fmla="*/ 43567238 h 293332"/>
              <a:gd name="T82" fmla="*/ 103959598 w 293329"/>
              <a:gd name="T83" fmla="*/ 18690306 h 293332"/>
              <a:gd name="T84" fmla="*/ 124204060 w 293329"/>
              <a:gd name="T85" fmla="*/ 33532597 h 293332"/>
              <a:gd name="T86" fmla="*/ 122791511 w 293329"/>
              <a:gd name="T87" fmla="*/ 16033920 h 293332"/>
              <a:gd name="T88" fmla="*/ 128127419 w 293329"/>
              <a:gd name="T89" fmla="*/ 35407376 h 293332"/>
              <a:gd name="T90" fmla="*/ 98466986 w 293329"/>
              <a:gd name="T91" fmla="*/ 35407376 h 293332"/>
              <a:gd name="T92" fmla="*/ 103802883 w 293329"/>
              <a:gd name="T93" fmla="*/ 16033920 h 293332"/>
              <a:gd name="T94" fmla="*/ 3767028 w 293329"/>
              <a:gd name="T95" fmla="*/ 23532915 h 293332"/>
              <a:gd name="T96" fmla="*/ 25894837 w 293329"/>
              <a:gd name="T97" fmla="*/ 23532915 h 293332"/>
              <a:gd name="T98" fmla="*/ 26993363 w 293329"/>
              <a:gd name="T99" fmla="*/ 16190190 h 293332"/>
              <a:gd name="T100" fmla="*/ 27777184 w 293329"/>
              <a:gd name="T101" fmla="*/ 37282705 h 293332"/>
              <a:gd name="T102" fmla="*/ 0 w 293329"/>
              <a:gd name="T103" fmla="*/ 23532915 h 293332"/>
              <a:gd name="T104" fmla="*/ 112874612 w 293329"/>
              <a:gd name="T105" fmla="*/ 3696763 h 293332"/>
              <a:gd name="T106" fmla="*/ 117343831 w 293329"/>
              <a:gd name="T107" fmla="*/ 8166289 h 293332"/>
              <a:gd name="T108" fmla="*/ 9939250 w 293329"/>
              <a:gd name="T109" fmla="*/ 8166289 h 293332"/>
              <a:gd name="T110" fmla="*/ 14407902 w 293329"/>
              <a:gd name="T111" fmla="*/ 3696763 h 293332"/>
              <a:gd name="T112" fmla="*/ 96452400 w 293329"/>
              <a:gd name="T113" fmla="*/ 14524121 h 293332"/>
              <a:gd name="T114" fmla="*/ 32709116 w 293329"/>
              <a:gd name="T115" fmla="*/ 15472233 h 293332"/>
              <a:gd name="T116" fmla="*/ 63638755 w 293329"/>
              <a:gd name="T117" fmla="*/ 2959750 h 293332"/>
              <a:gd name="T118" fmla="*/ 112874612 w 293329"/>
              <a:gd name="T119" fmla="*/ 16485959 h 293332"/>
              <a:gd name="T120" fmla="*/ 14407902 w 293329"/>
              <a:gd name="T121" fmla="*/ 0 h 293332"/>
              <a:gd name="T122" fmla="*/ 6241744 w 293329"/>
              <a:gd name="T123" fmla="*/ 8166289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a:effectLst/>
        </p:spPr>
        <p:txBody>
          <a:bodyPr anchor="ctr"/>
          <a:lstStyle/>
          <a:p>
            <a:pPr defTabSz="685663" fontAlgn="auto">
              <a:spcBef>
                <a:spcPts val="0"/>
              </a:spcBef>
              <a:spcAft>
                <a:spcPts val="0"/>
              </a:spcAft>
              <a:defRPr/>
            </a:pPr>
            <a:endParaRPr lang="nl-NL" sz="1350">
              <a:solidFill>
                <a:srgbClr val="7F7F7F"/>
              </a:solidFill>
              <a:latin typeface="Lato Light" panose="020F0502020204030203" pitchFamily="34" charset="0"/>
            </a:endParaRPr>
          </a:p>
        </p:txBody>
      </p:sp>
      <p:sp>
        <p:nvSpPr>
          <p:cNvPr id="15" name="Freeform 957">
            <a:extLst>
              <a:ext uri="{FF2B5EF4-FFF2-40B4-BE49-F238E27FC236}">
                <a16:creationId xmlns:a16="http://schemas.microsoft.com/office/drawing/2014/main" id="{36ADD6E9-2D05-BD44-AB4E-FC208073E624}"/>
              </a:ext>
            </a:extLst>
          </p:cNvPr>
          <p:cNvSpPr>
            <a:spLocks noChangeAspect="1"/>
          </p:cNvSpPr>
          <p:nvPr/>
        </p:nvSpPr>
        <p:spPr bwMode="auto">
          <a:xfrm rot="7380191">
            <a:off x="7367010" y="4208806"/>
            <a:ext cx="949250" cy="946424"/>
          </a:xfrm>
          <a:custGeom>
            <a:avLst/>
            <a:gdLst>
              <a:gd name="T0" fmla="*/ 7231786 w 293328"/>
              <a:gd name="T1" fmla="*/ 3281869 h 293329"/>
              <a:gd name="T2" fmla="*/ 5241143 w 293328"/>
              <a:gd name="T3" fmla="*/ 5262395 h 293329"/>
              <a:gd name="T4" fmla="*/ 7231786 w 293328"/>
              <a:gd name="T5" fmla="*/ 7229981 h 293329"/>
              <a:gd name="T6" fmla="*/ 8480878 w 293328"/>
              <a:gd name="T7" fmla="*/ 7229981 h 293329"/>
              <a:gd name="T8" fmla="*/ 6620299 w 293328"/>
              <a:gd name="T9" fmla="*/ 5378914 h 293329"/>
              <a:gd name="T10" fmla="*/ 6620299 w 293328"/>
              <a:gd name="T11" fmla="*/ 5145899 h 293329"/>
              <a:gd name="T12" fmla="*/ 8480878 w 293328"/>
              <a:gd name="T13" fmla="*/ 3281869 h 293329"/>
              <a:gd name="T14" fmla="*/ 3522979 w 293328"/>
              <a:gd name="T15" fmla="*/ 3281869 h 293329"/>
              <a:gd name="T16" fmla="*/ 1545228 w 293328"/>
              <a:gd name="T17" fmla="*/ 5262395 h 293329"/>
              <a:gd name="T18" fmla="*/ 3522979 w 293328"/>
              <a:gd name="T19" fmla="*/ 7229981 h 293329"/>
              <a:gd name="T20" fmla="*/ 4798038 w 293328"/>
              <a:gd name="T21" fmla="*/ 7229981 h 293329"/>
              <a:gd name="T22" fmla="*/ 2924460 w 293328"/>
              <a:gd name="T23" fmla="*/ 5378914 h 293329"/>
              <a:gd name="T24" fmla="*/ 2872422 w 293328"/>
              <a:gd name="T25" fmla="*/ 5262395 h 293329"/>
              <a:gd name="T26" fmla="*/ 2924460 w 293328"/>
              <a:gd name="T27" fmla="*/ 5145899 h 293329"/>
              <a:gd name="T28" fmla="*/ 4798038 w 293328"/>
              <a:gd name="T29" fmla="*/ 3281869 h 293329"/>
              <a:gd name="T30" fmla="*/ 7153804 w 293328"/>
              <a:gd name="T31" fmla="*/ 2958268 h 293329"/>
              <a:gd name="T32" fmla="*/ 8871194 w 293328"/>
              <a:gd name="T33" fmla="*/ 2958268 h 293329"/>
              <a:gd name="T34" fmla="*/ 9014307 w 293328"/>
              <a:gd name="T35" fmla="*/ 3061939 h 293329"/>
              <a:gd name="T36" fmla="*/ 8988292 w 293328"/>
              <a:gd name="T37" fmla="*/ 3230171 h 293329"/>
              <a:gd name="T38" fmla="*/ 6958583 w 293328"/>
              <a:gd name="T39" fmla="*/ 5262395 h 293329"/>
              <a:gd name="T40" fmla="*/ 8988292 w 293328"/>
              <a:gd name="T41" fmla="*/ 7281781 h 293329"/>
              <a:gd name="T42" fmla="*/ 9014307 w 293328"/>
              <a:gd name="T43" fmla="*/ 7449969 h 293329"/>
              <a:gd name="T44" fmla="*/ 8871194 w 293328"/>
              <a:gd name="T45" fmla="*/ 7553595 h 293329"/>
              <a:gd name="T46" fmla="*/ 7153804 w 293328"/>
              <a:gd name="T47" fmla="*/ 7553595 h 293329"/>
              <a:gd name="T48" fmla="*/ 7036686 w 293328"/>
              <a:gd name="T49" fmla="*/ 7501807 h 293329"/>
              <a:gd name="T50" fmla="*/ 4889866 w 293328"/>
              <a:gd name="T51" fmla="*/ 5378914 h 293329"/>
              <a:gd name="T52" fmla="*/ 4850796 w 293328"/>
              <a:gd name="T53" fmla="*/ 5262395 h 293329"/>
              <a:gd name="T54" fmla="*/ 4889866 w 293328"/>
              <a:gd name="T55" fmla="*/ 5145899 h 293329"/>
              <a:gd name="T56" fmla="*/ 7036686 w 293328"/>
              <a:gd name="T57" fmla="*/ 3010108 h 293329"/>
              <a:gd name="T58" fmla="*/ 7153804 w 293328"/>
              <a:gd name="T59" fmla="*/ 2958268 h 293329"/>
              <a:gd name="T60" fmla="*/ 3470917 w 293328"/>
              <a:gd name="T61" fmla="*/ 2958268 h 293329"/>
              <a:gd name="T62" fmla="*/ 5188376 w 293328"/>
              <a:gd name="T63" fmla="*/ 2958268 h 293329"/>
              <a:gd name="T64" fmla="*/ 5331496 w 293328"/>
              <a:gd name="T65" fmla="*/ 3061939 h 293329"/>
              <a:gd name="T66" fmla="*/ 5292447 w 293328"/>
              <a:gd name="T67" fmla="*/ 3230171 h 293329"/>
              <a:gd name="T68" fmla="*/ 3262740 w 293328"/>
              <a:gd name="T69" fmla="*/ 5262395 h 293329"/>
              <a:gd name="T70" fmla="*/ 5292447 w 293328"/>
              <a:gd name="T71" fmla="*/ 7281781 h 293329"/>
              <a:gd name="T72" fmla="*/ 5331496 w 293328"/>
              <a:gd name="T73" fmla="*/ 7449969 h 293329"/>
              <a:gd name="T74" fmla="*/ 5188376 w 293328"/>
              <a:gd name="T75" fmla="*/ 7553595 h 293329"/>
              <a:gd name="T76" fmla="*/ 3470917 w 293328"/>
              <a:gd name="T77" fmla="*/ 7553595 h 293329"/>
              <a:gd name="T78" fmla="*/ 3353800 w 293328"/>
              <a:gd name="T79" fmla="*/ 7501807 h 293329"/>
              <a:gd name="T80" fmla="*/ 1207056 w 293328"/>
              <a:gd name="T81" fmla="*/ 5378914 h 293329"/>
              <a:gd name="T82" fmla="*/ 1154942 w 293328"/>
              <a:gd name="T83" fmla="*/ 5262395 h 293329"/>
              <a:gd name="T84" fmla="*/ 1207056 w 293328"/>
              <a:gd name="T85" fmla="*/ 5145899 h 293329"/>
              <a:gd name="T86" fmla="*/ 3353800 w 293328"/>
              <a:gd name="T87" fmla="*/ 3010108 h 293329"/>
              <a:gd name="T88" fmla="*/ 3470917 w 293328"/>
              <a:gd name="T89" fmla="*/ 2958268 h 293329"/>
              <a:gd name="T90" fmla="*/ 5335135 w 293328"/>
              <a:gd name="T91" fmla="*/ 309249 h 293329"/>
              <a:gd name="T92" fmla="*/ 326907 w 293328"/>
              <a:gd name="T93" fmla="*/ 5255962 h 293329"/>
              <a:gd name="T94" fmla="*/ 5335135 w 293328"/>
              <a:gd name="T95" fmla="*/ 10189890 h 293329"/>
              <a:gd name="T96" fmla="*/ 10343292 w 293328"/>
              <a:gd name="T97" fmla="*/ 5255962 h 293329"/>
              <a:gd name="T98" fmla="*/ 5335135 w 293328"/>
              <a:gd name="T99" fmla="*/ 309249 h 293329"/>
              <a:gd name="T100" fmla="*/ 5335135 w 293328"/>
              <a:gd name="T101" fmla="*/ 0 h 293329"/>
              <a:gd name="T102" fmla="*/ 10670198 w 293328"/>
              <a:gd name="T103" fmla="*/ 5255962 h 293329"/>
              <a:gd name="T104" fmla="*/ 5335135 w 293328"/>
              <a:gd name="T105" fmla="*/ 10511952 h 293329"/>
              <a:gd name="T106" fmla="*/ 0 w 293328"/>
              <a:gd name="T107" fmla="*/ 5255962 h 293329"/>
              <a:gd name="T108" fmla="*/ 5335135 w 293328"/>
              <a:gd name="T109" fmla="*/ 0 h 293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3328" h="293329">
                <a:moveTo>
                  <a:pt x="198805" y="91580"/>
                </a:moveTo>
                <a:lnTo>
                  <a:pt x="144080" y="146844"/>
                </a:lnTo>
                <a:lnTo>
                  <a:pt x="198805" y="201747"/>
                </a:lnTo>
                <a:lnTo>
                  <a:pt x="233142" y="201747"/>
                </a:lnTo>
                <a:lnTo>
                  <a:pt x="181994" y="150095"/>
                </a:lnTo>
                <a:cubicBezTo>
                  <a:pt x="180206" y="148289"/>
                  <a:pt x="180206" y="145038"/>
                  <a:pt x="181994" y="143593"/>
                </a:cubicBezTo>
                <a:lnTo>
                  <a:pt x="233142" y="91580"/>
                </a:lnTo>
                <a:lnTo>
                  <a:pt x="198805" y="91580"/>
                </a:lnTo>
                <a:close/>
                <a:moveTo>
                  <a:pt x="96847" y="91580"/>
                </a:moveTo>
                <a:lnTo>
                  <a:pt x="42480" y="146844"/>
                </a:lnTo>
                <a:lnTo>
                  <a:pt x="96847" y="201747"/>
                </a:lnTo>
                <a:lnTo>
                  <a:pt x="131899" y="201747"/>
                </a:lnTo>
                <a:lnTo>
                  <a:pt x="80394" y="150095"/>
                </a:lnTo>
                <a:cubicBezTo>
                  <a:pt x="79678" y="149011"/>
                  <a:pt x="78963" y="147928"/>
                  <a:pt x="78963" y="146844"/>
                </a:cubicBezTo>
                <a:cubicBezTo>
                  <a:pt x="78963" y="145399"/>
                  <a:pt x="79678" y="144316"/>
                  <a:pt x="80394" y="143593"/>
                </a:cubicBezTo>
                <a:lnTo>
                  <a:pt x="131899" y="91580"/>
                </a:lnTo>
                <a:lnTo>
                  <a:pt x="96847" y="91580"/>
                </a:lnTo>
                <a:close/>
                <a:moveTo>
                  <a:pt x="196659" y="82550"/>
                </a:moveTo>
                <a:lnTo>
                  <a:pt x="243872" y="82550"/>
                </a:lnTo>
                <a:cubicBezTo>
                  <a:pt x="245660" y="82550"/>
                  <a:pt x="247449" y="83634"/>
                  <a:pt x="247806" y="85440"/>
                </a:cubicBezTo>
                <a:cubicBezTo>
                  <a:pt x="248879" y="87246"/>
                  <a:pt x="248522" y="89052"/>
                  <a:pt x="247091" y="90135"/>
                </a:cubicBezTo>
                <a:lnTo>
                  <a:pt x="191294" y="146844"/>
                </a:lnTo>
                <a:lnTo>
                  <a:pt x="247091" y="203192"/>
                </a:lnTo>
                <a:cubicBezTo>
                  <a:pt x="248522" y="204275"/>
                  <a:pt x="248879" y="206442"/>
                  <a:pt x="247806" y="207887"/>
                </a:cubicBezTo>
                <a:cubicBezTo>
                  <a:pt x="247449" y="209693"/>
                  <a:pt x="245660" y="210777"/>
                  <a:pt x="243872" y="210777"/>
                </a:cubicBezTo>
                <a:lnTo>
                  <a:pt x="196659" y="210777"/>
                </a:lnTo>
                <a:cubicBezTo>
                  <a:pt x="195586" y="210777"/>
                  <a:pt x="194513" y="210416"/>
                  <a:pt x="193440" y="209332"/>
                </a:cubicBezTo>
                <a:lnTo>
                  <a:pt x="134423" y="150095"/>
                </a:lnTo>
                <a:cubicBezTo>
                  <a:pt x="133708" y="149011"/>
                  <a:pt x="133350" y="147928"/>
                  <a:pt x="133350" y="146844"/>
                </a:cubicBezTo>
                <a:cubicBezTo>
                  <a:pt x="133350" y="145399"/>
                  <a:pt x="133708" y="144316"/>
                  <a:pt x="134423" y="143593"/>
                </a:cubicBezTo>
                <a:lnTo>
                  <a:pt x="193440" y="83995"/>
                </a:lnTo>
                <a:cubicBezTo>
                  <a:pt x="194513" y="82911"/>
                  <a:pt x="195586" y="82550"/>
                  <a:pt x="196659" y="82550"/>
                </a:cubicBezTo>
                <a:close/>
                <a:moveTo>
                  <a:pt x="95416" y="82550"/>
                </a:moveTo>
                <a:lnTo>
                  <a:pt x="142630" y="82550"/>
                </a:lnTo>
                <a:cubicBezTo>
                  <a:pt x="144418" y="82550"/>
                  <a:pt x="145849" y="83634"/>
                  <a:pt x="146564" y="85440"/>
                </a:cubicBezTo>
                <a:cubicBezTo>
                  <a:pt x="147279" y="87246"/>
                  <a:pt x="146922" y="89052"/>
                  <a:pt x="145491" y="90135"/>
                </a:cubicBezTo>
                <a:lnTo>
                  <a:pt x="89693" y="146844"/>
                </a:lnTo>
                <a:lnTo>
                  <a:pt x="145491" y="203192"/>
                </a:lnTo>
                <a:cubicBezTo>
                  <a:pt x="146922" y="204275"/>
                  <a:pt x="147279" y="206442"/>
                  <a:pt x="146564" y="207887"/>
                </a:cubicBezTo>
                <a:cubicBezTo>
                  <a:pt x="145849" y="209693"/>
                  <a:pt x="144418" y="210777"/>
                  <a:pt x="142630" y="210777"/>
                </a:cubicBezTo>
                <a:lnTo>
                  <a:pt x="95416" y="210777"/>
                </a:lnTo>
                <a:cubicBezTo>
                  <a:pt x="93985" y="210777"/>
                  <a:pt x="92912" y="210416"/>
                  <a:pt x="92197" y="209332"/>
                </a:cubicBezTo>
                <a:lnTo>
                  <a:pt x="33181" y="150095"/>
                </a:lnTo>
                <a:cubicBezTo>
                  <a:pt x="32108" y="149011"/>
                  <a:pt x="31750" y="147928"/>
                  <a:pt x="31750" y="146844"/>
                </a:cubicBezTo>
                <a:cubicBezTo>
                  <a:pt x="31750" y="145399"/>
                  <a:pt x="32108" y="144316"/>
                  <a:pt x="33181" y="143593"/>
                </a:cubicBezTo>
                <a:lnTo>
                  <a:pt x="92197" y="83995"/>
                </a:lnTo>
                <a:cubicBezTo>
                  <a:pt x="92912" y="82911"/>
                  <a:pt x="93985" y="82550"/>
                  <a:pt x="95416" y="82550"/>
                </a:cubicBezTo>
                <a:close/>
                <a:moveTo>
                  <a:pt x="146664" y="8627"/>
                </a:moveTo>
                <a:cubicBezTo>
                  <a:pt x="70815" y="8627"/>
                  <a:pt x="8987" y="70816"/>
                  <a:pt x="8987" y="146664"/>
                </a:cubicBezTo>
                <a:cubicBezTo>
                  <a:pt x="8987" y="222513"/>
                  <a:pt x="70815" y="284342"/>
                  <a:pt x="146664" y="284342"/>
                </a:cubicBezTo>
                <a:cubicBezTo>
                  <a:pt x="222872" y="284342"/>
                  <a:pt x="284341" y="222513"/>
                  <a:pt x="284341" y="146664"/>
                </a:cubicBezTo>
                <a:cubicBezTo>
                  <a:pt x="284341" y="70816"/>
                  <a:pt x="222872" y="8627"/>
                  <a:pt x="146664" y="8627"/>
                </a:cubicBezTo>
                <a:close/>
                <a:moveTo>
                  <a:pt x="146664" y="0"/>
                </a:moveTo>
                <a:cubicBezTo>
                  <a:pt x="227545" y="0"/>
                  <a:pt x="293328" y="65783"/>
                  <a:pt x="293328" y="146664"/>
                </a:cubicBezTo>
                <a:cubicBezTo>
                  <a:pt x="293328" y="227545"/>
                  <a:pt x="227545" y="293329"/>
                  <a:pt x="146664" y="293329"/>
                </a:cubicBezTo>
                <a:cubicBezTo>
                  <a:pt x="66142" y="293329"/>
                  <a:pt x="0" y="227545"/>
                  <a:pt x="0" y="146664"/>
                </a:cubicBezTo>
                <a:cubicBezTo>
                  <a:pt x="0" y="65783"/>
                  <a:pt x="66142" y="0"/>
                  <a:pt x="146664" y="0"/>
                </a:cubicBezTo>
                <a:close/>
              </a:path>
            </a:pathLst>
          </a:custGeom>
          <a:solidFill>
            <a:schemeClr val="bg1"/>
          </a:solidFill>
          <a:ln>
            <a:noFill/>
          </a:ln>
        </p:spPr>
        <p:txBody>
          <a:bodyPr anchor="ctr"/>
          <a:lstStyle/>
          <a:p>
            <a:pPr defTabSz="685800" fontAlgn="auto">
              <a:spcBef>
                <a:spcPts val="0"/>
              </a:spcBef>
              <a:spcAft>
                <a:spcPts val="0"/>
              </a:spcAft>
              <a:defRPr/>
            </a:pPr>
            <a:endParaRPr lang="nl-NL" sz="1350">
              <a:solidFill>
                <a:srgbClr val="7F7F7F"/>
              </a:solidFill>
              <a:latin typeface="Calibri" panose="020F0502020204030204"/>
            </a:endParaRPr>
          </a:p>
        </p:txBody>
      </p:sp>
      <p:sp>
        <p:nvSpPr>
          <p:cNvPr id="16" name="Freeform 350">
            <a:extLst>
              <a:ext uri="{FF2B5EF4-FFF2-40B4-BE49-F238E27FC236}">
                <a16:creationId xmlns:a16="http://schemas.microsoft.com/office/drawing/2014/main" id="{1899AD1A-F7A4-3542-AD6C-24546AF81274}"/>
              </a:ext>
            </a:extLst>
          </p:cNvPr>
          <p:cNvSpPr>
            <a:spLocks noEditPoints="1"/>
          </p:cNvSpPr>
          <p:nvPr/>
        </p:nvSpPr>
        <p:spPr bwMode="auto">
          <a:xfrm>
            <a:off x="7091168" y="2240923"/>
            <a:ext cx="200352" cy="22801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4 w 176"/>
              <a:gd name="T11" fmla="*/ 168 h 176"/>
              <a:gd name="T12" fmla="*/ 8 w 176"/>
              <a:gd name="T13" fmla="*/ 92 h 176"/>
              <a:gd name="T14" fmla="*/ 25 w 176"/>
              <a:gd name="T15" fmla="*/ 92 h 176"/>
              <a:gd name="T16" fmla="*/ 33 w 176"/>
              <a:gd name="T17" fmla="*/ 100 h 176"/>
              <a:gd name="T18" fmla="*/ 84 w 176"/>
              <a:gd name="T19" fmla="*/ 144 h 176"/>
              <a:gd name="T20" fmla="*/ 84 w 176"/>
              <a:gd name="T21" fmla="*/ 168 h 176"/>
              <a:gd name="T22" fmla="*/ 84 w 176"/>
              <a:gd name="T23" fmla="*/ 136 h 176"/>
              <a:gd name="T24" fmla="*/ 41 w 176"/>
              <a:gd name="T25" fmla="*/ 99 h 176"/>
              <a:gd name="T26" fmla="*/ 47 w 176"/>
              <a:gd name="T27" fmla="*/ 92 h 176"/>
              <a:gd name="T28" fmla="*/ 68 w 176"/>
              <a:gd name="T29" fmla="*/ 92 h 176"/>
              <a:gd name="T30" fmla="*/ 84 w 176"/>
              <a:gd name="T31" fmla="*/ 108 h 176"/>
              <a:gd name="T32" fmla="*/ 84 w 176"/>
              <a:gd name="T33" fmla="*/ 136 h 176"/>
              <a:gd name="T34" fmla="*/ 84 w 176"/>
              <a:gd name="T35" fmla="*/ 68 h 176"/>
              <a:gd name="T36" fmla="*/ 68 w 176"/>
              <a:gd name="T37" fmla="*/ 84 h 176"/>
              <a:gd name="T38" fmla="*/ 47 w 176"/>
              <a:gd name="T39" fmla="*/ 84 h 176"/>
              <a:gd name="T40" fmla="*/ 41 w 176"/>
              <a:gd name="T41" fmla="*/ 77 h 176"/>
              <a:gd name="T42" fmla="*/ 84 w 176"/>
              <a:gd name="T43" fmla="*/ 40 h 176"/>
              <a:gd name="T44" fmla="*/ 84 w 176"/>
              <a:gd name="T45" fmla="*/ 68 h 176"/>
              <a:gd name="T46" fmla="*/ 84 w 176"/>
              <a:gd name="T47" fmla="*/ 32 h 176"/>
              <a:gd name="T48" fmla="*/ 33 w 176"/>
              <a:gd name="T49" fmla="*/ 76 h 176"/>
              <a:gd name="T50" fmla="*/ 25 w 176"/>
              <a:gd name="T51" fmla="*/ 84 h 176"/>
              <a:gd name="T52" fmla="*/ 8 w 176"/>
              <a:gd name="T53" fmla="*/ 84 h 176"/>
              <a:gd name="T54" fmla="*/ 84 w 176"/>
              <a:gd name="T55" fmla="*/ 8 h 176"/>
              <a:gd name="T56" fmla="*/ 84 w 176"/>
              <a:gd name="T57" fmla="*/ 32 h 176"/>
              <a:gd name="T58" fmla="*/ 92 w 176"/>
              <a:gd name="T59" fmla="*/ 8 h 176"/>
              <a:gd name="T60" fmla="*/ 168 w 176"/>
              <a:gd name="T61" fmla="*/ 84 h 176"/>
              <a:gd name="T62" fmla="*/ 144 w 176"/>
              <a:gd name="T63" fmla="*/ 84 h 176"/>
              <a:gd name="T64" fmla="*/ 135 w 176"/>
              <a:gd name="T65" fmla="*/ 57 h 176"/>
              <a:gd name="T66" fmla="*/ 136 w 176"/>
              <a:gd name="T67" fmla="*/ 52 h 176"/>
              <a:gd name="T68" fmla="*/ 124 w 176"/>
              <a:gd name="T69" fmla="*/ 40 h 176"/>
              <a:gd name="T70" fmla="*/ 119 w 176"/>
              <a:gd name="T71" fmla="*/ 41 h 176"/>
              <a:gd name="T72" fmla="*/ 92 w 176"/>
              <a:gd name="T73" fmla="*/ 32 h 176"/>
              <a:gd name="T74" fmla="*/ 92 w 176"/>
              <a:gd name="T75" fmla="*/ 8 h 176"/>
              <a:gd name="T76" fmla="*/ 92 w 176"/>
              <a:gd name="T77" fmla="*/ 40 h 176"/>
              <a:gd name="T78" fmla="*/ 113 w 176"/>
              <a:gd name="T79" fmla="*/ 47 h 176"/>
              <a:gd name="T80" fmla="*/ 112 w 176"/>
              <a:gd name="T81" fmla="*/ 52 h 176"/>
              <a:gd name="T82" fmla="*/ 124 w 176"/>
              <a:gd name="T83" fmla="*/ 64 h 176"/>
              <a:gd name="T84" fmla="*/ 129 w 176"/>
              <a:gd name="T85" fmla="*/ 63 h 176"/>
              <a:gd name="T86" fmla="*/ 136 w 176"/>
              <a:gd name="T87" fmla="*/ 84 h 176"/>
              <a:gd name="T88" fmla="*/ 108 w 176"/>
              <a:gd name="T89" fmla="*/ 84 h 176"/>
              <a:gd name="T90" fmla="*/ 92 w 176"/>
              <a:gd name="T91" fmla="*/ 68 h 176"/>
              <a:gd name="T92" fmla="*/ 92 w 176"/>
              <a:gd name="T93" fmla="*/ 40 h 176"/>
              <a:gd name="T94" fmla="*/ 92 w 176"/>
              <a:gd name="T95" fmla="*/ 108 h 176"/>
              <a:gd name="T96" fmla="*/ 108 w 176"/>
              <a:gd name="T97" fmla="*/ 92 h 176"/>
              <a:gd name="T98" fmla="*/ 136 w 176"/>
              <a:gd name="T99" fmla="*/ 92 h 176"/>
              <a:gd name="T100" fmla="*/ 92 w 176"/>
              <a:gd name="T101" fmla="*/ 136 h 176"/>
              <a:gd name="T102" fmla="*/ 92 w 176"/>
              <a:gd name="T103" fmla="*/ 108 h 176"/>
              <a:gd name="T104" fmla="*/ 92 w 176"/>
              <a:gd name="T105" fmla="*/ 168 h 176"/>
              <a:gd name="T106" fmla="*/ 92 w 176"/>
              <a:gd name="T107" fmla="*/ 144 h 176"/>
              <a:gd name="T108" fmla="*/ 144 w 176"/>
              <a:gd name="T109" fmla="*/ 92 h 176"/>
              <a:gd name="T110" fmla="*/ 168 w 176"/>
              <a:gd name="T111" fmla="*/ 92 h 176"/>
              <a:gd name="T112" fmla="*/ 92 w 176"/>
              <a:gd name="T11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4" y="168"/>
                </a:moveTo>
                <a:cubicBezTo>
                  <a:pt x="43" y="166"/>
                  <a:pt x="10" y="133"/>
                  <a:pt x="8" y="92"/>
                </a:cubicBezTo>
                <a:cubicBezTo>
                  <a:pt x="25" y="92"/>
                  <a:pt x="25" y="92"/>
                  <a:pt x="25" y="92"/>
                </a:cubicBezTo>
                <a:cubicBezTo>
                  <a:pt x="26" y="96"/>
                  <a:pt x="29" y="99"/>
                  <a:pt x="33" y="100"/>
                </a:cubicBezTo>
                <a:cubicBezTo>
                  <a:pt x="38" y="124"/>
                  <a:pt x="59" y="142"/>
                  <a:pt x="84" y="144"/>
                </a:cubicBezTo>
                <a:lnTo>
                  <a:pt x="84" y="168"/>
                </a:lnTo>
                <a:close/>
                <a:moveTo>
                  <a:pt x="84" y="136"/>
                </a:moveTo>
                <a:cubicBezTo>
                  <a:pt x="63" y="134"/>
                  <a:pt x="46" y="119"/>
                  <a:pt x="41" y="99"/>
                </a:cubicBezTo>
                <a:cubicBezTo>
                  <a:pt x="44" y="97"/>
                  <a:pt x="46" y="95"/>
                  <a:pt x="47" y="92"/>
                </a:cubicBezTo>
                <a:cubicBezTo>
                  <a:pt x="68" y="92"/>
                  <a:pt x="68" y="92"/>
                  <a:pt x="68" y="92"/>
                </a:cubicBezTo>
                <a:cubicBezTo>
                  <a:pt x="70" y="100"/>
                  <a:pt x="76" y="106"/>
                  <a:pt x="84" y="108"/>
                </a:cubicBezTo>
                <a:lnTo>
                  <a:pt x="84" y="136"/>
                </a:lnTo>
                <a:close/>
                <a:moveTo>
                  <a:pt x="84" y="68"/>
                </a:moveTo>
                <a:cubicBezTo>
                  <a:pt x="76" y="70"/>
                  <a:pt x="70" y="76"/>
                  <a:pt x="68" y="84"/>
                </a:cubicBezTo>
                <a:cubicBezTo>
                  <a:pt x="47" y="84"/>
                  <a:pt x="47" y="84"/>
                  <a:pt x="47" y="84"/>
                </a:cubicBezTo>
                <a:cubicBezTo>
                  <a:pt x="46" y="81"/>
                  <a:pt x="44" y="79"/>
                  <a:pt x="41" y="77"/>
                </a:cubicBezTo>
                <a:cubicBezTo>
                  <a:pt x="46" y="57"/>
                  <a:pt x="63" y="42"/>
                  <a:pt x="84" y="40"/>
                </a:cubicBezTo>
                <a:lnTo>
                  <a:pt x="84" y="68"/>
                </a:lnTo>
                <a:close/>
                <a:moveTo>
                  <a:pt x="84" y="32"/>
                </a:moveTo>
                <a:cubicBezTo>
                  <a:pt x="59" y="34"/>
                  <a:pt x="38" y="52"/>
                  <a:pt x="33" y="76"/>
                </a:cubicBezTo>
                <a:cubicBezTo>
                  <a:pt x="29" y="77"/>
                  <a:pt x="26" y="80"/>
                  <a:pt x="25" y="84"/>
                </a:cubicBezTo>
                <a:cubicBezTo>
                  <a:pt x="8" y="84"/>
                  <a:pt x="8" y="84"/>
                  <a:pt x="8" y="84"/>
                </a:cubicBezTo>
                <a:cubicBezTo>
                  <a:pt x="10" y="43"/>
                  <a:pt x="43" y="10"/>
                  <a:pt x="84" y="8"/>
                </a:cubicBezTo>
                <a:lnTo>
                  <a:pt x="84" y="32"/>
                </a:lnTo>
                <a:close/>
                <a:moveTo>
                  <a:pt x="92" y="8"/>
                </a:moveTo>
                <a:cubicBezTo>
                  <a:pt x="133" y="10"/>
                  <a:pt x="166" y="43"/>
                  <a:pt x="168" y="84"/>
                </a:cubicBezTo>
                <a:cubicBezTo>
                  <a:pt x="144" y="84"/>
                  <a:pt x="144" y="84"/>
                  <a:pt x="144" y="84"/>
                </a:cubicBezTo>
                <a:cubicBezTo>
                  <a:pt x="143" y="74"/>
                  <a:pt x="140" y="65"/>
                  <a:pt x="135" y="57"/>
                </a:cubicBezTo>
                <a:cubicBezTo>
                  <a:pt x="136" y="56"/>
                  <a:pt x="136" y="54"/>
                  <a:pt x="136" y="52"/>
                </a:cubicBezTo>
                <a:cubicBezTo>
                  <a:pt x="136" y="45"/>
                  <a:pt x="131" y="40"/>
                  <a:pt x="124" y="40"/>
                </a:cubicBezTo>
                <a:cubicBezTo>
                  <a:pt x="122" y="40"/>
                  <a:pt x="120" y="40"/>
                  <a:pt x="119" y="41"/>
                </a:cubicBezTo>
                <a:cubicBezTo>
                  <a:pt x="111" y="36"/>
                  <a:pt x="102" y="33"/>
                  <a:pt x="92" y="32"/>
                </a:cubicBezTo>
                <a:lnTo>
                  <a:pt x="92" y="8"/>
                </a:lnTo>
                <a:close/>
                <a:moveTo>
                  <a:pt x="92" y="40"/>
                </a:moveTo>
                <a:cubicBezTo>
                  <a:pt x="100" y="41"/>
                  <a:pt x="107" y="43"/>
                  <a:pt x="113" y="47"/>
                </a:cubicBezTo>
                <a:cubicBezTo>
                  <a:pt x="112" y="49"/>
                  <a:pt x="112" y="50"/>
                  <a:pt x="112" y="52"/>
                </a:cubicBezTo>
                <a:cubicBezTo>
                  <a:pt x="112" y="59"/>
                  <a:pt x="117" y="64"/>
                  <a:pt x="124" y="64"/>
                </a:cubicBezTo>
                <a:cubicBezTo>
                  <a:pt x="126" y="64"/>
                  <a:pt x="127" y="64"/>
                  <a:pt x="129" y="63"/>
                </a:cubicBezTo>
                <a:cubicBezTo>
                  <a:pt x="133" y="69"/>
                  <a:pt x="135" y="76"/>
                  <a:pt x="136" y="84"/>
                </a:cubicBezTo>
                <a:cubicBezTo>
                  <a:pt x="108" y="84"/>
                  <a:pt x="108" y="84"/>
                  <a:pt x="108" y="84"/>
                </a:cubicBezTo>
                <a:cubicBezTo>
                  <a:pt x="106" y="76"/>
                  <a:pt x="100" y="70"/>
                  <a:pt x="92" y="68"/>
                </a:cubicBezTo>
                <a:lnTo>
                  <a:pt x="92" y="40"/>
                </a:lnTo>
                <a:close/>
                <a:moveTo>
                  <a:pt x="92" y="108"/>
                </a:moveTo>
                <a:cubicBezTo>
                  <a:pt x="100" y="106"/>
                  <a:pt x="106" y="100"/>
                  <a:pt x="108" y="92"/>
                </a:cubicBezTo>
                <a:cubicBezTo>
                  <a:pt x="136" y="92"/>
                  <a:pt x="136" y="92"/>
                  <a:pt x="136" y="92"/>
                </a:cubicBezTo>
                <a:cubicBezTo>
                  <a:pt x="134" y="115"/>
                  <a:pt x="115" y="134"/>
                  <a:pt x="92" y="136"/>
                </a:cubicBezTo>
                <a:lnTo>
                  <a:pt x="92" y="108"/>
                </a:lnTo>
                <a:close/>
                <a:moveTo>
                  <a:pt x="92" y="168"/>
                </a:moveTo>
                <a:cubicBezTo>
                  <a:pt x="92" y="144"/>
                  <a:pt x="92" y="144"/>
                  <a:pt x="92" y="144"/>
                </a:cubicBezTo>
                <a:cubicBezTo>
                  <a:pt x="120" y="142"/>
                  <a:pt x="142" y="120"/>
                  <a:pt x="144" y="92"/>
                </a:cubicBezTo>
                <a:cubicBezTo>
                  <a:pt x="168" y="92"/>
                  <a:pt x="168" y="92"/>
                  <a:pt x="168" y="92"/>
                </a:cubicBezTo>
                <a:cubicBezTo>
                  <a:pt x="166" y="133"/>
                  <a:pt x="133" y="166"/>
                  <a:pt x="92" y="168"/>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srgbClr val="7F7F7F"/>
              </a:solidFill>
              <a:latin typeface="Calibri" panose="020F0502020204030204"/>
            </a:endParaRPr>
          </a:p>
        </p:txBody>
      </p:sp>
      <p:sp>
        <p:nvSpPr>
          <p:cNvPr id="17" name="Rechthoek 5"/>
          <p:cNvSpPr/>
          <p:nvPr/>
        </p:nvSpPr>
        <p:spPr>
          <a:xfrm>
            <a:off x="288824" y="1225647"/>
            <a:ext cx="7334241" cy="1001813"/>
          </a:xfrm>
          <a:prstGeom prst="rect">
            <a:avLst/>
          </a:prstGeom>
        </p:spPr>
        <p:txBody>
          <a:bodyPr wrap="square">
            <a:spAutoFit/>
          </a:bodyPr>
          <a:lstStyle/>
          <a:p>
            <a:pPr lvl="0" fontAlgn="base">
              <a:spcBef>
                <a:spcPct val="5000"/>
              </a:spcBef>
              <a:spcAft>
                <a:spcPct val="0"/>
              </a:spcAft>
            </a:pPr>
            <a:endParaRPr lang="nl-NL" sz="1400" b="1" kern="0" dirty="0">
              <a:solidFill>
                <a:srgbClr val="000000"/>
              </a:solidFill>
              <a:latin typeface="Verdana"/>
            </a:endParaRPr>
          </a:p>
          <a:p>
            <a:pPr>
              <a:spcBef>
                <a:spcPct val="5000"/>
              </a:spcBef>
            </a:pPr>
            <a:r>
              <a:rPr lang="en-GB" b="1" dirty="0">
                <a:solidFill>
                  <a:srgbClr val="000000"/>
                </a:solidFill>
                <a:latin typeface="Verdana"/>
              </a:rPr>
              <a:t>TCD-wide</a:t>
            </a:r>
            <a:r>
              <a:rPr lang="en-GB" b="1" dirty="0" smtClean="0">
                <a:solidFill>
                  <a:srgbClr val="000000"/>
                </a:solidFill>
                <a:latin typeface="Verdana"/>
              </a:rPr>
              <a:t>:</a:t>
            </a:r>
            <a:r>
              <a:rPr lang="en-GB" dirty="0">
                <a:solidFill>
                  <a:srgbClr val="000000"/>
                </a:solidFill>
                <a:latin typeface="Verdana"/>
              </a:rPr>
              <a:t/>
            </a:r>
            <a:br>
              <a:rPr lang="en-GB" dirty="0">
                <a:solidFill>
                  <a:srgbClr val="000000"/>
                </a:solidFill>
                <a:latin typeface="Verdana"/>
              </a:rPr>
            </a:br>
            <a:endParaRPr lang="en-GB" dirty="0">
              <a:solidFill>
                <a:srgbClr val="000000"/>
              </a:solidFill>
              <a:latin typeface="Verdana"/>
            </a:endParaRPr>
          </a:p>
        </p:txBody>
      </p:sp>
      <p:sp>
        <p:nvSpPr>
          <p:cNvPr id="18" name="TextBox 17"/>
          <p:cNvSpPr txBox="1"/>
          <p:nvPr/>
        </p:nvSpPr>
        <p:spPr>
          <a:xfrm>
            <a:off x="3607436" y="1327341"/>
            <a:ext cx="2908780" cy="430887"/>
          </a:xfrm>
          <a:prstGeom prst="rect">
            <a:avLst/>
          </a:prstGeom>
          <a:noFill/>
        </p:spPr>
        <p:txBody>
          <a:bodyPr wrap="square" rtlCol="0">
            <a:spAutoFit/>
          </a:bodyPr>
          <a:lstStyle/>
          <a:p>
            <a:r>
              <a:rPr lang="en-US" dirty="0" smtClean="0"/>
              <a:t>More </a:t>
            </a:r>
            <a:r>
              <a:rPr lang="en-US" dirty="0" err="1"/>
              <a:t>M</a:t>
            </a:r>
            <a:r>
              <a:rPr lang="en-US" dirty="0" err="1" smtClean="0"/>
              <a:t>ore</a:t>
            </a:r>
            <a:r>
              <a:rPr lang="en-US" dirty="0" smtClean="0"/>
              <a:t> </a:t>
            </a:r>
            <a:r>
              <a:rPr lang="en-US" dirty="0" err="1" smtClean="0"/>
              <a:t>More</a:t>
            </a:r>
            <a:endParaRPr lang="nl-NL" dirty="0"/>
          </a:p>
        </p:txBody>
      </p:sp>
      <p:sp>
        <p:nvSpPr>
          <p:cNvPr id="19" name="Rectangle 18"/>
          <p:cNvSpPr/>
          <p:nvPr/>
        </p:nvSpPr>
        <p:spPr>
          <a:xfrm>
            <a:off x="1247624" y="2085512"/>
            <a:ext cx="4572000" cy="430887"/>
          </a:xfrm>
          <a:prstGeom prst="rect">
            <a:avLst/>
          </a:prstGeom>
        </p:spPr>
        <p:txBody>
          <a:bodyPr>
            <a:spAutoFit/>
          </a:bodyPr>
          <a:lstStyle/>
          <a:p>
            <a:r>
              <a:rPr lang="en-GB" dirty="0" smtClean="0"/>
              <a:t>Intercultural communication</a:t>
            </a:r>
            <a:endParaRPr lang="en-GB" dirty="0"/>
          </a:p>
        </p:txBody>
      </p:sp>
      <p:sp>
        <p:nvSpPr>
          <p:cNvPr id="20" name="Rectangle 19"/>
          <p:cNvSpPr/>
          <p:nvPr/>
        </p:nvSpPr>
        <p:spPr>
          <a:xfrm>
            <a:off x="286819" y="3775685"/>
            <a:ext cx="4572000" cy="430887"/>
          </a:xfrm>
          <a:prstGeom prst="rect">
            <a:avLst/>
          </a:prstGeom>
        </p:spPr>
        <p:txBody>
          <a:bodyPr>
            <a:spAutoFit/>
          </a:bodyPr>
          <a:lstStyle/>
          <a:p>
            <a:r>
              <a:rPr lang="en-GB" dirty="0" smtClean="0"/>
              <a:t>Demand-driven</a:t>
            </a:r>
            <a:endParaRPr lang="en-GB" dirty="0"/>
          </a:p>
        </p:txBody>
      </p:sp>
      <p:sp>
        <p:nvSpPr>
          <p:cNvPr id="21" name="Rectangle 20"/>
          <p:cNvSpPr/>
          <p:nvPr/>
        </p:nvSpPr>
        <p:spPr>
          <a:xfrm>
            <a:off x="843368" y="2851829"/>
            <a:ext cx="2383281" cy="430887"/>
          </a:xfrm>
          <a:prstGeom prst="rect">
            <a:avLst/>
          </a:prstGeom>
        </p:spPr>
        <p:txBody>
          <a:bodyPr wrap="none">
            <a:spAutoFit/>
          </a:bodyPr>
          <a:lstStyle/>
          <a:p>
            <a:r>
              <a:rPr lang="en-GB" dirty="0" smtClean="0"/>
              <a:t>Military-specific</a:t>
            </a:r>
            <a:endParaRPr lang="en-GB" dirty="0"/>
          </a:p>
        </p:txBody>
      </p:sp>
      <p:sp>
        <p:nvSpPr>
          <p:cNvPr id="22" name="Rectangle 21"/>
          <p:cNvSpPr/>
          <p:nvPr/>
        </p:nvSpPr>
        <p:spPr>
          <a:xfrm>
            <a:off x="4354048" y="3717417"/>
            <a:ext cx="2262607" cy="430887"/>
          </a:xfrm>
          <a:prstGeom prst="rect">
            <a:avLst/>
          </a:prstGeom>
        </p:spPr>
        <p:txBody>
          <a:bodyPr wrap="none">
            <a:spAutoFit/>
          </a:bodyPr>
          <a:lstStyle/>
          <a:p>
            <a:r>
              <a:rPr lang="en-GB" dirty="0" smtClean="0"/>
              <a:t>Context-aware</a:t>
            </a:r>
            <a:endParaRPr lang="en-GB" dirty="0"/>
          </a:p>
        </p:txBody>
      </p:sp>
      <p:sp>
        <p:nvSpPr>
          <p:cNvPr id="23" name="Rectangle 22"/>
          <p:cNvSpPr/>
          <p:nvPr/>
        </p:nvSpPr>
        <p:spPr>
          <a:xfrm>
            <a:off x="3375018" y="3220403"/>
            <a:ext cx="1696747" cy="430887"/>
          </a:xfrm>
          <a:prstGeom prst="rect">
            <a:avLst/>
          </a:prstGeom>
        </p:spPr>
        <p:txBody>
          <a:bodyPr wrap="none">
            <a:spAutoFit/>
          </a:bodyPr>
          <a:lstStyle/>
          <a:p>
            <a:r>
              <a:rPr lang="en-GB" dirty="0" smtClean="0"/>
              <a:t>Innovation</a:t>
            </a:r>
            <a:endParaRPr lang="en-GB" dirty="0"/>
          </a:p>
        </p:txBody>
      </p:sp>
      <p:sp>
        <p:nvSpPr>
          <p:cNvPr id="24" name="Rectangle 23"/>
          <p:cNvSpPr/>
          <p:nvPr/>
        </p:nvSpPr>
        <p:spPr>
          <a:xfrm>
            <a:off x="1982600" y="4615497"/>
            <a:ext cx="2852063" cy="430887"/>
          </a:xfrm>
          <a:prstGeom prst="rect">
            <a:avLst/>
          </a:prstGeom>
        </p:spPr>
        <p:txBody>
          <a:bodyPr wrap="none">
            <a:spAutoFit/>
          </a:bodyPr>
          <a:lstStyle/>
          <a:p>
            <a:r>
              <a:rPr lang="en-GB" dirty="0" smtClean="0"/>
              <a:t>Flexible work force</a:t>
            </a:r>
            <a:endParaRPr lang="en-GB" dirty="0"/>
          </a:p>
        </p:txBody>
      </p:sp>
      <p:sp>
        <p:nvSpPr>
          <p:cNvPr id="25" name="Rectangle 24"/>
          <p:cNvSpPr/>
          <p:nvPr/>
        </p:nvSpPr>
        <p:spPr>
          <a:xfrm>
            <a:off x="152730" y="5372277"/>
            <a:ext cx="1851084" cy="430887"/>
          </a:xfrm>
          <a:prstGeom prst="rect">
            <a:avLst/>
          </a:prstGeom>
        </p:spPr>
        <p:txBody>
          <a:bodyPr wrap="none">
            <a:spAutoFit/>
          </a:bodyPr>
          <a:lstStyle/>
          <a:p>
            <a:r>
              <a:rPr lang="en-GB" dirty="0" smtClean="0"/>
              <a:t>Not-enough</a:t>
            </a:r>
            <a:endParaRPr lang="en-GB" dirty="0"/>
          </a:p>
        </p:txBody>
      </p:sp>
      <p:sp>
        <p:nvSpPr>
          <p:cNvPr id="27" name="Freeform 941">
            <a:extLst>
              <a:ext uri="{FF2B5EF4-FFF2-40B4-BE49-F238E27FC236}">
                <a16:creationId xmlns:a16="http://schemas.microsoft.com/office/drawing/2014/main" id="{67225DD3-D24D-8D4A-A590-3A5243B61BB6}"/>
              </a:ext>
            </a:extLst>
          </p:cNvPr>
          <p:cNvSpPr>
            <a:spLocks noChangeAspect="1"/>
          </p:cNvSpPr>
          <p:nvPr/>
        </p:nvSpPr>
        <p:spPr bwMode="auto">
          <a:xfrm>
            <a:off x="4821897" y="4605998"/>
            <a:ext cx="274767" cy="274767"/>
          </a:xfrm>
          <a:custGeom>
            <a:avLst/>
            <a:gdLst>
              <a:gd name="T0" fmla="*/ 8791151 w 293297"/>
              <a:gd name="T1" fmla="*/ 9873534 h 293328"/>
              <a:gd name="T2" fmla="*/ 9563036 w 293297"/>
              <a:gd name="T3" fmla="*/ 10265362 h 293328"/>
              <a:gd name="T4" fmla="*/ 10347942 w 293297"/>
              <a:gd name="T5" fmla="*/ 9364179 h 293328"/>
              <a:gd name="T6" fmla="*/ 9876978 w 293297"/>
              <a:gd name="T7" fmla="*/ 8776513 h 293328"/>
              <a:gd name="T8" fmla="*/ 7260594 w 293297"/>
              <a:gd name="T9" fmla="*/ 8358578 h 293328"/>
              <a:gd name="T10" fmla="*/ 9654586 w 293297"/>
              <a:gd name="T11" fmla="*/ 8554467 h 293328"/>
              <a:gd name="T12" fmla="*/ 7208277 w 293297"/>
              <a:gd name="T13" fmla="*/ 6660746 h 293328"/>
              <a:gd name="T14" fmla="*/ 6671911 w 293297"/>
              <a:gd name="T15" fmla="*/ 7209250 h 293328"/>
              <a:gd name="T16" fmla="*/ 7862355 w 293297"/>
              <a:gd name="T17" fmla="*/ 7313723 h 293328"/>
              <a:gd name="T18" fmla="*/ 4099798 w 293297"/>
              <a:gd name="T19" fmla="*/ 2969551 h 293328"/>
              <a:gd name="T20" fmla="*/ 4099798 w 293297"/>
              <a:gd name="T21" fmla="*/ 4156033 h 293328"/>
              <a:gd name="T22" fmla="*/ 4099798 w 293297"/>
              <a:gd name="T23" fmla="*/ 2969551 h 293328"/>
              <a:gd name="T24" fmla="*/ 5010500 w 293297"/>
              <a:gd name="T25" fmla="*/ 3562779 h 293328"/>
              <a:gd name="T26" fmla="*/ 3175872 w 293297"/>
              <a:gd name="T27" fmla="*/ 3562779 h 293328"/>
              <a:gd name="T28" fmla="*/ 4122180 w 293297"/>
              <a:gd name="T29" fmla="*/ 1872354 h 293328"/>
              <a:gd name="T30" fmla="*/ 2417047 w 293297"/>
              <a:gd name="T31" fmla="*/ 3579292 h 293328"/>
              <a:gd name="T32" fmla="*/ 4122180 w 293297"/>
              <a:gd name="T33" fmla="*/ 5995078 h 293328"/>
              <a:gd name="T34" fmla="*/ 5328810 w 293297"/>
              <a:gd name="T35" fmla="*/ 2371298 h 293328"/>
              <a:gd name="T36" fmla="*/ 4122180 w 293297"/>
              <a:gd name="T37" fmla="*/ 1557292 h 293328"/>
              <a:gd name="T38" fmla="*/ 5551781 w 293297"/>
              <a:gd name="T39" fmla="*/ 5010397 h 293328"/>
              <a:gd name="T40" fmla="*/ 6181360 w 293297"/>
              <a:gd name="T41" fmla="*/ 6060737 h 293328"/>
              <a:gd name="T42" fmla="*/ 6181360 w 293297"/>
              <a:gd name="T43" fmla="*/ 6389016 h 293328"/>
              <a:gd name="T44" fmla="*/ 1905551 w 293297"/>
              <a:gd name="T45" fmla="*/ 6231438 h 293328"/>
              <a:gd name="T46" fmla="*/ 3728613 w 293297"/>
              <a:gd name="T47" fmla="*/ 6060737 h 293328"/>
              <a:gd name="T48" fmla="*/ 2692503 w 293297"/>
              <a:gd name="T49" fmla="*/ 2148102 h 293328"/>
              <a:gd name="T50" fmla="*/ 4068543 w 293297"/>
              <a:gd name="T51" fmla="*/ 326516 h 293328"/>
              <a:gd name="T52" fmla="*/ 313994 w 293297"/>
              <a:gd name="T53" fmla="*/ 4074791 h 293328"/>
              <a:gd name="T54" fmla="*/ 4068543 w 293297"/>
              <a:gd name="T55" fmla="*/ 7810025 h 293328"/>
              <a:gd name="T56" fmla="*/ 7823107 w 293297"/>
              <a:gd name="T57" fmla="*/ 4074791 h 293328"/>
              <a:gd name="T58" fmla="*/ 4068543 w 293297"/>
              <a:gd name="T59" fmla="*/ 326516 h 293328"/>
              <a:gd name="T60" fmla="*/ 6946623 w 293297"/>
              <a:gd name="T61" fmla="*/ 1188447 h 293328"/>
              <a:gd name="T62" fmla="*/ 7404468 w 293297"/>
              <a:gd name="T63" fmla="*/ 6399509 h 293328"/>
              <a:gd name="T64" fmla="*/ 8241734 w 293297"/>
              <a:gd name="T65" fmla="*/ 6921938 h 293328"/>
              <a:gd name="T66" fmla="*/ 10491898 w 293297"/>
              <a:gd name="T67" fmla="*/ 8946261 h 293328"/>
              <a:gd name="T68" fmla="*/ 9785448 w 293297"/>
              <a:gd name="T69" fmla="*/ 10487389 h 293328"/>
              <a:gd name="T70" fmla="*/ 8948185 w 293297"/>
              <a:gd name="T71" fmla="*/ 10487389 h 293328"/>
              <a:gd name="T72" fmla="*/ 6933476 w 293297"/>
              <a:gd name="T73" fmla="*/ 8241038 h 293328"/>
              <a:gd name="T74" fmla="*/ 6410235 w 293297"/>
              <a:gd name="T75" fmla="*/ 7405158 h 293328"/>
              <a:gd name="T76" fmla="*/ 1190544 w 293297"/>
              <a:gd name="T77" fmla="*/ 6948058 h 293328"/>
              <a:gd name="T78" fmla="*/ 1190544 w 293297"/>
              <a:gd name="T79" fmla="*/ 1188447 h 2933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297" h="293328">
                <a:moveTo>
                  <a:pt x="271538" y="241564"/>
                </a:moveTo>
                <a:lnTo>
                  <a:pt x="241687" y="271759"/>
                </a:lnTo>
                <a:lnTo>
                  <a:pt x="252117" y="282544"/>
                </a:lnTo>
                <a:cubicBezTo>
                  <a:pt x="254994" y="285419"/>
                  <a:pt x="259670" y="285419"/>
                  <a:pt x="262906" y="282544"/>
                </a:cubicBezTo>
                <a:lnTo>
                  <a:pt x="282328" y="262773"/>
                </a:lnTo>
                <a:cubicBezTo>
                  <a:pt x="283766" y="261694"/>
                  <a:pt x="284486" y="259537"/>
                  <a:pt x="284486" y="257740"/>
                </a:cubicBezTo>
                <a:cubicBezTo>
                  <a:pt x="284486" y="255583"/>
                  <a:pt x="283766" y="253786"/>
                  <a:pt x="282328" y="252348"/>
                </a:cubicBezTo>
                <a:lnTo>
                  <a:pt x="271538" y="241564"/>
                </a:lnTo>
                <a:close/>
                <a:moveTo>
                  <a:pt x="229818" y="200225"/>
                </a:moveTo>
                <a:lnTo>
                  <a:pt x="199608" y="230061"/>
                </a:lnTo>
                <a:lnTo>
                  <a:pt x="235213" y="265289"/>
                </a:lnTo>
                <a:lnTo>
                  <a:pt x="265424" y="235453"/>
                </a:lnTo>
                <a:lnTo>
                  <a:pt x="229818" y="200225"/>
                </a:lnTo>
                <a:close/>
                <a:moveTo>
                  <a:pt x="198169" y="183330"/>
                </a:moveTo>
                <a:cubicBezTo>
                  <a:pt x="196011" y="186206"/>
                  <a:pt x="193493" y="188722"/>
                  <a:pt x="190976" y="191238"/>
                </a:cubicBezTo>
                <a:cubicBezTo>
                  <a:pt x="188458" y="193754"/>
                  <a:pt x="185941" y="195911"/>
                  <a:pt x="183423" y="198428"/>
                </a:cubicBezTo>
                <a:lnTo>
                  <a:pt x="201046" y="216042"/>
                </a:lnTo>
                <a:lnTo>
                  <a:pt x="216152" y="201303"/>
                </a:lnTo>
                <a:lnTo>
                  <a:pt x="198169" y="183330"/>
                </a:lnTo>
                <a:close/>
                <a:moveTo>
                  <a:pt x="112712" y="81734"/>
                </a:moveTo>
                <a:cubicBezTo>
                  <a:pt x="103641" y="81734"/>
                  <a:pt x="96384" y="88991"/>
                  <a:pt x="96384" y="98062"/>
                </a:cubicBezTo>
                <a:cubicBezTo>
                  <a:pt x="96384" y="107134"/>
                  <a:pt x="103641" y="114391"/>
                  <a:pt x="112712" y="114391"/>
                </a:cubicBezTo>
                <a:cubicBezTo>
                  <a:pt x="121784" y="114391"/>
                  <a:pt x="129041" y="107134"/>
                  <a:pt x="129041" y="98062"/>
                </a:cubicBezTo>
                <a:cubicBezTo>
                  <a:pt x="129041" y="88991"/>
                  <a:pt x="121784" y="81734"/>
                  <a:pt x="112712" y="81734"/>
                </a:cubicBezTo>
                <a:close/>
                <a:moveTo>
                  <a:pt x="112712" y="73025"/>
                </a:moveTo>
                <a:cubicBezTo>
                  <a:pt x="126501" y="73025"/>
                  <a:pt x="137749" y="84274"/>
                  <a:pt x="137749" y="98062"/>
                </a:cubicBezTo>
                <a:cubicBezTo>
                  <a:pt x="137749" y="112214"/>
                  <a:pt x="126501" y="123462"/>
                  <a:pt x="112712" y="123462"/>
                </a:cubicBezTo>
                <a:cubicBezTo>
                  <a:pt x="98924" y="123462"/>
                  <a:pt x="87312" y="112214"/>
                  <a:pt x="87312" y="98062"/>
                </a:cubicBezTo>
                <a:cubicBezTo>
                  <a:pt x="87312" y="84274"/>
                  <a:pt x="98924" y="73025"/>
                  <a:pt x="112712" y="73025"/>
                </a:cubicBezTo>
                <a:close/>
                <a:moveTo>
                  <a:pt x="113326" y="51535"/>
                </a:moveTo>
                <a:cubicBezTo>
                  <a:pt x="100706" y="51535"/>
                  <a:pt x="89167" y="56595"/>
                  <a:pt x="80152" y="65268"/>
                </a:cubicBezTo>
                <a:cubicBezTo>
                  <a:pt x="71498" y="74302"/>
                  <a:pt x="66450" y="85867"/>
                  <a:pt x="66450" y="98515"/>
                </a:cubicBezTo>
                <a:cubicBezTo>
                  <a:pt x="66450" y="111163"/>
                  <a:pt x="71498" y="123089"/>
                  <a:pt x="80152" y="131762"/>
                </a:cubicBezTo>
                <a:lnTo>
                  <a:pt x="113326" y="165009"/>
                </a:lnTo>
                <a:lnTo>
                  <a:pt x="146500" y="131762"/>
                </a:lnTo>
                <a:cubicBezTo>
                  <a:pt x="164529" y="113332"/>
                  <a:pt x="164529" y="83698"/>
                  <a:pt x="146500" y="65268"/>
                </a:cubicBezTo>
                <a:cubicBezTo>
                  <a:pt x="137485" y="56595"/>
                  <a:pt x="125946" y="51535"/>
                  <a:pt x="113326" y="51535"/>
                </a:cubicBezTo>
                <a:close/>
                <a:moveTo>
                  <a:pt x="113326" y="42862"/>
                </a:moveTo>
                <a:cubicBezTo>
                  <a:pt x="128110" y="42862"/>
                  <a:pt x="142173" y="48644"/>
                  <a:pt x="152630" y="59124"/>
                </a:cubicBezTo>
                <a:cubicBezTo>
                  <a:pt x="174265" y="80807"/>
                  <a:pt x="174265" y="116223"/>
                  <a:pt x="152630" y="137906"/>
                </a:cubicBezTo>
                <a:lnTo>
                  <a:pt x="124143" y="166816"/>
                </a:lnTo>
                <a:lnTo>
                  <a:pt x="169938" y="166816"/>
                </a:lnTo>
                <a:cubicBezTo>
                  <a:pt x="172101" y="166816"/>
                  <a:pt x="174265" y="168623"/>
                  <a:pt x="174265" y="171514"/>
                </a:cubicBezTo>
                <a:cubicBezTo>
                  <a:pt x="174265" y="173682"/>
                  <a:pt x="172101" y="175851"/>
                  <a:pt x="169938" y="175851"/>
                </a:cubicBezTo>
                <a:lnTo>
                  <a:pt x="56714" y="175851"/>
                </a:lnTo>
                <a:cubicBezTo>
                  <a:pt x="54551" y="175851"/>
                  <a:pt x="52387" y="173682"/>
                  <a:pt x="52387" y="171514"/>
                </a:cubicBezTo>
                <a:cubicBezTo>
                  <a:pt x="52387" y="168623"/>
                  <a:pt x="54551" y="166816"/>
                  <a:pt x="56714" y="166816"/>
                </a:cubicBezTo>
                <a:lnTo>
                  <a:pt x="102508" y="166816"/>
                </a:lnTo>
                <a:lnTo>
                  <a:pt x="74022" y="137906"/>
                </a:lnTo>
                <a:cubicBezTo>
                  <a:pt x="52387" y="116223"/>
                  <a:pt x="52387" y="80807"/>
                  <a:pt x="74022" y="59124"/>
                </a:cubicBezTo>
                <a:cubicBezTo>
                  <a:pt x="84479" y="48644"/>
                  <a:pt x="98542" y="42862"/>
                  <a:pt x="113326" y="42862"/>
                </a:cubicBezTo>
                <a:close/>
                <a:moveTo>
                  <a:pt x="111852" y="8987"/>
                </a:moveTo>
                <a:cubicBezTo>
                  <a:pt x="84159" y="8987"/>
                  <a:pt x="58624" y="19771"/>
                  <a:pt x="38843" y="39182"/>
                </a:cubicBezTo>
                <a:cubicBezTo>
                  <a:pt x="19422" y="58594"/>
                  <a:pt x="8632" y="84476"/>
                  <a:pt x="8632" y="112155"/>
                </a:cubicBezTo>
                <a:cubicBezTo>
                  <a:pt x="8632" y="139474"/>
                  <a:pt x="19422" y="165356"/>
                  <a:pt x="38843" y="185127"/>
                </a:cubicBezTo>
                <a:cubicBezTo>
                  <a:pt x="58624" y="204539"/>
                  <a:pt x="84159" y="214963"/>
                  <a:pt x="111852" y="214963"/>
                </a:cubicBezTo>
                <a:cubicBezTo>
                  <a:pt x="139186" y="214963"/>
                  <a:pt x="165441" y="204539"/>
                  <a:pt x="184862" y="185127"/>
                </a:cubicBezTo>
                <a:cubicBezTo>
                  <a:pt x="204283" y="165356"/>
                  <a:pt x="215073" y="139474"/>
                  <a:pt x="215073" y="112155"/>
                </a:cubicBezTo>
                <a:cubicBezTo>
                  <a:pt x="215073" y="84476"/>
                  <a:pt x="204283" y="58594"/>
                  <a:pt x="184862" y="39182"/>
                </a:cubicBezTo>
                <a:cubicBezTo>
                  <a:pt x="165441" y="19771"/>
                  <a:pt x="139186" y="8987"/>
                  <a:pt x="111852" y="8987"/>
                </a:cubicBezTo>
                <a:close/>
                <a:moveTo>
                  <a:pt x="111852" y="0"/>
                </a:moveTo>
                <a:cubicBezTo>
                  <a:pt x="142063" y="0"/>
                  <a:pt x="170116" y="11863"/>
                  <a:pt x="190976" y="32712"/>
                </a:cubicBezTo>
                <a:cubicBezTo>
                  <a:pt x="212195" y="54280"/>
                  <a:pt x="223704" y="82319"/>
                  <a:pt x="223704" y="112155"/>
                </a:cubicBezTo>
                <a:cubicBezTo>
                  <a:pt x="223704" y="135520"/>
                  <a:pt x="216511" y="157448"/>
                  <a:pt x="203564" y="176140"/>
                </a:cubicBezTo>
                <a:lnTo>
                  <a:pt x="222266" y="194833"/>
                </a:lnTo>
                <a:lnTo>
                  <a:pt x="226582" y="190519"/>
                </a:lnTo>
                <a:cubicBezTo>
                  <a:pt x="228380" y="188722"/>
                  <a:pt x="231257" y="188722"/>
                  <a:pt x="233055" y="190519"/>
                </a:cubicBezTo>
                <a:lnTo>
                  <a:pt x="288442" y="246237"/>
                </a:lnTo>
                <a:cubicBezTo>
                  <a:pt x="294916" y="252348"/>
                  <a:pt x="294916" y="262773"/>
                  <a:pt x="288442" y="269243"/>
                </a:cubicBezTo>
                <a:lnTo>
                  <a:pt x="269021" y="288654"/>
                </a:lnTo>
                <a:cubicBezTo>
                  <a:pt x="265784" y="291890"/>
                  <a:pt x="261828" y="293328"/>
                  <a:pt x="257512" y="293328"/>
                </a:cubicBezTo>
                <a:cubicBezTo>
                  <a:pt x="253196" y="293328"/>
                  <a:pt x="249240" y="291890"/>
                  <a:pt x="246003" y="288654"/>
                </a:cubicBezTo>
                <a:lnTo>
                  <a:pt x="190616" y="233296"/>
                </a:lnTo>
                <a:cubicBezTo>
                  <a:pt x="188458" y="231139"/>
                  <a:pt x="188458" y="228623"/>
                  <a:pt x="190616" y="226826"/>
                </a:cubicBezTo>
                <a:lnTo>
                  <a:pt x="194572" y="222512"/>
                </a:lnTo>
                <a:lnTo>
                  <a:pt x="176230" y="203820"/>
                </a:lnTo>
                <a:cubicBezTo>
                  <a:pt x="157169" y="217120"/>
                  <a:pt x="135230" y="224309"/>
                  <a:pt x="111852" y="224309"/>
                </a:cubicBezTo>
                <a:cubicBezTo>
                  <a:pt x="82001" y="224309"/>
                  <a:pt x="53948" y="212087"/>
                  <a:pt x="32729" y="191238"/>
                </a:cubicBezTo>
                <a:cubicBezTo>
                  <a:pt x="11509" y="170029"/>
                  <a:pt x="0" y="141991"/>
                  <a:pt x="0" y="112155"/>
                </a:cubicBezTo>
                <a:cubicBezTo>
                  <a:pt x="0" y="82319"/>
                  <a:pt x="11509" y="54280"/>
                  <a:pt x="32729" y="32712"/>
                </a:cubicBezTo>
                <a:cubicBezTo>
                  <a:pt x="53948" y="11863"/>
                  <a:pt x="82001" y="0"/>
                  <a:pt x="111852" y="0"/>
                </a:cubicBezTo>
                <a:close/>
              </a:path>
            </a:pathLst>
          </a:custGeom>
          <a:solidFill>
            <a:schemeClr val="bg1"/>
          </a:solidFill>
          <a:ln>
            <a:noFill/>
          </a:ln>
        </p:spPr>
        <p:txBody>
          <a:bodyPr anchor="ctr"/>
          <a:lstStyle/>
          <a:p>
            <a:pPr defTabSz="685800" fontAlgn="auto">
              <a:spcBef>
                <a:spcPts val="0"/>
              </a:spcBef>
              <a:spcAft>
                <a:spcPts val="0"/>
              </a:spcAft>
              <a:defRPr/>
            </a:pPr>
            <a:endParaRPr lang="nl-NL" sz="1350">
              <a:solidFill>
                <a:srgbClr val="7F7F7F"/>
              </a:solidFill>
              <a:latin typeface="Calibri" panose="020F0502020204030204"/>
            </a:endParaRPr>
          </a:p>
        </p:txBody>
      </p:sp>
    </p:spTree>
    <p:extLst>
      <p:ext uri="{BB962C8B-B14F-4D97-AF65-F5344CB8AC3E}">
        <p14:creationId xmlns:p14="http://schemas.microsoft.com/office/powerpoint/2010/main" val="281184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76">
            <a:extLst>
              <a:ext uri="{FF2B5EF4-FFF2-40B4-BE49-F238E27FC236}">
                <a16:creationId xmlns:a16="http://schemas.microsoft.com/office/drawing/2014/main" id="{AF823FCD-9B05-8844-9017-6666183086A7}"/>
              </a:ext>
            </a:extLst>
          </p:cNvPr>
          <p:cNvSpPr>
            <a:spLocks noChangeArrowheads="1"/>
          </p:cNvSpPr>
          <p:nvPr/>
        </p:nvSpPr>
        <p:spPr bwMode="auto">
          <a:xfrm>
            <a:off x="6959661" y="2202680"/>
            <a:ext cx="461464" cy="360520"/>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2" name="Title 1"/>
          <p:cNvSpPr>
            <a:spLocks noGrp="1"/>
          </p:cNvSpPr>
          <p:nvPr>
            <p:ph type="title"/>
          </p:nvPr>
        </p:nvSpPr>
        <p:spPr>
          <a:xfrm>
            <a:off x="94672" y="548680"/>
            <a:ext cx="7772400" cy="400110"/>
          </a:xfrm>
        </p:spPr>
        <p:txBody>
          <a:bodyPr/>
          <a:lstStyle/>
          <a:p>
            <a:r>
              <a:rPr lang="en-US" dirty="0" smtClean="0">
                <a:solidFill>
                  <a:schemeClr val="bg1"/>
                </a:solidFill>
              </a:rPr>
              <a:t>Specific changes </a:t>
            </a:r>
            <a:endParaRPr lang="nl-NL" dirty="0">
              <a:solidFill>
                <a:schemeClr val="bg1"/>
              </a:solidFill>
            </a:endParaRPr>
          </a:p>
        </p:txBody>
      </p:sp>
      <p:sp>
        <p:nvSpPr>
          <p:cNvPr id="4" name="Date Placeholder 3"/>
          <p:cNvSpPr>
            <a:spLocks noGrp="1"/>
          </p:cNvSpPr>
          <p:nvPr>
            <p:ph type="dt" sz="half" idx="10"/>
          </p:nvPr>
        </p:nvSpPr>
        <p:spPr>
          <a:xfrm>
            <a:off x="7227888" y="6807823"/>
            <a:ext cx="1665287" cy="365125"/>
          </a:xfrm>
        </p:spPr>
        <p:txBody>
          <a:bodyPr/>
          <a:lstStyle/>
          <a:p>
            <a:pPr>
              <a:defRPr/>
            </a:pPr>
            <a:fld id="{D624F8E1-A2E8-4961-B4A2-F014D9CC6A95}" type="datetime4">
              <a:rPr lang="nl-NL" smtClean="0"/>
              <a:pPr>
                <a:defRPr/>
              </a:pPr>
              <a:t>6 mei 2024</a:t>
            </a:fld>
            <a:endParaRPr lang="nl-NL" dirty="0"/>
          </a:p>
        </p:txBody>
      </p:sp>
      <p:sp>
        <p:nvSpPr>
          <p:cNvPr id="5" name="Freeform 2">
            <a:extLst>
              <a:ext uri="{FF2B5EF4-FFF2-40B4-BE49-F238E27FC236}">
                <a16:creationId xmlns:a16="http://schemas.microsoft.com/office/drawing/2014/main" id="{0FA8E6B4-7CAF-AC48-B931-E88BB28A8226}"/>
              </a:ext>
            </a:extLst>
          </p:cNvPr>
          <p:cNvSpPr>
            <a:spLocks noChangeArrowheads="1"/>
          </p:cNvSpPr>
          <p:nvPr/>
        </p:nvSpPr>
        <p:spPr bwMode="auto">
          <a:xfrm>
            <a:off x="7969115" y="2964320"/>
            <a:ext cx="24722" cy="797262"/>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6" name="Freeform 3">
            <a:extLst>
              <a:ext uri="{FF2B5EF4-FFF2-40B4-BE49-F238E27FC236}">
                <a16:creationId xmlns:a16="http://schemas.microsoft.com/office/drawing/2014/main" id="{E2D087E1-58B2-754E-B1D5-78265FC0D77E}"/>
              </a:ext>
            </a:extLst>
          </p:cNvPr>
          <p:cNvSpPr>
            <a:spLocks noChangeArrowheads="1"/>
          </p:cNvSpPr>
          <p:nvPr/>
        </p:nvSpPr>
        <p:spPr bwMode="auto">
          <a:xfrm>
            <a:off x="7750746" y="2733587"/>
            <a:ext cx="463523" cy="46352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7" name="Freeform 5">
            <a:extLst>
              <a:ext uri="{FF2B5EF4-FFF2-40B4-BE49-F238E27FC236}">
                <a16:creationId xmlns:a16="http://schemas.microsoft.com/office/drawing/2014/main" id="{0BF9D6F0-2A0C-3940-BE3C-A3297BA0A95F}"/>
              </a:ext>
            </a:extLst>
          </p:cNvPr>
          <p:cNvSpPr>
            <a:spLocks noChangeArrowheads="1"/>
          </p:cNvSpPr>
          <p:nvPr/>
        </p:nvSpPr>
        <p:spPr bwMode="auto">
          <a:xfrm>
            <a:off x="4944879" y="4727771"/>
            <a:ext cx="24722" cy="79726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8" name="Freeform 6">
            <a:extLst>
              <a:ext uri="{FF2B5EF4-FFF2-40B4-BE49-F238E27FC236}">
                <a16:creationId xmlns:a16="http://schemas.microsoft.com/office/drawing/2014/main" id="{3CF174BF-E4D7-1742-97F8-2E4E60B4D040}"/>
              </a:ext>
            </a:extLst>
          </p:cNvPr>
          <p:cNvSpPr>
            <a:spLocks noChangeArrowheads="1"/>
          </p:cNvSpPr>
          <p:nvPr/>
        </p:nvSpPr>
        <p:spPr bwMode="auto">
          <a:xfrm>
            <a:off x="4724447" y="4497038"/>
            <a:ext cx="463525" cy="46352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9" name="Freeform 76">
            <a:extLst>
              <a:ext uri="{FF2B5EF4-FFF2-40B4-BE49-F238E27FC236}">
                <a16:creationId xmlns:a16="http://schemas.microsoft.com/office/drawing/2014/main" id="{CFB685F4-7EA4-5645-BE01-AA88235E6D76}"/>
              </a:ext>
            </a:extLst>
          </p:cNvPr>
          <p:cNvSpPr>
            <a:spLocks noChangeArrowheads="1"/>
          </p:cNvSpPr>
          <p:nvPr/>
        </p:nvSpPr>
        <p:spPr bwMode="auto">
          <a:xfrm>
            <a:off x="6961723" y="2199064"/>
            <a:ext cx="461464" cy="360520"/>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10" name="Freeform 77">
            <a:extLst>
              <a:ext uri="{FF2B5EF4-FFF2-40B4-BE49-F238E27FC236}">
                <a16:creationId xmlns:a16="http://schemas.microsoft.com/office/drawing/2014/main" id="{A12A90EB-C2E7-AC47-B110-7F10895D7902}"/>
              </a:ext>
            </a:extLst>
          </p:cNvPr>
          <p:cNvSpPr>
            <a:spLocks noChangeArrowheads="1"/>
          </p:cNvSpPr>
          <p:nvPr/>
        </p:nvSpPr>
        <p:spPr bwMode="auto">
          <a:xfrm>
            <a:off x="6803095" y="2098118"/>
            <a:ext cx="22661" cy="675716"/>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11" name="Freeform 78">
            <a:extLst>
              <a:ext uri="{FF2B5EF4-FFF2-40B4-BE49-F238E27FC236}">
                <a16:creationId xmlns:a16="http://schemas.microsoft.com/office/drawing/2014/main" id="{FE60F98B-8536-3143-B031-61679EEBB778}"/>
              </a:ext>
            </a:extLst>
          </p:cNvPr>
          <p:cNvSpPr>
            <a:spLocks noChangeArrowheads="1"/>
          </p:cNvSpPr>
          <p:nvPr/>
        </p:nvSpPr>
        <p:spPr bwMode="auto">
          <a:xfrm>
            <a:off x="6827818" y="2143441"/>
            <a:ext cx="249272" cy="327557"/>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12" name="Freeform 11">
            <a:extLst>
              <a:ext uri="{FF2B5EF4-FFF2-40B4-BE49-F238E27FC236}">
                <a16:creationId xmlns:a16="http://schemas.microsoft.com/office/drawing/2014/main" id="{4F5A023A-F351-D14F-9DB7-98021BC6987C}"/>
              </a:ext>
            </a:extLst>
          </p:cNvPr>
          <p:cNvSpPr>
            <a:spLocks noChangeArrowheads="1"/>
          </p:cNvSpPr>
          <p:nvPr/>
        </p:nvSpPr>
        <p:spPr bwMode="auto">
          <a:xfrm>
            <a:off x="2406828" y="2797451"/>
            <a:ext cx="6168327" cy="354085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13" name="Freeform 12">
            <a:extLst>
              <a:ext uri="{FF2B5EF4-FFF2-40B4-BE49-F238E27FC236}">
                <a16:creationId xmlns:a16="http://schemas.microsoft.com/office/drawing/2014/main" id="{8D8532D6-7E09-C94A-AACF-48E91B43CE18}"/>
              </a:ext>
            </a:extLst>
          </p:cNvPr>
          <p:cNvSpPr>
            <a:spLocks noChangeArrowheads="1"/>
          </p:cNvSpPr>
          <p:nvPr/>
        </p:nvSpPr>
        <p:spPr bwMode="auto">
          <a:xfrm>
            <a:off x="4971662" y="2801569"/>
            <a:ext cx="3089694" cy="3536740"/>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pPr defTabSz="685663" fontAlgn="auto">
              <a:spcBef>
                <a:spcPts val="0"/>
              </a:spcBef>
              <a:spcAft>
                <a:spcPts val="0"/>
              </a:spcAft>
              <a:defRPr/>
            </a:pPr>
            <a:endParaRPr lang="nl-NL" sz="2449">
              <a:solidFill>
                <a:srgbClr val="7F7F7F"/>
              </a:solidFill>
              <a:latin typeface="Lato Light" panose="020F0502020204030203" pitchFamily="34" charset="0"/>
            </a:endParaRPr>
          </a:p>
        </p:txBody>
      </p:sp>
      <p:sp>
        <p:nvSpPr>
          <p:cNvPr id="14" name="Freeform 1015">
            <a:extLst>
              <a:ext uri="{FF2B5EF4-FFF2-40B4-BE49-F238E27FC236}">
                <a16:creationId xmlns:a16="http://schemas.microsoft.com/office/drawing/2014/main" id="{87446C57-B3FC-614D-80D3-5A7F860F45B1}"/>
              </a:ext>
            </a:extLst>
          </p:cNvPr>
          <p:cNvSpPr>
            <a:spLocks noChangeAspect="1" noChangeArrowheads="1"/>
          </p:cNvSpPr>
          <p:nvPr/>
        </p:nvSpPr>
        <p:spPr bwMode="auto">
          <a:xfrm>
            <a:off x="7867072" y="2849914"/>
            <a:ext cx="230870" cy="230870"/>
          </a:xfrm>
          <a:custGeom>
            <a:avLst/>
            <a:gdLst>
              <a:gd name="T0" fmla="*/ 92894350 w 293329"/>
              <a:gd name="T1" fmla="*/ 118433575 h 293332"/>
              <a:gd name="T2" fmla="*/ 35298861 w 293329"/>
              <a:gd name="T3" fmla="*/ 116334538 h 293332"/>
              <a:gd name="T4" fmla="*/ 103802883 w 293329"/>
              <a:gd name="T5" fmla="*/ 106852417 h 293332"/>
              <a:gd name="T6" fmla="*/ 102233054 w 293329"/>
              <a:gd name="T7" fmla="*/ 124229474 h 293332"/>
              <a:gd name="T8" fmla="*/ 122478131 w 293329"/>
              <a:gd name="T9" fmla="*/ 109490450 h 293332"/>
              <a:gd name="T10" fmla="*/ 128127419 w 293329"/>
              <a:gd name="T11" fmla="*/ 114299877 h 293332"/>
              <a:gd name="T12" fmla="*/ 100350671 w 293329"/>
              <a:gd name="T13" fmla="*/ 128107914 h 293332"/>
              <a:gd name="T14" fmla="*/ 100978028 w 293329"/>
              <a:gd name="T15" fmla="*/ 107008291 h 293332"/>
              <a:gd name="T16" fmla="*/ 5491820 w 293329"/>
              <a:gd name="T17" fmla="*/ 109490450 h 293332"/>
              <a:gd name="T18" fmla="*/ 25894837 w 293329"/>
              <a:gd name="T19" fmla="*/ 124229474 h 293332"/>
              <a:gd name="T20" fmla="*/ 24324031 w 293329"/>
              <a:gd name="T21" fmla="*/ 106852417 h 293332"/>
              <a:gd name="T22" fmla="*/ 29660244 w 293329"/>
              <a:gd name="T23" fmla="*/ 126246529 h 293332"/>
              <a:gd name="T24" fmla="*/ 0 w 293329"/>
              <a:gd name="T25" fmla="*/ 126246529 h 293332"/>
              <a:gd name="T26" fmla="*/ 5335544 w 293329"/>
              <a:gd name="T27" fmla="*/ 106852417 h 293332"/>
              <a:gd name="T28" fmla="*/ 112874612 w 293329"/>
              <a:gd name="T29" fmla="*/ 103457917 h 293332"/>
              <a:gd name="T30" fmla="*/ 14407902 w 293329"/>
              <a:gd name="T31" fmla="*/ 94675905 h 293332"/>
              <a:gd name="T32" fmla="*/ 18876886 w 293329"/>
              <a:gd name="T33" fmla="*/ 98989521 h 293332"/>
              <a:gd name="T34" fmla="*/ 121195977 w 293329"/>
              <a:gd name="T35" fmla="*/ 98989521 h 293332"/>
              <a:gd name="T36" fmla="*/ 112874612 w 293329"/>
              <a:gd name="T37" fmla="*/ 90824297 h 293332"/>
              <a:gd name="T38" fmla="*/ 14407902 w 293329"/>
              <a:gd name="T39" fmla="*/ 107309241 h 293332"/>
              <a:gd name="T40" fmla="*/ 61680683 w 293329"/>
              <a:gd name="T41" fmla="*/ 80424522 h 293332"/>
              <a:gd name="T42" fmla="*/ 79779208 w 293329"/>
              <a:gd name="T43" fmla="*/ 84424761 h 293332"/>
              <a:gd name="T44" fmla="*/ 61680683 w 293329"/>
              <a:gd name="T45" fmla="*/ 80424522 h 293332"/>
              <a:gd name="T46" fmla="*/ 81667314 w 293329"/>
              <a:gd name="T47" fmla="*/ 69171412 h 293332"/>
              <a:gd name="T48" fmla="*/ 59634523 w 293329"/>
              <a:gd name="T49" fmla="*/ 69171412 h 293332"/>
              <a:gd name="T50" fmla="*/ 52829407 w 293329"/>
              <a:gd name="T51" fmla="*/ 101294408 h 293332"/>
              <a:gd name="T52" fmla="*/ 52829407 w 293329"/>
              <a:gd name="T53" fmla="*/ 53319210 h 293332"/>
              <a:gd name="T54" fmla="*/ 45709624 w 293329"/>
              <a:gd name="T55" fmla="*/ 101294408 h 293332"/>
              <a:gd name="T56" fmla="*/ 45709624 w 293329"/>
              <a:gd name="T57" fmla="*/ 53319210 h 293332"/>
              <a:gd name="T58" fmla="*/ 122310456 w 293329"/>
              <a:gd name="T59" fmla="*/ 43861374 h 293332"/>
              <a:gd name="T60" fmla="*/ 118789962 w 293329"/>
              <a:gd name="T61" fmla="*/ 88430527 h 293332"/>
              <a:gd name="T62" fmla="*/ 119750064 w 293329"/>
              <a:gd name="T63" fmla="*/ 42605218 h 293332"/>
              <a:gd name="T64" fmla="*/ 10610067 w 293329"/>
              <a:gd name="T65" fmla="*/ 84675299 h 293332"/>
              <a:gd name="T66" fmla="*/ 6887197 w 293329"/>
              <a:gd name="T67" fmla="*/ 86095637 h 293332"/>
              <a:gd name="T68" fmla="*/ 45709624 w 293329"/>
              <a:gd name="T69" fmla="*/ 37747513 h 293332"/>
              <a:gd name="T70" fmla="*/ 84157075 w 293329"/>
              <a:gd name="T71" fmla="*/ 49544269 h 293332"/>
              <a:gd name="T72" fmla="*/ 45709624 w 293329"/>
              <a:gd name="T73" fmla="*/ 33971757 h 293332"/>
              <a:gd name="T74" fmla="*/ 90010986 w 293329"/>
              <a:gd name="T75" fmla="*/ 37747513 h 293332"/>
              <a:gd name="T76" fmla="*/ 90010986 w 293329"/>
              <a:gd name="T77" fmla="*/ 49544269 h 293332"/>
              <a:gd name="T78" fmla="*/ 90010986 w 293329"/>
              <a:gd name="T79" fmla="*/ 105226700 h 293332"/>
              <a:gd name="T80" fmla="*/ 36058154 w 293329"/>
              <a:gd name="T81" fmla="*/ 43567238 h 293332"/>
              <a:gd name="T82" fmla="*/ 103959598 w 293329"/>
              <a:gd name="T83" fmla="*/ 18690306 h 293332"/>
              <a:gd name="T84" fmla="*/ 124204060 w 293329"/>
              <a:gd name="T85" fmla="*/ 33532597 h 293332"/>
              <a:gd name="T86" fmla="*/ 122791511 w 293329"/>
              <a:gd name="T87" fmla="*/ 16033920 h 293332"/>
              <a:gd name="T88" fmla="*/ 128127419 w 293329"/>
              <a:gd name="T89" fmla="*/ 35407376 h 293332"/>
              <a:gd name="T90" fmla="*/ 98466986 w 293329"/>
              <a:gd name="T91" fmla="*/ 35407376 h 293332"/>
              <a:gd name="T92" fmla="*/ 103802883 w 293329"/>
              <a:gd name="T93" fmla="*/ 16033920 h 293332"/>
              <a:gd name="T94" fmla="*/ 3767028 w 293329"/>
              <a:gd name="T95" fmla="*/ 23532915 h 293332"/>
              <a:gd name="T96" fmla="*/ 25894837 w 293329"/>
              <a:gd name="T97" fmla="*/ 23532915 h 293332"/>
              <a:gd name="T98" fmla="*/ 26993363 w 293329"/>
              <a:gd name="T99" fmla="*/ 16190190 h 293332"/>
              <a:gd name="T100" fmla="*/ 27777184 w 293329"/>
              <a:gd name="T101" fmla="*/ 37282705 h 293332"/>
              <a:gd name="T102" fmla="*/ 0 w 293329"/>
              <a:gd name="T103" fmla="*/ 23532915 h 293332"/>
              <a:gd name="T104" fmla="*/ 112874612 w 293329"/>
              <a:gd name="T105" fmla="*/ 3696763 h 293332"/>
              <a:gd name="T106" fmla="*/ 117343831 w 293329"/>
              <a:gd name="T107" fmla="*/ 8166289 h 293332"/>
              <a:gd name="T108" fmla="*/ 9939250 w 293329"/>
              <a:gd name="T109" fmla="*/ 8166289 h 293332"/>
              <a:gd name="T110" fmla="*/ 14407902 w 293329"/>
              <a:gd name="T111" fmla="*/ 3696763 h 293332"/>
              <a:gd name="T112" fmla="*/ 96452400 w 293329"/>
              <a:gd name="T113" fmla="*/ 14524121 h 293332"/>
              <a:gd name="T114" fmla="*/ 32709116 w 293329"/>
              <a:gd name="T115" fmla="*/ 15472233 h 293332"/>
              <a:gd name="T116" fmla="*/ 63638755 w 293329"/>
              <a:gd name="T117" fmla="*/ 2959750 h 293332"/>
              <a:gd name="T118" fmla="*/ 112874612 w 293329"/>
              <a:gd name="T119" fmla="*/ 16485959 h 293332"/>
              <a:gd name="T120" fmla="*/ 14407902 w 293329"/>
              <a:gd name="T121" fmla="*/ 0 h 293332"/>
              <a:gd name="T122" fmla="*/ 6241744 w 293329"/>
              <a:gd name="T123" fmla="*/ 8166289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a:effectLst/>
        </p:spPr>
        <p:txBody>
          <a:bodyPr anchor="ctr"/>
          <a:lstStyle/>
          <a:p>
            <a:pPr defTabSz="685663" fontAlgn="auto">
              <a:spcBef>
                <a:spcPts val="0"/>
              </a:spcBef>
              <a:spcAft>
                <a:spcPts val="0"/>
              </a:spcAft>
              <a:defRPr/>
            </a:pPr>
            <a:endParaRPr lang="nl-NL" sz="1350">
              <a:solidFill>
                <a:srgbClr val="7F7F7F"/>
              </a:solidFill>
              <a:latin typeface="Lato Light" panose="020F0502020204030203" pitchFamily="34" charset="0"/>
            </a:endParaRPr>
          </a:p>
        </p:txBody>
      </p:sp>
      <p:sp>
        <p:nvSpPr>
          <p:cNvPr id="15" name="Freeform 957">
            <a:extLst>
              <a:ext uri="{FF2B5EF4-FFF2-40B4-BE49-F238E27FC236}">
                <a16:creationId xmlns:a16="http://schemas.microsoft.com/office/drawing/2014/main" id="{36ADD6E9-2D05-BD44-AB4E-FC208073E624}"/>
              </a:ext>
            </a:extLst>
          </p:cNvPr>
          <p:cNvSpPr>
            <a:spLocks noChangeAspect="1"/>
          </p:cNvSpPr>
          <p:nvPr/>
        </p:nvSpPr>
        <p:spPr bwMode="auto">
          <a:xfrm rot="7380191">
            <a:off x="7367010" y="4208806"/>
            <a:ext cx="949250" cy="946424"/>
          </a:xfrm>
          <a:custGeom>
            <a:avLst/>
            <a:gdLst>
              <a:gd name="T0" fmla="*/ 7231786 w 293328"/>
              <a:gd name="T1" fmla="*/ 3281869 h 293329"/>
              <a:gd name="T2" fmla="*/ 5241143 w 293328"/>
              <a:gd name="T3" fmla="*/ 5262395 h 293329"/>
              <a:gd name="T4" fmla="*/ 7231786 w 293328"/>
              <a:gd name="T5" fmla="*/ 7229981 h 293329"/>
              <a:gd name="T6" fmla="*/ 8480878 w 293328"/>
              <a:gd name="T7" fmla="*/ 7229981 h 293329"/>
              <a:gd name="T8" fmla="*/ 6620299 w 293328"/>
              <a:gd name="T9" fmla="*/ 5378914 h 293329"/>
              <a:gd name="T10" fmla="*/ 6620299 w 293328"/>
              <a:gd name="T11" fmla="*/ 5145899 h 293329"/>
              <a:gd name="T12" fmla="*/ 8480878 w 293328"/>
              <a:gd name="T13" fmla="*/ 3281869 h 293329"/>
              <a:gd name="T14" fmla="*/ 3522979 w 293328"/>
              <a:gd name="T15" fmla="*/ 3281869 h 293329"/>
              <a:gd name="T16" fmla="*/ 1545228 w 293328"/>
              <a:gd name="T17" fmla="*/ 5262395 h 293329"/>
              <a:gd name="T18" fmla="*/ 3522979 w 293328"/>
              <a:gd name="T19" fmla="*/ 7229981 h 293329"/>
              <a:gd name="T20" fmla="*/ 4798038 w 293328"/>
              <a:gd name="T21" fmla="*/ 7229981 h 293329"/>
              <a:gd name="T22" fmla="*/ 2924460 w 293328"/>
              <a:gd name="T23" fmla="*/ 5378914 h 293329"/>
              <a:gd name="T24" fmla="*/ 2872422 w 293328"/>
              <a:gd name="T25" fmla="*/ 5262395 h 293329"/>
              <a:gd name="T26" fmla="*/ 2924460 w 293328"/>
              <a:gd name="T27" fmla="*/ 5145899 h 293329"/>
              <a:gd name="T28" fmla="*/ 4798038 w 293328"/>
              <a:gd name="T29" fmla="*/ 3281869 h 293329"/>
              <a:gd name="T30" fmla="*/ 7153804 w 293328"/>
              <a:gd name="T31" fmla="*/ 2958268 h 293329"/>
              <a:gd name="T32" fmla="*/ 8871194 w 293328"/>
              <a:gd name="T33" fmla="*/ 2958268 h 293329"/>
              <a:gd name="T34" fmla="*/ 9014307 w 293328"/>
              <a:gd name="T35" fmla="*/ 3061939 h 293329"/>
              <a:gd name="T36" fmla="*/ 8988292 w 293328"/>
              <a:gd name="T37" fmla="*/ 3230171 h 293329"/>
              <a:gd name="T38" fmla="*/ 6958583 w 293328"/>
              <a:gd name="T39" fmla="*/ 5262395 h 293329"/>
              <a:gd name="T40" fmla="*/ 8988292 w 293328"/>
              <a:gd name="T41" fmla="*/ 7281781 h 293329"/>
              <a:gd name="T42" fmla="*/ 9014307 w 293328"/>
              <a:gd name="T43" fmla="*/ 7449969 h 293329"/>
              <a:gd name="T44" fmla="*/ 8871194 w 293328"/>
              <a:gd name="T45" fmla="*/ 7553595 h 293329"/>
              <a:gd name="T46" fmla="*/ 7153804 w 293328"/>
              <a:gd name="T47" fmla="*/ 7553595 h 293329"/>
              <a:gd name="T48" fmla="*/ 7036686 w 293328"/>
              <a:gd name="T49" fmla="*/ 7501807 h 293329"/>
              <a:gd name="T50" fmla="*/ 4889866 w 293328"/>
              <a:gd name="T51" fmla="*/ 5378914 h 293329"/>
              <a:gd name="T52" fmla="*/ 4850796 w 293328"/>
              <a:gd name="T53" fmla="*/ 5262395 h 293329"/>
              <a:gd name="T54" fmla="*/ 4889866 w 293328"/>
              <a:gd name="T55" fmla="*/ 5145899 h 293329"/>
              <a:gd name="T56" fmla="*/ 7036686 w 293328"/>
              <a:gd name="T57" fmla="*/ 3010108 h 293329"/>
              <a:gd name="T58" fmla="*/ 7153804 w 293328"/>
              <a:gd name="T59" fmla="*/ 2958268 h 293329"/>
              <a:gd name="T60" fmla="*/ 3470917 w 293328"/>
              <a:gd name="T61" fmla="*/ 2958268 h 293329"/>
              <a:gd name="T62" fmla="*/ 5188376 w 293328"/>
              <a:gd name="T63" fmla="*/ 2958268 h 293329"/>
              <a:gd name="T64" fmla="*/ 5331496 w 293328"/>
              <a:gd name="T65" fmla="*/ 3061939 h 293329"/>
              <a:gd name="T66" fmla="*/ 5292447 w 293328"/>
              <a:gd name="T67" fmla="*/ 3230171 h 293329"/>
              <a:gd name="T68" fmla="*/ 3262740 w 293328"/>
              <a:gd name="T69" fmla="*/ 5262395 h 293329"/>
              <a:gd name="T70" fmla="*/ 5292447 w 293328"/>
              <a:gd name="T71" fmla="*/ 7281781 h 293329"/>
              <a:gd name="T72" fmla="*/ 5331496 w 293328"/>
              <a:gd name="T73" fmla="*/ 7449969 h 293329"/>
              <a:gd name="T74" fmla="*/ 5188376 w 293328"/>
              <a:gd name="T75" fmla="*/ 7553595 h 293329"/>
              <a:gd name="T76" fmla="*/ 3470917 w 293328"/>
              <a:gd name="T77" fmla="*/ 7553595 h 293329"/>
              <a:gd name="T78" fmla="*/ 3353800 w 293328"/>
              <a:gd name="T79" fmla="*/ 7501807 h 293329"/>
              <a:gd name="T80" fmla="*/ 1207056 w 293328"/>
              <a:gd name="T81" fmla="*/ 5378914 h 293329"/>
              <a:gd name="T82" fmla="*/ 1154942 w 293328"/>
              <a:gd name="T83" fmla="*/ 5262395 h 293329"/>
              <a:gd name="T84" fmla="*/ 1207056 w 293328"/>
              <a:gd name="T85" fmla="*/ 5145899 h 293329"/>
              <a:gd name="T86" fmla="*/ 3353800 w 293328"/>
              <a:gd name="T87" fmla="*/ 3010108 h 293329"/>
              <a:gd name="T88" fmla="*/ 3470917 w 293328"/>
              <a:gd name="T89" fmla="*/ 2958268 h 293329"/>
              <a:gd name="T90" fmla="*/ 5335135 w 293328"/>
              <a:gd name="T91" fmla="*/ 309249 h 293329"/>
              <a:gd name="T92" fmla="*/ 326907 w 293328"/>
              <a:gd name="T93" fmla="*/ 5255962 h 293329"/>
              <a:gd name="T94" fmla="*/ 5335135 w 293328"/>
              <a:gd name="T95" fmla="*/ 10189890 h 293329"/>
              <a:gd name="T96" fmla="*/ 10343292 w 293328"/>
              <a:gd name="T97" fmla="*/ 5255962 h 293329"/>
              <a:gd name="T98" fmla="*/ 5335135 w 293328"/>
              <a:gd name="T99" fmla="*/ 309249 h 293329"/>
              <a:gd name="T100" fmla="*/ 5335135 w 293328"/>
              <a:gd name="T101" fmla="*/ 0 h 293329"/>
              <a:gd name="T102" fmla="*/ 10670198 w 293328"/>
              <a:gd name="T103" fmla="*/ 5255962 h 293329"/>
              <a:gd name="T104" fmla="*/ 5335135 w 293328"/>
              <a:gd name="T105" fmla="*/ 10511952 h 293329"/>
              <a:gd name="T106" fmla="*/ 0 w 293328"/>
              <a:gd name="T107" fmla="*/ 5255962 h 293329"/>
              <a:gd name="T108" fmla="*/ 5335135 w 293328"/>
              <a:gd name="T109" fmla="*/ 0 h 293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3328" h="293329">
                <a:moveTo>
                  <a:pt x="198805" y="91580"/>
                </a:moveTo>
                <a:lnTo>
                  <a:pt x="144080" y="146844"/>
                </a:lnTo>
                <a:lnTo>
                  <a:pt x="198805" y="201747"/>
                </a:lnTo>
                <a:lnTo>
                  <a:pt x="233142" y="201747"/>
                </a:lnTo>
                <a:lnTo>
                  <a:pt x="181994" y="150095"/>
                </a:lnTo>
                <a:cubicBezTo>
                  <a:pt x="180206" y="148289"/>
                  <a:pt x="180206" y="145038"/>
                  <a:pt x="181994" y="143593"/>
                </a:cubicBezTo>
                <a:lnTo>
                  <a:pt x="233142" y="91580"/>
                </a:lnTo>
                <a:lnTo>
                  <a:pt x="198805" y="91580"/>
                </a:lnTo>
                <a:close/>
                <a:moveTo>
                  <a:pt x="96847" y="91580"/>
                </a:moveTo>
                <a:lnTo>
                  <a:pt x="42480" y="146844"/>
                </a:lnTo>
                <a:lnTo>
                  <a:pt x="96847" y="201747"/>
                </a:lnTo>
                <a:lnTo>
                  <a:pt x="131899" y="201747"/>
                </a:lnTo>
                <a:lnTo>
                  <a:pt x="80394" y="150095"/>
                </a:lnTo>
                <a:cubicBezTo>
                  <a:pt x="79678" y="149011"/>
                  <a:pt x="78963" y="147928"/>
                  <a:pt x="78963" y="146844"/>
                </a:cubicBezTo>
                <a:cubicBezTo>
                  <a:pt x="78963" y="145399"/>
                  <a:pt x="79678" y="144316"/>
                  <a:pt x="80394" y="143593"/>
                </a:cubicBezTo>
                <a:lnTo>
                  <a:pt x="131899" y="91580"/>
                </a:lnTo>
                <a:lnTo>
                  <a:pt x="96847" y="91580"/>
                </a:lnTo>
                <a:close/>
                <a:moveTo>
                  <a:pt x="196659" y="82550"/>
                </a:moveTo>
                <a:lnTo>
                  <a:pt x="243872" y="82550"/>
                </a:lnTo>
                <a:cubicBezTo>
                  <a:pt x="245660" y="82550"/>
                  <a:pt x="247449" y="83634"/>
                  <a:pt x="247806" y="85440"/>
                </a:cubicBezTo>
                <a:cubicBezTo>
                  <a:pt x="248879" y="87246"/>
                  <a:pt x="248522" y="89052"/>
                  <a:pt x="247091" y="90135"/>
                </a:cubicBezTo>
                <a:lnTo>
                  <a:pt x="191294" y="146844"/>
                </a:lnTo>
                <a:lnTo>
                  <a:pt x="247091" y="203192"/>
                </a:lnTo>
                <a:cubicBezTo>
                  <a:pt x="248522" y="204275"/>
                  <a:pt x="248879" y="206442"/>
                  <a:pt x="247806" y="207887"/>
                </a:cubicBezTo>
                <a:cubicBezTo>
                  <a:pt x="247449" y="209693"/>
                  <a:pt x="245660" y="210777"/>
                  <a:pt x="243872" y="210777"/>
                </a:cubicBezTo>
                <a:lnTo>
                  <a:pt x="196659" y="210777"/>
                </a:lnTo>
                <a:cubicBezTo>
                  <a:pt x="195586" y="210777"/>
                  <a:pt x="194513" y="210416"/>
                  <a:pt x="193440" y="209332"/>
                </a:cubicBezTo>
                <a:lnTo>
                  <a:pt x="134423" y="150095"/>
                </a:lnTo>
                <a:cubicBezTo>
                  <a:pt x="133708" y="149011"/>
                  <a:pt x="133350" y="147928"/>
                  <a:pt x="133350" y="146844"/>
                </a:cubicBezTo>
                <a:cubicBezTo>
                  <a:pt x="133350" y="145399"/>
                  <a:pt x="133708" y="144316"/>
                  <a:pt x="134423" y="143593"/>
                </a:cubicBezTo>
                <a:lnTo>
                  <a:pt x="193440" y="83995"/>
                </a:lnTo>
                <a:cubicBezTo>
                  <a:pt x="194513" y="82911"/>
                  <a:pt x="195586" y="82550"/>
                  <a:pt x="196659" y="82550"/>
                </a:cubicBezTo>
                <a:close/>
                <a:moveTo>
                  <a:pt x="95416" y="82550"/>
                </a:moveTo>
                <a:lnTo>
                  <a:pt x="142630" y="82550"/>
                </a:lnTo>
                <a:cubicBezTo>
                  <a:pt x="144418" y="82550"/>
                  <a:pt x="145849" y="83634"/>
                  <a:pt x="146564" y="85440"/>
                </a:cubicBezTo>
                <a:cubicBezTo>
                  <a:pt x="147279" y="87246"/>
                  <a:pt x="146922" y="89052"/>
                  <a:pt x="145491" y="90135"/>
                </a:cubicBezTo>
                <a:lnTo>
                  <a:pt x="89693" y="146844"/>
                </a:lnTo>
                <a:lnTo>
                  <a:pt x="145491" y="203192"/>
                </a:lnTo>
                <a:cubicBezTo>
                  <a:pt x="146922" y="204275"/>
                  <a:pt x="147279" y="206442"/>
                  <a:pt x="146564" y="207887"/>
                </a:cubicBezTo>
                <a:cubicBezTo>
                  <a:pt x="145849" y="209693"/>
                  <a:pt x="144418" y="210777"/>
                  <a:pt x="142630" y="210777"/>
                </a:cubicBezTo>
                <a:lnTo>
                  <a:pt x="95416" y="210777"/>
                </a:lnTo>
                <a:cubicBezTo>
                  <a:pt x="93985" y="210777"/>
                  <a:pt x="92912" y="210416"/>
                  <a:pt x="92197" y="209332"/>
                </a:cubicBezTo>
                <a:lnTo>
                  <a:pt x="33181" y="150095"/>
                </a:lnTo>
                <a:cubicBezTo>
                  <a:pt x="32108" y="149011"/>
                  <a:pt x="31750" y="147928"/>
                  <a:pt x="31750" y="146844"/>
                </a:cubicBezTo>
                <a:cubicBezTo>
                  <a:pt x="31750" y="145399"/>
                  <a:pt x="32108" y="144316"/>
                  <a:pt x="33181" y="143593"/>
                </a:cubicBezTo>
                <a:lnTo>
                  <a:pt x="92197" y="83995"/>
                </a:lnTo>
                <a:cubicBezTo>
                  <a:pt x="92912" y="82911"/>
                  <a:pt x="93985" y="82550"/>
                  <a:pt x="95416" y="82550"/>
                </a:cubicBezTo>
                <a:close/>
                <a:moveTo>
                  <a:pt x="146664" y="8627"/>
                </a:moveTo>
                <a:cubicBezTo>
                  <a:pt x="70815" y="8627"/>
                  <a:pt x="8987" y="70816"/>
                  <a:pt x="8987" y="146664"/>
                </a:cubicBezTo>
                <a:cubicBezTo>
                  <a:pt x="8987" y="222513"/>
                  <a:pt x="70815" y="284342"/>
                  <a:pt x="146664" y="284342"/>
                </a:cubicBezTo>
                <a:cubicBezTo>
                  <a:pt x="222872" y="284342"/>
                  <a:pt x="284341" y="222513"/>
                  <a:pt x="284341" y="146664"/>
                </a:cubicBezTo>
                <a:cubicBezTo>
                  <a:pt x="284341" y="70816"/>
                  <a:pt x="222872" y="8627"/>
                  <a:pt x="146664" y="8627"/>
                </a:cubicBezTo>
                <a:close/>
                <a:moveTo>
                  <a:pt x="146664" y="0"/>
                </a:moveTo>
                <a:cubicBezTo>
                  <a:pt x="227545" y="0"/>
                  <a:pt x="293328" y="65783"/>
                  <a:pt x="293328" y="146664"/>
                </a:cubicBezTo>
                <a:cubicBezTo>
                  <a:pt x="293328" y="227545"/>
                  <a:pt x="227545" y="293329"/>
                  <a:pt x="146664" y="293329"/>
                </a:cubicBezTo>
                <a:cubicBezTo>
                  <a:pt x="66142" y="293329"/>
                  <a:pt x="0" y="227545"/>
                  <a:pt x="0" y="146664"/>
                </a:cubicBezTo>
                <a:cubicBezTo>
                  <a:pt x="0" y="65783"/>
                  <a:pt x="66142" y="0"/>
                  <a:pt x="146664" y="0"/>
                </a:cubicBezTo>
                <a:close/>
              </a:path>
            </a:pathLst>
          </a:custGeom>
          <a:solidFill>
            <a:schemeClr val="bg1"/>
          </a:solidFill>
          <a:ln>
            <a:noFill/>
          </a:ln>
        </p:spPr>
        <p:txBody>
          <a:bodyPr anchor="ctr"/>
          <a:lstStyle/>
          <a:p>
            <a:pPr defTabSz="685800" fontAlgn="auto">
              <a:spcBef>
                <a:spcPts val="0"/>
              </a:spcBef>
              <a:spcAft>
                <a:spcPts val="0"/>
              </a:spcAft>
              <a:defRPr/>
            </a:pPr>
            <a:endParaRPr lang="nl-NL" sz="1350">
              <a:solidFill>
                <a:srgbClr val="7F7F7F"/>
              </a:solidFill>
              <a:latin typeface="Calibri" panose="020F0502020204030204"/>
            </a:endParaRPr>
          </a:p>
        </p:txBody>
      </p:sp>
      <p:sp>
        <p:nvSpPr>
          <p:cNvPr id="16" name="Freeform 350">
            <a:extLst>
              <a:ext uri="{FF2B5EF4-FFF2-40B4-BE49-F238E27FC236}">
                <a16:creationId xmlns:a16="http://schemas.microsoft.com/office/drawing/2014/main" id="{1899AD1A-F7A4-3542-AD6C-24546AF81274}"/>
              </a:ext>
            </a:extLst>
          </p:cNvPr>
          <p:cNvSpPr>
            <a:spLocks noEditPoints="1"/>
          </p:cNvSpPr>
          <p:nvPr/>
        </p:nvSpPr>
        <p:spPr bwMode="auto">
          <a:xfrm>
            <a:off x="7091168" y="2240923"/>
            <a:ext cx="200352" cy="22801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4 w 176"/>
              <a:gd name="T11" fmla="*/ 168 h 176"/>
              <a:gd name="T12" fmla="*/ 8 w 176"/>
              <a:gd name="T13" fmla="*/ 92 h 176"/>
              <a:gd name="T14" fmla="*/ 25 w 176"/>
              <a:gd name="T15" fmla="*/ 92 h 176"/>
              <a:gd name="T16" fmla="*/ 33 w 176"/>
              <a:gd name="T17" fmla="*/ 100 h 176"/>
              <a:gd name="T18" fmla="*/ 84 w 176"/>
              <a:gd name="T19" fmla="*/ 144 h 176"/>
              <a:gd name="T20" fmla="*/ 84 w 176"/>
              <a:gd name="T21" fmla="*/ 168 h 176"/>
              <a:gd name="T22" fmla="*/ 84 w 176"/>
              <a:gd name="T23" fmla="*/ 136 h 176"/>
              <a:gd name="T24" fmla="*/ 41 w 176"/>
              <a:gd name="T25" fmla="*/ 99 h 176"/>
              <a:gd name="T26" fmla="*/ 47 w 176"/>
              <a:gd name="T27" fmla="*/ 92 h 176"/>
              <a:gd name="T28" fmla="*/ 68 w 176"/>
              <a:gd name="T29" fmla="*/ 92 h 176"/>
              <a:gd name="T30" fmla="*/ 84 w 176"/>
              <a:gd name="T31" fmla="*/ 108 h 176"/>
              <a:gd name="T32" fmla="*/ 84 w 176"/>
              <a:gd name="T33" fmla="*/ 136 h 176"/>
              <a:gd name="T34" fmla="*/ 84 w 176"/>
              <a:gd name="T35" fmla="*/ 68 h 176"/>
              <a:gd name="T36" fmla="*/ 68 w 176"/>
              <a:gd name="T37" fmla="*/ 84 h 176"/>
              <a:gd name="T38" fmla="*/ 47 w 176"/>
              <a:gd name="T39" fmla="*/ 84 h 176"/>
              <a:gd name="T40" fmla="*/ 41 w 176"/>
              <a:gd name="T41" fmla="*/ 77 h 176"/>
              <a:gd name="T42" fmla="*/ 84 w 176"/>
              <a:gd name="T43" fmla="*/ 40 h 176"/>
              <a:gd name="T44" fmla="*/ 84 w 176"/>
              <a:gd name="T45" fmla="*/ 68 h 176"/>
              <a:gd name="T46" fmla="*/ 84 w 176"/>
              <a:gd name="T47" fmla="*/ 32 h 176"/>
              <a:gd name="T48" fmla="*/ 33 w 176"/>
              <a:gd name="T49" fmla="*/ 76 h 176"/>
              <a:gd name="T50" fmla="*/ 25 w 176"/>
              <a:gd name="T51" fmla="*/ 84 h 176"/>
              <a:gd name="T52" fmla="*/ 8 w 176"/>
              <a:gd name="T53" fmla="*/ 84 h 176"/>
              <a:gd name="T54" fmla="*/ 84 w 176"/>
              <a:gd name="T55" fmla="*/ 8 h 176"/>
              <a:gd name="T56" fmla="*/ 84 w 176"/>
              <a:gd name="T57" fmla="*/ 32 h 176"/>
              <a:gd name="T58" fmla="*/ 92 w 176"/>
              <a:gd name="T59" fmla="*/ 8 h 176"/>
              <a:gd name="T60" fmla="*/ 168 w 176"/>
              <a:gd name="T61" fmla="*/ 84 h 176"/>
              <a:gd name="T62" fmla="*/ 144 w 176"/>
              <a:gd name="T63" fmla="*/ 84 h 176"/>
              <a:gd name="T64" fmla="*/ 135 w 176"/>
              <a:gd name="T65" fmla="*/ 57 h 176"/>
              <a:gd name="T66" fmla="*/ 136 w 176"/>
              <a:gd name="T67" fmla="*/ 52 h 176"/>
              <a:gd name="T68" fmla="*/ 124 w 176"/>
              <a:gd name="T69" fmla="*/ 40 h 176"/>
              <a:gd name="T70" fmla="*/ 119 w 176"/>
              <a:gd name="T71" fmla="*/ 41 h 176"/>
              <a:gd name="T72" fmla="*/ 92 w 176"/>
              <a:gd name="T73" fmla="*/ 32 h 176"/>
              <a:gd name="T74" fmla="*/ 92 w 176"/>
              <a:gd name="T75" fmla="*/ 8 h 176"/>
              <a:gd name="T76" fmla="*/ 92 w 176"/>
              <a:gd name="T77" fmla="*/ 40 h 176"/>
              <a:gd name="T78" fmla="*/ 113 w 176"/>
              <a:gd name="T79" fmla="*/ 47 h 176"/>
              <a:gd name="T80" fmla="*/ 112 w 176"/>
              <a:gd name="T81" fmla="*/ 52 h 176"/>
              <a:gd name="T82" fmla="*/ 124 w 176"/>
              <a:gd name="T83" fmla="*/ 64 h 176"/>
              <a:gd name="T84" fmla="*/ 129 w 176"/>
              <a:gd name="T85" fmla="*/ 63 h 176"/>
              <a:gd name="T86" fmla="*/ 136 w 176"/>
              <a:gd name="T87" fmla="*/ 84 h 176"/>
              <a:gd name="T88" fmla="*/ 108 w 176"/>
              <a:gd name="T89" fmla="*/ 84 h 176"/>
              <a:gd name="T90" fmla="*/ 92 w 176"/>
              <a:gd name="T91" fmla="*/ 68 h 176"/>
              <a:gd name="T92" fmla="*/ 92 w 176"/>
              <a:gd name="T93" fmla="*/ 40 h 176"/>
              <a:gd name="T94" fmla="*/ 92 w 176"/>
              <a:gd name="T95" fmla="*/ 108 h 176"/>
              <a:gd name="T96" fmla="*/ 108 w 176"/>
              <a:gd name="T97" fmla="*/ 92 h 176"/>
              <a:gd name="T98" fmla="*/ 136 w 176"/>
              <a:gd name="T99" fmla="*/ 92 h 176"/>
              <a:gd name="T100" fmla="*/ 92 w 176"/>
              <a:gd name="T101" fmla="*/ 136 h 176"/>
              <a:gd name="T102" fmla="*/ 92 w 176"/>
              <a:gd name="T103" fmla="*/ 108 h 176"/>
              <a:gd name="T104" fmla="*/ 92 w 176"/>
              <a:gd name="T105" fmla="*/ 168 h 176"/>
              <a:gd name="T106" fmla="*/ 92 w 176"/>
              <a:gd name="T107" fmla="*/ 144 h 176"/>
              <a:gd name="T108" fmla="*/ 144 w 176"/>
              <a:gd name="T109" fmla="*/ 92 h 176"/>
              <a:gd name="T110" fmla="*/ 168 w 176"/>
              <a:gd name="T111" fmla="*/ 92 h 176"/>
              <a:gd name="T112" fmla="*/ 92 w 176"/>
              <a:gd name="T11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4" y="168"/>
                </a:moveTo>
                <a:cubicBezTo>
                  <a:pt x="43" y="166"/>
                  <a:pt x="10" y="133"/>
                  <a:pt x="8" y="92"/>
                </a:cubicBezTo>
                <a:cubicBezTo>
                  <a:pt x="25" y="92"/>
                  <a:pt x="25" y="92"/>
                  <a:pt x="25" y="92"/>
                </a:cubicBezTo>
                <a:cubicBezTo>
                  <a:pt x="26" y="96"/>
                  <a:pt x="29" y="99"/>
                  <a:pt x="33" y="100"/>
                </a:cubicBezTo>
                <a:cubicBezTo>
                  <a:pt x="38" y="124"/>
                  <a:pt x="59" y="142"/>
                  <a:pt x="84" y="144"/>
                </a:cubicBezTo>
                <a:lnTo>
                  <a:pt x="84" y="168"/>
                </a:lnTo>
                <a:close/>
                <a:moveTo>
                  <a:pt x="84" y="136"/>
                </a:moveTo>
                <a:cubicBezTo>
                  <a:pt x="63" y="134"/>
                  <a:pt x="46" y="119"/>
                  <a:pt x="41" y="99"/>
                </a:cubicBezTo>
                <a:cubicBezTo>
                  <a:pt x="44" y="97"/>
                  <a:pt x="46" y="95"/>
                  <a:pt x="47" y="92"/>
                </a:cubicBezTo>
                <a:cubicBezTo>
                  <a:pt x="68" y="92"/>
                  <a:pt x="68" y="92"/>
                  <a:pt x="68" y="92"/>
                </a:cubicBezTo>
                <a:cubicBezTo>
                  <a:pt x="70" y="100"/>
                  <a:pt x="76" y="106"/>
                  <a:pt x="84" y="108"/>
                </a:cubicBezTo>
                <a:lnTo>
                  <a:pt x="84" y="136"/>
                </a:lnTo>
                <a:close/>
                <a:moveTo>
                  <a:pt x="84" y="68"/>
                </a:moveTo>
                <a:cubicBezTo>
                  <a:pt x="76" y="70"/>
                  <a:pt x="70" y="76"/>
                  <a:pt x="68" y="84"/>
                </a:cubicBezTo>
                <a:cubicBezTo>
                  <a:pt x="47" y="84"/>
                  <a:pt x="47" y="84"/>
                  <a:pt x="47" y="84"/>
                </a:cubicBezTo>
                <a:cubicBezTo>
                  <a:pt x="46" y="81"/>
                  <a:pt x="44" y="79"/>
                  <a:pt x="41" y="77"/>
                </a:cubicBezTo>
                <a:cubicBezTo>
                  <a:pt x="46" y="57"/>
                  <a:pt x="63" y="42"/>
                  <a:pt x="84" y="40"/>
                </a:cubicBezTo>
                <a:lnTo>
                  <a:pt x="84" y="68"/>
                </a:lnTo>
                <a:close/>
                <a:moveTo>
                  <a:pt x="84" y="32"/>
                </a:moveTo>
                <a:cubicBezTo>
                  <a:pt x="59" y="34"/>
                  <a:pt x="38" y="52"/>
                  <a:pt x="33" y="76"/>
                </a:cubicBezTo>
                <a:cubicBezTo>
                  <a:pt x="29" y="77"/>
                  <a:pt x="26" y="80"/>
                  <a:pt x="25" y="84"/>
                </a:cubicBezTo>
                <a:cubicBezTo>
                  <a:pt x="8" y="84"/>
                  <a:pt x="8" y="84"/>
                  <a:pt x="8" y="84"/>
                </a:cubicBezTo>
                <a:cubicBezTo>
                  <a:pt x="10" y="43"/>
                  <a:pt x="43" y="10"/>
                  <a:pt x="84" y="8"/>
                </a:cubicBezTo>
                <a:lnTo>
                  <a:pt x="84" y="32"/>
                </a:lnTo>
                <a:close/>
                <a:moveTo>
                  <a:pt x="92" y="8"/>
                </a:moveTo>
                <a:cubicBezTo>
                  <a:pt x="133" y="10"/>
                  <a:pt x="166" y="43"/>
                  <a:pt x="168" y="84"/>
                </a:cubicBezTo>
                <a:cubicBezTo>
                  <a:pt x="144" y="84"/>
                  <a:pt x="144" y="84"/>
                  <a:pt x="144" y="84"/>
                </a:cubicBezTo>
                <a:cubicBezTo>
                  <a:pt x="143" y="74"/>
                  <a:pt x="140" y="65"/>
                  <a:pt x="135" y="57"/>
                </a:cubicBezTo>
                <a:cubicBezTo>
                  <a:pt x="136" y="56"/>
                  <a:pt x="136" y="54"/>
                  <a:pt x="136" y="52"/>
                </a:cubicBezTo>
                <a:cubicBezTo>
                  <a:pt x="136" y="45"/>
                  <a:pt x="131" y="40"/>
                  <a:pt x="124" y="40"/>
                </a:cubicBezTo>
                <a:cubicBezTo>
                  <a:pt x="122" y="40"/>
                  <a:pt x="120" y="40"/>
                  <a:pt x="119" y="41"/>
                </a:cubicBezTo>
                <a:cubicBezTo>
                  <a:pt x="111" y="36"/>
                  <a:pt x="102" y="33"/>
                  <a:pt x="92" y="32"/>
                </a:cubicBezTo>
                <a:lnTo>
                  <a:pt x="92" y="8"/>
                </a:lnTo>
                <a:close/>
                <a:moveTo>
                  <a:pt x="92" y="40"/>
                </a:moveTo>
                <a:cubicBezTo>
                  <a:pt x="100" y="41"/>
                  <a:pt x="107" y="43"/>
                  <a:pt x="113" y="47"/>
                </a:cubicBezTo>
                <a:cubicBezTo>
                  <a:pt x="112" y="49"/>
                  <a:pt x="112" y="50"/>
                  <a:pt x="112" y="52"/>
                </a:cubicBezTo>
                <a:cubicBezTo>
                  <a:pt x="112" y="59"/>
                  <a:pt x="117" y="64"/>
                  <a:pt x="124" y="64"/>
                </a:cubicBezTo>
                <a:cubicBezTo>
                  <a:pt x="126" y="64"/>
                  <a:pt x="127" y="64"/>
                  <a:pt x="129" y="63"/>
                </a:cubicBezTo>
                <a:cubicBezTo>
                  <a:pt x="133" y="69"/>
                  <a:pt x="135" y="76"/>
                  <a:pt x="136" y="84"/>
                </a:cubicBezTo>
                <a:cubicBezTo>
                  <a:pt x="108" y="84"/>
                  <a:pt x="108" y="84"/>
                  <a:pt x="108" y="84"/>
                </a:cubicBezTo>
                <a:cubicBezTo>
                  <a:pt x="106" y="76"/>
                  <a:pt x="100" y="70"/>
                  <a:pt x="92" y="68"/>
                </a:cubicBezTo>
                <a:lnTo>
                  <a:pt x="92" y="40"/>
                </a:lnTo>
                <a:close/>
                <a:moveTo>
                  <a:pt x="92" y="108"/>
                </a:moveTo>
                <a:cubicBezTo>
                  <a:pt x="100" y="106"/>
                  <a:pt x="106" y="100"/>
                  <a:pt x="108" y="92"/>
                </a:cubicBezTo>
                <a:cubicBezTo>
                  <a:pt x="136" y="92"/>
                  <a:pt x="136" y="92"/>
                  <a:pt x="136" y="92"/>
                </a:cubicBezTo>
                <a:cubicBezTo>
                  <a:pt x="134" y="115"/>
                  <a:pt x="115" y="134"/>
                  <a:pt x="92" y="136"/>
                </a:cubicBezTo>
                <a:lnTo>
                  <a:pt x="92" y="108"/>
                </a:lnTo>
                <a:close/>
                <a:moveTo>
                  <a:pt x="92" y="168"/>
                </a:moveTo>
                <a:cubicBezTo>
                  <a:pt x="92" y="144"/>
                  <a:pt x="92" y="144"/>
                  <a:pt x="92" y="144"/>
                </a:cubicBezTo>
                <a:cubicBezTo>
                  <a:pt x="120" y="142"/>
                  <a:pt x="142" y="120"/>
                  <a:pt x="144" y="92"/>
                </a:cubicBezTo>
                <a:cubicBezTo>
                  <a:pt x="168" y="92"/>
                  <a:pt x="168" y="92"/>
                  <a:pt x="168" y="92"/>
                </a:cubicBezTo>
                <a:cubicBezTo>
                  <a:pt x="166" y="133"/>
                  <a:pt x="133" y="166"/>
                  <a:pt x="92" y="168"/>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srgbClr val="7F7F7F"/>
              </a:solidFill>
              <a:latin typeface="Calibri" panose="020F0502020204030204"/>
            </a:endParaRPr>
          </a:p>
        </p:txBody>
      </p:sp>
      <p:sp>
        <p:nvSpPr>
          <p:cNvPr id="17" name="Rechthoek 5"/>
          <p:cNvSpPr/>
          <p:nvPr/>
        </p:nvSpPr>
        <p:spPr>
          <a:xfrm>
            <a:off x="539552" y="1268760"/>
            <a:ext cx="7809117" cy="4844403"/>
          </a:xfrm>
          <a:prstGeom prst="rect">
            <a:avLst/>
          </a:prstGeom>
          <a:gradFill flip="none" rotWithShape="1">
            <a:gsLst>
              <a:gs pos="22000">
                <a:schemeClr val="accent1">
                  <a:lumMod val="5000"/>
                  <a:lumOff val="95000"/>
                  <a:alpha val="56000"/>
                </a:schemeClr>
              </a:gs>
              <a:gs pos="55000">
                <a:schemeClr val="accent1">
                  <a:lumMod val="45000"/>
                  <a:lumOff val="55000"/>
                </a:schemeClr>
              </a:gs>
              <a:gs pos="71000">
                <a:schemeClr val="accent1">
                  <a:lumMod val="45000"/>
                  <a:lumOff val="55000"/>
                </a:schemeClr>
              </a:gs>
              <a:gs pos="100000">
                <a:schemeClr val="accent1">
                  <a:lumMod val="30000"/>
                  <a:lumOff val="70000"/>
                </a:schemeClr>
              </a:gs>
            </a:gsLst>
            <a:lin ang="16200000" scaled="1"/>
            <a:tileRect/>
          </a:gradFill>
        </p:spPr>
        <p:txBody>
          <a:bodyPr wrap="square">
            <a:spAutoFit/>
          </a:bodyPr>
          <a:lstStyle/>
          <a:p>
            <a:pPr lvl="0" fontAlgn="base">
              <a:spcBef>
                <a:spcPct val="5000"/>
              </a:spcBef>
              <a:spcAft>
                <a:spcPct val="0"/>
              </a:spcAft>
            </a:pPr>
            <a:endParaRPr lang="nl-NL" sz="1400" b="1" kern="0" dirty="0">
              <a:solidFill>
                <a:srgbClr val="000000"/>
              </a:solidFill>
              <a:latin typeface="Verdana"/>
            </a:endParaRPr>
          </a:p>
          <a:p>
            <a:pPr marL="457200" indent="-457200">
              <a:spcBef>
                <a:spcPct val="5000"/>
              </a:spcBef>
              <a:buAutoNum type="arabicPeriod"/>
            </a:pPr>
            <a:r>
              <a:rPr lang="en-GB" dirty="0" smtClean="0">
                <a:solidFill>
                  <a:srgbClr val="000000"/>
                </a:solidFill>
                <a:latin typeface="Verdana"/>
              </a:rPr>
              <a:t>From language education to language training.</a:t>
            </a:r>
          </a:p>
          <a:p>
            <a:pPr marL="457200" indent="-457200">
              <a:spcBef>
                <a:spcPct val="5000"/>
              </a:spcBef>
              <a:buAutoNum type="arabicPeriod"/>
            </a:pPr>
            <a:r>
              <a:rPr lang="en-GB" dirty="0" smtClean="0">
                <a:solidFill>
                  <a:srgbClr val="000000"/>
                </a:solidFill>
                <a:latin typeface="Verdana"/>
              </a:rPr>
              <a:t>More translations, use of AI around the corner.</a:t>
            </a:r>
          </a:p>
          <a:p>
            <a:pPr marL="457200" indent="-457200">
              <a:spcBef>
                <a:spcPct val="5000"/>
              </a:spcBef>
              <a:buAutoNum type="arabicPeriod"/>
            </a:pPr>
            <a:r>
              <a:rPr lang="en-GB" dirty="0" smtClean="0">
                <a:solidFill>
                  <a:srgbClr val="000000"/>
                </a:solidFill>
                <a:latin typeface="Verdana"/>
              </a:rPr>
              <a:t>Operational Interpreters become Language </a:t>
            </a:r>
            <a:r>
              <a:rPr lang="en-GB" dirty="0">
                <a:solidFill>
                  <a:srgbClr val="000000"/>
                </a:solidFill>
                <a:latin typeface="Verdana"/>
              </a:rPr>
              <a:t>S</a:t>
            </a:r>
            <a:r>
              <a:rPr lang="en-GB" dirty="0" smtClean="0">
                <a:solidFill>
                  <a:srgbClr val="000000"/>
                </a:solidFill>
                <a:latin typeface="Verdana"/>
              </a:rPr>
              <a:t>upporters.</a:t>
            </a:r>
          </a:p>
          <a:p>
            <a:pPr marL="457200" indent="-457200">
              <a:spcBef>
                <a:spcPct val="5000"/>
              </a:spcBef>
              <a:buAutoNum type="arabicPeriod"/>
            </a:pPr>
            <a:r>
              <a:rPr lang="en-GB" dirty="0" smtClean="0">
                <a:solidFill>
                  <a:srgbClr val="000000"/>
                </a:solidFill>
                <a:latin typeface="Verdana"/>
              </a:rPr>
              <a:t>Implementation of ‘The Danish model’ (ownership </a:t>
            </a:r>
            <a:r>
              <a:rPr lang="en-GB" dirty="0" smtClean="0">
                <a:solidFill>
                  <a:srgbClr val="000000"/>
                </a:solidFill>
                <a:latin typeface="Verdana"/>
              </a:rPr>
              <a:t> and education of </a:t>
            </a:r>
            <a:r>
              <a:rPr lang="en-GB" dirty="0" smtClean="0">
                <a:solidFill>
                  <a:srgbClr val="000000"/>
                </a:solidFill>
                <a:latin typeface="Verdana"/>
              </a:rPr>
              <a:t>language supporters).</a:t>
            </a:r>
          </a:p>
          <a:p>
            <a:pPr marL="457200" indent="-457200">
              <a:spcBef>
                <a:spcPct val="5000"/>
              </a:spcBef>
              <a:buAutoNum type="arabicPeriod"/>
            </a:pPr>
            <a:r>
              <a:rPr lang="en-GB" dirty="0" smtClean="0">
                <a:solidFill>
                  <a:srgbClr val="000000"/>
                </a:solidFill>
                <a:latin typeface="Verdana"/>
              </a:rPr>
              <a:t>Enhanced requests for mil NLD language education for CIV staff.</a:t>
            </a:r>
          </a:p>
          <a:p>
            <a:pPr marL="457200" indent="-457200">
              <a:spcBef>
                <a:spcPct val="5000"/>
              </a:spcBef>
              <a:buAutoNum type="arabicPeriod"/>
            </a:pPr>
            <a:r>
              <a:rPr lang="en-GB" dirty="0" smtClean="0">
                <a:solidFill>
                  <a:srgbClr val="000000"/>
                </a:solidFill>
                <a:latin typeface="Verdana"/>
              </a:rPr>
              <a:t>Consequences of decreased language skills new generation military ≥ testing – own responsibility</a:t>
            </a:r>
          </a:p>
          <a:p>
            <a:pPr marL="457200" indent="-457200">
              <a:spcBef>
                <a:spcPct val="5000"/>
              </a:spcBef>
              <a:buAutoNum type="arabicPeriod"/>
            </a:pPr>
            <a:r>
              <a:rPr lang="en-GB" dirty="0" smtClean="0">
                <a:solidFill>
                  <a:srgbClr val="000000"/>
                </a:solidFill>
                <a:latin typeface="Verdana"/>
              </a:rPr>
              <a:t>Higher </a:t>
            </a:r>
            <a:r>
              <a:rPr lang="en-GB" dirty="0" smtClean="0">
                <a:solidFill>
                  <a:srgbClr val="000000"/>
                </a:solidFill>
                <a:latin typeface="Verdana"/>
              </a:rPr>
              <a:t>need for OEK interpreters.</a:t>
            </a:r>
          </a:p>
          <a:p>
            <a:pPr marL="457200" indent="-457200">
              <a:spcBef>
                <a:spcPct val="5000"/>
              </a:spcBef>
              <a:buAutoNum type="arabicPeriod"/>
            </a:pPr>
            <a:r>
              <a:rPr lang="en-GB" dirty="0" smtClean="0">
                <a:solidFill>
                  <a:srgbClr val="000000"/>
                </a:solidFill>
                <a:latin typeface="Verdana"/>
              </a:rPr>
              <a:t>The role of my unit in an armed conflict.</a:t>
            </a:r>
          </a:p>
          <a:p>
            <a:pPr marL="457200" indent="-457200">
              <a:spcBef>
                <a:spcPct val="5000"/>
              </a:spcBef>
              <a:buAutoNum type="arabicPeriod"/>
            </a:pPr>
            <a:r>
              <a:rPr lang="en-GB" dirty="0">
                <a:solidFill>
                  <a:srgbClr val="000000"/>
                </a:solidFill>
                <a:latin typeface="Verdana"/>
              </a:rPr>
              <a:t>S</a:t>
            </a:r>
            <a:r>
              <a:rPr lang="en-GB" dirty="0" smtClean="0">
                <a:solidFill>
                  <a:srgbClr val="000000"/>
                </a:solidFill>
                <a:latin typeface="Verdana"/>
              </a:rPr>
              <a:t>trategic partnerships.</a:t>
            </a:r>
            <a:endParaRPr lang="en-GB" dirty="0">
              <a:solidFill>
                <a:srgbClr val="000000"/>
              </a:solidFill>
              <a:latin typeface="Verdana"/>
            </a:endParaRPr>
          </a:p>
        </p:txBody>
      </p:sp>
      <p:sp>
        <p:nvSpPr>
          <p:cNvPr id="27" name="Freeform 941">
            <a:extLst>
              <a:ext uri="{FF2B5EF4-FFF2-40B4-BE49-F238E27FC236}">
                <a16:creationId xmlns:a16="http://schemas.microsoft.com/office/drawing/2014/main" id="{67225DD3-D24D-8D4A-A590-3A5243B61BB6}"/>
              </a:ext>
            </a:extLst>
          </p:cNvPr>
          <p:cNvSpPr>
            <a:spLocks noChangeAspect="1"/>
          </p:cNvSpPr>
          <p:nvPr/>
        </p:nvSpPr>
        <p:spPr bwMode="auto">
          <a:xfrm>
            <a:off x="4821897" y="4605998"/>
            <a:ext cx="274767" cy="274767"/>
          </a:xfrm>
          <a:custGeom>
            <a:avLst/>
            <a:gdLst>
              <a:gd name="T0" fmla="*/ 8791151 w 293297"/>
              <a:gd name="T1" fmla="*/ 9873534 h 293328"/>
              <a:gd name="T2" fmla="*/ 9563036 w 293297"/>
              <a:gd name="T3" fmla="*/ 10265362 h 293328"/>
              <a:gd name="T4" fmla="*/ 10347942 w 293297"/>
              <a:gd name="T5" fmla="*/ 9364179 h 293328"/>
              <a:gd name="T6" fmla="*/ 9876978 w 293297"/>
              <a:gd name="T7" fmla="*/ 8776513 h 293328"/>
              <a:gd name="T8" fmla="*/ 7260594 w 293297"/>
              <a:gd name="T9" fmla="*/ 8358578 h 293328"/>
              <a:gd name="T10" fmla="*/ 9654586 w 293297"/>
              <a:gd name="T11" fmla="*/ 8554467 h 293328"/>
              <a:gd name="T12" fmla="*/ 7208277 w 293297"/>
              <a:gd name="T13" fmla="*/ 6660746 h 293328"/>
              <a:gd name="T14" fmla="*/ 6671911 w 293297"/>
              <a:gd name="T15" fmla="*/ 7209250 h 293328"/>
              <a:gd name="T16" fmla="*/ 7862355 w 293297"/>
              <a:gd name="T17" fmla="*/ 7313723 h 293328"/>
              <a:gd name="T18" fmla="*/ 4099798 w 293297"/>
              <a:gd name="T19" fmla="*/ 2969551 h 293328"/>
              <a:gd name="T20" fmla="*/ 4099798 w 293297"/>
              <a:gd name="T21" fmla="*/ 4156033 h 293328"/>
              <a:gd name="T22" fmla="*/ 4099798 w 293297"/>
              <a:gd name="T23" fmla="*/ 2969551 h 293328"/>
              <a:gd name="T24" fmla="*/ 5010500 w 293297"/>
              <a:gd name="T25" fmla="*/ 3562779 h 293328"/>
              <a:gd name="T26" fmla="*/ 3175872 w 293297"/>
              <a:gd name="T27" fmla="*/ 3562779 h 293328"/>
              <a:gd name="T28" fmla="*/ 4122180 w 293297"/>
              <a:gd name="T29" fmla="*/ 1872354 h 293328"/>
              <a:gd name="T30" fmla="*/ 2417047 w 293297"/>
              <a:gd name="T31" fmla="*/ 3579292 h 293328"/>
              <a:gd name="T32" fmla="*/ 4122180 w 293297"/>
              <a:gd name="T33" fmla="*/ 5995078 h 293328"/>
              <a:gd name="T34" fmla="*/ 5328810 w 293297"/>
              <a:gd name="T35" fmla="*/ 2371298 h 293328"/>
              <a:gd name="T36" fmla="*/ 4122180 w 293297"/>
              <a:gd name="T37" fmla="*/ 1557292 h 293328"/>
              <a:gd name="T38" fmla="*/ 5551781 w 293297"/>
              <a:gd name="T39" fmla="*/ 5010397 h 293328"/>
              <a:gd name="T40" fmla="*/ 6181360 w 293297"/>
              <a:gd name="T41" fmla="*/ 6060737 h 293328"/>
              <a:gd name="T42" fmla="*/ 6181360 w 293297"/>
              <a:gd name="T43" fmla="*/ 6389016 h 293328"/>
              <a:gd name="T44" fmla="*/ 1905551 w 293297"/>
              <a:gd name="T45" fmla="*/ 6231438 h 293328"/>
              <a:gd name="T46" fmla="*/ 3728613 w 293297"/>
              <a:gd name="T47" fmla="*/ 6060737 h 293328"/>
              <a:gd name="T48" fmla="*/ 2692503 w 293297"/>
              <a:gd name="T49" fmla="*/ 2148102 h 293328"/>
              <a:gd name="T50" fmla="*/ 4068543 w 293297"/>
              <a:gd name="T51" fmla="*/ 326516 h 293328"/>
              <a:gd name="T52" fmla="*/ 313994 w 293297"/>
              <a:gd name="T53" fmla="*/ 4074791 h 293328"/>
              <a:gd name="T54" fmla="*/ 4068543 w 293297"/>
              <a:gd name="T55" fmla="*/ 7810025 h 293328"/>
              <a:gd name="T56" fmla="*/ 7823107 w 293297"/>
              <a:gd name="T57" fmla="*/ 4074791 h 293328"/>
              <a:gd name="T58" fmla="*/ 4068543 w 293297"/>
              <a:gd name="T59" fmla="*/ 326516 h 293328"/>
              <a:gd name="T60" fmla="*/ 6946623 w 293297"/>
              <a:gd name="T61" fmla="*/ 1188447 h 293328"/>
              <a:gd name="T62" fmla="*/ 7404468 w 293297"/>
              <a:gd name="T63" fmla="*/ 6399509 h 293328"/>
              <a:gd name="T64" fmla="*/ 8241734 w 293297"/>
              <a:gd name="T65" fmla="*/ 6921938 h 293328"/>
              <a:gd name="T66" fmla="*/ 10491898 w 293297"/>
              <a:gd name="T67" fmla="*/ 8946261 h 293328"/>
              <a:gd name="T68" fmla="*/ 9785448 w 293297"/>
              <a:gd name="T69" fmla="*/ 10487389 h 293328"/>
              <a:gd name="T70" fmla="*/ 8948185 w 293297"/>
              <a:gd name="T71" fmla="*/ 10487389 h 293328"/>
              <a:gd name="T72" fmla="*/ 6933476 w 293297"/>
              <a:gd name="T73" fmla="*/ 8241038 h 293328"/>
              <a:gd name="T74" fmla="*/ 6410235 w 293297"/>
              <a:gd name="T75" fmla="*/ 7405158 h 293328"/>
              <a:gd name="T76" fmla="*/ 1190544 w 293297"/>
              <a:gd name="T77" fmla="*/ 6948058 h 293328"/>
              <a:gd name="T78" fmla="*/ 1190544 w 293297"/>
              <a:gd name="T79" fmla="*/ 1188447 h 2933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297" h="293328">
                <a:moveTo>
                  <a:pt x="271538" y="241564"/>
                </a:moveTo>
                <a:lnTo>
                  <a:pt x="241687" y="271759"/>
                </a:lnTo>
                <a:lnTo>
                  <a:pt x="252117" y="282544"/>
                </a:lnTo>
                <a:cubicBezTo>
                  <a:pt x="254994" y="285419"/>
                  <a:pt x="259670" y="285419"/>
                  <a:pt x="262906" y="282544"/>
                </a:cubicBezTo>
                <a:lnTo>
                  <a:pt x="282328" y="262773"/>
                </a:lnTo>
                <a:cubicBezTo>
                  <a:pt x="283766" y="261694"/>
                  <a:pt x="284486" y="259537"/>
                  <a:pt x="284486" y="257740"/>
                </a:cubicBezTo>
                <a:cubicBezTo>
                  <a:pt x="284486" y="255583"/>
                  <a:pt x="283766" y="253786"/>
                  <a:pt x="282328" y="252348"/>
                </a:cubicBezTo>
                <a:lnTo>
                  <a:pt x="271538" y="241564"/>
                </a:lnTo>
                <a:close/>
                <a:moveTo>
                  <a:pt x="229818" y="200225"/>
                </a:moveTo>
                <a:lnTo>
                  <a:pt x="199608" y="230061"/>
                </a:lnTo>
                <a:lnTo>
                  <a:pt x="235213" y="265289"/>
                </a:lnTo>
                <a:lnTo>
                  <a:pt x="265424" y="235453"/>
                </a:lnTo>
                <a:lnTo>
                  <a:pt x="229818" y="200225"/>
                </a:lnTo>
                <a:close/>
                <a:moveTo>
                  <a:pt x="198169" y="183330"/>
                </a:moveTo>
                <a:cubicBezTo>
                  <a:pt x="196011" y="186206"/>
                  <a:pt x="193493" y="188722"/>
                  <a:pt x="190976" y="191238"/>
                </a:cubicBezTo>
                <a:cubicBezTo>
                  <a:pt x="188458" y="193754"/>
                  <a:pt x="185941" y="195911"/>
                  <a:pt x="183423" y="198428"/>
                </a:cubicBezTo>
                <a:lnTo>
                  <a:pt x="201046" y="216042"/>
                </a:lnTo>
                <a:lnTo>
                  <a:pt x="216152" y="201303"/>
                </a:lnTo>
                <a:lnTo>
                  <a:pt x="198169" y="183330"/>
                </a:lnTo>
                <a:close/>
                <a:moveTo>
                  <a:pt x="112712" y="81734"/>
                </a:moveTo>
                <a:cubicBezTo>
                  <a:pt x="103641" y="81734"/>
                  <a:pt x="96384" y="88991"/>
                  <a:pt x="96384" y="98062"/>
                </a:cubicBezTo>
                <a:cubicBezTo>
                  <a:pt x="96384" y="107134"/>
                  <a:pt x="103641" y="114391"/>
                  <a:pt x="112712" y="114391"/>
                </a:cubicBezTo>
                <a:cubicBezTo>
                  <a:pt x="121784" y="114391"/>
                  <a:pt x="129041" y="107134"/>
                  <a:pt x="129041" y="98062"/>
                </a:cubicBezTo>
                <a:cubicBezTo>
                  <a:pt x="129041" y="88991"/>
                  <a:pt x="121784" y="81734"/>
                  <a:pt x="112712" y="81734"/>
                </a:cubicBezTo>
                <a:close/>
                <a:moveTo>
                  <a:pt x="112712" y="73025"/>
                </a:moveTo>
                <a:cubicBezTo>
                  <a:pt x="126501" y="73025"/>
                  <a:pt x="137749" y="84274"/>
                  <a:pt x="137749" y="98062"/>
                </a:cubicBezTo>
                <a:cubicBezTo>
                  <a:pt x="137749" y="112214"/>
                  <a:pt x="126501" y="123462"/>
                  <a:pt x="112712" y="123462"/>
                </a:cubicBezTo>
                <a:cubicBezTo>
                  <a:pt x="98924" y="123462"/>
                  <a:pt x="87312" y="112214"/>
                  <a:pt x="87312" y="98062"/>
                </a:cubicBezTo>
                <a:cubicBezTo>
                  <a:pt x="87312" y="84274"/>
                  <a:pt x="98924" y="73025"/>
                  <a:pt x="112712" y="73025"/>
                </a:cubicBezTo>
                <a:close/>
                <a:moveTo>
                  <a:pt x="113326" y="51535"/>
                </a:moveTo>
                <a:cubicBezTo>
                  <a:pt x="100706" y="51535"/>
                  <a:pt x="89167" y="56595"/>
                  <a:pt x="80152" y="65268"/>
                </a:cubicBezTo>
                <a:cubicBezTo>
                  <a:pt x="71498" y="74302"/>
                  <a:pt x="66450" y="85867"/>
                  <a:pt x="66450" y="98515"/>
                </a:cubicBezTo>
                <a:cubicBezTo>
                  <a:pt x="66450" y="111163"/>
                  <a:pt x="71498" y="123089"/>
                  <a:pt x="80152" y="131762"/>
                </a:cubicBezTo>
                <a:lnTo>
                  <a:pt x="113326" y="165009"/>
                </a:lnTo>
                <a:lnTo>
                  <a:pt x="146500" y="131762"/>
                </a:lnTo>
                <a:cubicBezTo>
                  <a:pt x="164529" y="113332"/>
                  <a:pt x="164529" y="83698"/>
                  <a:pt x="146500" y="65268"/>
                </a:cubicBezTo>
                <a:cubicBezTo>
                  <a:pt x="137485" y="56595"/>
                  <a:pt x="125946" y="51535"/>
                  <a:pt x="113326" y="51535"/>
                </a:cubicBezTo>
                <a:close/>
                <a:moveTo>
                  <a:pt x="113326" y="42862"/>
                </a:moveTo>
                <a:cubicBezTo>
                  <a:pt x="128110" y="42862"/>
                  <a:pt x="142173" y="48644"/>
                  <a:pt x="152630" y="59124"/>
                </a:cubicBezTo>
                <a:cubicBezTo>
                  <a:pt x="174265" y="80807"/>
                  <a:pt x="174265" y="116223"/>
                  <a:pt x="152630" y="137906"/>
                </a:cubicBezTo>
                <a:lnTo>
                  <a:pt x="124143" y="166816"/>
                </a:lnTo>
                <a:lnTo>
                  <a:pt x="169938" y="166816"/>
                </a:lnTo>
                <a:cubicBezTo>
                  <a:pt x="172101" y="166816"/>
                  <a:pt x="174265" y="168623"/>
                  <a:pt x="174265" y="171514"/>
                </a:cubicBezTo>
                <a:cubicBezTo>
                  <a:pt x="174265" y="173682"/>
                  <a:pt x="172101" y="175851"/>
                  <a:pt x="169938" y="175851"/>
                </a:cubicBezTo>
                <a:lnTo>
                  <a:pt x="56714" y="175851"/>
                </a:lnTo>
                <a:cubicBezTo>
                  <a:pt x="54551" y="175851"/>
                  <a:pt x="52387" y="173682"/>
                  <a:pt x="52387" y="171514"/>
                </a:cubicBezTo>
                <a:cubicBezTo>
                  <a:pt x="52387" y="168623"/>
                  <a:pt x="54551" y="166816"/>
                  <a:pt x="56714" y="166816"/>
                </a:cubicBezTo>
                <a:lnTo>
                  <a:pt x="102508" y="166816"/>
                </a:lnTo>
                <a:lnTo>
                  <a:pt x="74022" y="137906"/>
                </a:lnTo>
                <a:cubicBezTo>
                  <a:pt x="52387" y="116223"/>
                  <a:pt x="52387" y="80807"/>
                  <a:pt x="74022" y="59124"/>
                </a:cubicBezTo>
                <a:cubicBezTo>
                  <a:pt x="84479" y="48644"/>
                  <a:pt x="98542" y="42862"/>
                  <a:pt x="113326" y="42862"/>
                </a:cubicBezTo>
                <a:close/>
                <a:moveTo>
                  <a:pt x="111852" y="8987"/>
                </a:moveTo>
                <a:cubicBezTo>
                  <a:pt x="84159" y="8987"/>
                  <a:pt x="58624" y="19771"/>
                  <a:pt x="38843" y="39182"/>
                </a:cubicBezTo>
                <a:cubicBezTo>
                  <a:pt x="19422" y="58594"/>
                  <a:pt x="8632" y="84476"/>
                  <a:pt x="8632" y="112155"/>
                </a:cubicBezTo>
                <a:cubicBezTo>
                  <a:pt x="8632" y="139474"/>
                  <a:pt x="19422" y="165356"/>
                  <a:pt x="38843" y="185127"/>
                </a:cubicBezTo>
                <a:cubicBezTo>
                  <a:pt x="58624" y="204539"/>
                  <a:pt x="84159" y="214963"/>
                  <a:pt x="111852" y="214963"/>
                </a:cubicBezTo>
                <a:cubicBezTo>
                  <a:pt x="139186" y="214963"/>
                  <a:pt x="165441" y="204539"/>
                  <a:pt x="184862" y="185127"/>
                </a:cubicBezTo>
                <a:cubicBezTo>
                  <a:pt x="204283" y="165356"/>
                  <a:pt x="215073" y="139474"/>
                  <a:pt x="215073" y="112155"/>
                </a:cubicBezTo>
                <a:cubicBezTo>
                  <a:pt x="215073" y="84476"/>
                  <a:pt x="204283" y="58594"/>
                  <a:pt x="184862" y="39182"/>
                </a:cubicBezTo>
                <a:cubicBezTo>
                  <a:pt x="165441" y="19771"/>
                  <a:pt x="139186" y="8987"/>
                  <a:pt x="111852" y="8987"/>
                </a:cubicBezTo>
                <a:close/>
                <a:moveTo>
                  <a:pt x="111852" y="0"/>
                </a:moveTo>
                <a:cubicBezTo>
                  <a:pt x="142063" y="0"/>
                  <a:pt x="170116" y="11863"/>
                  <a:pt x="190976" y="32712"/>
                </a:cubicBezTo>
                <a:cubicBezTo>
                  <a:pt x="212195" y="54280"/>
                  <a:pt x="223704" y="82319"/>
                  <a:pt x="223704" y="112155"/>
                </a:cubicBezTo>
                <a:cubicBezTo>
                  <a:pt x="223704" y="135520"/>
                  <a:pt x="216511" y="157448"/>
                  <a:pt x="203564" y="176140"/>
                </a:cubicBezTo>
                <a:lnTo>
                  <a:pt x="222266" y="194833"/>
                </a:lnTo>
                <a:lnTo>
                  <a:pt x="226582" y="190519"/>
                </a:lnTo>
                <a:cubicBezTo>
                  <a:pt x="228380" y="188722"/>
                  <a:pt x="231257" y="188722"/>
                  <a:pt x="233055" y="190519"/>
                </a:cubicBezTo>
                <a:lnTo>
                  <a:pt x="288442" y="246237"/>
                </a:lnTo>
                <a:cubicBezTo>
                  <a:pt x="294916" y="252348"/>
                  <a:pt x="294916" y="262773"/>
                  <a:pt x="288442" y="269243"/>
                </a:cubicBezTo>
                <a:lnTo>
                  <a:pt x="269021" y="288654"/>
                </a:lnTo>
                <a:cubicBezTo>
                  <a:pt x="265784" y="291890"/>
                  <a:pt x="261828" y="293328"/>
                  <a:pt x="257512" y="293328"/>
                </a:cubicBezTo>
                <a:cubicBezTo>
                  <a:pt x="253196" y="293328"/>
                  <a:pt x="249240" y="291890"/>
                  <a:pt x="246003" y="288654"/>
                </a:cubicBezTo>
                <a:lnTo>
                  <a:pt x="190616" y="233296"/>
                </a:lnTo>
                <a:cubicBezTo>
                  <a:pt x="188458" y="231139"/>
                  <a:pt x="188458" y="228623"/>
                  <a:pt x="190616" y="226826"/>
                </a:cubicBezTo>
                <a:lnTo>
                  <a:pt x="194572" y="222512"/>
                </a:lnTo>
                <a:lnTo>
                  <a:pt x="176230" y="203820"/>
                </a:lnTo>
                <a:cubicBezTo>
                  <a:pt x="157169" y="217120"/>
                  <a:pt x="135230" y="224309"/>
                  <a:pt x="111852" y="224309"/>
                </a:cubicBezTo>
                <a:cubicBezTo>
                  <a:pt x="82001" y="224309"/>
                  <a:pt x="53948" y="212087"/>
                  <a:pt x="32729" y="191238"/>
                </a:cubicBezTo>
                <a:cubicBezTo>
                  <a:pt x="11509" y="170029"/>
                  <a:pt x="0" y="141991"/>
                  <a:pt x="0" y="112155"/>
                </a:cubicBezTo>
                <a:cubicBezTo>
                  <a:pt x="0" y="82319"/>
                  <a:pt x="11509" y="54280"/>
                  <a:pt x="32729" y="32712"/>
                </a:cubicBezTo>
                <a:cubicBezTo>
                  <a:pt x="53948" y="11863"/>
                  <a:pt x="82001" y="0"/>
                  <a:pt x="111852" y="0"/>
                </a:cubicBezTo>
                <a:close/>
              </a:path>
            </a:pathLst>
          </a:custGeom>
          <a:solidFill>
            <a:schemeClr val="bg1"/>
          </a:solidFill>
          <a:ln>
            <a:noFill/>
          </a:ln>
        </p:spPr>
        <p:txBody>
          <a:bodyPr anchor="ctr"/>
          <a:lstStyle/>
          <a:p>
            <a:pPr defTabSz="685800" fontAlgn="auto">
              <a:spcBef>
                <a:spcPts val="0"/>
              </a:spcBef>
              <a:spcAft>
                <a:spcPts val="0"/>
              </a:spcAft>
              <a:defRPr/>
            </a:pPr>
            <a:endParaRPr lang="nl-NL" sz="1350">
              <a:solidFill>
                <a:srgbClr val="7F7F7F"/>
              </a:solidFill>
              <a:latin typeface="Calibri" panose="020F0502020204030204"/>
            </a:endParaRPr>
          </a:p>
        </p:txBody>
      </p:sp>
    </p:spTree>
    <p:extLst>
      <p:ext uri="{BB962C8B-B14F-4D97-AF65-F5344CB8AC3E}">
        <p14:creationId xmlns:p14="http://schemas.microsoft.com/office/powerpoint/2010/main" val="3966155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barn(inVertical)">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barn(inVertical)">
                                      <p:cBhvr>
                                        <p:cTn id="17" dur="500"/>
                                        <p:tgtEl>
                                          <p:spTgt spid="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barn(inVertical)">
                                      <p:cBhvr>
                                        <p:cTn id="22" dur="500"/>
                                        <p:tgtEl>
                                          <p:spTgt spid="1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barn(inVertical)">
                                      <p:cBhvr>
                                        <p:cTn id="27" dur="500"/>
                                        <p:tgtEl>
                                          <p:spTgt spid="1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xEl>
                                              <p:pRg st="6" end="6"/>
                                            </p:txEl>
                                          </p:spTgt>
                                        </p:tgtEl>
                                        <p:attrNameLst>
                                          <p:attrName>style.visibility</p:attrName>
                                        </p:attrNameLst>
                                      </p:cBhvr>
                                      <p:to>
                                        <p:strVal val="visible"/>
                                      </p:to>
                                    </p:set>
                                    <p:animEffect transition="in" filter="barn(inVertical)">
                                      <p:cBhvr>
                                        <p:cTn id="32" dur="500"/>
                                        <p:tgtEl>
                                          <p:spTgt spid="1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xEl>
                                              <p:pRg st="7" end="7"/>
                                            </p:txEl>
                                          </p:spTgt>
                                        </p:tgtEl>
                                        <p:attrNameLst>
                                          <p:attrName>style.visibility</p:attrName>
                                        </p:attrNameLst>
                                      </p:cBhvr>
                                      <p:to>
                                        <p:strVal val="visible"/>
                                      </p:to>
                                    </p:set>
                                    <p:animEffect transition="in" filter="barn(inVertical)">
                                      <p:cBhvr>
                                        <p:cTn id="37" dur="500"/>
                                        <p:tgtEl>
                                          <p:spTgt spid="1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8" end="8"/>
                                            </p:txEl>
                                          </p:spTgt>
                                        </p:tgtEl>
                                        <p:attrNameLst>
                                          <p:attrName>style.visibility</p:attrName>
                                        </p:attrNameLst>
                                      </p:cBhvr>
                                      <p:to>
                                        <p:strVal val="visible"/>
                                      </p:to>
                                    </p:set>
                                    <p:animEffect transition="in" filter="barn(inVertical)">
                                      <p:cBhvr>
                                        <p:cTn id="42" dur="500"/>
                                        <p:tgtEl>
                                          <p:spTgt spid="1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xEl>
                                              <p:pRg st="9" end="9"/>
                                            </p:txEl>
                                          </p:spTgt>
                                        </p:tgtEl>
                                        <p:attrNameLst>
                                          <p:attrName>style.visibility</p:attrName>
                                        </p:attrNameLst>
                                      </p:cBhvr>
                                      <p:to>
                                        <p:strVal val="visible"/>
                                      </p:to>
                                    </p:set>
                                    <p:animEffect transition="in" filter="barn(inVertical)">
                                      <p:cBhvr>
                                        <p:cTn id="47" dur="500"/>
                                        <p:tgtEl>
                                          <p:spTgt spid="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idx="1"/>
          </p:nvPr>
        </p:nvSpPr>
        <p:spPr>
          <a:xfrm>
            <a:off x="152896" y="1413198"/>
            <a:ext cx="10363200" cy="4246562"/>
          </a:xfrm>
        </p:spPr>
        <p:txBody>
          <a:bodyPr/>
          <a:lstStyle/>
          <a:p>
            <a:endParaRPr lang="nl-NL" b="1" dirty="0" smtClean="0">
              <a:ln w="22225">
                <a:solidFill>
                  <a:schemeClr val="accent2"/>
                </a:solidFill>
                <a:prstDash val="solid"/>
              </a:ln>
              <a:solidFill>
                <a:schemeClr val="accent4"/>
              </a:solidFill>
            </a:endParaRPr>
          </a:p>
          <a:p>
            <a:r>
              <a:rPr lang="nl-NL" sz="3600" b="1" dirty="0" smtClean="0">
                <a:ln w="22225">
                  <a:solidFill>
                    <a:schemeClr val="accent2"/>
                  </a:solidFill>
                  <a:prstDash val="solid"/>
                </a:ln>
                <a:solidFill>
                  <a:schemeClr val="accent4"/>
                </a:solidFill>
              </a:rPr>
              <a:t>FRAGEN?</a:t>
            </a:r>
            <a:endParaRPr lang="nl-NL" sz="3600" b="1" dirty="0">
              <a:ln w="22225">
                <a:solidFill>
                  <a:schemeClr val="accent2"/>
                </a:solidFill>
                <a:prstDash val="solid"/>
              </a:ln>
              <a:solidFill>
                <a:schemeClr val="accent4"/>
              </a:solidFill>
            </a:endParaRPr>
          </a:p>
        </p:txBody>
      </p:sp>
      <p:sp>
        <p:nvSpPr>
          <p:cNvPr id="7" name="Text Box 9"/>
          <p:cNvSpPr txBox="1">
            <a:spLocks noChangeArrowheads="1"/>
          </p:cNvSpPr>
          <p:nvPr/>
        </p:nvSpPr>
        <p:spPr bwMode="auto">
          <a:xfrm>
            <a:off x="2984388" y="2145373"/>
            <a:ext cx="32403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762000">
              <a:defRPr sz="2200">
                <a:solidFill>
                  <a:schemeClr val="tx1"/>
                </a:solidFill>
                <a:latin typeface="Verdana" panose="020B0604030504040204" pitchFamily="34" charset="0"/>
                <a:ea typeface="MS PGothic" panose="020B0600070205080204" pitchFamily="34" charset="-128"/>
              </a:defRPr>
            </a:lvl1pPr>
            <a:lvl2pPr marL="742950" indent="-285750" defTabSz="762000">
              <a:defRPr sz="2200">
                <a:solidFill>
                  <a:schemeClr val="tx1"/>
                </a:solidFill>
                <a:latin typeface="Verdana" panose="020B0604030504040204" pitchFamily="34" charset="0"/>
                <a:ea typeface="MS PGothic" panose="020B0600070205080204" pitchFamily="34" charset="-128"/>
              </a:defRPr>
            </a:lvl2pPr>
            <a:lvl3pPr marL="1143000" indent="-228600" defTabSz="762000">
              <a:defRPr sz="2200">
                <a:solidFill>
                  <a:schemeClr val="tx1"/>
                </a:solidFill>
                <a:latin typeface="Verdana" panose="020B0604030504040204" pitchFamily="34" charset="0"/>
                <a:ea typeface="MS PGothic" panose="020B0600070205080204" pitchFamily="34" charset="-128"/>
              </a:defRPr>
            </a:lvl3pPr>
            <a:lvl4pPr marL="1600200" indent="-228600" defTabSz="762000">
              <a:defRPr sz="2200">
                <a:solidFill>
                  <a:schemeClr val="tx1"/>
                </a:solidFill>
                <a:latin typeface="Verdana" panose="020B0604030504040204" pitchFamily="34" charset="0"/>
                <a:ea typeface="MS PGothic" panose="020B0600070205080204" pitchFamily="34" charset="-128"/>
              </a:defRPr>
            </a:lvl4pPr>
            <a:lvl5pPr marL="2057400" indent="-228600" defTabSz="762000">
              <a:defRPr sz="2200">
                <a:solidFill>
                  <a:schemeClr val="tx1"/>
                </a:solidFill>
                <a:latin typeface="Verdana" panose="020B0604030504040204" pitchFamily="34" charset="0"/>
                <a:ea typeface="MS PGothic" panose="020B0600070205080204" pitchFamily="34" charset="-128"/>
              </a:defRPr>
            </a:lvl5pPr>
            <a:lvl6pPr marL="2514600" indent="-228600" defTabSz="762000" eaLnBrk="0" fontAlgn="base" hangingPunct="0">
              <a:spcBef>
                <a:spcPct val="5000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762000" eaLnBrk="0" fontAlgn="base" hangingPunct="0">
              <a:spcBef>
                <a:spcPct val="5000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762000" eaLnBrk="0" fontAlgn="base" hangingPunct="0">
              <a:spcBef>
                <a:spcPct val="5000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762000" eaLnBrk="0" fontAlgn="base" hangingPunct="0">
              <a:spcBef>
                <a:spcPct val="50000"/>
              </a:spcBef>
              <a:spcAft>
                <a:spcPct val="0"/>
              </a:spcAft>
              <a:defRPr sz="2200">
                <a:solidFill>
                  <a:schemeClr val="tx1"/>
                </a:solidFill>
                <a:latin typeface="Verdana" panose="020B0604030504040204" pitchFamily="34" charset="0"/>
                <a:ea typeface="MS PGothic" panose="020B0600070205080204" pitchFamily="34" charset="-128"/>
              </a:defRPr>
            </a:lvl9pPr>
          </a:lstStyle>
          <a:p>
            <a:pPr>
              <a:spcBef>
                <a:spcPct val="0"/>
              </a:spcBef>
            </a:pPr>
            <a:r>
              <a:rPr lang="nl-NL" altLang="nl-NL" sz="4800" b="1" dirty="0">
                <a:solidFill>
                  <a:schemeClr val="accent1">
                    <a:lumMod val="60000"/>
                    <a:lumOff val="40000"/>
                  </a:schemeClr>
                </a:solidFill>
                <a:latin typeface="Map Symbols - Sect" pitchFamily="2" charset="0"/>
              </a:rPr>
              <a:t>BO</a:t>
            </a:r>
            <a:r>
              <a:rPr lang="nl-NL" altLang="nl-NL" sz="4800" b="1" dirty="0">
                <a:solidFill>
                  <a:schemeClr val="accent1">
                    <a:lumMod val="60000"/>
                    <a:lumOff val="40000"/>
                  </a:schemeClr>
                </a:solidFill>
                <a:latin typeface="Map Symbols - Sect" pitchFamily="2" charset="0"/>
                <a:sym typeface="Symbol" panose="05050102010706020507" pitchFamily="18" charset="2"/>
              </a:rPr>
              <a:t></a:t>
            </a:r>
            <a:r>
              <a:rPr lang="nl-NL" altLang="nl-NL" sz="4800" b="1" dirty="0">
                <a:solidFill>
                  <a:schemeClr val="accent1">
                    <a:lumMod val="60000"/>
                    <a:lumOff val="40000"/>
                  </a:schemeClr>
                </a:solidFill>
                <a:latin typeface="Map Symbols - Sect" pitchFamily="2" charset="0"/>
              </a:rPr>
              <a:t>POC ?</a:t>
            </a:r>
            <a:endParaRPr lang="nl-NL" altLang="nl-NL" sz="4800" dirty="0">
              <a:solidFill>
                <a:schemeClr val="accent1">
                  <a:lumMod val="60000"/>
                  <a:lumOff val="40000"/>
                </a:schemeClr>
              </a:solidFill>
              <a:latin typeface="Map Symbols - Sect" pitchFamily="2" charset="0"/>
            </a:endParaRPr>
          </a:p>
        </p:txBody>
      </p:sp>
      <p:sp>
        <p:nvSpPr>
          <p:cNvPr id="8" name="Text Box 12"/>
          <p:cNvSpPr txBox="1">
            <a:spLocks noChangeArrowheads="1"/>
          </p:cNvSpPr>
          <p:nvPr/>
        </p:nvSpPr>
        <p:spPr bwMode="auto">
          <a:xfrm>
            <a:off x="4946879" y="1158673"/>
            <a:ext cx="31662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sz="2200">
                <a:solidFill>
                  <a:schemeClr val="tx1"/>
                </a:solidFill>
                <a:latin typeface="Verdana" panose="020B0604030504040204" pitchFamily="34" charset="0"/>
                <a:ea typeface="MS PGothic" panose="020B0600070205080204" pitchFamily="34" charset="-128"/>
              </a:defRPr>
            </a:lvl1pPr>
            <a:lvl2pPr marL="742950" indent="-285750">
              <a:defRPr sz="2200">
                <a:solidFill>
                  <a:schemeClr val="tx1"/>
                </a:solidFill>
                <a:latin typeface="Verdana" panose="020B0604030504040204" pitchFamily="34" charset="0"/>
                <a:ea typeface="MS PGothic" panose="020B0600070205080204" pitchFamily="34" charset="-128"/>
              </a:defRPr>
            </a:lvl2pPr>
            <a:lvl3pPr marL="1143000" indent="-228600">
              <a:defRPr sz="2200">
                <a:solidFill>
                  <a:schemeClr val="tx1"/>
                </a:solidFill>
                <a:latin typeface="Verdana" panose="020B0604030504040204" pitchFamily="34" charset="0"/>
                <a:ea typeface="MS PGothic" panose="020B0600070205080204" pitchFamily="34" charset="-128"/>
              </a:defRPr>
            </a:lvl3pPr>
            <a:lvl4pPr marL="1600200" indent="-228600">
              <a:defRPr sz="2200">
                <a:solidFill>
                  <a:schemeClr val="tx1"/>
                </a:solidFill>
                <a:latin typeface="Verdana" panose="020B0604030504040204" pitchFamily="34" charset="0"/>
                <a:ea typeface="MS PGothic" panose="020B0600070205080204" pitchFamily="34" charset="-128"/>
              </a:defRPr>
            </a:lvl4pPr>
            <a:lvl5pPr marL="2057400" indent="-228600">
              <a:defRPr sz="2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5000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5000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5000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50000"/>
              </a:spcBef>
              <a:spcAft>
                <a:spcPct val="0"/>
              </a:spcAft>
              <a:defRPr sz="2200">
                <a:solidFill>
                  <a:schemeClr val="tx1"/>
                </a:solidFill>
                <a:latin typeface="Verdana" panose="020B0604030504040204" pitchFamily="34" charset="0"/>
                <a:ea typeface="MS PGothic" panose="020B0600070205080204" pitchFamily="34" charset="-128"/>
              </a:defRPr>
            </a:lvl9pPr>
          </a:lstStyle>
          <a:p>
            <a:pPr>
              <a:spcBef>
                <a:spcPct val="0"/>
              </a:spcBef>
            </a:pPr>
            <a:r>
              <a:rPr lang="nl-NL" altLang="nl-NL" sz="4000" b="1" dirty="0">
                <a:solidFill>
                  <a:schemeClr val="tx2">
                    <a:lumMod val="60000"/>
                    <a:lumOff val="40000"/>
                  </a:schemeClr>
                </a:solidFill>
                <a:latin typeface="Times New Roman" panose="02020603050405020304" pitchFamily="18" charset="0"/>
              </a:rPr>
              <a:t>PYTANIA ?</a:t>
            </a:r>
          </a:p>
        </p:txBody>
      </p:sp>
      <p:sp>
        <p:nvSpPr>
          <p:cNvPr id="9" name="Text Box 5"/>
          <p:cNvSpPr txBox="1">
            <a:spLocks noChangeArrowheads="1"/>
          </p:cNvSpPr>
          <p:nvPr/>
        </p:nvSpPr>
        <p:spPr bwMode="auto">
          <a:xfrm>
            <a:off x="323528" y="3085908"/>
            <a:ext cx="44889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762000">
              <a:defRPr sz="2200">
                <a:solidFill>
                  <a:schemeClr val="tx1"/>
                </a:solidFill>
                <a:latin typeface="Verdana" panose="020B0604030504040204" pitchFamily="34" charset="0"/>
                <a:ea typeface="MS PGothic" panose="020B0600070205080204" pitchFamily="34" charset="-128"/>
              </a:defRPr>
            </a:lvl1pPr>
            <a:lvl2pPr marL="742950" indent="-285750" defTabSz="762000">
              <a:defRPr sz="2200">
                <a:solidFill>
                  <a:schemeClr val="tx1"/>
                </a:solidFill>
                <a:latin typeface="Verdana" panose="020B0604030504040204" pitchFamily="34" charset="0"/>
                <a:ea typeface="MS PGothic" panose="020B0600070205080204" pitchFamily="34" charset="-128"/>
              </a:defRPr>
            </a:lvl2pPr>
            <a:lvl3pPr marL="1143000" indent="-228600" defTabSz="762000">
              <a:defRPr sz="2200">
                <a:solidFill>
                  <a:schemeClr val="tx1"/>
                </a:solidFill>
                <a:latin typeface="Verdana" panose="020B0604030504040204" pitchFamily="34" charset="0"/>
                <a:ea typeface="MS PGothic" panose="020B0600070205080204" pitchFamily="34" charset="-128"/>
              </a:defRPr>
            </a:lvl3pPr>
            <a:lvl4pPr marL="1600200" indent="-228600" defTabSz="762000">
              <a:defRPr sz="2200">
                <a:solidFill>
                  <a:schemeClr val="tx1"/>
                </a:solidFill>
                <a:latin typeface="Verdana" panose="020B0604030504040204" pitchFamily="34" charset="0"/>
                <a:ea typeface="MS PGothic" panose="020B0600070205080204" pitchFamily="34" charset="-128"/>
              </a:defRPr>
            </a:lvl4pPr>
            <a:lvl5pPr marL="2057400" indent="-228600" defTabSz="762000">
              <a:defRPr sz="2200">
                <a:solidFill>
                  <a:schemeClr val="tx1"/>
                </a:solidFill>
                <a:latin typeface="Verdana" panose="020B0604030504040204" pitchFamily="34" charset="0"/>
                <a:ea typeface="MS PGothic" panose="020B0600070205080204" pitchFamily="34" charset="-128"/>
              </a:defRPr>
            </a:lvl5pPr>
            <a:lvl6pPr marL="2514600" indent="-228600" defTabSz="762000" eaLnBrk="0" fontAlgn="base" hangingPunct="0">
              <a:spcBef>
                <a:spcPct val="50000"/>
              </a:spcBef>
              <a:spcAft>
                <a:spcPct val="0"/>
              </a:spcAft>
              <a:defRPr sz="2200">
                <a:solidFill>
                  <a:schemeClr val="tx1"/>
                </a:solidFill>
                <a:latin typeface="Verdana" panose="020B0604030504040204" pitchFamily="34" charset="0"/>
                <a:ea typeface="MS PGothic" panose="020B0600070205080204" pitchFamily="34" charset="-128"/>
              </a:defRPr>
            </a:lvl6pPr>
            <a:lvl7pPr marL="2971800" indent="-228600" defTabSz="762000" eaLnBrk="0" fontAlgn="base" hangingPunct="0">
              <a:spcBef>
                <a:spcPct val="50000"/>
              </a:spcBef>
              <a:spcAft>
                <a:spcPct val="0"/>
              </a:spcAft>
              <a:defRPr sz="2200">
                <a:solidFill>
                  <a:schemeClr val="tx1"/>
                </a:solidFill>
                <a:latin typeface="Verdana" panose="020B0604030504040204" pitchFamily="34" charset="0"/>
                <a:ea typeface="MS PGothic" panose="020B0600070205080204" pitchFamily="34" charset="-128"/>
              </a:defRPr>
            </a:lvl7pPr>
            <a:lvl8pPr marL="3429000" indent="-228600" defTabSz="762000" eaLnBrk="0" fontAlgn="base" hangingPunct="0">
              <a:spcBef>
                <a:spcPct val="50000"/>
              </a:spcBef>
              <a:spcAft>
                <a:spcPct val="0"/>
              </a:spcAft>
              <a:defRPr sz="2200">
                <a:solidFill>
                  <a:schemeClr val="tx1"/>
                </a:solidFill>
                <a:latin typeface="Verdana" panose="020B0604030504040204" pitchFamily="34" charset="0"/>
                <a:ea typeface="MS PGothic" panose="020B0600070205080204" pitchFamily="34" charset="-128"/>
              </a:defRPr>
            </a:lvl8pPr>
            <a:lvl9pPr marL="3886200" indent="-228600" defTabSz="762000" eaLnBrk="0" fontAlgn="base" hangingPunct="0">
              <a:spcBef>
                <a:spcPct val="50000"/>
              </a:spcBef>
              <a:spcAft>
                <a:spcPct val="0"/>
              </a:spcAft>
              <a:defRPr sz="2200">
                <a:solidFill>
                  <a:schemeClr val="tx1"/>
                </a:solidFill>
                <a:latin typeface="Verdana" panose="020B0604030504040204" pitchFamily="34" charset="0"/>
                <a:ea typeface="MS PGothic" panose="020B0600070205080204" pitchFamily="34" charset="-128"/>
              </a:defRPr>
            </a:lvl9pPr>
          </a:lstStyle>
          <a:p>
            <a:pPr>
              <a:spcBef>
                <a:spcPct val="0"/>
              </a:spcBef>
            </a:pPr>
            <a:r>
              <a:rPr lang="nl-NL" altLang="nl-NL" sz="3600" b="1" dirty="0">
                <a:solidFill>
                  <a:srgbClr val="FF0000"/>
                </a:solidFill>
                <a:latin typeface="Map Symbols - Sect" pitchFamily="2" charset="0"/>
              </a:rPr>
              <a:t>QUESTIONS ?</a:t>
            </a:r>
            <a:endParaRPr lang="nl-NL" altLang="nl-NL" sz="3600" dirty="0">
              <a:latin typeface="Map Symbols - Sect" pitchFamily="2" charset="0"/>
            </a:endParaRPr>
          </a:p>
        </p:txBody>
      </p:sp>
      <p:sp>
        <p:nvSpPr>
          <p:cNvPr id="10" name="Text Box 2"/>
          <p:cNvSpPr txBox="1">
            <a:spLocks noChangeArrowheads="1"/>
          </p:cNvSpPr>
          <p:nvPr/>
        </p:nvSpPr>
        <p:spPr bwMode="auto">
          <a:xfrm>
            <a:off x="6444208" y="2641257"/>
            <a:ext cx="3168352" cy="848214"/>
          </a:xfrm>
          <a:prstGeom prst="rect">
            <a:avLst/>
          </a:prstGeom>
          <a:noFill/>
          <a:ln w="12700">
            <a:noFill/>
            <a:miter lim="800000"/>
            <a:headEnd type="none" w="sm" len="sm"/>
            <a:tailEnd type="none" w="sm" len="sm"/>
          </a:ln>
          <a:effectLst/>
        </p:spPr>
        <p:txBody>
          <a:bodyPr wrap="square">
            <a:spAutoFit/>
          </a:bodyPr>
          <a:lstStyle/>
          <a:p>
            <a:pPr defTabSz="762000">
              <a:defRPr/>
            </a:pPr>
            <a:r>
              <a:rPr lang="nl-NL" sz="4800" b="1" dirty="0">
                <a:solidFill>
                  <a:schemeClr val="accent2"/>
                </a:solidFill>
                <a:effectLst>
                  <a:outerShdw blurRad="38100" dist="38100" dir="2700000" algn="tl">
                    <a:srgbClr val="000000"/>
                  </a:outerShdw>
                </a:effectLst>
                <a:latin typeface="Map Symbols - Sect" pitchFamily="2" charset="0"/>
              </a:rPr>
              <a:t> </a:t>
            </a:r>
            <a:r>
              <a:rPr lang="nl-NL" sz="3600" b="1" i="1" dirty="0">
                <a:solidFill>
                  <a:schemeClr val="accent2"/>
                </a:solidFill>
                <a:effectLst>
                  <a:outerShdw blurRad="38100" dist="38100" dir="2700000" algn="tl">
                    <a:srgbClr val="000000"/>
                  </a:outerShdw>
                </a:effectLst>
                <a:latin typeface="Map Symbols - Sect" pitchFamily="2" charset="0"/>
              </a:rPr>
              <a:t>VRAGEN ?</a:t>
            </a:r>
            <a:endParaRPr lang="nl-NL" sz="3600" b="1" dirty="0">
              <a:solidFill>
                <a:schemeClr val="accent2"/>
              </a:solidFill>
              <a:effectLst>
                <a:outerShdw blurRad="38100" dist="38100" dir="2700000" algn="tl">
                  <a:srgbClr val="000000"/>
                </a:outerShdw>
              </a:effectLst>
              <a:latin typeface="Map Symbols - Sect" pitchFamily="2" charset="0"/>
            </a:endParaRPr>
          </a:p>
        </p:txBody>
      </p:sp>
      <p:pic>
        <p:nvPicPr>
          <p:cNvPr id="11" name="Picture 13" descr="O:\GarfieldInterpre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909" y="3732240"/>
            <a:ext cx="5715000" cy="178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hoek 9"/>
          <p:cNvSpPr/>
          <p:nvPr/>
        </p:nvSpPr>
        <p:spPr>
          <a:xfrm>
            <a:off x="6444208" y="2220502"/>
            <a:ext cx="2232248" cy="461665"/>
          </a:xfrm>
          <a:prstGeom prst="rect">
            <a:avLst/>
          </a:prstGeom>
        </p:spPr>
        <p:txBody>
          <a:bodyPr wrap="square">
            <a:spAutoFit/>
          </a:bodyPr>
          <a:lstStyle/>
          <a:p>
            <a:r>
              <a:rPr lang="nl-NL" altLang="nl-NL" sz="2400" b="1" dirty="0">
                <a:solidFill>
                  <a:srgbClr val="0099FF"/>
                </a:solidFill>
                <a:latin typeface="Map Symbols - Sect" pitchFamily="2" charset="0"/>
              </a:rPr>
              <a:t>PREGUNTAS ?</a:t>
            </a:r>
            <a:endParaRPr lang="nl-NL" altLang="nl-NL" sz="2800" dirty="0">
              <a:latin typeface="Map Symbols - Sect" pitchFamily="2" charset="0"/>
            </a:endParaRPr>
          </a:p>
        </p:txBody>
      </p:sp>
      <p:sp>
        <p:nvSpPr>
          <p:cNvPr id="30" name="Titel 1"/>
          <p:cNvSpPr>
            <a:spLocks noGrp="1"/>
          </p:cNvSpPr>
          <p:nvPr>
            <p:ph type="title"/>
          </p:nvPr>
        </p:nvSpPr>
        <p:spPr>
          <a:xfrm>
            <a:off x="1043148" y="5771656"/>
            <a:ext cx="10363200" cy="396875"/>
          </a:xfrm>
        </p:spPr>
        <p:txBody>
          <a:bodyPr/>
          <a:lstStyle/>
          <a:p>
            <a:r>
              <a:rPr lang="en-US" dirty="0" smtClean="0"/>
              <a:t>We’d be happy to answer them!</a:t>
            </a:r>
            <a:endParaRPr lang="nl-NL" dirty="0"/>
          </a:p>
        </p:txBody>
      </p:sp>
      <p:sp>
        <p:nvSpPr>
          <p:cNvPr id="31" name="Titel 1"/>
          <p:cNvSpPr txBox="1">
            <a:spLocks/>
          </p:cNvSpPr>
          <p:nvPr/>
        </p:nvSpPr>
        <p:spPr bwMode="auto">
          <a:xfrm>
            <a:off x="310984" y="174090"/>
            <a:ext cx="10363200" cy="80021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600">
                <a:solidFill>
                  <a:srgbClr val="2494C5"/>
                </a:solidFill>
                <a:latin typeface="+mj-lt"/>
                <a:ea typeface="+mj-ea"/>
                <a:cs typeface="+mj-cs"/>
              </a:defRPr>
            </a:lvl1pPr>
            <a:lvl2pPr algn="l" rtl="0" eaLnBrk="1" fontAlgn="base" hangingPunct="1">
              <a:spcBef>
                <a:spcPct val="0"/>
              </a:spcBef>
              <a:spcAft>
                <a:spcPct val="0"/>
              </a:spcAft>
              <a:defRPr sz="2600">
                <a:solidFill>
                  <a:srgbClr val="2494C5"/>
                </a:solidFill>
                <a:latin typeface="Verdana" pitchFamily="34" charset="0"/>
              </a:defRPr>
            </a:lvl2pPr>
            <a:lvl3pPr algn="l" rtl="0" eaLnBrk="1" fontAlgn="base" hangingPunct="1">
              <a:spcBef>
                <a:spcPct val="0"/>
              </a:spcBef>
              <a:spcAft>
                <a:spcPct val="0"/>
              </a:spcAft>
              <a:defRPr sz="2600">
                <a:solidFill>
                  <a:srgbClr val="2494C5"/>
                </a:solidFill>
                <a:latin typeface="Verdana" pitchFamily="34" charset="0"/>
              </a:defRPr>
            </a:lvl3pPr>
            <a:lvl4pPr algn="l" rtl="0" eaLnBrk="1" fontAlgn="base" hangingPunct="1">
              <a:spcBef>
                <a:spcPct val="0"/>
              </a:spcBef>
              <a:spcAft>
                <a:spcPct val="0"/>
              </a:spcAft>
              <a:defRPr sz="2600">
                <a:solidFill>
                  <a:srgbClr val="2494C5"/>
                </a:solidFill>
                <a:latin typeface="Verdana" pitchFamily="34" charset="0"/>
              </a:defRPr>
            </a:lvl4pPr>
            <a:lvl5pPr algn="l" rtl="0" eaLnBrk="1" fontAlgn="base" hangingPunct="1">
              <a:spcBef>
                <a:spcPct val="0"/>
              </a:spcBef>
              <a:spcAft>
                <a:spcPct val="0"/>
              </a:spcAft>
              <a:defRPr sz="2600">
                <a:solidFill>
                  <a:srgbClr val="2494C5"/>
                </a:solidFill>
                <a:latin typeface="Verdana" pitchFamily="34" charset="0"/>
              </a:defRPr>
            </a:lvl5pPr>
            <a:lvl6pPr marL="457200" algn="l" rtl="0" eaLnBrk="1" fontAlgn="base" hangingPunct="1">
              <a:spcBef>
                <a:spcPct val="0"/>
              </a:spcBef>
              <a:spcAft>
                <a:spcPct val="0"/>
              </a:spcAft>
              <a:defRPr sz="2600">
                <a:solidFill>
                  <a:srgbClr val="E17000"/>
                </a:solidFill>
                <a:latin typeface="Verdana" pitchFamily="34" charset="0"/>
              </a:defRPr>
            </a:lvl6pPr>
            <a:lvl7pPr marL="914400" algn="l" rtl="0" eaLnBrk="1" fontAlgn="base" hangingPunct="1">
              <a:spcBef>
                <a:spcPct val="0"/>
              </a:spcBef>
              <a:spcAft>
                <a:spcPct val="0"/>
              </a:spcAft>
              <a:defRPr sz="2600">
                <a:solidFill>
                  <a:srgbClr val="E17000"/>
                </a:solidFill>
                <a:latin typeface="Verdana" pitchFamily="34" charset="0"/>
              </a:defRPr>
            </a:lvl7pPr>
            <a:lvl8pPr marL="1371600" algn="l" rtl="0" eaLnBrk="1" fontAlgn="base" hangingPunct="1">
              <a:spcBef>
                <a:spcPct val="0"/>
              </a:spcBef>
              <a:spcAft>
                <a:spcPct val="0"/>
              </a:spcAft>
              <a:defRPr sz="2600">
                <a:solidFill>
                  <a:srgbClr val="E17000"/>
                </a:solidFill>
                <a:latin typeface="Verdana" pitchFamily="34" charset="0"/>
              </a:defRPr>
            </a:lvl8pPr>
            <a:lvl9pPr marL="1828800" algn="l" rtl="0" eaLnBrk="1" fontAlgn="base" hangingPunct="1">
              <a:spcBef>
                <a:spcPct val="0"/>
              </a:spcBef>
              <a:spcAft>
                <a:spcPct val="0"/>
              </a:spcAft>
              <a:defRPr sz="2600">
                <a:solidFill>
                  <a:srgbClr val="E17000"/>
                </a:solidFill>
                <a:latin typeface="Verdana" pitchFamily="34" charset="0"/>
              </a:defRPr>
            </a:lvl9pPr>
          </a:lstStyle>
          <a:p>
            <a:r>
              <a:rPr lang="en-US" kern="0" dirty="0" smtClean="0">
                <a:solidFill>
                  <a:schemeClr val="bg1"/>
                </a:solidFill>
              </a:rPr>
              <a:t>Thank you for </a:t>
            </a:r>
            <a:br>
              <a:rPr lang="en-US" kern="0" dirty="0" smtClean="0">
                <a:solidFill>
                  <a:schemeClr val="bg1"/>
                </a:solidFill>
              </a:rPr>
            </a:br>
            <a:r>
              <a:rPr lang="en-US" kern="0" dirty="0" smtClean="0">
                <a:solidFill>
                  <a:schemeClr val="bg1"/>
                </a:solidFill>
              </a:rPr>
              <a:t>your attention</a:t>
            </a:r>
            <a:endParaRPr lang="nl-NL" kern="0" dirty="0">
              <a:solidFill>
                <a:schemeClr val="bg1"/>
              </a:solidFill>
            </a:endParaRPr>
          </a:p>
        </p:txBody>
      </p:sp>
    </p:spTree>
    <p:extLst>
      <p:ext uri="{BB962C8B-B14F-4D97-AF65-F5344CB8AC3E}">
        <p14:creationId xmlns:p14="http://schemas.microsoft.com/office/powerpoint/2010/main" val="839381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288131" y="620688"/>
            <a:ext cx="7772400" cy="396875"/>
          </a:xfrm>
        </p:spPr>
        <p:txBody>
          <a:bodyPr/>
          <a:lstStyle/>
          <a:p>
            <a:pPr eaLnBrk="1" hangingPunct="1"/>
            <a:r>
              <a:rPr lang="en-US" dirty="0" smtClean="0">
                <a:solidFill>
                  <a:schemeClr val="bg1"/>
                </a:solidFill>
              </a:rPr>
              <a:t>This presentation</a:t>
            </a:r>
            <a:endParaRPr lang="nl-NL" dirty="0" smtClean="0">
              <a:solidFill>
                <a:schemeClr val="bg1"/>
              </a:solidFill>
            </a:endParaRPr>
          </a:p>
        </p:txBody>
      </p:sp>
      <p:sp>
        <p:nvSpPr>
          <p:cNvPr id="5123" name="Rectangle 1027"/>
          <p:cNvSpPr>
            <a:spLocks noGrp="1" noChangeAspect="1" noChangeArrowheads="1"/>
          </p:cNvSpPr>
          <p:nvPr>
            <p:ph type="body" idx="1"/>
          </p:nvPr>
        </p:nvSpPr>
        <p:spPr/>
        <p:txBody>
          <a:bodyPr/>
          <a:lstStyle/>
          <a:p>
            <a:pPr marL="457200" indent="-457200">
              <a:buFont typeface="+mj-lt"/>
              <a:buAutoNum type="arabicPeriod"/>
            </a:pPr>
            <a:r>
              <a:rPr lang="en-GB" dirty="0"/>
              <a:t>Who are we?</a:t>
            </a:r>
          </a:p>
          <a:p>
            <a:pPr marL="831850" lvl="1" indent="-457200">
              <a:buFont typeface="+mj-lt"/>
              <a:buAutoNum type="alphaLcPeriod"/>
            </a:pPr>
            <a:r>
              <a:rPr lang="en-GB" dirty="0"/>
              <a:t>Locations</a:t>
            </a:r>
          </a:p>
          <a:p>
            <a:pPr marL="831850" lvl="1" indent="-457200">
              <a:buFont typeface="+mj-lt"/>
              <a:buAutoNum type="alphaLcPeriod"/>
            </a:pPr>
            <a:r>
              <a:rPr lang="en-GB" dirty="0"/>
              <a:t>Organisation</a:t>
            </a:r>
            <a:br>
              <a:rPr lang="en-GB" dirty="0"/>
            </a:br>
            <a:endParaRPr lang="en-GB" dirty="0"/>
          </a:p>
          <a:p>
            <a:pPr marL="457200" indent="-457200">
              <a:buFont typeface="+mj-lt"/>
              <a:buAutoNum type="arabicPeriod"/>
            </a:pPr>
            <a:r>
              <a:rPr lang="en-GB" dirty="0"/>
              <a:t>Our mission statement and vision</a:t>
            </a:r>
            <a:br>
              <a:rPr lang="en-GB" dirty="0"/>
            </a:br>
            <a:endParaRPr lang="en-GB" dirty="0"/>
          </a:p>
          <a:p>
            <a:pPr marL="457200" indent="-457200">
              <a:buFont typeface="+mj-lt"/>
              <a:buAutoNum type="arabicPeriod"/>
            </a:pPr>
            <a:r>
              <a:rPr lang="en-GB" dirty="0" smtClean="0"/>
              <a:t>Consequences of changed security situation in Europe on my task</a:t>
            </a:r>
            <a:endParaRPr lang="en-GB" dirty="0"/>
          </a:p>
          <a:p>
            <a:pPr marL="457200" indent="-457200">
              <a:buFont typeface="+mj-lt"/>
              <a:buAutoNum type="arabicPeriod"/>
            </a:pPr>
            <a:endParaRPr lang="nl-NL" dirty="0"/>
          </a:p>
          <a:p>
            <a:pPr marL="457200" indent="-457200">
              <a:buFont typeface="+mj-lt"/>
              <a:buAutoNum type="arabicPeriod"/>
            </a:pPr>
            <a:r>
              <a:rPr lang="en-GB" dirty="0"/>
              <a:t>Questions</a:t>
            </a:r>
          </a:p>
          <a:p>
            <a:pPr eaLnBrk="1" hangingPunct="1"/>
            <a:endParaRPr lang="nl-NL" dirty="0" smtClean="0"/>
          </a:p>
        </p:txBody>
      </p:sp>
      <p:sp>
        <p:nvSpPr>
          <p:cNvPr id="5124"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66744142-EAFB-40CD-98DF-E277934D0D34}" type="datetime4">
              <a:rPr lang="nl-NL" smtClean="0"/>
              <a:pPr/>
              <a:t>6 mei 2024</a:t>
            </a:fld>
            <a:endParaRPr lang="nl-NL"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7073" y="548680"/>
            <a:ext cx="7772400" cy="396875"/>
          </a:xfrm>
        </p:spPr>
        <p:txBody>
          <a:bodyPr/>
          <a:lstStyle/>
          <a:p>
            <a:pPr eaLnBrk="1" hangingPunct="1"/>
            <a:r>
              <a:rPr lang="en-US" dirty="0" smtClean="0">
                <a:solidFill>
                  <a:schemeClr val="bg1"/>
                </a:solidFill>
              </a:rPr>
              <a:t>Who are we?</a:t>
            </a:r>
            <a:endParaRPr lang="nl-NL" dirty="0" smtClean="0">
              <a:solidFill>
                <a:schemeClr val="bg1"/>
              </a:solidFill>
            </a:endParaRPr>
          </a:p>
        </p:txBody>
      </p:sp>
      <p:sp>
        <p:nvSpPr>
          <p:cNvPr id="6147" name="Content Placeholder 2"/>
          <p:cNvSpPr>
            <a:spLocks noGrp="1"/>
          </p:cNvSpPr>
          <p:nvPr>
            <p:ph idx="1"/>
          </p:nvPr>
        </p:nvSpPr>
        <p:spPr/>
        <p:txBody>
          <a:bodyPr/>
          <a:lstStyle/>
          <a:p>
            <a:pPr eaLnBrk="1" hangingPunct="1"/>
            <a:endParaRPr lang="nl-NL" dirty="0" smtClean="0"/>
          </a:p>
        </p:txBody>
      </p:sp>
      <p:sp>
        <p:nvSpPr>
          <p:cNvPr id="6148"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ABE20B16-0136-412C-AF7B-04AA60B19AA6}" type="datetime4">
              <a:rPr lang="nl-NL" smtClean="0"/>
              <a:pPr/>
              <a:t>6 mei 2024</a:t>
            </a:fld>
            <a:endParaRPr lang="nl-NL" smtClean="0"/>
          </a:p>
        </p:txBody>
      </p:sp>
      <p:pic>
        <p:nvPicPr>
          <p:cNvPr id="5" name="Afbeelding 12"/>
          <p:cNvPicPr>
            <a:picLocks noChangeAspect="1"/>
          </p:cNvPicPr>
          <p:nvPr/>
        </p:nvPicPr>
        <p:blipFill>
          <a:blip r:embed="rId3"/>
          <a:stretch>
            <a:fillRect/>
          </a:stretch>
        </p:blipFill>
        <p:spPr>
          <a:xfrm>
            <a:off x="4515500" y="1054716"/>
            <a:ext cx="4684998" cy="3402618"/>
          </a:xfrm>
          <a:prstGeom prst="rect">
            <a:avLst/>
          </a:prstGeom>
        </p:spPr>
      </p:pic>
      <p:pic>
        <p:nvPicPr>
          <p:cNvPr id="6" name="Afbeelding 8"/>
          <p:cNvPicPr>
            <a:picLocks noChangeAspect="1"/>
          </p:cNvPicPr>
          <p:nvPr/>
        </p:nvPicPr>
        <p:blipFill>
          <a:blip r:embed="rId4"/>
          <a:stretch>
            <a:fillRect/>
          </a:stretch>
        </p:blipFill>
        <p:spPr>
          <a:xfrm>
            <a:off x="0" y="1052736"/>
            <a:ext cx="4854090" cy="3538576"/>
          </a:xfrm>
          <a:prstGeom prst="rect">
            <a:avLst/>
          </a:prstGeom>
        </p:spPr>
      </p:pic>
      <p:pic>
        <p:nvPicPr>
          <p:cNvPr id="7" name="Afbeelding 9"/>
          <p:cNvPicPr>
            <a:picLocks noChangeAspect="1"/>
          </p:cNvPicPr>
          <p:nvPr/>
        </p:nvPicPr>
        <p:blipFill>
          <a:blip r:embed="rId5"/>
          <a:stretch>
            <a:fillRect/>
          </a:stretch>
        </p:blipFill>
        <p:spPr>
          <a:xfrm>
            <a:off x="-19474" y="3933057"/>
            <a:ext cx="9248550" cy="345638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fld id="{56B3116A-2F65-4FA2-9EC4-D06607E58C0B}" type="datetime4">
              <a:rPr lang="en-US" smtClean="0"/>
              <a:pPr>
                <a:defRPr/>
              </a:pPr>
              <a:t>May 6, 2024</a:t>
            </a:fld>
            <a:endParaRPr lang="en-US" dirty="0"/>
          </a:p>
        </p:txBody>
      </p:sp>
      <p:sp>
        <p:nvSpPr>
          <p:cNvPr id="7" name="Tekstvak 6"/>
          <p:cNvSpPr txBox="1"/>
          <p:nvPr/>
        </p:nvSpPr>
        <p:spPr>
          <a:xfrm>
            <a:off x="1331640" y="476672"/>
            <a:ext cx="3132348" cy="461665"/>
          </a:xfrm>
          <a:prstGeom prst="rect">
            <a:avLst/>
          </a:prstGeom>
          <a:noFill/>
        </p:spPr>
        <p:txBody>
          <a:bodyPr wrap="square" rtlCol="0">
            <a:spAutoFit/>
          </a:bodyPr>
          <a:lstStyle/>
          <a:p>
            <a:r>
              <a:rPr lang="en-US" sz="2400" dirty="0" smtClean="0">
                <a:solidFill>
                  <a:schemeClr val="bg1"/>
                </a:solidFill>
              </a:rPr>
              <a:t>TCD organisation</a:t>
            </a:r>
            <a:endParaRPr lang="en-US" sz="2400" dirty="0">
              <a:solidFill>
                <a:schemeClr val="bg1"/>
              </a:solidFill>
            </a:endParaRPr>
          </a:p>
        </p:txBody>
      </p:sp>
      <p:grpSp>
        <p:nvGrpSpPr>
          <p:cNvPr id="8" name="Groep 7"/>
          <p:cNvGrpSpPr/>
          <p:nvPr/>
        </p:nvGrpSpPr>
        <p:grpSpPr>
          <a:xfrm>
            <a:off x="930121" y="2348880"/>
            <a:ext cx="3935385" cy="3241230"/>
            <a:chOff x="2440434" y="1663741"/>
            <a:chExt cx="3905250" cy="2017712"/>
          </a:xfrm>
        </p:grpSpPr>
        <p:sp>
          <p:nvSpPr>
            <p:cNvPr id="9" name="Rechthoek 230"/>
            <p:cNvSpPr>
              <a:spLocks/>
            </p:cNvSpPr>
            <p:nvPr/>
          </p:nvSpPr>
          <p:spPr bwMode="auto">
            <a:xfrm>
              <a:off x="3892178" y="1663741"/>
              <a:ext cx="914400" cy="406400"/>
            </a:xfrm>
            <a:prstGeom prst="rect">
              <a:avLst/>
            </a:prstGeom>
            <a:solidFill>
              <a:srgbClr val="5B9BD5"/>
            </a:solidFill>
            <a:ln w="12700">
              <a:solidFill>
                <a:srgbClr val="41719C"/>
              </a:solidFill>
              <a:miter lim="800000"/>
              <a:headEnd/>
              <a:tailEnd/>
            </a:ln>
          </p:spPr>
          <p:txBody>
            <a:bodyPr vert="horz" wrap="square" lIns="68580" tIns="34290" rIns="68580" bIns="34290" numCol="1" anchor="ctr" anchorCtr="0" compatLnSpc="1">
              <a:prstTxWarp prst="textNoShape">
                <a:avLst/>
              </a:prstTxWarp>
            </a:bodyPr>
            <a:lstStyle/>
            <a:p>
              <a:pPr algn="ctr" eaLnBrk="0" hangingPunct="0"/>
              <a:r>
                <a:rPr lang="en-US" altLang="nl-NL"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C-TCD</a:t>
              </a:r>
              <a:endParaRPr lang="en-US" altLang="nl-NL" sz="2100" dirty="0">
                <a:solidFill>
                  <a:schemeClr val="bg1"/>
                </a:solidFill>
                <a:latin typeface="Arial" panose="020B0604020202020204" pitchFamily="34" charset="0"/>
              </a:endParaRPr>
            </a:p>
          </p:txBody>
        </p:sp>
        <p:sp>
          <p:nvSpPr>
            <p:cNvPr id="10" name="Rechthoek 231"/>
            <p:cNvSpPr>
              <a:spLocks/>
            </p:cNvSpPr>
            <p:nvPr/>
          </p:nvSpPr>
          <p:spPr bwMode="auto">
            <a:xfrm>
              <a:off x="2440434" y="2266356"/>
              <a:ext cx="914400" cy="406400"/>
            </a:xfrm>
            <a:prstGeom prst="rect">
              <a:avLst/>
            </a:prstGeom>
            <a:solidFill>
              <a:srgbClr val="5B9BD5"/>
            </a:solidFill>
            <a:ln w="12700">
              <a:solidFill>
                <a:srgbClr val="41719C"/>
              </a:solidFill>
              <a:miter lim="800000"/>
              <a:headEnd/>
              <a:tailEnd/>
            </a:ln>
          </p:spPr>
          <p:txBody>
            <a:bodyPr vert="horz" wrap="square" lIns="68580" tIns="34290" rIns="68580" bIns="34290" numCol="1" anchor="ctr" anchorCtr="0" compatLnSpc="1">
              <a:prstTxWarp prst="textNoShape">
                <a:avLst/>
              </a:prstTxWarp>
            </a:bodyPr>
            <a:lstStyle/>
            <a:p>
              <a:pPr algn="ctr" eaLnBrk="0" hangingPunct="0"/>
              <a:r>
                <a:rPr lang="en-US" altLang="nl-NL"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Business</a:t>
              </a:r>
            </a:p>
            <a:p>
              <a:pPr algn="ctr" eaLnBrk="0" hangingPunct="0"/>
              <a:r>
                <a:rPr lang="en-US" altLang="nl-NL"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Support</a:t>
              </a:r>
              <a:endParaRPr lang="en-US" altLang="nl-NL" sz="2100" dirty="0">
                <a:solidFill>
                  <a:schemeClr val="bg1"/>
                </a:solidFill>
                <a:latin typeface="Arial" panose="020B0604020202020204" pitchFamily="34" charset="0"/>
              </a:endParaRPr>
            </a:p>
          </p:txBody>
        </p:sp>
        <p:sp>
          <p:nvSpPr>
            <p:cNvPr id="11" name="Rechthoek 232"/>
            <p:cNvSpPr>
              <a:spLocks/>
            </p:cNvSpPr>
            <p:nvPr/>
          </p:nvSpPr>
          <p:spPr bwMode="auto">
            <a:xfrm>
              <a:off x="2440434" y="3271878"/>
              <a:ext cx="914400" cy="406400"/>
            </a:xfrm>
            <a:prstGeom prst="rect">
              <a:avLst/>
            </a:prstGeom>
            <a:solidFill>
              <a:schemeClr val="accent1"/>
            </a:solidFill>
            <a:ln w="12700">
              <a:solidFill>
                <a:srgbClr val="41719C"/>
              </a:solidFill>
              <a:miter lim="800000"/>
              <a:headEnd/>
              <a:tailEnd/>
            </a:ln>
          </p:spPr>
          <p:txBody>
            <a:bodyPr vert="horz" wrap="square" lIns="68580" tIns="34290" rIns="68580" bIns="34290" numCol="1" anchor="ctr" anchorCtr="0" compatLnSpc="1">
              <a:prstTxWarp prst="textNoShape">
                <a:avLst/>
              </a:prstTxWarp>
            </a:bodyPr>
            <a:lstStyle/>
            <a:p>
              <a:pPr algn="ctr" eaLnBrk="0" hangingPunct="0"/>
              <a:r>
                <a:rPr lang="en-US" altLang="nl-NL" sz="1200" dirty="0" smtClean="0">
                  <a:solidFill>
                    <a:schemeClr val="bg1"/>
                  </a:solidFill>
                  <a:latin typeface="Calibri" panose="020F0502020204030204" pitchFamily="34" charset="0"/>
                  <a:cs typeface="Times New Roman" panose="02020603050405020304" pitchFamily="18" charset="0"/>
                </a:rPr>
                <a:t>1. Interpreting service</a:t>
              </a:r>
              <a:endParaRPr lang="en-US" altLang="nl-NL" sz="2100" dirty="0">
                <a:solidFill>
                  <a:schemeClr val="bg1"/>
                </a:solidFill>
                <a:latin typeface="Arial" panose="020B0604020202020204" pitchFamily="34" charset="0"/>
              </a:endParaRPr>
            </a:p>
          </p:txBody>
        </p:sp>
        <p:sp>
          <p:nvSpPr>
            <p:cNvPr id="12" name="Rechthoek 234"/>
            <p:cNvSpPr>
              <a:spLocks/>
            </p:cNvSpPr>
            <p:nvPr/>
          </p:nvSpPr>
          <p:spPr bwMode="auto">
            <a:xfrm>
              <a:off x="3443734" y="3275053"/>
              <a:ext cx="914400" cy="406400"/>
            </a:xfrm>
            <a:prstGeom prst="rect">
              <a:avLst/>
            </a:prstGeom>
            <a:solidFill>
              <a:schemeClr val="accent1"/>
            </a:solidFill>
            <a:ln w="12700">
              <a:solidFill>
                <a:srgbClr val="41719C"/>
              </a:solidFill>
              <a:miter lim="800000"/>
              <a:headEnd/>
              <a:tailEnd/>
            </a:ln>
          </p:spPr>
          <p:txBody>
            <a:bodyPr vert="horz" wrap="square" lIns="68580" tIns="34290" rIns="68580" bIns="34290" numCol="1" anchor="ctr" anchorCtr="0" compatLnSpc="1">
              <a:prstTxWarp prst="textNoShape">
                <a:avLst/>
              </a:prstTxWarp>
            </a:bodyPr>
            <a:lstStyle/>
            <a:p>
              <a:pPr algn="ctr" eaLnBrk="0" hangingPunct="0"/>
              <a:r>
                <a:rPr lang="en-US" altLang="nl-NL"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 Translation service</a:t>
              </a:r>
              <a:endParaRPr lang="en-US" altLang="nl-NL" sz="2100" dirty="0">
                <a:solidFill>
                  <a:schemeClr val="bg1"/>
                </a:solidFill>
                <a:latin typeface="Arial" panose="020B0604020202020204" pitchFamily="34" charset="0"/>
              </a:endParaRPr>
            </a:p>
          </p:txBody>
        </p:sp>
        <p:sp>
          <p:nvSpPr>
            <p:cNvPr id="13" name="Rechthoek 235"/>
            <p:cNvSpPr>
              <a:spLocks/>
            </p:cNvSpPr>
            <p:nvPr/>
          </p:nvSpPr>
          <p:spPr bwMode="auto">
            <a:xfrm>
              <a:off x="4427984" y="3270290"/>
              <a:ext cx="914400" cy="406400"/>
            </a:xfrm>
            <a:prstGeom prst="rect">
              <a:avLst/>
            </a:prstGeom>
            <a:solidFill>
              <a:schemeClr val="accent1"/>
            </a:solidFill>
            <a:ln w="12700">
              <a:solidFill>
                <a:srgbClr val="41719C"/>
              </a:solidFill>
              <a:miter lim="800000"/>
              <a:headEnd/>
              <a:tailEnd/>
            </a:ln>
          </p:spPr>
          <p:txBody>
            <a:bodyPr vert="horz" wrap="square" lIns="68580" tIns="34290" rIns="68580" bIns="34290" numCol="1" anchor="ctr" anchorCtr="0" compatLnSpc="1">
              <a:prstTxWarp prst="textNoShape">
                <a:avLst/>
              </a:prstTxWarp>
            </a:bodyPr>
            <a:lstStyle/>
            <a:p>
              <a:pPr algn="ctr" eaLnBrk="0" hangingPunct="0"/>
              <a:r>
                <a:rPr lang="en-US" altLang="nl-NL"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3. Knowledge Centre</a:t>
              </a:r>
              <a:endParaRPr lang="en-US" altLang="nl-NL" sz="2100" dirty="0">
                <a:solidFill>
                  <a:schemeClr val="bg1"/>
                </a:solidFill>
                <a:latin typeface="Arial" panose="020B0604020202020204" pitchFamily="34" charset="0"/>
              </a:endParaRPr>
            </a:p>
          </p:txBody>
        </p:sp>
        <p:sp>
          <p:nvSpPr>
            <p:cNvPr id="14" name="Rechthoek 236"/>
            <p:cNvSpPr>
              <a:spLocks/>
            </p:cNvSpPr>
            <p:nvPr/>
          </p:nvSpPr>
          <p:spPr bwMode="auto">
            <a:xfrm>
              <a:off x="5431284" y="3273465"/>
              <a:ext cx="914400" cy="406400"/>
            </a:xfrm>
            <a:prstGeom prst="rect">
              <a:avLst/>
            </a:prstGeom>
            <a:solidFill>
              <a:schemeClr val="accent1"/>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ctr" anchorCtr="0" compatLnSpc="1">
              <a:prstTxWarp prst="textNoShape">
                <a:avLst/>
              </a:prstTxWarp>
            </a:bodyPr>
            <a:lstStyle/>
            <a:p>
              <a:pPr algn="ctr" eaLnBrk="0" hangingPunct="0"/>
              <a:r>
                <a:rPr lang="en-US" altLang="nl-NL"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4. </a:t>
              </a:r>
              <a:endParaRPr lang="en-US" altLang="nl-NL"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eaLnBrk="0" hangingPunct="0"/>
              <a:r>
                <a:rPr lang="en-US" altLang="nl-NL"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Training &amp;</a:t>
              </a:r>
              <a:endParaRPr lang="en-US" altLang="nl-NL"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eaLnBrk="0" hangingPunct="0"/>
              <a:r>
                <a:rPr lang="en-US" altLang="nl-NL"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Education </a:t>
              </a:r>
              <a:endParaRPr lang="en-US" altLang="nl-NL" sz="2100" dirty="0">
                <a:solidFill>
                  <a:schemeClr val="bg1"/>
                </a:solidFill>
                <a:latin typeface="Arial" panose="020B0604020202020204" pitchFamily="34" charset="0"/>
              </a:endParaRPr>
            </a:p>
          </p:txBody>
        </p:sp>
        <p:cxnSp>
          <p:nvCxnSpPr>
            <p:cNvPr id="15" name="Rechte verbindingslijn 14"/>
            <p:cNvCxnSpPr/>
            <p:nvPr/>
          </p:nvCxnSpPr>
          <p:spPr>
            <a:xfrm flipV="1">
              <a:off x="4358134" y="2070141"/>
              <a:ext cx="0" cy="854804"/>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16" name="Rechte verbindingslijn 15"/>
            <p:cNvCxnSpPr/>
            <p:nvPr/>
          </p:nvCxnSpPr>
          <p:spPr>
            <a:xfrm flipH="1" flipV="1">
              <a:off x="2897635" y="2932607"/>
              <a:ext cx="2995814" cy="4861"/>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17" name="Rechte verbindingslijn 16"/>
            <p:cNvCxnSpPr/>
            <p:nvPr/>
          </p:nvCxnSpPr>
          <p:spPr>
            <a:xfrm flipV="1">
              <a:off x="2897634" y="2924152"/>
              <a:ext cx="0" cy="347726"/>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18" name="Rechte verbindingslijn 17"/>
            <p:cNvCxnSpPr/>
            <p:nvPr/>
          </p:nvCxnSpPr>
          <p:spPr>
            <a:xfrm flipV="1">
              <a:off x="3908830" y="2921947"/>
              <a:ext cx="0" cy="347728"/>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19" name="Rechte verbindingslijn 18"/>
            <p:cNvCxnSpPr/>
            <p:nvPr/>
          </p:nvCxnSpPr>
          <p:spPr>
            <a:xfrm flipV="1">
              <a:off x="4904803" y="2929256"/>
              <a:ext cx="0" cy="347728"/>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0" name="Rechte verbindingslijn 19"/>
            <p:cNvCxnSpPr/>
            <p:nvPr/>
          </p:nvCxnSpPr>
          <p:spPr>
            <a:xfrm flipV="1">
              <a:off x="5893449" y="2929256"/>
              <a:ext cx="7328" cy="350659"/>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1" name="Rechte verbindingslijn 20"/>
            <p:cNvCxnSpPr/>
            <p:nvPr/>
          </p:nvCxnSpPr>
          <p:spPr>
            <a:xfrm>
              <a:off x="3354834" y="2469556"/>
              <a:ext cx="1003300" cy="472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grpSp>
      <p:sp>
        <p:nvSpPr>
          <p:cNvPr id="3" name="Tekstvak 2"/>
          <p:cNvSpPr txBox="1"/>
          <p:nvPr/>
        </p:nvSpPr>
        <p:spPr>
          <a:xfrm>
            <a:off x="5220071" y="1483037"/>
            <a:ext cx="3673103" cy="3477875"/>
          </a:xfrm>
          <a:prstGeom prst="rect">
            <a:avLst/>
          </a:prstGeom>
          <a:noFill/>
        </p:spPr>
        <p:txBody>
          <a:bodyPr wrap="square" rtlCol="0">
            <a:spAutoFit/>
          </a:bodyPr>
          <a:lstStyle/>
          <a:p>
            <a:pPr marL="257175" indent="-257175">
              <a:buFont typeface="+mj-lt"/>
              <a:buAutoNum type="arabicPeriod"/>
            </a:pPr>
            <a:r>
              <a:rPr lang="en-US" sz="2000" dirty="0"/>
              <a:t>Operational </a:t>
            </a:r>
            <a:r>
              <a:rPr lang="en-US" sz="2000" b="1" dirty="0"/>
              <a:t>interpreters</a:t>
            </a:r>
            <a:r>
              <a:rPr lang="en-US" sz="2000" dirty="0"/>
              <a:t>: uniform – combatant - secret</a:t>
            </a:r>
          </a:p>
          <a:p>
            <a:pPr marL="257175" indent="-257175">
              <a:buFont typeface="+mj-lt"/>
              <a:buAutoNum type="arabicPeriod"/>
            </a:pPr>
            <a:r>
              <a:rPr lang="en-US" sz="2000" b="1" dirty="0"/>
              <a:t>Translation</a:t>
            </a:r>
            <a:r>
              <a:rPr lang="en-US" sz="2000" dirty="0"/>
              <a:t>: from tweet to doctrine</a:t>
            </a:r>
          </a:p>
          <a:p>
            <a:pPr marL="257175" indent="-257175">
              <a:buFont typeface="+mj-lt"/>
              <a:buAutoNum type="arabicPeriod"/>
            </a:pPr>
            <a:r>
              <a:rPr lang="en-US" sz="2000" b="1" dirty="0"/>
              <a:t>Knowledge Centre</a:t>
            </a:r>
            <a:r>
              <a:rPr lang="en-US" sz="2000" dirty="0"/>
              <a:t>: standardization – examination - </a:t>
            </a:r>
            <a:r>
              <a:rPr lang="en-US" sz="2000" dirty="0" smtClean="0"/>
              <a:t>innovation</a:t>
            </a:r>
            <a:endParaRPr lang="en-US" sz="2000" dirty="0"/>
          </a:p>
          <a:p>
            <a:pPr marL="257175" indent="-257175">
              <a:buFont typeface="+mj-lt"/>
              <a:buAutoNum type="arabicPeriod"/>
            </a:pPr>
            <a:r>
              <a:rPr lang="en-US" sz="2000" dirty="0"/>
              <a:t>Training &amp; Education: </a:t>
            </a:r>
            <a:r>
              <a:rPr lang="en-US" sz="2000" b="1" dirty="0" smtClean="0"/>
              <a:t>education</a:t>
            </a:r>
            <a:r>
              <a:rPr lang="en-US" sz="2000" dirty="0" smtClean="0"/>
              <a:t>, </a:t>
            </a:r>
            <a:r>
              <a:rPr lang="en-US" sz="2000" b="1" dirty="0" smtClean="0"/>
              <a:t>training</a:t>
            </a:r>
            <a:r>
              <a:rPr lang="en-US" sz="2000" dirty="0" smtClean="0"/>
              <a:t>, incl</a:t>
            </a:r>
            <a:r>
              <a:rPr lang="en-US" sz="2000" dirty="0"/>
              <a:t>. courses / tailored</a:t>
            </a:r>
          </a:p>
        </p:txBody>
      </p:sp>
    </p:spTree>
    <p:extLst>
      <p:ext uri="{BB962C8B-B14F-4D97-AF65-F5344CB8AC3E}">
        <p14:creationId xmlns:p14="http://schemas.microsoft.com/office/powerpoint/2010/main" val="23848779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76">
            <a:extLst>
              <a:ext uri="{FF2B5EF4-FFF2-40B4-BE49-F238E27FC236}">
                <a16:creationId xmlns:a16="http://schemas.microsoft.com/office/drawing/2014/main" id="{AF823FCD-9B05-8844-9017-6666183086A7}"/>
              </a:ext>
            </a:extLst>
          </p:cNvPr>
          <p:cNvSpPr>
            <a:spLocks noChangeArrowheads="1"/>
          </p:cNvSpPr>
          <p:nvPr/>
        </p:nvSpPr>
        <p:spPr bwMode="auto">
          <a:xfrm>
            <a:off x="7344880" y="1176866"/>
            <a:ext cx="461464" cy="360520"/>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pPr defTabSz="685663"/>
            <a:endParaRPr lang="nl-NL" sz="2449">
              <a:solidFill>
                <a:srgbClr val="7F7F7F"/>
              </a:solidFill>
              <a:latin typeface="Lato Light" panose="020F0502020204030203" pitchFamily="34" charset="0"/>
            </a:endParaRPr>
          </a:p>
        </p:txBody>
      </p:sp>
      <p:sp>
        <p:nvSpPr>
          <p:cNvPr id="2" name="Title 1"/>
          <p:cNvSpPr>
            <a:spLocks noGrp="1"/>
          </p:cNvSpPr>
          <p:nvPr>
            <p:ph type="title"/>
          </p:nvPr>
        </p:nvSpPr>
        <p:spPr>
          <a:xfrm>
            <a:off x="179512" y="548680"/>
            <a:ext cx="7772400" cy="396875"/>
          </a:xfrm>
        </p:spPr>
        <p:txBody>
          <a:bodyPr/>
          <a:lstStyle/>
          <a:p>
            <a:r>
              <a:rPr lang="en-US" dirty="0" smtClean="0">
                <a:solidFill>
                  <a:schemeClr val="bg1"/>
                </a:solidFill>
              </a:rPr>
              <a:t>Our mission statement</a:t>
            </a:r>
            <a:endParaRPr lang="nl-NL" dirty="0">
              <a:solidFill>
                <a:schemeClr val="bg1"/>
              </a:solidFill>
            </a:endParaRPr>
          </a:p>
        </p:txBody>
      </p:sp>
      <p:sp>
        <p:nvSpPr>
          <p:cNvPr id="4" name="Date Placeholder 3"/>
          <p:cNvSpPr>
            <a:spLocks noGrp="1"/>
          </p:cNvSpPr>
          <p:nvPr>
            <p:ph type="dt" sz="half" idx="10"/>
          </p:nvPr>
        </p:nvSpPr>
        <p:spPr/>
        <p:txBody>
          <a:bodyPr/>
          <a:lstStyle/>
          <a:p>
            <a:pPr>
              <a:defRPr/>
            </a:pPr>
            <a:fld id="{D624F8E1-A2E8-4961-B4A2-F014D9CC6A95}" type="datetime4">
              <a:rPr lang="nl-NL" smtClean="0"/>
              <a:pPr>
                <a:defRPr/>
              </a:pPr>
              <a:t>6 mei 2024</a:t>
            </a:fld>
            <a:endParaRPr lang="nl-NL" dirty="0"/>
          </a:p>
        </p:txBody>
      </p:sp>
      <p:sp>
        <p:nvSpPr>
          <p:cNvPr id="6" name="Subtitle 2">
            <a:extLst>
              <a:ext uri="{FF2B5EF4-FFF2-40B4-BE49-F238E27FC236}">
                <a16:creationId xmlns:a16="http://schemas.microsoft.com/office/drawing/2014/main" id="{5C5CD812-0F66-A44E-AA4B-F90ABDAA08E8}"/>
              </a:ext>
            </a:extLst>
          </p:cNvPr>
          <p:cNvSpPr txBox="1">
            <a:spLocks/>
          </p:cNvSpPr>
          <p:nvPr/>
        </p:nvSpPr>
        <p:spPr>
          <a:xfrm>
            <a:off x="191174" y="2220822"/>
            <a:ext cx="6085565" cy="1884362"/>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407864">
              <a:lnSpc>
                <a:spcPct val="100000"/>
              </a:lnSpc>
            </a:pPr>
            <a:r>
              <a:rPr lang="en-GB" sz="2800" b="1" u="sng" dirty="0">
                <a:solidFill>
                  <a:schemeClr val="tx1"/>
                </a:solidFill>
                <a:latin typeface="Verdana" panose="020B0604030504040204" pitchFamily="34" charset="0"/>
                <a:ea typeface="Verdana" panose="020B0604030504040204" pitchFamily="34" charset="0"/>
              </a:rPr>
              <a:t>'</a:t>
            </a:r>
            <a:r>
              <a:rPr lang="en-GB" sz="2800" b="1" i="1" u="sng" dirty="0" err="1">
                <a:solidFill>
                  <a:schemeClr val="tx1"/>
                </a:solidFill>
                <a:latin typeface="Verdana" panose="020B0604030504040204" pitchFamily="34" charset="0"/>
                <a:ea typeface="Verdana" panose="020B0604030504040204" pitchFamily="34" charset="0"/>
              </a:rPr>
              <a:t>Armati</a:t>
            </a:r>
            <a:r>
              <a:rPr lang="en-GB" sz="2800" b="1" i="1" u="sng" dirty="0">
                <a:solidFill>
                  <a:schemeClr val="tx1"/>
                </a:solidFill>
                <a:latin typeface="Verdana" panose="020B0604030504040204" pitchFamily="34" charset="0"/>
                <a:ea typeface="Verdana" panose="020B0604030504040204" pitchFamily="34" charset="0"/>
              </a:rPr>
              <a:t> cum lingua</a:t>
            </a:r>
            <a:r>
              <a:rPr lang="en-GB" sz="2800" b="1" u="sng" dirty="0">
                <a:solidFill>
                  <a:schemeClr val="tx1"/>
                </a:solidFill>
                <a:latin typeface="Verdana" panose="020B0604030504040204" pitchFamily="34" charset="0"/>
                <a:ea typeface="Verdana" panose="020B0604030504040204" pitchFamily="34" charset="0"/>
              </a:rPr>
              <a:t>' </a:t>
            </a:r>
          </a:p>
          <a:p>
            <a:pPr defTabSz="407864">
              <a:lnSpc>
                <a:spcPct val="100000"/>
              </a:lnSpc>
            </a:pPr>
            <a:r>
              <a:rPr lang="en-GB" sz="1800" dirty="0">
                <a:solidFill>
                  <a:schemeClr val="tx1"/>
                </a:solidFill>
                <a:latin typeface="Verdana" panose="020B0604030504040204" pitchFamily="34" charset="0"/>
                <a:ea typeface="Verdana" panose="020B0604030504040204" pitchFamily="34" charset="0"/>
              </a:rPr>
              <a:t>Armed with language</a:t>
            </a:r>
          </a:p>
          <a:p>
            <a:pPr defTabSz="407864">
              <a:lnSpc>
                <a:spcPct val="100000"/>
              </a:lnSpc>
            </a:pPr>
            <a:endParaRPr lang="nl-NL" sz="1350" dirty="0">
              <a:solidFill>
                <a:schemeClr val="tx1"/>
              </a:solidFill>
              <a:latin typeface="Verdana" panose="020B0604030504040204" pitchFamily="34" charset="0"/>
              <a:ea typeface="Verdana" panose="020B0604030504040204" pitchFamily="34" charset="0"/>
            </a:endParaRPr>
          </a:p>
          <a:p>
            <a:pPr defTabSz="407864">
              <a:lnSpc>
                <a:spcPct val="100000"/>
              </a:lnSpc>
            </a:pPr>
            <a:r>
              <a:rPr lang="en-GB" sz="1600" dirty="0">
                <a:solidFill>
                  <a:schemeClr val="tx1"/>
                </a:solidFill>
                <a:latin typeface="Verdana" panose="020B0604030504040204" pitchFamily="34" charset="0"/>
                <a:ea typeface="Verdana" panose="020B0604030504040204" pitchFamily="34" charset="0"/>
              </a:rPr>
              <a:t>The Netherlands Defence Language Centre (TCD) supports and strengthens effective </a:t>
            </a:r>
            <a:r>
              <a:rPr lang="en-GB" sz="1600" dirty="0" smtClean="0">
                <a:solidFill>
                  <a:schemeClr val="tx1"/>
                </a:solidFill>
                <a:latin typeface="Verdana" panose="020B0604030504040204" pitchFamily="34" charset="0"/>
                <a:ea typeface="Verdana" panose="020B0604030504040204" pitchFamily="34" charset="0"/>
              </a:rPr>
              <a:t>(intercultural) </a:t>
            </a:r>
            <a:r>
              <a:rPr lang="en-GB" sz="1600" dirty="0">
                <a:solidFill>
                  <a:schemeClr val="tx1"/>
                </a:solidFill>
                <a:latin typeface="Verdana" panose="020B0604030504040204" pitchFamily="34" charset="0"/>
                <a:ea typeface="Verdana" panose="020B0604030504040204" pitchFamily="34" charset="0"/>
              </a:rPr>
              <a:t>communication.</a:t>
            </a:r>
          </a:p>
          <a:p>
            <a:pPr defTabSz="407864">
              <a:lnSpc>
                <a:spcPct val="100000"/>
              </a:lnSpc>
            </a:pPr>
            <a:endParaRPr lang="nl-NL" sz="1600" dirty="0" smtClean="0">
              <a:solidFill>
                <a:schemeClr val="tx1"/>
              </a:solidFill>
              <a:latin typeface="Verdana" panose="020B0604030504040204" pitchFamily="34" charset="0"/>
              <a:ea typeface="Verdana" panose="020B0604030504040204" pitchFamily="34" charset="0"/>
            </a:endParaRPr>
          </a:p>
        </p:txBody>
      </p:sp>
      <p:sp>
        <p:nvSpPr>
          <p:cNvPr id="7" name="Freeform 2">
            <a:extLst>
              <a:ext uri="{FF2B5EF4-FFF2-40B4-BE49-F238E27FC236}">
                <a16:creationId xmlns:a16="http://schemas.microsoft.com/office/drawing/2014/main" id="{0FA8E6B4-7CAF-AC48-B931-E88BB28A8226}"/>
              </a:ext>
            </a:extLst>
          </p:cNvPr>
          <p:cNvSpPr>
            <a:spLocks noChangeArrowheads="1"/>
          </p:cNvSpPr>
          <p:nvPr/>
        </p:nvSpPr>
        <p:spPr bwMode="auto">
          <a:xfrm>
            <a:off x="8361541" y="1935567"/>
            <a:ext cx="24722" cy="797262"/>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pPr defTabSz="685663"/>
            <a:endParaRPr lang="nl-NL" sz="2449">
              <a:solidFill>
                <a:srgbClr val="7F7F7F"/>
              </a:solidFill>
              <a:latin typeface="Lato Light" panose="020F0502020204030203" pitchFamily="34" charset="0"/>
            </a:endParaRPr>
          </a:p>
        </p:txBody>
      </p:sp>
      <p:sp>
        <p:nvSpPr>
          <p:cNvPr id="8" name="Freeform 3">
            <a:extLst>
              <a:ext uri="{FF2B5EF4-FFF2-40B4-BE49-F238E27FC236}">
                <a16:creationId xmlns:a16="http://schemas.microsoft.com/office/drawing/2014/main" id="{E2D087E1-58B2-754E-B1D5-78265FC0D77E}"/>
              </a:ext>
            </a:extLst>
          </p:cNvPr>
          <p:cNvSpPr>
            <a:spLocks noChangeArrowheads="1"/>
          </p:cNvSpPr>
          <p:nvPr/>
        </p:nvSpPr>
        <p:spPr bwMode="auto">
          <a:xfrm>
            <a:off x="8143172" y="1704834"/>
            <a:ext cx="463523" cy="46352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pPr defTabSz="685663"/>
            <a:endParaRPr lang="nl-NL" sz="2449">
              <a:solidFill>
                <a:srgbClr val="7F7F7F"/>
              </a:solidFill>
              <a:latin typeface="Lato Light" panose="020F0502020204030203" pitchFamily="34" charset="0"/>
            </a:endParaRPr>
          </a:p>
        </p:txBody>
      </p:sp>
      <p:sp>
        <p:nvSpPr>
          <p:cNvPr id="9" name="Freeform 76">
            <a:extLst>
              <a:ext uri="{FF2B5EF4-FFF2-40B4-BE49-F238E27FC236}">
                <a16:creationId xmlns:a16="http://schemas.microsoft.com/office/drawing/2014/main" id="{CFB685F4-7EA4-5645-BE01-AA88235E6D76}"/>
              </a:ext>
            </a:extLst>
          </p:cNvPr>
          <p:cNvSpPr>
            <a:spLocks noChangeArrowheads="1"/>
          </p:cNvSpPr>
          <p:nvPr/>
        </p:nvSpPr>
        <p:spPr bwMode="auto">
          <a:xfrm>
            <a:off x="7354149" y="1170311"/>
            <a:ext cx="461464" cy="360520"/>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pPr defTabSz="685663"/>
            <a:endParaRPr lang="nl-NL" sz="2449">
              <a:solidFill>
                <a:srgbClr val="7F7F7F"/>
              </a:solidFill>
              <a:latin typeface="Lato Light" panose="020F0502020204030203" pitchFamily="34" charset="0"/>
            </a:endParaRPr>
          </a:p>
        </p:txBody>
      </p:sp>
      <p:sp>
        <p:nvSpPr>
          <p:cNvPr id="10" name="Freeform 77">
            <a:extLst>
              <a:ext uri="{FF2B5EF4-FFF2-40B4-BE49-F238E27FC236}">
                <a16:creationId xmlns:a16="http://schemas.microsoft.com/office/drawing/2014/main" id="{A12A90EB-C2E7-AC47-B110-7F10895D7902}"/>
              </a:ext>
            </a:extLst>
          </p:cNvPr>
          <p:cNvSpPr>
            <a:spLocks noChangeArrowheads="1"/>
          </p:cNvSpPr>
          <p:nvPr/>
        </p:nvSpPr>
        <p:spPr bwMode="auto">
          <a:xfrm>
            <a:off x="7195521" y="1069365"/>
            <a:ext cx="22661" cy="675716"/>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pPr defTabSz="685663"/>
            <a:endParaRPr lang="nl-NL" sz="2449">
              <a:solidFill>
                <a:srgbClr val="7F7F7F"/>
              </a:solidFill>
              <a:latin typeface="Lato Light" panose="020F0502020204030203" pitchFamily="34" charset="0"/>
            </a:endParaRPr>
          </a:p>
        </p:txBody>
      </p:sp>
      <p:sp>
        <p:nvSpPr>
          <p:cNvPr id="11" name="Freeform 78">
            <a:extLst>
              <a:ext uri="{FF2B5EF4-FFF2-40B4-BE49-F238E27FC236}">
                <a16:creationId xmlns:a16="http://schemas.microsoft.com/office/drawing/2014/main" id="{FE60F98B-8536-3143-B031-61679EEBB778}"/>
              </a:ext>
            </a:extLst>
          </p:cNvPr>
          <p:cNvSpPr>
            <a:spLocks noChangeArrowheads="1"/>
          </p:cNvSpPr>
          <p:nvPr/>
        </p:nvSpPr>
        <p:spPr bwMode="auto">
          <a:xfrm>
            <a:off x="7220244" y="1114688"/>
            <a:ext cx="249272" cy="327557"/>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pPr defTabSz="685663"/>
            <a:endParaRPr lang="nl-NL" sz="2449">
              <a:solidFill>
                <a:srgbClr val="7F7F7F"/>
              </a:solidFill>
              <a:latin typeface="Lato Light" panose="020F0502020204030203" pitchFamily="34" charset="0"/>
            </a:endParaRPr>
          </a:p>
        </p:txBody>
      </p:sp>
      <p:sp>
        <p:nvSpPr>
          <p:cNvPr id="12" name="Freeform 11">
            <a:extLst>
              <a:ext uri="{FF2B5EF4-FFF2-40B4-BE49-F238E27FC236}">
                <a16:creationId xmlns:a16="http://schemas.microsoft.com/office/drawing/2014/main" id="{4F5A023A-F351-D14F-9DB7-98021BC6987C}"/>
              </a:ext>
            </a:extLst>
          </p:cNvPr>
          <p:cNvSpPr>
            <a:spLocks noChangeArrowheads="1"/>
          </p:cNvSpPr>
          <p:nvPr/>
        </p:nvSpPr>
        <p:spPr bwMode="auto">
          <a:xfrm>
            <a:off x="2799254" y="1768698"/>
            <a:ext cx="6168327" cy="354085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pPr defTabSz="685663"/>
            <a:endParaRPr lang="nl-NL" sz="2449">
              <a:solidFill>
                <a:srgbClr val="7F7F7F"/>
              </a:solidFill>
              <a:latin typeface="Lato Light" panose="020F0502020204030203" pitchFamily="34" charset="0"/>
            </a:endParaRPr>
          </a:p>
        </p:txBody>
      </p:sp>
      <p:sp>
        <p:nvSpPr>
          <p:cNvPr id="13" name="Freeform 12">
            <a:extLst>
              <a:ext uri="{FF2B5EF4-FFF2-40B4-BE49-F238E27FC236}">
                <a16:creationId xmlns:a16="http://schemas.microsoft.com/office/drawing/2014/main" id="{8D8532D6-7E09-C94A-AACF-48E91B43CE18}"/>
              </a:ext>
            </a:extLst>
          </p:cNvPr>
          <p:cNvSpPr>
            <a:spLocks noChangeArrowheads="1"/>
          </p:cNvSpPr>
          <p:nvPr/>
        </p:nvSpPr>
        <p:spPr bwMode="auto">
          <a:xfrm>
            <a:off x="5364088" y="1772816"/>
            <a:ext cx="3089694" cy="3536740"/>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pPr defTabSz="685663"/>
            <a:endParaRPr lang="nl-NL" sz="2449">
              <a:solidFill>
                <a:srgbClr val="7F7F7F"/>
              </a:solidFill>
              <a:latin typeface="Lato Light" panose="020F0502020204030203" pitchFamily="34" charset="0"/>
            </a:endParaRPr>
          </a:p>
        </p:txBody>
      </p:sp>
      <p:sp>
        <p:nvSpPr>
          <p:cNvPr id="14" name="Freeform 1015">
            <a:extLst>
              <a:ext uri="{FF2B5EF4-FFF2-40B4-BE49-F238E27FC236}">
                <a16:creationId xmlns:a16="http://schemas.microsoft.com/office/drawing/2014/main" id="{87446C57-B3FC-614D-80D3-5A7F860F45B1}"/>
              </a:ext>
            </a:extLst>
          </p:cNvPr>
          <p:cNvSpPr>
            <a:spLocks noChangeAspect="1" noChangeArrowheads="1"/>
          </p:cNvSpPr>
          <p:nvPr/>
        </p:nvSpPr>
        <p:spPr bwMode="auto">
          <a:xfrm>
            <a:off x="8259498" y="1821161"/>
            <a:ext cx="230870" cy="230870"/>
          </a:xfrm>
          <a:custGeom>
            <a:avLst/>
            <a:gdLst>
              <a:gd name="T0" fmla="*/ 92894350 w 293329"/>
              <a:gd name="T1" fmla="*/ 118433575 h 293332"/>
              <a:gd name="T2" fmla="*/ 35298861 w 293329"/>
              <a:gd name="T3" fmla="*/ 116334538 h 293332"/>
              <a:gd name="T4" fmla="*/ 103802883 w 293329"/>
              <a:gd name="T5" fmla="*/ 106852417 h 293332"/>
              <a:gd name="T6" fmla="*/ 102233054 w 293329"/>
              <a:gd name="T7" fmla="*/ 124229474 h 293332"/>
              <a:gd name="T8" fmla="*/ 122478131 w 293329"/>
              <a:gd name="T9" fmla="*/ 109490450 h 293332"/>
              <a:gd name="T10" fmla="*/ 128127419 w 293329"/>
              <a:gd name="T11" fmla="*/ 114299877 h 293332"/>
              <a:gd name="T12" fmla="*/ 100350671 w 293329"/>
              <a:gd name="T13" fmla="*/ 128107914 h 293332"/>
              <a:gd name="T14" fmla="*/ 100978028 w 293329"/>
              <a:gd name="T15" fmla="*/ 107008291 h 293332"/>
              <a:gd name="T16" fmla="*/ 5491820 w 293329"/>
              <a:gd name="T17" fmla="*/ 109490450 h 293332"/>
              <a:gd name="T18" fmla="*/ 25894837 w 293329"/>
              <a:gd name="T19" fmla="*/ 124229474 h 293332"/>
              <a:gd name="T20" fmla="*/ 24324031 w 293329"/>
              <a:gd name="T21" fmla="*/ 106852417 h 293332"/>
              <a:gd name="T22" fmla="*/ 29660244 w 293329"/>
              <a:gd name="T23" fmla="*/ 126246529 h 293332"/>
              <a:gd name="T24" fmla="*/ 0 w 293329"/>
              <a:gd name="T25" fmla="*/ 126246529 h 293332"/>
              <a:gd name="T26" fmla="*/ 5335544 w 293329"/>
              <a:gd name="T27" fmla="*/ 106852417 h 293332"/>
              <a:gd name="T28" fmla="*/ 112874612 w 293329"/>
              <a:gd name="T29" fmla="*/ 103457917 h 293332"/>
              <a:gd name="T30" fmla="*/ 14407902 w 293329"/>
              <a:gd name="T31" fmla="*/ 94675905 h 293332"/>
              <a:gd name="T32" fmla="*/ 18876886 w 293329"/>
              <a:gd name="T33" fmla="*/ 98989521 h 293332"/>
              <a:gd name="T34" fmla="*/ 121195977 w 293329"/>
              <a:gd name="T35" fmla="*/ 98989521 h 293332"/>
              <a:gd name="T36" fmla="*/ 112874612 w 293329"/>
              <a:gd name="T37" fmla="*/ 90824297 h 293332"/>
              <a:gd name="T38" fmla="*/ 14407902 w 293329"/>
              <a:gd name="T39" fmla="*/ 107309241 h 293332"/>
              <a:gd name="T40" fmla="*/ 61680683 w 293329"/>
              <a:gd name="T41" fmla="*/ 80424522 h 293332"/>
              <a:gd name="T42" fmla="*/ 79779208 w 293329"/>
              <a:gd name="T43" fmla="*/ 84424761 h 293332"/>
              <a:gd name="T44" fmla="*/ 61680683 w 293329"/>
              <a:gd name="T45" fmla="*/ 80424522 h 293332"/>
              <a:gd name="T46" fmla="*/ 81667314 w 293329"/>
              <a:gd name="T47" fmla="*/ 69171412 h 293332"/>
              <a:gd name="T48" fmla="*/ 59634523 w 293329"/>
              <a:gd name="T49" fmla="*/ 69171412 h 293332"/>
              <a:gd name="T50" fmla="*/ 52829407 w 293329"/>
              <a:gd name="T51" fmla="*/ 101294408 h 293332"/>
              <a:gd name="T52" fmla="*/ 52829407 w 293329"/>
              <a:gd name="T53" fmla="*/ 53319210 h 293332"/>
              <a:gd name="T54" fmla="*/ 45709624 w 293329"/>
              <a:gd name="T55" fmla="*/ 101294408 h 293332"/>
              <a:gd name="T56" fmla="*/ 45709624 w 293329"/>
              <a:gd name="T57" fmla="*/ 53319210 h 293332"/>
              <a:gd name="T58" fmla="*/ 122310456 w 293329"/>
              <a:gd name="T59" fmla="*/ 43861374 h 293332"/>
              <a:gd name="T60" fmla="*/ 118789962 w 293329"/>
              <a:gd name="T61" fmla="*/ 88430527 h 293332"/>
              <a:gd name="T62" fmla="*/ 119750064 w 293329"/>
              <a:gd name="T63" fmla="*/ 42605218 h 293332"/>
              <a:gd name="T64" fmla="*/ 10610067 w 293329"/>
              <a:gd name="T65" fmla="*/ 84675299 h 293332"/>
              <a:gd name="T66" fmla="*/ 6887197 w 293329"/>
              <a:gd name="T67" fmla="*/ 86095637 h 293332"/>
              <a:gd name="T68" fmla="*/ 45709624 w 293329"/>
              <a:gd name="T69" fmla="*/ 37747513 h 293332"/>
              <a:gd name="T70" fmla="*/ 84157075 w 293329"/>
              <a:gd name="T71" fmla="*/ 49544269 h 293332"/>
              <a:gd name="T72" fmla="*/ 45709624 w 293329"/>
              <a:gd name="T73" fmla="*/ 33971757 h 293332"/>
              <a:gd name="T74" fmla="*/ 90010986 w 293329"/>
              <a:gd name="T75" fmla="*/ 37747513 h 293332"/>
              <a:gd name="T76" fmla="*/ 90010986 w 293329"/>
              <a:gd name="T77" fmla="*/ 49544269 h 293332"/>
              <a:gd name="T78" fmla="*/ 90010986 w 293329"/>
              <a:gd name="T79" fmla="*/ 105226700 h 293332"/>
              <a:gd name="T80" fmla="*/ 36058154 w 293329"/>
              <a:gd name="T81" fmla="*/ 43567238 h 293332"/>
              <a:gd name="T82" fmla="*/ 103959598 w 293329"/>
              <a:gd name="T83" fmla="*/ 18690306 h 293332"/>
              <a:gd name="T84" fmla="*/ 124204060 w 293329"/>
              <a:gd name="T85" fmla="*/ 33532597 h 293332"/>
              <a:gd name="T86" fmla="*/ 122791511 w 293329"/>
              <a:gd name="T87" fmla="*/ 16033920 h 293332"/>
              <a:gd name="T88" fmla="*/ 128127419 w 293329"/>
              <a:gd name="T89" fmla="*/ 35407376 h 293332"/>
              <a:gd name="T90" fmla="*/ 98466986 w 293329"/>
              <a:gd name="T91" fmla="*/ 35407376 h 293332"/>
              <a:gd name="T92" fmla="*/ 103802883 w 293329"/>
              <a:gd name="T93" fmla="*/ 16033920 h 293332"/>
              <a:gd name="T94" fmla="*/ 3767028 w 293329"/>
              <a:gd name="T95" fmla="*/ 23532915 h 293332"/>
              <a:gd name="T96" fmla="*/ 25894837 w 293329"/>
              <a:gd name="T97" fmla="*/ 23532915 h 293332"/>
              <a:gd name="T98" fmla="*/ 26993363 w 293329"/>
              <a:gd name="T99" fmla="*/ 16190190 h 293332"/>
              <a:gd name="T100" fmla="*/ 27777184 w 293329"/>
              <a:gd name="T101" fmla="*/ 37282705 h 293332"/>
              <a:gd name="T102" fmla="*/ 0 w 293329"/>
              <a:gd name="T103" fmla="*/ 23532915 h 293332"/>
              <a:gd name="T104" fmla="*/ 112874612 w 293329"/>
              <a:gd name="T105" fmla="*/ 3696763 h 293332"/>
              <a:gd name="T106" fmla="*/ 117343831 w 293329"/>
              <a:gd name="T107" fmla="*/ 8166289 h 293332"/>
              <a:gd name="T108" fmla="*/ 9939250 w 293329"/>
              <a:gd name="T109" fmla="*/ 8166289 h 293332"/>
              <a:gd name="T110" fmla="*/ 14407902 w 293329"/>
              <a:gd name="T111" fmla="*/ 3696763 h 293332"/>
              <a:gd name="T112" fmla="*/ 96452400 w 293329"/>
              <a:gd name="T113" fmla="*/ 14524121 h 293332"/>
              <a:gd name="T114" fmla="*/ 32709116 w 293329"/>
              <a:gd name="T115" fmla="*/ 15472233 h 293332"/>
              <a:gd name="T116" fmla="*/ 63638755 w 293329"/>
              <a:gd name="T117" fmla="*/ 2959750 h 293332"/>
              <a:gd name="T118" fmla="*/ 112874612 w 293329"/>
              <a:gd name="T119" fmla="*/ 16485959 h 293332"/>
              <a:gd name="T120" fmla="*/ 14407902 w 293329"/>
              <a:gd name="T121" fmla="*/ 0 h 293332"/>
              <a:gd name="T122" fmla="*/ 6241744 w 293329"/>
              <a:gd name="T123" fmla="*/ 8166289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a:effectLst/>
        </p:spPr>
        <p:txBody>
          <a:bodyPr anchor="ctr"/>
          <a:lstStyle/>
          <a:p>
            <a:pPr defTabSz="685663"/>
            <a:endParaRPr lang="nl-NL" sz="1650">
              <a:solidFill>
                <a:srgbClr val="7F7F7F"/>
              </a:solidFill>
              <a:latin typeface="Lato Light" panose="020F0502020204030203" pitchFamily="34" charset="0"/>
            </a:endParaRPr>
          </a:p>
        </p:txBody>
      </p:sp>
      <p:sp>
        <p:nvSpPr>
          <p:cNvPr id="15" name="Freeform 957">
            <a:extLst>
              <a:ext uri="{FF2B5EF4-FFF2-40B4-BE49-F238E27FC236}">
                <a16:creationId xmlns:a16="http://schemas.microsoft.com/office/drawing/2014/main" id="{36ADD6E9-2D05-BD44-AB4E-FC208073E624}"/>
              </a:ext>
            </a:extLst>
          </p:cNvPr>
          <p:cNvSpPr>
            <a:spLocks noChangeAspect="1"/>
          </p:cNvSpPr>
          <p:nvPr/>
        </p:nvSpPr>
        <p:spPr bwMode="auto">
          <a:xfrm rot="7380191">
            <a:off x="7759436" y="3180053"/>
            <a:ext cx="949250" cy="946424"/>
          </a:xfrm>
          <a:custGeom>
            <a:avLst/>
            <a:gdLst>
              <a:gd name="T0" fmla="*/ 7231786 w 293328"/>
              <a:gd name="T1" fmla="*/ 3281869 h 293329"/>
              <a:gd name="T2" fmla="*/ 5241143 w 293328"/>
              <a:gd name="T3" fmla="*/ 5262395 h 293329"/>
              <a:gd name="T4" fmla="*/ 7231786 w 293328"/>
              <a:gd name="T5" fmla="*/ 7229981 h 293329"/>
              <a:gd name="T6" fmla="*/ 8480878 w 293328"/>
              <a:gd name="T7" fmla="*/ 7229981 h 293329"/>
              <a:gd name="T8" fmla="*/ 6620299 w 293328"/>
              <a:gd name="T9" fmla="*/ 5378914 h 293329"/>
              <a:gd name="T10" fmla="*/ 6620299 w 293328"/>
              <a:gd name="T11" fmla="*/ 5145899 h 293329"/>
              <a:gd name="T12" fmla="*/ 8480878 w 293328"/>
              <a:gd name="T13" fmla="*/ 3281869 h 293329"/>
              <a:gd name="T14" fmla="*/ 3522979 w 293328"/>
              <a:gd name="T15" fmla="*/ 3281869 h 293329"/>
              <a:gd name="T16" fmla="*/ 1545228 w 293328"/>
              <a:gd name="T17" fmla="*/ 5262395 h 293329"/>
              <a:gd name="T18" fmla="*/ 3522979 w 293328"/>
              <a:gd name="T19" fmla="*/ 7229981 h 293329"/>
              <a:gd name="T20" fmla="*/ 4798038 w 293328"/>
              <a:gd name="T21" fmla="*/ 7229981 h 293329"/>
              <a:gd name="T22" fmla="*/ 2924460 w 293328"/>
              <a:gd name="T23" fmla="*/ 5378914 h 293329"/>
              <a:gd name="T24" fmla="*/ 2872422 w 293328"/>
              <a:gd name="T25" fmla="*/ 5262395 h 293329"/>
              <a:gd name="T26" fmla="*/ 2924460 w 293328"/>
              <a:gd name="T27" fmla="*/ 5145899 h 293329"/>
              <a:gd name="T28" fmla="*/ 4798038 w 293328"/>
              <a:gd name="T29" fmla="*/ 3281869 h 293329"/>
              <a:gd name="T30" fmla="*/ 7153804 w 293328"/>
              <a:gd name="T31" fmla="*/ 2958268 h 293329"/>
              <a:gd name="T32" fmla="*/ 8871194 w 293328"/>
              <a:gd name="T33" fmla="*/ 2958268 h 293329"/>
              <a:gd name="T34" fmla="*/ 9014307 w 293328"/>
              <a:gd name="T35" fmla="*/ 3061939 h 293329"/>
              <a:gd name="T36" fmla="*/ 8988292 w 293328"/>
              <a:gd name="T37" fmla="*/ 3230171 h 293329"/>
              <a:gd name="T38" fmla="*/ 6958583 w 293328"/>
              <a:gd name="T39" fmla="*/ 5262395 h 293329"/>
              <a:gd name="T40" fmla="*/ 8988292 w 293328"/>
              <a:gd name="T41" fmla="*/ 7281781 h 293329"/>
              <a:gd name="T42" fmla="*/ 9014307 w 293328"/>
              <a:gd name="T43" fmla="*/ 7449969 h 293329"/>
              <a:gd name="T44" fmla="*/ 8871194 w 293328"/>
              <a:gd name="T45" fmla="*/ 7553595 h 293329"/>
              <a:gd name="T46" fmla="*/ 7153804 w 293328"/>
              <a:gd name="T47" fmla="*/ 7553595 h 293329"/>
              <a:gd name="T48" fmla="*/ 7036686 w 293328"/>
              <a:gd name="T49" fmla="*/ 7501807 h 293329"/>
              <a:gd name="T50" fmla="*/ 4889866 w 293328"/>
              <a:gd name="T51" fmla="*/ 5378914 h 293329"/>
              <a:gd name="T52" fmla="*/ 4850796 w 293328"/>
              <a:gd name="T53" fmla="*/ 5262395 h 293329"/>
              <a:gd name="T54" fmla="*/ 4889866 w 293328"/>
              <a:gd name="T55" fmla="*/ 5145899 h 293329"/>
              <a:gd name="T56" fmla="*/ 7036686 w 293328"/>
              <a:gd name="T57" fmla="*/ 3010108 h 293329"/>
              <a:gd name="T58" fmla="*/ 7153804 w 293328"/>
              <a:gd name="T59" fmla="*/ 2958268 h 293329"/>
              <a:gd name="T60" fmla="*/ 3470917 w 293328"/>
              <a:gd name="T61" fmla="*/ 2958268 h 293329"/>
              <a:gd name="T62" fmla="*/ 5188376 w 293328"/>
              <a:gd name="T63" fmla="*/ 2958268 h 293329"/>
              <a:gd name="T64" fmla="*/ 5331496 w 293328"/>
              <a:gd name="T65" fmla="*/ 3061939 h 293329"/>
              <a:gd name="T66" fmla="*/ 5292447 w 293328"/>
              <a:gd name="T67" fmla="*/ 3230171 h 293329"/>
              <a:gd name="T68" fmla="*/ 3262740 w 293328"/>
              <a:gd name="T69" fmla="*/ 5262395 h 293329"/>
              <a:gd name="T70" fmla="*/ 5292447 w 293328"/>
              <a:gd name="T71" fmla="*/ 7281781 h 293329"/>
              <a:gd name="T72" fmla="*/ 5331496 w 293328"/>
              <a:gd name="T73" fmla="*/ 7449969 h 293329"/>
              <a:gd name="T74" fmla="*/ 5188376 w 293328"/>
              <a:gd name="T75" fmla="*/ 7553595 h 293329"/>
              <a:gd name="T76" fmla="*/ 3470917 w 293328"/>
              <a:gd name="T77" fmla="*/ 7553595 h 293329"/>
              <a:gd name="T78" fmla="*/ 3353800 w 293328"/>
              <a:gd name="T79" fmla="*/ 7501807 h 293329"/>
              <a:gd name="T80" fmla="*/ 1207056 w 293328"/>
              <a:gd name="T81" fmla="*/ 5378914 h 293329"/>
              <a:gd name="T82" fmla="*/ 1154942 w 293328"/>
              <a:gd name="T83" fmla="*/ 5262395 h 293329"/>
              <a:gd name="T84" fmla="*/ 1207056 w 293328"/>
              <a:gd name="T85" fmla="*/ 5145899 h 293329"/>
              <a:gd name="T86" fmla="*/ 3353800 w 293328"/>
              <a:gd name="T87" fmla="*/ 3010108 h 293329"/>
              <a:gd name="T88" fmla="*/ 3470917 w 293328"/>
              <a:gd name="T89" fmla="*/ 2958268 h 293329"/>
              <a:gd name="T90" fmla="*/ 5335135 w 293328"/>
              <a:gd name="T91" fmla="*/ 309249 h 293329"/>
              <a:gd name="T92" fmla="*/ 326907 w 293328"/>
              <a:gd name="T93" fmla="*/ 5255962 h 293329"/>
              <a:gd name="T94" fmla="*/ 5335135 w 293328"/>
              <a:gd name="T95" fmla="*/ 10189890 h 293329"/>
              <a:gd name="T96" fmla="*/ 10343292 w 293328"/>
              <a:gd name="T97" fmla="*/ 5255962 h 293329"/>
              <a:gd name="T98" fmla="*/ 5335135 w 293328"/>
              <a:gd name="T99" fmla="*/ 309249 h 293329"/>
              <a:gd name="T100" fmla="*/ 5335135 w 293328"/>
              <a:gd name="T101" fmla="*/ 0 h 293329"/>
              <a:gd name="T102" fmla="*/ 10670198 w 293328"/>
              <a:gd name="T103" fmla="*/ 5255962 h 293329"/>
              <a:gd name="T104" fmla="*/ 5335135 w 293328"/>
              <a:gd name="T105" fmla="*/ 10511952 h 293329"/>
              <a:gd name="T106" fmla="*/ 0 w 293328"/>
              <a:gd name="T107" fmla="*/ 5255962 h 293329"/>
              <a:gd name="T108" fmla="*/ 5335135 w 293328"/>
              <a:gd name="T109" fmla="*/ 0 h 293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3328" h="293329">
                <a:moveTo>
                  <a:pt x="198805" y="91580"/>
                </a:moveTo>
                <a:lnTo>
                  <a:pt x="144080" y="146844"/>
                </a:lnTo>
                <a:lnTo>
                  <a:pt x="198805" y="201747"/>
                </a:lnTo>
                <a:lnTo>
                  <a:pt x="233142" y="201747"/>
                </a:lnTo>
                <a:lnTo>
                  <a:pt x="181994" y="150095"/>
                </a:lnTo>
                <a:cubicBezTo>
                  <a:pt x="180206" y="148289"/>
                  <a:pt x="180206" y="145038"/>
                  <a:pt x="181994" y="143593"/>
                </a:cubicBezTo>
                <a:lnTo>
                  <a:pt x="233142" y="91580"/>
                </a:lnTo>
                <a:lnTo>
                  <a:pt x="198805" y="91580"/>
                </a:lnTo>
                <a:close/>
                <a:moveTo>
                  <a:pt x="96847" y="91580"/>
                </a:moveTo>
                <a:lnTo>
                  <a:pt x="42480" y="146844"/>
                </a:lnTo>
                <a:lnTo>
                  <a:pt x="96847" y="201747"/>
                </a:lnTo>
                <a:lnTo>
                  <a:pt x="131899" y="201747"/>
                </a:lnTo>
                <a:lnTo>
                  <a:pt x="80394" y="150095"/>
                </a:lnTo>
                <a:cubicBezTo>
                  <a:pt x="79678" y="149011"/>
                  <a:pt x="78963" y="147928"/>
                  <a:pt x="78963" y="146844"/>
                </a:cubicBezTo>
                <a:cubicBezTo>
                  <a:pt x="78963" y="145399"/>
                  <a:pt x="79678" y="144316"/>
                  <a:pt x="80394" y="143593"/>
                </a:cubicBezTo>
                <a:lnTo>
                  <a:pt x="131899" y="91580"/>
                </a:lnTo>
                <a:lnTo>
                  <a:pt x="96847" y="91580"/>
                </a:lnTo>
                <a:close/>
                <a:moveTo>
                  <a:pt x="196659" y="82550"/>
                </a:moveTo>
                <a:lnTo>
                  <a:pt x="243872" y="82550"/>
                </a:lnTo>
                <a:cubicBezTo>
                  <a:pt x="245660" y="82550"/>
                  <a:pt x="247449" y="83634"/>
                  <a:pt x="247806" y="85440"/>
                </a:cubicBezTo>
                <a:cubicBezTo>
                  <a:pt x="248879" y="87246"/>
                  <a:pt x="248522" y="89052"/>
                  <a:pt x="247091" y="90135"/>
                </a:cubicBezTo>
                <a:lnTo>
                  <a:pt x="191294" y="146844"/>
                </a:lnTo>
                <a:lnTo>
                  <a:pt x="247091" y="203192"/>
                </a:lnTo>
                <a:cubicBezTo>
                  <a:pt x="248522" y="204275"/>
                  <a:pt x="248879" y="206442"/>
                  <a:pt x="247806" y="207887"/>
                </a:cubicBezTo>
                <a:cubicBezTo>
                  <a:pt x="247449" y="209693"/>
                  <a:pt x="245660" y="210777"/>
                  <a:pt x="243872" y="210777"/>
                </a:cubicBezTo>
                <a:lnTo>
                  <a:pt x="196659" y="210777"/>
                </a:lnTo>
                <a:cubicBezTo>
                  <a:pt x="195586" y="210777"/>
                  <a:pt x="194513" y="210416"/>
                  <a:pt x="193440" y="209332"/>
                </a:cubicBezTo>
                <a:lnTo>
                  <a:pt x="134423" y="150095"/>
                </a:lnTo>
                <a:cubicBezTo>
                  <a:pt x="133708" y="149011"/>
                  <a:pt x="133350" y="147928"/>
                  <a:pt x="133350" y="146844"/>
                </a:cubicBezTo>
                <a:cubicBezTo>
                  <a:pt x="133350" y="145399"/>
                  <a:pt x="133708" y="144316"/>
                  <a:pt x="134423" y="143593"/>
                </a:cubicBezTo>
                <a:lnTo>
                  <a:pt x="193440" y="83995"/>
                </a:lnTo>
                <a:cubicBezTo>
                  <a:pt x="194513" y="82911"/>
                  <a:pt x="195586" y="82550"/>
                  <a:pt x="196659" y="82550"/>
                </a:cubicBezTo>
                <a:close/>
                <a:moveTo>
                  <a:pt x="95416" y="82550"/>
                </a:moveTo>
                <a:lnTo>
                  <a:pt x="142630" y="82550"/>
                </a:lnTo>
                <a:cubicBezTo>
                  <a:pt x="144418" y="82550"/>
                  <a:pt x="145849" y="83634"/>
                  <a:pt x="146564" y="85440"/>
                </a:cubicBezTo>
                <a:cubicBezTo>
                  <a:pt x="147279" y="87246"/>
                  <a:pt x="146922" y="89052"/>
                  <a:pt x="145491" y="90135"/>
                </a:cubicBezTo>
                <a:lnTo>
                  <a:pt x="89693" y="146844"/>
                </a:lnTo>
                <a:lnTo>
                  <a:pt x="145491" y="203192"/>
                </a:lnTo>
                <a:cubicBezTo>
                  <a:pt x="146922" y="204275"/>
                  <a:pt x="147279" y="206442"/>
                  <a:pt x="146564" y="207887"/>
                </a:cubicBezTo>
                <a:cubicBezTo>
                  <a:pt x="145849" y="209693"/>
                  <a:pt x="144418" y="210777"/>
                  <a:pt x="142630" y="210777"/>
                </a:cubicBezTo>
                <a:lnTo>
                  <a:pt x="95416" y="210777"/>
                </a:lnTo>
                <a:cubicBezTo>
                  <a:pt x="93985" y="210777"/>
                  <a:pt x="92912" y="210416"/>
                  <a:pt x="92197" y="209332"/>
                </a:cubicBezTo>
                <a:lnTo>
                  <a:pt x="33181" y="150095"/>
                </a:lnTo>
                <a:cubicBezTo>
                  <a:pt x="32108" y="149011"/>
                  <a:pt x="31750" y="147928"/>
                  <a:pt x="31750" y="146844"/>
                </a:cubicBezTo>
                <a:cubicBezTo>
                  <a:pt x="31750" y="145399"/>
                  <a:pt x="32108" y="144316"/>
                  <a:pt x="33181" y="143593"/>
                </a:cubicBezTo>
                <a:lnTo>
                  <a:pt x="92197" y="83995"/>
                </a:lnTo>
                <a:cubicBezTo>
                  <a:pt x="92912" y="82911"/>
                  <a:pt x="93985" y="82550"/>
                  <a:pt x="95416" y="82550"/>
                </a:cubicBezTo>
                <a:close/>
                <a:moveTo>
                  <a:pt x="146664" y="8627"/>
                </a:moveTo>
                <a:cubicBezTo>
                  <a:pt x="70815" y="8627"/>
                  <a:pt x="8987" y="70816"/>
                  <a:pt x="8987" y="146664"/>
                </a:cubicBezTo>
                <a:cubicBezTo>
                  <a:pt x="8987" y="222513"/>
                  <a:pt x="70815" y="284342"/>
                  <a:pt x="146664" y="284342"/>
                </a:cubicBezTo>
                <a:cubicBezTo>
                  <a:pt x="222872" y="284342"/>
                  <a:pt x="284341" y="222513"/>
                  <a:pt x="284341" y="146664"/>
                </a:cubicBezTo>
                <a:cubicBezTo>
                  <a:pt x="284341" y="70816"/>
                  <a:pt x="222872" y="8627"/>
                  <a:pt x="146664" y="8627"/>
                </a:cubicBezTo>
                <a:close/>
                <a:moveTo>
                  <a:pt x="146664" y="0"/>
                </a:moveTo>
                <a:cubicBezTo>
                  <a:pt x="227545" y="0"/>
                  <a:pt x="293328" y="65783"/>
                  <a:pt x="293328" y="146664"/>
                </a:cubicBezTo>
                <a:cubicBezTo>
                  <a:pt x="293328" y="227545"/>
                  <a:pt x="227545" y="293329"/>
                  <a:pt x="146664" y="293329"/>
                </a:cubicBezTo>
                <a:cubicBezTo>
                  <a:pt x="66142" y="293329"/>
                  <a:pt x="0" y="227545"/>
                  <a:pt x="0" y="146664"/>
                </a:cubicBezTo>
                <a:cubicBezTo>
                  <a:pt x="0" y="65783"/>
                  <a:pt x="66142" y="0"/>
                  <a:pt x="146664" y="0"/>
                </a:cubicBezTo>
                <a:close/>
              </a:path>
            </a:pathLst>
          </a:custGeom>
          <a:solidFill>
            <a:schemeClr val="bg1"/>
          </a:solidFill>
          <a:ln>
            <a:noFill/>
          </a:ln>
        </p:spPr>
        <p:txBody>
          <a:bodyPr anchor="ctr"/>
          <a:lstStyle/>
          <a:p>
            <a:endParaRPr lang="nl-NL" sz="1650"/>
          </a:p>
        </p:txBody>
      </p:sp>
      <p:sp>
        <p:nvSpPr>
          <p:cNvPr id="16" name="Freeform 350">
            <a:extLst>
              <a:ext uri="{FF2B5EF4-FFF2-40B4-BE49-F238E27FC236}">
                <a16:creationId xmlns:a16="http://schemas.microsoft.com/office/drawing/2014/main" id="{1899AD1A-F7A4-3542-AD6C-24546AF81274}"/>
              </a:ext>
            </a:extLst>
          </p:cNvPr>
          <p:cNvSpPr>
            <a:spLocks noEditPoints="1"/>
          </p:cNvSpPr>
          <p:nvPr/>
        </p:nvSpPr>
        <p:spPr bwMode="auto">
          <a:xfrm>
            <a:off x="7483594" y="1212170"/>
            <a:ext cx="200352" cy="22801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4 w 176"/>
              <a:gd name="T11" fmla="*/ 168 h 176"/>
              <a:gd name="T12" fmla="*/ 8 w 176"/>
              <a:gd name="T13" fmla="*/ 92 h 176"/>
              <a:gd name="T14" fmla="*/ 25 w 176"/>
              <a:gd name="T15" fmla="*/ 92 h 176"/>
              <a:gd name="T16" fmla="*/ 33 w 176"/>
              <a:gd name="T17" fmla="*/ 100 h 176"/>
              <a:gd name="T18" fmla="*/ 84 w 176"/>
              <a:gd name="T19" fmla="*/ 144 h 176"/>
              <a:gd name="T20" fmla="*/ 84 w 176"/>
              <a:gd name="T21" fmla="*/ 168 h 176"/>
              <a:gd name="T22" fmla="*/ 84 w 176"/>
              <a:gd name="T23" fmla="*/ 136 h 176"/>
              <a:gd name="T24" fmla="*/ 41 w 176"/>
              <a:gd name="T25" fmla="*/ 99 h 176"/>
              <a:gd name="T26" fmla="*/ 47 w 176"/>
              <a:gd name="T27" fmla="*/ 92 h 176"/>
              <a:gd name="T28" fmla="*/ 68 w 176"/>
              <a:gd name="T29" fmla="*/ 92 h 176"/>
              <a:gd name="T30" fmla="*/ 84 w 176"/>
              <a:gd name="T31" fmla="*/ 108 h 176"/>
              <a:gd name="T32" fmla="*/ 84 w 176"/>
              <a:gd name="T33" fmla="*/ 136 h 176"/>
              <a:gd name="T34" fmla="*/ 84 w 176"/>
              <a:gd name="T35" fmla="*/ 68 h 176"/>
              <a:gd name="T36" fmla="*/ 68 w 176"/>
              <a:gd name="T37" fmla="*/ 84 h 176"/>
              <a:gd name="T38" fmla="*/ 47 w 176"/>
              <a:gd name="T39" fmla="*/ 84 h 176"/>
              <a:gd name="T40" fmla="*/ 41 w 176"/>
              <a:gd name="T41" fmla="*/ 77 h 176"/>
              <a:gd name="T42" fmla="*/ 84 w 176"/>
              <a:gd name="T43" fmla="*/ 40 h 176"/>
              <a:gd name="T44" fmla="*/ 84 w 176"/>
              <a:gd name="T45" fmla="*/ 68 h 176"/>
              <a:gd name="T46" fmla="*/ 84 w 176"/>
              <a:gd name="T47" fmla="*/ 32 h 176"/>
              <a:gd name="T48" fmla="*/ 33 w 176"/>
              <a:gd name="T49" fmla="*/ 76 h 176"/>
              <a:gd name="T50" fmla="*/ 25 w 176"/>
              <a:gd name="T51" fmla="*/ 84 h 176"/>
              <a:gd name="T52" fmla="*/ 8 w 176"/>
              <a:gd name="T53" fmla="*/ 84 h 176"/>
              <a:gd name="T54" fmla="*/ 84 w 176"/>
              <a:gd name="T55" fmla="*/ 8 h 176"/>
              <a:gd name="T56" fmla="*/ 84 w 176"/>
              <a:gd name="T57" fmla="*/ 32 h 176"/>
              <a:gd name="T58" fmla="*/ 92 w 176"/>
              <a:gd name="T59" fmla="*/ 8 h 176"/>
              <a:gd name="T60" fmla="*/ 168 w 176"/>
              <a:gd name="T61" fmla="*/ 84 h 176"/>
              <a:gd name="T62" fmla="*/ 144 w 176"/>
              <a:gd name="T63" fmla="*/ 84 h 176"/>
              <a:gd name="T64" fmla="*/ 135 w 176"/>
              <a:gd name="T65" fmla="*/ 57 h 176"/>
              <a:gd name="T66" fmla="*/ 136 w 176"/>
              <a:gd name="T67" fmla="*/ 52 h 176"/>
              <a:gd name="T68" fmla="*/ 124 w 176"/>
              <a:gd name="T69" fmla="*/ 40 h 176"/>
              <a:gd name="T70" fmla="*/ 119 w 176"/>
              <a:gd name="T71" fmla="*/ 41 h 176"/>
              <a:gd name="T72" fmla="*/ 92 w 176"/>
              <a:gd name="T73" fmla="*/ 32 h 176"/>
              <a:gd name="T74" fmla="*/ 92 w 176"/>
              <a:gd name="T75" fmla="*/ 8 h 176"/>
              <a:gd name="T76" fmla="*/ 92 w 176"/>
              <a:gd name="T77" fmla="*/ 40 h 176"/>
              <a:gd name="T78" fmla="*/ 113 w 176"/>
              <a:gd name="T79" fmla="*/ 47 h 176"/>
              <a:gd name="T80" fmla="*/ 112 w 176"/>
              <a:gd name="T81" fmla="*/ 52 h 176"/>
              <a:gd name="T82" fmla="*/ 124 w 176"/>
              <a:gd name="T83" fmla="*/ 64 h 176"/>
              <a:gd name="T84" fmla="*/ 129 w 176"/>
              <a:gd name="T85" fmla="*/ 63 h 176"/>
              <a:gd name="T86" fmla="*/ 136 w 176"/>
              <a:gd name="T87" fmla="*/ 84 h 176"/>
              <a:gd name="T88" fmla="*/ 108 w 176"/>
              <a:gd name="T89" fmla="*/ 84 h 176"/>
              <a:gd name="T90" fmla="*/ 92 w 176"/>
              <a:gd name="T91" fmla="*/ 68 h 176"/>
              <a:gd name="T92" fmla="*/ 92 w 176"/>
              <a:gd name="T93" fmla="*/ 40 h 176"/>
              <a:gd name="T94" fmla="*/ 92 w 176"/>
              <a:gd name="T95" fmla="*/ 108 h 176"/>
              <a:gd name="T96" fmla="*/ 108 w 176"/>
              <a:gd name="T97" fmla="*/ 92 h 176"/>
              <a:gd name="T98" fmla="*/ 136 w 176"/>
              <a:gd name="T99" fmla="*/ 92 h 176"/>
              <a:gd name="T100" fmla="*/ 92 w 176"/>
              <a:gd name="T101" fmla="*/ 136 h 176"/>
              <a:gd name="T102" fmla="*/ 92 w 176"/>
              <a:gd name="T103" fmla="*/ 108 h 176"/>
              <a:gd name="T104" fmla="*/ 92 w 176"/>
              <a:gd name="T105" fmla="*/ 168 h 176"/>
              <a:gd name="T106" fmla="*/ 92 w 176"/>
              <a:gd name="T107" fmla="*/ 144 h 176"/>
              <a:gd name="T108" fmla="*/ 144 w 176"/>
              <a:gd name="T109" fmla="*/ 92 h 176"/>
              <a:gd name="T110" fmla="*/ 168 w 176"/>
              <a:gd name="T111" fmla="*/ 92 h 176"/>
              <a:gd name="T112" fmla="*/ 92 w 176"/>
              <a:gd name="T11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4" y="168"/>
                </a:moveTo>
                <a:cubicBezTo>
                  <a:pt x="43" y="166"/>
                  <a:pt x="10" y="133"/>
                  <a:pt x="8" y="92"/>
                </a:cubicBezTo>
                <a:cubicBezTo>
                  <a:pt x="25" y="92"/>
                  <a:pt x="25" y="92"/>
                  <a:pt x="25" y="92"/>
                </a:cubicBezTo>
                <a:cubicBezTo>
                  <a:pt x="26" y="96"/>
                  <a:pt x="29" y="99"/>
                  <a:pt x="33" y="100"/>
                </a:cubicBezTo>
                <a:cubicBezTo>
                  <a:pt x="38" y="124"/>
                  <a:pt x="59" y="142"/>
                  <a:pt x="84" y="144"/>
                </a:cubicBezTo>
                <a:lnTo>
                  <a:pt x="84" y="168"/>
                </a:lnTo>
                <a:close/>
                <a:moveTo>
                  <a:pt x="84" y="136"/>
                </a:moveTo>
                <a:cubicBezTo>
                  <a:pt x="63" y="134"/>
                  <a:pt x="46" y="119"/>
                  <a:pt x="41" y="99"/>
                </a:cubicBezTo>
                <a:cubicBezTo>
                  <a:pt x="44" y="97"/>
                  <a:pt x="46" y="95"/>
                  <a:pt x="47" y="92"/>
                </a:cubicBezTo>
                <a:cubicBezTo>
                  <a:pt x="68" y="92"/>
                  <a:pt x="68" y="92"/>
                  <a:pt x="68" y="92"/>
                </a:cubicBezTo>
                <a:cubicBezTo>
                  <a:pt x="70" y="100"/>
                  <a:pt x="76" y="106"/>
                  <a:pt x="84" y="108"/>
                </a:cubicBezTo>
                <a:lnTo>
                  <a:pt x="84" y="136"/>
                </a:lnTo>
                <a:close/>
                <a:moveTo>
                  <a:pt x="84" y="68"/>
                </a:moveTo>
                <a:cubicBezTo>
                  <a:pt x="76" y="70"/>
                  <a:pt x="70" y="76"/>
                  <a:pt x="68" y="84"/>
                </a:cubicBezTo>
                <a:cubicBezTo>
                  <a:pt x="47" y="84"/>
                  <a:pt x="47" y="84"/>
                  <a:pt x="47" y="84"/>
                </a:cubicBezTo>
                <a:cubicBezTo>
                  <a:pt x="46" y="81"/>
                  <a:pt x="44" y="79"/>
                  <a:pt x="41" y="77"/>
                </a:cubicBezTo>
                <a:cubicBezTo>
                  <a:pt x="46" y="57"/>
                  <a:pt x="63" y="42"/>
                  <a:pt x="84" y="40"/>
                </a:cubicBezTo>
                <a:lnTo>
                  <a:pt x="84" y="68"/>
                </a:lnTo>
                <a:close/>
                <a:moveTo>
                  <a:pt x="84" y="32"/>
                </a:moveTo>
                <a:cubicBezTo>
                  <a:pt x="59" y="34"/>
                  <a:pt x="38" y="52"/>
                  <a:pt x="33" y="76"/>
                </a:cubicBezTo>
                <a:cubicBezTo>
                  <a:pt x="29" y="77"/>
                  <a:pt x="26" y="80"/>
                  <a:pt x="25" y="84"/>
                </a:cubicBezTo>
                <a:cubicBezTo>
                  <a:pt x="8" y="84"/>
                  <a:pt x="8" y="84"/>
                  <a:pt x="8" y="84"/>
                </a:cubicBezTo>
                <a:cubicBezTo>
                  <a:pt x="10" y="43"/>
                  <a:pt x="43" y="10"/>
                  <a:pt x="84" y="8"/>
                </a:cubicBezTo>
                <a:lnTo>
                  <a:pt x="84" y="32"/>
                </a:lnTo>
                <a:close/>
                <a:moveTo>
                  <a:pt x="92" y="8"/>
                </a:moveTo>
                <a:cubicBezTo>
                  <a:pt x="133" y="10"/>
                  <a:pt x="166" y="43"/>
                  <a:pt x="168" y="84"/>
                </a:cubicBezTo>
                <a:cubicBezTo>
                  <a:pt x="144" y="84"/>
                  <a:pt x="144" y="84"/>
                  <a:pt x="144" y="84"/>
                </a:cubicBezTo>
                <a:cubicBezTo>
                  <a:pt x="143" y="74"/>
                  <a:pt x="140" y="65"/>
                  <a:pt x="135" y="57"/>
                </a:cubicBezTo>
                <a:cubicBezTo>
                  <a:pt x="136" y="56"/>
                  <a:pt x="136" y="54"/>
                  <a:pt x="136" y="52"/>
                </a:cubicBezTo>
                <a:cubicBezTo>
                  <a:pt x="136" y="45"/>
                  <a:pt x="131" y="40"/>
                  <a:pt x="124" y="40"/>
                </a:cubicBezTo>
                <a:cubicBezTo>
                  <a:pt x="122" y="40"/>
                  <a:pt x="120" y="40"/>
                  <a:pt x="119" y="41"/>
                </a:cubicBezTo>
                <a:cubicBezTo>
                  <a:pt x="111" y="36"/>
                  <a:pt x="102" y="33"/>
                  <a:pt x="92" y="32"/>
                </a:cubicBezTo>
                <a:lnTo>
                  <a:pt x="92" y="8"/>
                </a:lnTo>
                <a:close/>
                <a:moveTo>
                  <a:pt x="92" y="40"/>
                </a:moveTo>
                <a:cubicBezTo>
                  <a:pt x="100" y="41"/>
                  <a:pt x="107" y="43"/>
                  <a:pt x="113" y="47"/>
                </a:cubicBezTo>
                <a:cubicBezTo>
                  <a:pt x="112" y="49"/>
                  <a:pt x="112" y="50"/>
                  <a:pt x="112" y="52"/>
                </a:cubicBezTo>
                <a:cubicBezTo>
                  <a:pt x="112" y="59"/>
                  <a:pt x="117" y="64"/>
                  <a:pt x="124" y="64"/>
                </a:cubicBezTo>
                <a:cubicBezTo>
                  <a:pt x="126" y="64"/>
                  <a:pt x="127" y="64"/>
                  <a:pt x="129" y="63"/>
                </a:cubicBezTo>
                <a:cubicBezTo>
                  <a:pt x="133" y="69"/>
                  <a:pt x="135" y="76"/>
                  <a:pt x="136" y="84"/>
                </a:cubicBezTo>
                <a:cubicBezTo>
                  <a:pt x="108" y="84"/>
                  <a:pt x="108" y="84"/>
                  <a:pt x="108" y="84"/>
                </a:cubicBezTo>
                <a:cubicBezTo>
                  <a:pt x="106" y="76"/>
                  <a:pt x="100" y="70"/>
                  <a:pt x="92" y="68"/>
                </a:cubicBezTo>
                <a:lnTo>
                  <a:pt x="92" y="40"/>
                </a:lnTo>
                <a:close/>
                <a:moveTo>
                  <a:pt x="92" y="108"/>
                </a:moveTo>
                <a:cubicBezTo>
                  <a:pt x="100" y="106"/>
                  <a:pt x="106" y="100"/>
                  <a:pt x="108" y="92"/>
                </a:cubicBezTo>
                <a:cubicBezTo>
                  <a:pt x="136" y="92"/>
                  <a:pt x="136" y="92"/>
                  <a:pt x="136" y="92"/>
                </a:cubicBezTo>
                <a:cubicBezTo>
                  <a:pt x="134" y="115"/>
                  <a:pt x="115" y="134"/>
                  <a:pt x="92" y="136"/>
                </a:cubicBezTo>
                <a:lnTo>
                  <a:pt x="92" y="108"/>
                </a:lnTo>
                <a:close/>
                <a:moveTo>
                  <a:pt x="92" y="168"/>
                </a:moveTo>
                <a:cubicBezTo>
                  <a:pt x="92" y="144"/>
                  <a:pt x="92" y="144"/>
                  <a:pt x="92" y="144"/>
                </a:cubicBezTo>
                <a:cubicBezTo>
                  <a:pt x="120" y="142"/>
                  <a:pt x="142" y="120"/>
                  <a:pt x="144" y="92"/>
                </a:cubicBezTo>
                <a:cubicBezTo>
                  <a:pt x="168" y="92"/>
                  <a:pt x="168" y="92"/>
                  <a:pt x="168" y="92"/>
                </a:cubicBezTo>
                <a:cubicBezTo>
                  <a:pt x="166" y="133"/>
                  <a:pt x="133" y="166"/>
                  <a:pt x="92" y="168"/>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650"/>
          </a:p>
        </p:txBody>
      </p:sp>
      <p:pic>
        <p:nvPicPr>
          <p:cNvPr id="18" name="Afbeelding 23"/>
          <p:cNvPicPr>
            <a:picLocks noChangeAspect="1"/>
          </p:cNvPicPr>
          <p:nvPr/>
        </p:nvPicPr>
        <p:blipFill>
          <a:blip r:embed="rId3"/>
          <a:stretch>
            <a:fillRect/>
          </a:stretch>
        </p:blipFill>
        <p:spPr>
          <a:xfrm>
            <a:off x="-252536" y="4590551"/>
            <a:ext cx="9484168" cy="2267449"/>
          </a:xfrm>
          <a:prstGeom prst="rect">
            <a:avLst/>
          </a:prstGeom>
        </p:spPr>
      </p:pic>
    </p:spTree>
    <p:extLst>
      <p:ext uri="{BB962C8B-B14F-4D97-AF65-F5344CB8AC3E}">
        <p14:creationId xmlns:p14="http://schemas.microsoft.com/office/powerpoint/2010/main" val="33221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pTitel"/>
          <p:cNvSpPr>
            <a:spLocks noGrp="1" noChangeArrowheads="1"/>
          </p:cNvSpPr>
          <p:nvPr>
            <p:ph type="title"/>
          </p:nvPr>
        </p:nvSpPr>
        <p:spPr>
          <a:xfrm>
            <a:off x="4935538" y="2708920"/>
            <a:ext cx="3884934" cy="1569660"/>
          </a:xfrm>
        </p:spPr>
        <p:txBody>
          <a:bodyPr/>
          <a:lstStyle/>
          <a:p>
            <a:r>
              <a:rPr lang="en-US" sz="3200" dirty="0"/>
              <a:t>Training and </a:t>
            </a:r>
            <a:r>
              <a:rPr lang="en-US" sz="3200" dirty="0" smtClean="0"/>
              <a:t>Education department</a:t>
            </a:r>
            <a:endParaRPr lang="nl-NL" sz="3200" dirty="0" smtClean="0">
              <a:solidFill>
                <a:srgbClr val="2494C5"/>
              </a:solidFill>
            </a:endParaRPr>
          </a:p>
        </p:txBody>
      </p:sp>
      <p:sp>
        <p:nvSpPr>
          <p:cNvPr id="4100"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22C4926D-726B-4BFE-BCAD-61A89A579889}" type="datetime4">
              <a:rPr lang="nl-NL" smtClean="0"/>
              <a:pPr/>
              <a:t>6 mei 2024</a:t>
            </a:fld>
            <a:endParaRPr lang="nl-NL" smtClean="0"/>
          </a:p>
        </p:txBody>
      </p:sp>
    </p:spTree>
    <p:extLst>
      <p:ext uri="{BB962C8B-B14F-4D97-AF65-F5344CB8AC3E}">
        <p14:creationId xmlns:p14="http://schemas.microsoft.com/office/powerpoint/2010/main" val="1993229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Nederland.png">
            <a:extLst>
              <a:ext uri="{FF2B5EF4-FFF2-40B4-BE49-F238E27FC236}">
                <a16:creationId xmlns:a16="http://schemas.microsoft.com/office/drawing/2014/main" id="{C606E792-802C-476A-8AE8-781E5AD9B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931" y="1751937"/>
            <a:ext cx="3238843" cy="3894400"/>
          </a:xfrm>
          <a:prstGeom prst="rect">
            <a:avLst/>
          </a:prstGeom>
        </p:spPr>
      </p:pic>
      <p:sp>
        <p:nvSpPr>
          <p:cNvPr id="6" name="Ovaal 5">
            <a:extLst>
              <a:ext uri="{FF2B5EF4-FFF2-40B4-BE49-F238E27FC236}">
                <a16:creationId xmlns:a16="http://schemas.microsoft.com/office/drawing/2014/main" id="{20E56F7D-728D-423C-851C-48A70DEC6E3F}"/>
              </a:ext>
            </a:extLst>
          </p:cNvPr>
          <p:cNvSpPr/>
          <p:nvPr/>
        </p:nvSpPr>
        <p:spPr>
          <a:xfrm flipH="1" flipV="1">
            <a:off x="5543412" y="3266982"/>
            <a:ext cx="81000" cy="810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50"/>
          </a:p>
        </p:txBody>
      </p:sp>
      <p:sp>
        <p:nvSpPr>
          <p:cNvPr id="7" name="Ovaal 6">
            <a:extLst>
              <a:ext uri="{FF2B5EF4-FFF2-40B4-BE49-F238E27FC236}">
                <a16:creationId xmlns:a16="http://schemas.microsoft.com/office/drawing/2014/main" id="{9E901AF0-4911-4F5A-A1AD-0043E206CF51}"/>
              </a:ext>
            </a:extLst>
          </p:cNvPr>
          <p:cNvSpPr/>
          <p:nvPr/>
        </p:nvSpPr>
        <p:spPr>
          <a:xfrm flipH="1" flipV="1">
            <a:off x="5586877" y="2996952"/>
            <a:ext cx="81000" cy="810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50"/>
          </a:p>
        </p:txBody>
      </p:sp>
      <p:sp>
        <p:nvSpPr>
          <p:cNvPr id="9" name="Ovaal 8">
            <a:extLst>
              <a:ext uri="{FF2B5EF4-FFF2-40B4-BE49-F238E27FC236}">
                <a16:creationId xmlns:a16="http://schemas.microsoft.com/office/drawing/2014/main" id="{CE36A8BC-7732-4FBA-8934-05AEE48AE672}"/>
              </a:ext>
            </a:extLst>
          </p:cNvPr>
          <p:cNvSpPr/>
          <p:nvPr/>
        </p:nvSpPr>
        <p:spPr>
          <a:xfrm flipH="1" flipV="1">
            <a:off x="4355280" y="4455114"/>
            <a:ext cx="81000" cy="810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50"/>
          </a:p>
        </p:txBody>
      </p:sp>
      <p:sp>
        <p:nvSpPr>
          <p:cNvPr id="10" name="Ovaal 9">
            <a:extLst>
              <a:ext uri="{FF2B5EF4-FFF2-40B4-BE49-F238E27FC236}">
                <a16:creationId xmlns:a16="http://schemas.microsoft.com/office/drawing/2014/main" id="{F2789031-7113-43BC-9B93-660DB09EADAC}"/>
              </a:ext>
            </a:extLst>
          </p:cNvPr>
          <p:cNvSpPr/>
          <p:nvPr/>
        </p:nvSpPr>
        <p:spPr>
          <a:xfrm flipH="1" flipV="1">
            <a:off x="4139256" y="4671138"/>
            <a:ext cx="81000" cy="810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50"/>
          </a:p>
        </p:txBody>
      </p:sp>
      <p:sp>
        <p:nvSpPr>
          <p:cNvPr id="11" name="Ovaal 10">
            <a:extLst>
              <a:ext uri="{FF2B5EF4-FFF2-40B4-BE49-F238E27FC236}">
                <a16:creationId xmlns:a16="http://schemas.microsoft.com/office/drawing/2014/main" id="{AEFE0BC8-16D8-4E07-9294-1BDBA09295F4}"/>
              </a:ext>
            </a:extLst>
          </p:cNvPr>
          <p:cNvSpPr/>
          <p:nvPr/>
        </p:nvSpPr>
        <p:spPr>
          <a:xfrm flipH="1" flipV="1">
            <a:off x="4445903" y="2564904"/>
            <a:ext cx="81000" cy="810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50"/>
          </a:p>
        </p:txBody>
      </p:sp>
      <p:sp>
        <p:nvSpPr>
          <p:cNvPr id="12" name="Ovaal 11">
            <a:extLst>
              <a:ext uri="{FF2B5EF4-FFF2-40B4-BE49-F238E27FC236}">
                <a16:creationId xmlns:a16="http://schemas.microsoft.com/office/drawing/2014/main" id="{A36AD2BF-48AD-47C6-B18D-62E17D2025ED}"/>
              </a:ext>
            </a:extLst>
          </p:cNvPr>
          <p:cNvSpPr/>
          <p:nvPr/>
        </p:nvSpPr>
        <p:spPr>
          <a:xfrm flipH="1" flipV="1">
            <a:off x="4074537" y="3739853"/>
            <a:ext cx="81000" cy="810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50"/>
          </a:p>
        </p:txBody>
      </p:sp>
      <p:sp>
        <p:nvSpPr>
          <p:cNvPr id="13" name="Ovaal 12">
            <a:extLst>
              <a:ext uri="{FF2B5EF4-FFF2-40B4-BE49-F238E27FC236}">
                <a16:creationId xmlns:a16="http://schemas.microsoft.com/office/drawing/2014/main" id="{89B0DCE3-C28F-4716-9FA8-CEE4A52E28A4}"/>
              </a:ext>
            </a:extLst>
          </p:cNvPr>
          <p:cNvSpPr/>
          <p:nvPr/>
        </p:nvSpPr>
        <p:spPr>
          <a:xfrm flipH="1" flipV="1">
            <a:off x="5512535" y="3553134"/>
            <a:ext cx="81000" cy="810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650"/>
          </a:p>
        </p:txBody>
      </p:sp>
      <p:pic>
        <p:nvPicPr>
          <p:cNvPr id="16" name="Picture 2" descr="See the source image">
            <a:extLst>
              <a:ext uri="{FF2B5EF4-FFF2-40B4-BE49-F238E27FC236}">
                <a16:creationId xmlns:a16="http://schemas.microsoft.com/office/drawing/2014/main" id="{9F039F6B-BD88-4AF5-BD59-6A179F913D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6459" y="3234979"/>
            <a:ext cx="234907" cy="143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07E9B9A8-4E91-4975-9E3F-3105160D9B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4426" y="4598835"/>
            <a:ext cx="401384" cy="1846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3667C7B9-5B05-46AC-BDBB-05620C925F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4183" y="2645904"/>
            <a:ext cx="316632" cy="3166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2F261F8F-CA90-4DD3-8D55-D3C6A59217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485695" y="2879032"/>
            <a:ext cx="277434" cy="2774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a:extLst>
              <a:ext uri="{FF2B5EF4-FFF2-40B4-BE49-F238E27FC236}">
                <a16:creationId xmlns:a16="http://schemas.microsoft.com/office/drawing/2014/main" id="{17B5B3BC-B6AF-458B-854D-C7C0283DCD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1507" y="3488132"/>
            <a:ext cx="172906" cy="211004"/>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E5977815-A210-48A2-BFF0-2AC346BD0A79}"/>
              </a:ext>
            </a:extLst>
          </p:cNvPr>
          <p:cNvPicPr>
            <a:picLocks noChangeAspect="1"/>
          </p:cNvPicPr>
          <p:nvPr/>
        </p:nvPicPr>
        <p:blipFill>
          <a:blip r:embed="rId8"/>
          <a:stretch>
            <a:fillRect/>
          </a:stretch>
        </p:blipFill>
        <p:spPr>
          <a:xfrm>
            <a:off x="4395779" y="2406588"/>
            <a:ext cx="193200" cy="316633"/>
          </a:xfrm>
          <a:prstGeom prst="rect">
            <a:avLst/>
          </a:prstGeom>
        </p:spPr>
      </p:pic>
      <p:pic>
        <p:nvPicPr>
          <p:cNvPr id="3" name="Afbeelding 2">
            <a:extLst>
              <a:ext uri="{FF2B5EF4-FFF2-40B4-BE49-F238E27FC236}">
                <a16:creationId xmlns:a16="http://schemas.microsoft.com/office/drawing/2014/main" id="{5EBC06C0-618E-4A9B-81A8-DC54B26C73D8}"/>
              </a:ext>
            </a:extLst>
          </p:cNvPr>
          <p:cNvPicPr>
            <a:picLocks noChangeAspect="1"/>
          </p:cNvPicPr>
          <p:nvPr/>
        </p:nvPicPr>
        <p:blipFill>
          <a:blip r:embed="rId9"/>
          <a:stretch>
            <a:fillRect/>
          </a:stretch>
        </p:blipFill>
        <p:spPr>
          <a:xfrm>
            <a:off x="4263079" y="4416354"/>
            <a:ext cx="202208" cy="182480"/>
          </a:xfrm>
          <a:prstGeom prst="rect">
            <a:avLst/>
          </a:prstGeom>
        </p:spPr>
      </p:pic>
      <p:pic>
        <p:nvPicPr>
          <p:cNvPr id="4" name="Afbeelding 3">
            <a:extLst>
              <a:ext uri="{FF2B5EF4-FFF2-40B4-BE49-F238E27FC236}">
                <a16:creationId xmlns:a16="http://schemas.microsoft.com/office/drawing/2014/main" id="{EA45E77B-D03F-4051-8716-BDA206DE6A2A}"/>
              </a:ext>
            </a:extLst>
          </p:cNvPr>
          <p:cNvPicPr>
            <a:picLocks noChangeAspect="1"/>
          </p:cNvPicPr>
          <p:nvPr/>
        </p:nvPicPr>
        <p:blipFill>
          <a:blip r:embed="rId10"/>
          <a:stretch>
            <a:fillRect/>
          </a:stretch>
        </p:blipFill>
        <p:spPr>
          <a:xfrm>
            <a:off x="4052803" y="4353338"/>
            <a:ext cx="172907" cy="239711"/>
          </a:xfrm>
          <a:prstGeom prst="rect">
            <a:avLst/>
          </a:prstGeom>
        </p:spPr>
      </p:pic>
      <p:pic>
        <p:nvPicPr>
          <p:cNvPr id="14" name="Afbeelding 13">
            <a:extLst>
              <a:ext uri="{FF2B5EF4-FFF2-40B4-BE49-F238E27FC236}">
                <a16:creationId xmlns:a16="http://schemas.microsoft.com/office/drawing/2014/main" id="{1D7C4863-15AD-4F95-85B1-6439F9C5516E}"/>
              </a:ext>
            </a:extLst>
          </p:cNvPr>
          <p:cNvPicPr>
            <a:picLocks noChangeAspect="1"/>
          </p:cNvPicPr>
          <p:nvPr/>
        </p:nvPicPr>
        <p:blipFill>
          <a:blip r:embed="rId11"/>
          <a:stretch>
            <a:fillRect/>
          </a:stretch>
        </p:blipFill>
        <p:spPr>
          <a:xfrm>
            <a:off x="4502658" y="4330926"/>
            <a:ext cx="190627" cy="267908"/>
          </a:xfrm>
          <a:prstGeom prst="rect">
            <a:avLst/>
          </a:prstGeom>
        </p:spPr>
      </p:pic>
      <p:pic>
        <p:nvPicPr>
          <p:cNvPr id="1038" name="Picture 14" descr="See the source image">
            <a:extLst>
              <a:ext uri="{FF2B5EF4-FFF2-40B4-BE49-F238E27FC236}">
                <a16:creationId xmlns:a16="http://schemas.microsoft.com/office/drawing/2014/main" id="{2CCC7F42-C6D7-4085-9943-4754B0E5E16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02901" y="3736346"/>
            <a:ext cx="217355" cy="1449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See the source image">
            <a:extLst>
              <a:ext uri="{FF2B5EF4-FFF2-40B4-BE49-F238E27FC236}">
                <a16:creationId xmlns:a16="http://schemas.microsoft.com/office/drawing/2014/main" id="{C0D13AFC-0684-4158-87E8-5939AF6341D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52611" y="3234979"/>
            <a:ext cx="217355" cy="14490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isual search query image">
            <a:extLst>
              <a:ext uri="{FF2B5EF4-FFF2-40B4-BE49-F238E27FC236}">
                <a16:creationId xmlns:a16="http://schemas.microsoft.com/office/drawing/2014/main" id="{82F992F3-F815-4D08-B958-63ACA0A6304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55280" y="2284762"/>
            <a:ext cx="278904" cy="1568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Visual search query image">
            <a:extLst>
              <a:ext uri="{FF2B5EF4-FFF2-40B4-BE49-F238E27FC236}">
                <a16:creationId xmlns:a16="http://schemas.microsoft.com/office/drawing/2014/main" id="{1D57996E-8E20-4C40-8B30-DA861FE4864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85433" y="3255229"/>
            <a:ext cx="219503" cy="12347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Visual search query image">
            <a:extLst>
              <a:ext uri="{FF2B5EF4-FFF2-40B4-BE49-F238E27FC236}">
                <a16:creationId xmlns:a16="http://schemas.microsoft.com/office/drawing/2014/main" id="{D6317FC0-10E6-4CCF-9478-59F839E9C7F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83913" y="3599908"/>
            <a:ext cx="219503" cy="1234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Visual search query image">
            <a:extLst>
              <a:ext uri="{FF2B5EF4-FFF2-40B4-BE49-F238E27FC236}">
                <a16:creationId xmlns:a16="http://schemas.microsoft.com/office/drawing/2014/main" id="{CFAE2E2B-2974-48B2-B2D0-145856D1124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04664" y="2957987"/>
            <a:ext cx="219503" cy="12347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Visual search query image">
            <a:extLst>
              <a:ext uri="{FF2B5EF4-FFF2-40B4-BE49-F238E27FC236}">
                <a16:creationId xmlns:a16="http://schemas.microsoft.com/office/drawing/2014/main" id="{B8A7AFCD-3013-4285-BA2C-921CF382F16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21138" y="4696639"/>
            <a:ext cx="219503" cy="12347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a:extLst>
              <a:ext uri="{FF2B5EF4-FFF2-40B4-BE49-F238E27FC236}">
                <a16:creationId xmlns:a16="http://schemas.microsoft.com/office/drawing/2014/main" id="{105425B3-67F7-4BBE-ADA9-9FFF30FF822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63582" y="3045389"/>
            <a:ext cx="169838" cy="1132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See the source image">
            <a:extLst>
              <a:ext uri="{FF2B5EF4-FFF2-40B4-BE49-F238E27FC236}">
                <a16:creationId xmlns:a16="http://schemas.microsoft.com/office/drawing/2014/main" id="{56AD08A0-8A00-4087-9E66-09C4ECF27D4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65427" y="4260054"/>
            <a:ext cx="169838" cy="1132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descr="Visual search query image">
            <a:extLst>
              <a:ext uri="{FF2B5EF4-FFF2-40B4-BE49-F238E27FC236}">
                <a16:creationId xmlns:a16="http://schemas.microsoft.com/office/drawing/2014/main" id="{CB857956-8DAF-46A5-96E2-940A0DE6AFE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55536" y="4269192"/>
            <a:ext cx="219503" cy="1234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See the source image">
            <a:extLst>
              <a:ext uri="{FF2B5EF4-FFF2-40B4-BE49-F238E27FC236}">
                <a16:creationId xmlns:a16="http://schemas.microsoft.com/office/drawing/2014/main" id="{32484518-D6DD-465D-A205-38402F5E49B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75038" y="2585860"/>
            <a:ext cx="169838" cy="1132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ee the source image">
            <a:extLst>
              <a:ext uri="{FF2B5EF4-FFF2-40B4-BE49-F238E27FC236}">
                <a16:creationId xmlns:a16="http://schemas.microsoft.com/office/drawing/2014/main" id="{C2E01657-4812-483B-9025-816A2A6543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45968" y="4356897"/>
            <a:ext cx="277434" cy="27743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6" descr="Visual search query image">
            <a:extLst>
              <a:ext uri="{FF2B5EF4-FFF2-40B4-BE49-F238E27FC236}">
                <a16:creationId xmlns:a16="http://schemas.microsoft.com/office/drawing/2014/main" id="{7069A62A-980A-45C6-9BEC-96273ACD643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66193" y="4601291"/>
            <a:ext cx="219503" cy="12347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ee the source image">
            <a:extLst>
              <a:ext uri="{FF2B5EF4-FFF2-40B4-BE49-F238E27FC236}">
                <a16:creationId xmlns:a16="http://schemas.microsoft.com/office/drawing/2014/main" id="{375F7A98-5C76-4FEE-BED4-68F633B2752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97582" y="4387694"/>
            <a:ext cx="178959" cy="1199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ee the source image">
            <a:extLst>
              <a:ext uri="{FF2B5EF4-FFF2-40B4-BE49-F238E27FC236}">
                <a16:creationId xmlns:a16="http://schemas.microsoft.com/office/drawing/2014/main" id="{17CBB1B5-CF81-459A-8043-92BA8A05CC1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55581" y="3255229"/>
            <a:ext cx="188119" cy="13217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ee the source image">
            <a:extLst>
              <a:ext uri="{FF2B5EF4-FFF2-40B4-BE49-F238E27FC236}">
                <a16:creationId xmlns:a16="http://schemas.microsoft.com/office/drawing/2014/main" id="{BCE79C44-D9D3-4A8C-93AA-6464B771B66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15523" y="3393600"/>
            <a:ext cx="468233" cy="153999"/>
          </a:xfrm>
          <a:prstGeom prst="rect">
            <a:avLst/>
          </a:prstGeom>
          <a:noFill/>
          <a:extLst>
            <a:ext uri="{909E8E84-426E-40DD-AFC4-6F175D3DCCD1}">
              <a14:hiddenFill xmlns:a14="http://schemas.microsoft.com/office/drawing/2010/main">
                <a:solidFill>
                  <a:srgbClr val="FFFFFF"/>
                </a:solidFill>
              </a14:hiddenFill>
            </a:ext>
          </a:extLst>
        </p:spPr>
      </p:pic>
      <p:sp>
        <p:nvSpPr>
          <p:cNvPr id="40" name="Tekstvak 5"/>
          <p:cNvSpPr txBox="1"/>
          <p:nvPr/>
        </p:nvSpPr>
        <p:spPr>
          <a:xfrm>
            <a:off x="206954" y="1305302"/>
            <a:ext cx="4050450" cy="2862322"/>
          </a:xfrm>
          <a:prstGeom prst="rect">
            <a:avLst/>
          </a:prstGeom>
          <a:noFill/>
        </p:spPr>
        <p:txBody>
          <a:bodyPr wrap="square" rtlCol="0">
            <a:spAutoFit/>
          </a:bodyPr>
          <a:lstStyle/>
          <a:p>
            <a:r>
              <a:rPr lang="en-US" sz="1800" dirty="0" smtClean="0"/>
              <a:t>Training and Education:</a:t>
            </a:r>
          </a:p>
          <a:p>
            <a:r>
              <a:rPr lang="en-US" sz="1800" dirty="0" smtClean="0"/>
              <a:t> </a:t>
            </a:r>
          </a:p>
          <a:p>
            <a:pPr marL="257175" indent="-257175">
              <a:buFont typeface="Wingdings" panose="05000000000000000000" pitchFamily="2" charset="2"/>
              <a:buChar char="ü"/>
            </a:pPr>
            <a:r>
              <a:rPr lang="en-US" sz="1800" dirty="0" smtClean="0"/>
              <a:t>NCO and Officer education all services: ENG &amp; NLD</a:t>
            </a:r>
          </a:p>
          <a:p>
            <a:pPr marL="257175" indent="-257175">
              <a:buFont typeface="Wingdings" panose="05000000000000000000" pitchFamily="2" charset="2"/>
              <a:buChar char="ü"/>
            </a:pPr>
            <a:r>
              <a:rPr lang="en-US" sz="1800" dirty="0" smtClean="0"/>
              <a:t>RUS, DUI, FRA: </a:t>
            </a:r>
            <a:r>
              <a:rPr lang="en-US" sz="1800" dirty="0" smtClean="0"/>
              <a:t>functional</a:t>
            </a:r>
          </a:p>
          <a:p>
            <a:pPr marL="257175" indent="-257175">
              <a:buFont typeface="Wingdings" panose="05000000000000000000" pitchFamily="2" charset="2"/>
              <a:buChar char="ü"/>
            </a:pPr>
            <a:r>
              <a:rPr lang="en-US" sz="1800" dirty="0" smtClean="0"/>
              <a:t>ENG, NLD academic skills</a:t>
            </a:r>
          </a:p>
          <a:p>
            <a:pPr marL="257175" indent="-257175">
              <a:buFont typeface="Wingdings" panose="05000000000000000000" pitchFamily="2" charset="2"/>
              <a:buChar char="ü"/>
            </a:pPr>
            <a:r>
              <a:rPr lang="en-US" sz="1800" dirty="0" smtClean="0"/>
              <a:t>NLD civilians working at MOD</a:t>
            </a:r>
            <a:endParaRPr lang="en-US" sz="1800" dirty="0" smtClean="0"/>
          </a:p>
          <a:p>
            <a:pPr marL="257175" indent="-257175">
              <a:buFont typeface="Wingdings" panose="05000000000000000000" pitchFamily="2" charset="2"/>
              <a:buChar char="ü"/>
            </a:pPr>
            <a:r>
              <a:rPr lang="en-US" sz="1800" dirty="0" smtClean="0"/>
              <a:t>Language training on request</a:t>
            </a:r>
          </a:p>
          <a:p>
            <a:pPr marL="257175" indent="-257175">
              <a:buFont typeface="+mj-lt"/>
              <a:buAutoNum type="arabicPeriod"/>
            </a:pPr>
            <a:endParaRPr lang="en-US" sz="1800" dirty="0" smtClean="0"/>
          </a:p>
          <a:p>
            <a:pPr marL="257175" indent="-257175">
              <a:buFont typeface="+mj-lt"/>
              <a:buAutoNum type="arabicPeriod"/>
            </a:pPr>
            <a:endParaRPr lang="en-US" sz="1800" dirty="0"/>
          </a:p>
        </p:txBody>
      </p:sp>
      <p:sp>
        <p:nvSpPr>
          <p:cNvPr id="41" name="Tekstvak 6"/>
          <p:cNvSpPr txBox="1"/>
          <p:nvPr/>
        </p:nvSpPr>
        <p:spPr>
          <a:xfrm>
            <a:off x="1331640" y="476672"/>
            <a:ext cx="3132348" cy="461665"/>
          </a:xfrm>
          <a:prstGeom prst="rect">
            <a:avLst/>
          </a:prstGeom>
          <a:noFill/>
        </p:spPr>
        <p:txBody>
          <a:bodyPr wrap="square" rtlCol="0">
            <a:spAutoFit/>
          </a:bodyPr>
          <a:lstStyle/>
          <a:p>
            <a:r>
              <a:rPr lang="nl-NL" sz="2400" dirty="0">
                <a:solidFill>
                  <a:schemeClr val="bg1"/>
                </a:solidFill>
              </a:rPr>
              <a:t>TCD </a:t>
            </a:r>
            <a:r>
              <a:rPr lang="nl-NL" sz="2400" dirty="0" smtClean="0">
                <a:solidFill>
                  <a:schemeClr val="bg1"/>
                </a:solidFill>
              </a:rPr>
              <a:t>locations</a:t>
            </a:r>
            <a:endParaRPr lang="nl-NL" sz="2400" dirty="0">
              <a:solidFill>
                <a:schemeClr val="bg1"/>
              </a:solidFill>
            </a:endParaRPr>
          </a:p>
        </p:txBody>
      </p:sp>
    </p:spTree>
    <p:extLst>
      <p:ext uri="{BB962C8B-B14F-4D97-AF65-F5344CB8AC3E}">
        <p14:creationId xmlns:p14="http://schemas.microsoft.com/office/powerpoint/2010/main" val="2454842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pTitel"/>
          <p:cNvSpPr>
            <a:spLocks noGrp="1" noChangeArrowheads="1"/>
          </p:cNvSpPr>
          <p:nvPr>
            <p:ph type="title"/>
          </p:nvPr>
        </p:nvSpPr>
        <p:spPr>
          <a:xfrm>
            <a:off x="4935538" y="2711821"/>
            <a:ext cx="3884934" cy="1077218"/>
          </a:xfrm>
        </p:spPr>
        <p:txBody>
          <a:bodyPr/>
          <a:lstStyle/>
          <a:p>
            <a:r>
              <a:rPr lang="en-US" sz="3200" dirty="0" smtClean="0"/>
              <a:t>Translation department</a:t>
            </a:r>
            <a:endParaRPr lang="nl-NL" sz="3200" dirty="0" smtClean="0">
              <a:solidFill>
                <a:srgbClr val="2494C5"/>
              </a:solidFill>
            </a:endParaRPr>
          </a:p>
        </p:txBody>
      </p:sp>
      <p:sp>
        <p:nvSpPr>
          <p:cNvPr id="4100"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22C4926D-726B-4BFE-BCAD-61A89A579889}" type="datetime4">
              <a:rPr lang="nl-NL" smtClean="0"/>
              <a:pPr/>
              <a:t>6 mei 2024</a:t>
            </a:fld>
            <a:endParaRPr lang="nl-NL" smtClean="0"/>
          </a:p>
        </p:txBody>
      </p:sp>
    </p:spTree>
    <p:extLst>
      <p:ext uri="{BB962C8B-B14F-4D97-AF65-F5344CB8AC3E}">
        <p14:creationId xmlns:p14="http://schemas.microsoft.com/office/powerpoint/2010/main" val="1291018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D624F8E1-A2E8-4961-B4A2-F014D9CC6A95}" type="datetime4">
              <a:rPr lang="nl-NL" smtClean="0"/>
              <a:pPr>
                <a:defRPr/>
              </a:pPr>
              <a:t>6 mei 2024</a:t>
            </a:fld>
            <a:endParaRPr lang="nl-NL" dirty="0"/>
          </a:p>
        </p:txBody>
      </p:sp>
      <p:sp>
        <p:nvSpPr>
          <p:cNvPr id="7" name="TextBox 6"/>
          <p:cNvSpPr txBox="1"/>
          <p:nvPr/>
        </p:nvSpPr>
        <p:spPr>
          <a:xfrm>
            <a:off x="323874" y="1268760"/>
            <a:ext cx="2627685" cy="1446550"/>
          </a:xfrm>
          <a:prstGeom prst="rect">
            <a:avLst/>
          </a:prstGeom>
          <a:noFill/>
        </p:spPr>
        <p:txBody>
          <a:bodyPr wrap="square" rtlCol="0">
            <a:spAutoFit/>
          </a:bodyPr>
          <a:lstStyle/>
          <a:p>
            <a:r>
              <a:rPr lang="en-US" dirty="0"/>
              <a:t>T</a:t>
            </a:r>
            <a:r>
              <a:rPr lang="en-US" dirty="0" smtClean="0"/>
              <a:t>ranslators:</a:t>
            </a:r>
            <a:br>
              <a:rPr lang="en-US" dirty="0" smtClean="0"/>
            </a:br>
            <a:endParaRPr lang="en-US" dirty="0"/>
          </a:p>
          <a:p>
            <a:r>
              <a:rPr lang="en-US" dirty="0" smtClean="0"/>
              <a:t>English, French,  German and </a:t>
            </a:r>
            <a:r>
              <a:rPr lang="en-US" dirty="0" err="1" smtClean="0"/>
              <a:t>vv</a:t>
            </a:r>
            <a:endParaRPr lang="nl-NL" dirty="0"/>
          </a:p>
        </p:txBody>
      </p:sp>
      <p:sp>
        <p:nvSpPr>
          <p:cNvPr id="8" name="TextBox 7"/>
          <p:cNvSpPr txBox="1"/>
          <p:nvPr/>
        </p:nvSpPr>
        <p:spPr>
          <a:xfrm>
            <a:off x="4033842" y="3286145"/>
            <a:ext cx="4959637" cy="1107996"/>
          </a:xfrm>
          <a:prstGeom prst="rect">
            <a:avLst/>
          </a:prstGeom>
          <a:noFill/>
        </p:spPr>
        <p:txBody>
          <a:bodyPr wrap="square" rtlCol="0">
            <a:spAutoFit/>
          </a:bodyPr>
          <a:lstStyle/>
          <a:p>
            <a:pPr algn="ctr"/>
            <a:r>
              <a:rPr lang="en-US" dirty="0" smtClean="0"/>
              <a:t>Translation and correction services for the entire Netherlands Ministry of Defence</a:t>
            </a:r>
            <a:endParaRPr lang="nl-NL" dirty="0"/>
          </a:p>
        </p:txBody>
      </p:sp>
      <p:sp>
        <p:nvSpPr>
          <p:cNvPr id="10" name="TextBox 9"/>
          <p:cNvSpPr txBox="1"/>
          <p:nvPr/>
        </p:nvSpPr>
        <p:spPr>
          <a:xfrm>
            <a:off x="2555776" y="5056147"/>
            <a:ext cx="6070879" cy="769441"/>
          </a:xfrm>
          <a:prstGeom prst="rect">
            <a:avLst/>
          </a:prstGeom>
          <a:noFill/>
        </p:spPr>
        <p:txBody>
          <a:bodyPr wrap="square" rtlCol="0">
            <a:spAutoFit/>
          </a:bodyPr>
          <a:lstStyle/>
          <a:p>
            <a:pPr algn="ctr"/>
            <a:r>
              <a:rPr lang="en-US" dirty="0" smtClean="0"/>
              <a:t>From speech to SOP,</a:t>
            </a:r>
          </a:p>
          <a:p>
            <a:pPr algn="ctr"/>
            <a:r>
              <a:rPr lang="en-US" dirty="0"/>
              <a:t>d</a:t>
            </a:r>
            <a:r>
              <a:rPr lang="en-US" dirty="0" smtClean="0"/>
              <a:t>inner invitation to doctrine publication</a:t>
            </a:r>
            <a:endParaRPr lang="nl-NL" dirty="0"/>
          </a:p>
        </p:txBody>
      </p:sp>
      <p:pic>
        <p:nvPicPr>
          <p:cNvPr id="11" name="Picture 10"/>
          <p:cNvPicPr>
            <a:picLocks noChangeAspect="1"/>
          </p:cNvPicPr>
          <p:nvPr/>
        </p:nvPicPr>
        <p:blipFill>
          <a:blip r:embed="rId3"/>
          <a:stretch>
            <a:fillRect/>
          </a:stretch>
        </p:blipFill>
        <p:spPr>
          <a:xfrm>
            <a:off x="4932040" y="639298"/>
            <a:ext cx="2789947" cy="2213638"/>
          </a:xfrm>
          <a:prstGeom prst="rect">
            <a:avLst/>
          </a:prstGeom>
        </p:spPr>
      </p:pic>
      <p:pic>
        <p:nvPicPr>
          <p:cNvPr id="12" name="Picture 11"/>
          <p:cNvPicPr>
            <a:picLocks noChangeAspect="1"/>
          </p:cNvPicPr>
          <p:nvPr/>
        </p:nvPicPr>
        <p:blipFill>
          <a:blip r:embed="rId4"/>
          <a:stretch>
            <a:fillRect/>
          </a:stretch>
        </p:blipFill>
        <p:spPr>
          <a:xfrm>
            <a:off x="7070555" y="425507"/>
            <a:ext cx="1979951" cy="1707349"/>
          </a:xfrm>
          <a:prstGeom prst="rect">
            <a:avLst/>
          </a:prstGeom>
        </p:spPr>
      </p:pic>
      <p:sp>
        <p:nvSpPr>
          <p:cNvPr id="13" name="TextBox 6"/>
          <p:cNvSpPr txBox="1"/>
          <p:nvPr/>
        </p:nvSpPr>
        <p:spPr>
          <a:xfrm>
            <a:off x="476274" y="3422610"/>
            <a:ext cx="2627685" cy="1446550"/>
          </a:xfrm>
          <a:prstGeom prst="rect">
            <a:avLst/>
          </a:prstGeom>
          <a:noFill/>
        </p:spPr>
        <p:txBody>
          <a:bodyPr wrap="square" rtlCol="0">
            <a:spAutoFit/>
          </a:bodyPr>
          <a:lstStyle/>
          <a:p>
            <a:r>
              <a:rPr lang="en-US" dirty="0" smtClean="0"/>
              <a:t>Terminology slows down machine translation</a:t>
            </a:r>
            <a:endParaRPr lang="nl-NL" dirty="0"/>
          </a:p>
        </p:txBody>
      </p:sp>
    </p:spTree>
    <p:extLst>
      <p:ext uri="{BB962C8B-B14F-4D97-AF65-F5344CB8AC3E}">
        <p14:creationId xmlns:p14="http://schemas.microsoft.com/office/powerpoint/2010/main" val="182055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Lst>
  </p:timing>
</p:sld>
</file>

<file path=ppt/theme/theme1.xml><?xml version="1.0" encoding="utf-8"?>
<a:theme xmlns:a="http://schemas.openxmlformats.org/drawingml/2006/main" name="Presentatie_CDC">
  <a:themeElements>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fontScheme name="landmachtNL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_DOSCO" id="{6C76AC7C-ABDB-4D95-A0B0-675EB67BB085}" vid="{B69BBA3D-BC49-4B2C-BBE4-20F3F29CA65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Tijdelijk_bestand_Presentatie_DOSCO</Template>
  <TotalTime>0</TotalTime>
  <Words>810</Words>
  <Application>Microsoft Office PowerPoint</Application>
  <PresentationFormat>Diavoorstelling (4:3)</PresentationFormat>
  <Paragraphs>141</Paragraphs>
  <Slides>14</Slides>
  <Notes>12</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14</vt:i4>
      </vt:variant>
    </vt:vector>
  </HeadingPairs>
  <TitlesOfParts>
    <vt:vector size="25" baseType="lpstr">
      <vt:lpstr>MS PGothic</vt:lpstr>
      <vt:lpstr>Arial</vt:lpstr>
      <vt:lpstr>Calibri</vt:lpstr>
      <vt:lpstr>Lato Light</vt:lpstr>
      <vt:lpstr>Map Symbols - Sect</vt:lpstr>
      <vt:lpstr>Open Sans Light</vt:lpstr>
      <vt:lpstr>Symbol</vt:lpstr>
      <vt:lpstr>Times New Roman</vt:lpstr>
      <vt:lpstr>Verdana</vt:lpstr>
      <vt:lpstr>Wingdings</vt:lpstr>
      <vt:lpstr>Presentatie_CDC</vt:lpstr>
      <vt:lpstr>PowerPoint-presentatie</vt:lpstr>
      <vt:lpstr>This presentation</vt:lpstr>
      <vt:lpstr>Who are we?</vt:lpstr>
      <vt:lpstr>PowerPoint-presentatie</vt:lpstr>
      <vt:lpstr>Our mission statement</vt:lpstr>
      <vt:lpstr>Training and Education department</vt:lpstr>
      <vt:lpstr>PowerPoint-presentatie</vt:lpstr>
      <vt:lpstr>Translation department</vt:lpstr>
      <vt:lpstr>PowerPoint-presentatie</vt:lpstr>
      <vt:lpstr>Military Interpreting Services department</vt:lpstr>
      <vt:lpstr>PowerPoint-presentatie</vt:lpstr>
      <vt:lpstr>Generic changes</vt:lpstr>
      <vt:lpstr>Specific changes </vt:lpstr>
      <vt:lpstr>We’d be happy to answer them!</vt:lpstr>
    </vt:vector>
  </TitlesOfParts>
  <Company>Ministerie van Defensie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Ansell, S, MA, DOSCO/NLDA/TALENCNTRM/VERTALINGE</dc:creator>
  <cp:lastModifiedBy>Teeuw, P, KOL, DOSCO/F&amp;L/FAC/DCIOD/CL OVERIG/NCS JWC</cp:lastModifiedBy>
  <cp:revision>36</cp:revision>
  <cp:lastPrinted>2024-05-06T09:32:48Z</cp:lastPrinted>
  <dcterms:created xsi:type="dcterms:W3CDTF">2021-11-11T15:43:00Z</dcterms:created>
  <dcterms:modified xsi:type="dcterms:W3CDTF">2024-05-06T09:55:30Z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eur">
    <vt:lpwstr>Auteur</vt:lpwstr>
  </property>
  <property fmtid="{D5CDD505-2E9C-101B-9397-08002B2CF9AE}" pid="3" name="Functie">
    <vt:lpwstr>Functie</vt:lpwstr>
  </property>
  <property fmtid="{D5CDD505-2E9C-101B-9397-08002B2CF9AE}" pid="4" name="Titel">
    <vt:lpwstr>Titel</vt:lpwstr>
  </property>
  <property fmtid="{D5CDD505-2E9C-101B-9397-08002B2CF9AE}" pid="5" name="Subtitel">
    <vt:lpwstr>Subtitel</vt:lpwstr>
  </property>
  <property fmtid="{D5CDD505-2E9C-101B-9397-08002B2CF9AE}" pid="6" name="Afdeling">
    <vt:lpwstr>Afdeling</vt:lpwstr>
  </property>
  <property fmtid="{D5CDD505-2E9C-101B-9397-08002B2CF9AE}" pid="7" name="Merking">
    <vt:lpwstr>Merking</vt:lpwstr>
  </property>
  <property fmtid="{D5CDD505-2E9C-101B-9397-08002B2CF9AE}" pid="8" name="Rubricering">
    <vt:lpwstr>Rubricering</vt:lpwstr>
  </property>
  <property fmtid="{D5CDD505-2E9C-101B-9397-08002B2CF9AE}" pid="9" name="Datum">
    <vt:filetime>1999-12-31T22:00:00Z</vt:filetime>
  </property>
</Properties>
</file>