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5.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7.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8.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9.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5"/>
    <p:sldMasterId id="2147484024" r:id="rId6"/>
    <p:sldMasterId id="2147484056" r:id="rId7"/>
    <p:sldMasterId id="2147484070" r:id="rId8"/>
    <p:sldMasterId id="2147484084" r:id="rId9"/>
    <p:sldMasterId id="2147484098" r:id="rId10"/>
    <p:sldMasterId id="2147484112" r:id="rId11"/>
    <p:sldMasterId id="2147484126" r:id="rId12"/>
    <p:sldMasterId id="2147484140" r:id="rId13"/>
    <p:sldMasterId id="2147484154" r:id="rId14"/>
  </p:sldMasterIdLst>
  <p:notesMasterIdLst>
    <p:notesMasterId r:id="rId27"/>
  </p:notesMasterIdLst>
  <p:handoutMasterIdLst>
    <p:handoutMasterId r:id="rId28"/>
  </p:handoutMasterIdLst>
  <p:sldIdLst>
    <p:sldId id="322" r:id="rId15"/>
    <p:sldId id="323" r:id="rId16"/>
    <p:sldId id="327" r:id="rId17"/>
    <p:sldId id="326" r:id="rId18"/>
    <p:sldId id="329" r:id="rId19"/>
    <p:sldId id="328" r:id="rId20"/>
    <p:sldId id="330" r:id="rId21"/>
    <p:sldId id="332" r:id="rId22"/>
    <p:sldId id="331" r:id="rId23"/>
    <p:sldId id="333" r:id="rId24"/>
    <p:sldId id="334" r:id="rId25"/>
    <p:sldId id="335" r:id="rId2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C59"/>
    <a:srgbClr val="8C9D9B"/>
    <a:srgbClr val="ECEF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304" autoAdjust="0"/>
  </p:normalViewPr>
  <p:slideViewPr>
    <p:cSldViewPr snapToGrid="0" showGuides="1">
      <p:cViewPr varScale="1">
        <p:scale>
          <a:sx n="115" d="100"/>
          <a:sy n="115" d="100"/>
        </p:scale>
        <p:origin x="378" y="48"/>
      </p:cViewPr>
      <p:guideLst>
        <p:guide orient="horz" pos="2160"/>
        <p:guide pos="3839"/>
      </p:guideLst>
    </p:cSldViewPr>
  </p:slideViewPr>
  <p:outlineViewPr>
    <p:cViewPr>
      <p:scale>
        <a:sx n="33" d="100"/>
        <a:sy n="33" d="100"/>
      </p:scale>
      <p:origin x="0" y="-451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4" d="100"/>
          <a:sy n="94"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5.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dirty="0"/>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08/05/2024</a:t>
            </a:fld>
            <a:endParaRPr lang="en-GB" dirty="0"/>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08/05/2024</a:t>
            </a:fld>
            <a:endParaRPr lang="en-GB" dirty="0"/>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dirty="0"/>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dirty="0"/>
          </a:p>
        </p:txBody>
      </p:sp>
      <p:sp>
        <p:nvSpPr>
          <p:cNvPr id="12" name="Slide Image Placeholder 11"/>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5.emf"/><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6.emf"/><Relationship Id="rId1" Type="http://schemas.openxmlformats.org/officeDocument/2006/relationships/slideMaster" Target="../slideMasters/slideMaster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7.emf"/><Relationship Id="rId1" Type="http://schemas.openxmlformats.org/officeDocument/2006/relationships/slideMaster" Target="../slideMasters/slideMaster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8.emf"/><Relationship Id="rId1" Type="http://schemas.openxmlformats.org/officeDocument/2006/relationships/slideMaster" Target="../slideMasters/slideMaster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9.emf"/><Relationship Id="rId1" Type="http://schemas.openxmlformats.org/officeDocument/2006/relationships/slideMaster" Target="../slideMasters/slideMaster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0.emf"/><Relationship Id="rId1" Type="http://schemas.openxmlformats.org/officeDocument/2006/relationships/slideMaster" Target="../slideMasters/slideMaster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4.emf"/><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billede - grønt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3163E1E0-7437-4FD3-ADDA-917778D5020D}"/>
              </a:ext>
            </a:extLst>
          </p:cNvPr>
          <p:cNvSpPr>
            <a:spLocks noGrp="1"/>
          </p:cNvSpPr>
          <p:nvPr>
            <p:ph type="pic" sz="quarter" idx="47"/>
          </p:nvPr>
        </p:nvSpPr>
        <p:spPr>
          <a:xfrm>
            <a:off x="0" y="0"/>
            <a:ext cx="12188825" cy="6858000"/>
          </a:xfrm>
        </p:spPr>
        <p:txBody>
          <a:bodyPr/>
          <a:lstStyle/>
          <a:p>
            <a:r>
              <a:rPr lang="da-DK" smtClean="0"/>
              <a:t>Klik på ikonet for at tilføje et billede</a:t>
            </a:r>
            <a:endParaRPr lang="da-DK" dirty="0"/>
          </a:p>
        </p:txBody>
      </p:sp>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BFF4C451-7AA3-40BE-A905-F25D72EE843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4808B18D-80F7-4C44-986D-6F9AC4D459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AFF83DE7-A30B-423D-AC62-1FA9FF1F96E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20F9D69-23E4-46DB-A6C5-21DBC228093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EFD5C9B-7D64-475A-8DC0-0A2DC33FA95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48B16D7-C56B-4011-8873-9FA54D35B14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11DD6BA7-93C3-470D-B79D-E61545C07AEE}" type="datetime2">
              <a:rPr lang="da-DK" smtClean="0"/>
              <a:pPr/>
              <a:t>8. maj 2024</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pic>
        <p:nvPicPr>
          <p:cNvPr id="15" name="LogoFront">
            <a:extLst>
              <a:ext uri="{FF2B5EF4-FFF2-40B4-BE49-F238E27FC236}">
                <a16:creationId xmlns:a16="http://schemas.microsoft.com/office/drawing/2014/main" id="{301BA31A-B1C7-4864-92FF-C2D007761F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4"/>
          </a:xfrm>
          <a:prstGeom prst="rect">
            <a:avLst/>
          </a:prstGeom>
        </p:spPr>
      </p:pic>
    </p:spTree>
    <p:extLst>
      <p:ext uri="{BB962C8B-B14F-4D97-AF65-F5344CB8AC3E}">
        <p14:creationId xmlns:p14="http://schemas.microsoft.com/office/powerpoint/2010/main" val="273857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re felter lodret">
    <p:spTree>
      <p:nvGrpSpPr>
        <p:cNvPr id="1" name=""/>
        <p:cNvGrpSpPr/>
        <p:nvPr/>
      </p:nvGrpSpPr>
      <p:grpSpPr>
        <a:xfrm>
          <a:off x="0" y="0"/>
          <a:ext cx="0" cy="0"/>
          <a:chOff x="0" y="0"/>
          <a:chExt cx="0" cy="0"/>
        </a:xfrm>
      </p:grpSpPr>
      <p:sp>
        <p:nvSpPr>
          <p:cNvPr id="13" name="Date Placeholder 2">
            <a:extLst>
              <a:ext uri="{FF2B5EF4-FFF2-40B4-BE49-F238E27FC236}">
                <a16:creationId xmlns:a16="http://schemas.microsoft.com/office/drawing/2014/main" id="{0CCC6064-722C-41EE-B165-AFFF9D0BC038}"/>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8. maj 2024</a:t>
            </a:fld>
            <a:endParaRPr lang="da-DK" dirty="0"/>
          </a:p>
        </p:txBody>
      </p:sp>
      <p:sp>
        <p:nvSpPr>
          <p:cNvPr id="14" name="Footer Placeholder 7">
            <a:extLst>
              <a:ext uri="{FF2B5EF4-FFF2-40B4-BE49-F238E27FC236}">
                <a16:creationId xmlns:a16="http://schemas.microsoft.com/office/drawing/2014/main" id="{0D1D9A44-24B6-46FD-A266-10E6A1EC2289}"/>
              </a:ext>
            </a:extLst>
          </p:cNvPr>
          <p:cNvSpPr>
            <a:spLocks noGrp="1"/>
          </p:cNvSpPr>
          <p:nvPr>
            <p:ph type="ftr" sz="quarter" idx="31"/>
          </p:nvPr>
        </p:nvSpPr>
        <p:spPr>
          <a:xfrm>
            <a:off x="8146256" y="6392547"/>
            <a:ext cx="2823369" cy="167552"/>
          </a:xfrm>
        </p:spPr>
        <p:txBody>
          <a:bodyPr/>
          <a:lstStyle/>
          <a:p>
            <a:endParaRPr lang="da-DK" dirty="0"/>
          </a:p>
        </p:txBody>
      </p:sp>
      <p:sp>
        <p:nvSpPr>
          <p:cNvPr id="15" name="Slide Number Placeholder 8">
            <a:extLst>
              <a:ext uri="{FF2B5EF4-FFF2-40B4-BE49-F238E27FC236}">
                <a16:creationId xmlns:a16="http://schemas.microsoft.com/office/drawing/2014/main" id="{69A4A902-D536-47BC-9724-94ECE6050EAC}"/>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16" name="Rectangle 13">
            <a:extLst>
              <a:ext uri="{FF2B5EF4-FFF2-40B4-BE49-F238E27FC236}">
                <a16:creationId xmlns:a16="http://schemas.microsoft.com/office/drawing/2014/main" id="{773C0FBE-BC9D-4A28-BCC8-09063AEF011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A34CF996-90A3-4008-AD8C-9AD241EE3DC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428EEC45-AE6C-42DC-B580-E2A5E9F7CC0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A28ACF1B-554F-421F-A2CD-EFAA8C5E072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24" name="Content Placeholder 2">
            <a:extLst>
              <a:ext uri="{FF2B5EF4-FFF2-40B4-BE49-F238E27FC236}">
                <a16:creationId xmlns:a16="http://schemas.microsoft.com/office/drawing/2014/main" id="{342F09D8-954C-4E43-A8B1-4E57576FC738}"/>
              </a:ext>
            </a:extLst>
          </p:cNvPr>
          <p:cNvSpPr>
            <a:spLocks noGrp="1"/>
          </p:cNvSpPr>
          <p:nvPr>
            <p:ph idx="1" hasCustomPrompt="1"/>
          </p:nvPr>
        </p:nvSpPr>
        <p:spPr>
          <a:xfrm>
            <a:off x="787399" y="1466681"/>
            <a:ext cx="2656659"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5" name="Content Placeholder 2">
            <a:extLst>
              <a:ext uri="{FF2B5EF4-FFF2-40B4-BE49-F238E27FC236}">
                <a16:creationId xmlns:a16="http://schemas.microsoft.com/office/drawing/2014/main" id="{BE243B11-20A7-45C8-864D-ACE64D1A6B54}"/>
              </a:ext>
            </a:extLst>
          </p:cNvPr>
          <p:cNvSpPr>
            <a:spLocks noGrp="1"/>
          </p:cNvSpPr>
          <p:nvPr>
            <p:ph idx="47" hasCustomPrompt="1"/>
          </p:nvPr>
        </p:nvSpPr>
        <p:spPr>
          <a:xfrm>
            <a:off x="3472124" y="1465492"/>
            <a:ext cx="2649429" cy="445831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6F54A83D-B89B-4464-AD9C-AFF43CAEE1A0}"/>
              </a:ext>
            </a:extLst>
          </p:cNvPr>
          <p:cNvSpPr>
            <a:spLocks noGrp="1"/>
          </p:cNvSpPr>
          <p:nvPr>
            <p:ph idx="48" hasCustomPrompt="1"/>
          </p:nvPr>
        </p:nvSpPr>
        <p:spPr>
          <a:xfrm>
            <a:off x="6143799" y="1465492"/>
            <a:ext cx="2633347"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CDA259E7-8393-4EF2-A9AC-FD84DA5A5CDB}"/>
              </a:ext>
            </a:extLst>
          </p:cNvPr>
          <p:cNvSpPr>
            <a:spLocks noGrp="1"/>
          </p:cNvSpPr>
          <p:nvPr>
            <p:ph idx="49" hasCustomPrompt="1"/>
          </p:nvPr>
        </p:nvSpPr>
        <p:spPr>
          <a:xfrm>
            <a:off x="8809670" y="1459279"/>
            <a:ext cx="2591759" cy="445831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9" name="Title 1">
            <a:extLst>
              <a:ext uri="{FF2B5EF4-FFF2-40B4-BE49-F238E27FC236}">
                <a16:creationId xmlns:a16="http://schemas.microsoft.com/office/drawing/2014/main" id="{CD19F049-BC49-4249-BC65-B2626BDBB01E}"/>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30" name="Logo">
            <a:extLst>
              <a:ext uri="{FF2B5EF4-FFF2-40B4-BE49-F238E27FC236}">
                <a16:creationId xmlns:a16="http://schemas.microsoft.com/office/drawing/2014/main" id="{500C45C4-8708-4CE7-80C9-725AF8CA37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Tree>
    <p:extLst>
      <p:ext uri="{BB962C8B-B14F-4D97-AF65-F5344CB8AC3E}">
        <p14:creationId xmlns:p14="http://schemas.microsoft.com/office/powerpoint/2010/main" val="1939091622"/>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3BBA8244-5027-468E-A4E6-A150F2E44F6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5155EFD2-9AF3-421B-8D31-6887E5C8ACD2}"/>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848CCABF-15DB-42C2-9E16-D710BCBCCD2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308C1E69-1E7A-4D27-A38F-FA0935E5888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88C636C8-4C46-4D89-BDBF-702B4460518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187A9971-7586-4C8E-BF44-9A28AE7A9B31}"/>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37E05E15-8E2E-4BDF-8088-755C4A6C70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Tree>
    <p:extLst>
      <p:ext uri="{BB962C8B-B14F-4D97-AF65-F5344CB8AC3E}">
        <p14:creationId xmlns:p14="http://schemas.microsoft.com/office/powerpoint/2010/main" val="32505343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F86E8C64-9ED3-4833-A237-0C2C329F2E73}"/>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84109DE9-3E39-49B5-8553-43AB0787AE0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F264163F-5273-49A5-B6E9-DBE1B810134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767F030F-8E86-43A1-B13F-2EE3AF7FB6A2}"/>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43E69747-AA64-4C1A-9A28-CE99AFCCE85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2DC39A5C-A6A3-4563-9079-7BD0A61BE9A2}"/>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69559327-E48F-4A7A-BA01-6B9E84F01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Tree>
    <p:extLst>
      <p:ext uri="{BB962C8B-B14F-4D97-AF65-F5344CB8AC3E}">
        <p14:creationId xmlns:p14="http://schemas.microsoft.com/office/powerpoint/2010/main" val="42860168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rgbClr val="ECEFEE"/>
        </a:solidFill>
        <a:effectLst/>
      </p:bgPr>
    </p:bg>
    <p:spTree>
      <p:nvGrpSpPr>
        <p:cNvPr id="1" name=""/>
        <p:cNvGrpSpPr/>
        <p:nvPr/>
      </p:nvGrpSpPr>
      <p:grpSpPr>
        <a:xfrm>
          <a:off x="0" y="0"/>
          <a:ext cx="0" cy="0"/>
          <a:chOff x="0" y="0"/>
          <a:chExt cx="0" cy="0"/>
        </a:xfrm>
      </p:grpSpPr>
      <p:pic>
        <p:nvPicPr>
          <p:cNvPr id="17" name="LogoEnd">
            <a:extLst>
              <a:ext uri="{FF2B5EF4-FFF2-40B4-BE49-F238E27FC236}">
                <a16:creationId xmlns:a16="http://schemas.microsoft.com/office/drawing/2014/main" id="{D985997B-474E-4272-ADCF-5AB1F4973A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1" y="4653650"/>
            <a:ext cx="3506040" cy="553826"/>
          </a:xfrm>
          <a:prstGeom prst="rect">
            <a:avLst/>
          </a:prstGeom>
        </p:spPr>
      </p:pic>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6936EA0C-C769-4F96-AFC7-94FF54A8173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230C14C6-6F86-4503-B6E6-000E91B4479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B942427E-1420-4534-BE3D-4710D257DC52}"/>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B24CDF00-824E-4CDF-996A-7D94F3552C5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6B65A6F6-A375-4FC4-A2B2-993C4CC621A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277444E4-29F0-4330-94D6-7958C2CD75E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Tree>
    <p:extLst>
      <p:ext uri="{BB962C8B-B14F-4D97-AF65-F5344CB8AC3E}">
        <p14:creationId xmlns:p14="http://schemas.microsoft.com/office/powerpoint/2010/main" val="22538371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418CC62A-B6F1-48CD-AF35-5A3FD76BE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26" name="Fast overskrift">
            <a:extLst>
              <a:ext uri="{FF2B5EF4-FFF2-40B4-BE49-F238E27FC236}">
                <a16:creationId xmlns:a16="http://schemas.microsoft.com/office/drawing/2014/main" id="{57A6A093-9C41-4808-8E1E-A9C5027789BD}"/>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Brugerguide - Slet før anvendelse</a:t>
            </a:r>
          </a:p>
        </p:txBody>
      </p:sp>
      <p:sp>
        <p:nvSpPr>
          <p:cNvPr id="33" name="Text Box 3">
            <a:extLst>
              <a:ext uri="{FF2B5EF4-FFF2-40B4-BE49-F238E27FC236}">
                <a16:creationId xmlns:a16="http://schemas.microsoft.com/office/drawing/2014/main" id="{010EB7C1-4234-400C-8D89-D1A901F95376}"/>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45" name="Picture 44">
            <a:extLst>
              <a:ext uri="{FF2B5EF4-FFF2-40B4-BE49-F238E27FC236}">
                <a16:creationId xmlns:a16="http://schemas.microsoft.com/office/drawing/2014/main" id="{87D26F30-1B99-4C2C-9D09-3829987D8E45}"/>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46" name="Group 45">
            <a:extLst>
              <a:ext uri="{FF2B5EF4-FFF2-40B4-BE49-F238E27FC236}">
                <a16:creationId xmlns:a16="http://schemas.microsoft.com/office/drawing/2014/main" id="{AF54E89F-7574-4021-91C1-4E778C6A5B7F}"/>
              </a:ext>
            </a:extLst>
          </p:cNvPr>
          <p:cNvGrpSpPr/>
          <p:nvPr userDrawn="1"/>
        </p:nvGrpSpPr>
        <p:grpSpPr>
          <a:xfrm>
            <a:off x="2979541" y="3510087"/>
            <a:ext cx="1127002" cy="296229"/>
            <a:chOff x="3102472" y="2807695"/>
            <a:chExt cx="1127002" cy="296229"/>
          </a:xfrm>
        </p:grpSpPr>
        <p:pic>
          <p:nvPicPr>
            <p:cNvPr id="47" name="Picture 46">
              <a:extLst>
                <a:ext uri="{FF2B5EF4-FFF2-40B4-BE49-F238E27FC236}">
                  <a16:creationId xmlns:a16="http://schemas.microsoft.com/office/drawing/2014/main" id="{94A449D4-DA51-471B-A7B2-D8D2EC897CEF}"/>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48" name="Rectangle 47">
              <a:extLst>
                <a:ext uri="{FF2B5EF4-FFF2-40B4-BE49-F238E27FC236}">
                  <a16:creationId xmlns:a16="http://schemas.microsoft.com/office/drawing/2014/main" id="{E99BC49C-EA62-41A2-BA0F-98677621D95A}"/>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49" name="Group 48">
            <a:extLst>
              <a:ext uri="{FF2B5EF4-FFF2-40B4-BE49-F238E27FC236}">
                <a16:creationId xmlns:a16="http://schemas.microsoft.com/office/drawing/2014/main" id="{CC429DEC-B088-4178-8757-5F2B292A1062}"/>
              </a:ext>
            </a:extLst>
          </p:cNvPr>
          <p:cNvGrpSpPr/>
          <p:nvPr userDrawn="1"/>
        </p:nvGrpSpPr>
        <p:grpSpPr>
          <a:xfrm>
            <a:off x="785727" y="2890269"/>
            <a:ext cx="3476318" cy="327461"/>
            <a:chOff x="821551" y="2392335"/>
            <a:chExt cx="3476318" cy="327461"/>
          </a:xfrm>
        </p:grpSpPr>
        <p:pic>
          <p:nvPicPr>
            <p:cNvPr id="50" name="Picture 49">
              <a:extLst>
                <a:ext uri="{FF2B5EF4-FFF2-40B4-BE49-F238E27FC236}">
                  <a16:creationId xmlns:a16="http://schemas.microsoft.com/office/drawing/2014/main" id="{7EEA312C-9D25-49C3-8782-FD2B3E8F2191}"/>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51" name="Tekstfelt 2">
              <a:extLst>
                <a:ext uri="{FF2B5EF4-FFF2-40B4-BE49-F238E27FC236}">
                  <a16:creationId xmlns:a16="http://schemas.microsoft.com/office/drawing/2014/main" id="{3921823E-AAED-4E20-81AA-E49537F75895}"/>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prstClr val="black"/>
                  </a:solidFill>
                  <a:effectLst/>
                  <a:uLnTx/>
                  <a:uFillTx/>
                  <a:latin typeface="Verdana"/>
                  <a:ea typeface="+mn-ea"/>
                  <a:cs typeface="+mn-cs"/>
                </a:rPr>
                <a:t>FMN	FKO	HJV	BRS	FMI	FPS	FES	FRS	FAUK</a:t>
              </a:r>
            </a:p>
          </p:txBody>
        </p:sp>
      </p:grpSp>
      <p:grpSp>
        <p:nvGrpSpPr>
          <p:cNvPr id="52" name="Group 51">
            <a:extLst>
              <a:ext uri="{FF2B5EF4-FFF2-40B4-BE49-F238E27FC236}">
                <a16:creationId xmlns:a16="http://schemas.microsoft.com/office/drawing/2014/main" id="{6DF7668A-5F42-49C1-AAF3-55AFBF17436C}"/>
              </a:ext>
            </a:extLst>
          </p:cNvPr>
          <p:cNvGrpSpPr/>
          <p:nvPr userDrawn="1"/>
        </p:nvGrpSpPr>
        <p:grpSpPr>
          <a:xfrm>
            <a:off x="4667638" y="1762720"/>
            <a:ext cx="3664903" cy="2176646"/>
            <a:chOff x="5381233" y="1527329"/>
            <a:chExt cx="3664903" cy="2176646"/>
          </a:xfrm>
        </p:grpSpPr>
        <p:sp>
          <p:nvSpPr>
            <p:cNvPr id="53" name="Text Box 3">
              <a:extLst>
                <a:ext uri="{FF2B5EF4-FFF2-40B4-BE49-F238E27FC236}">
                  <a16:creationId xmlns:a16="http://schemas.microsoft.com/office/drawing/2014/main" id="{32E7CECA-6A42-4A00-9BD2-E649416E5354}"/>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54" name="Group 53">
              <a:extLst>
                <a:ext uri="{FF2B5EF4-FFF2-40B4-BE49-F238E27FC236}">
                  <a16:creationId xmlns:a16="http://schemas.microsoft.com/office/drawing/2014/main" id="{79369A2F-F409-4F54-B42E-2D689E801242}"/>
                </a:ext>
              </a:extLst>
            </p:cNvPr>
            <p:cNvGrpSpPr/>
            <p:nvPr userDrawn="1"/>
          </p:nvGrpSpPr>
          <p:grpSpPr>
            <a:xfrm>
              <a:off x="7927469" y="1787686"/>
              <a:ext cx="990005" cy="645919"/>
              <a:chOff x="3710542" y="3551931"/>
              <a:chExt cx="990005" cy="645919"/>
            </a:xfrm>
          </p:grpSpPr>
          <p:pic>
            <p:nvPicPr>
              <p:cNvPr id="59" name="Billede 11">
                <a:extLst>
                  <a:ext uri="{FF2B5EF4-FFF2-40B4-BE49-F238E27FC236}">
                    <a16:creationId xmlns:a16="http://schemas.microsoft.com/office/drawing/2014/main" id="{5B52A696-4F64-4107-BC91-838E74A5C76C}"/>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60" name="Rektangel 12">
                <a:extLst>
                  <a:ext uri="{FF2B5EF4-FFF2-40B4-BE49-F238E27FC236}">
                    <a16:creationId xmlns:a16="http://schemas.microsoft.com/office/drawing/2014/main" id="{97111AB2-B593-40C2-B20F-18B35DE21B25}"/>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55" name="Group 54">
              <a:extLst>
                <a:ext uri="{FF2B5EF4-FFF2-40B4-BE49-F238E27FC236}">
                  <a16:creationId xmlns:a16="http://schemas.microsoft.com/office/drawing/2014/main" id="{1E1DD8FB-7D0C-4BA4-A088-7878E99E1013}"/>
                </a:ext>
              </a:extLst>
            </p:cNvPr>
            <p:cNvGrpSpPr/>
            <p:nvPr userDrawn="1"/>
          </p:nvGrpSpPr>
          <p:grpSpPr>
            <a:xfrm>
              <a:off x="7911668" y="2700685"/>
              <a:ext cx="1134468" cy="494511"/>
              <a:chOff x="3621866" y="4263733"/>
              <a:chExt cx="1134468" cy="494511"/>
            </a:xfrm>
          </p:grpSpPr>
          <p:pic>
            <p:nvPicPr>
              <p:cNvPr id="57" name="Billede 13">
                <a:extLst>
                  <a:ext uri="{FF2B5EF4-FFF2-40B4-BE49-F238E27FC236}">
                    <a16:creationId xmlns:a16="http://schemas.microsoft.com/office/drawing/2014/main" id="{CA23B9DA-B415-4A2D-97CA-A64D03E90467}"/>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58" name="Rektangel 32">
                <a:extLst>
                  <a:ext uri="{FF2B5EF4-FFF2-40B4-BE49-F238E27FC236}">
                    <a16:creationId xmlns:a16="http://schemas.microsoft.com/office/drawing/2014/main" id="{14E05247-795D-4374-B1E0-53605C716F5D}"/>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56" name="Picture 55">
              <a:extLst>
                <a:ext uri="{FF2B5EF4-FFF2-40B4-BE49-F238E27FC236}">
                  <a16:creationId xmlns:a16="http://schemas.microsoft.com/office/drawing/2014/main" id="{3AF9007F-C6A6-4C4A-90C7-BB238416A208}"/>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61" name="Text Box 3">
            <a:extLst>
              <a:ext uri="{FF2B5EF4-FFF2-40B4-BE49-F238E27FC236}">
                <a16:creationId xmlns:a16="http://schemas.microsoft.com/office/drawing/2014/main" id="{9DAB671F-F9B7-40C1-94FB-64A6A2524013}"/>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2" name="Straight Connector 61">
            <a:extLst>
              <a:ext uri="{FF2B5EF4-FFF2-40B4-BE49-F238E27FC236}">
                <a16:creationId xmlns:a16="http://schemas.microsoft.com/office/drawing/2014/main" id="{7D137FCF-64C0-4B6F-BC7F-3EB3B4BA53CE}"/>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3">
            <a:extLst>
              <a:ext uri="{FF2B5EF4-FFF2-40B4-BE49-F238E27FC236}">
                <a16:creationId xmlns:a16="http://schemas.microsoft.com/office/drawing/2014/main" id="{179653AF-7632-47DE-B807-5ED3C66001B6}"/>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64" name="Straight Connector 63">
            <a:extLst>
              <a:ext uri="{FF2B5EF4-FFF2-40B4-BE49-F238E27FC236}">
                <a16:creationId xmlns:a16="http://schemas.microsoft.com/office/drawing/2014/main" id="{0E387FD7-DB85-4D53-AEA2-77E6D12C1650}"/>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6343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2"/>
        </a:solidFill>
        <a:effectLst/>
      </p:bgPr>
    </p:bg>
    <p:spTree>
      <p:nvGrpSpPr>
        <p:cNvPr id="1" name=""/>
        <p:cNvGrpSpPr/>
        <p:nvPr/>
      </p:nvGrpSpPr>
      <p:grpSpPr>
        <a:xfrm>
          <a:off x="0" y="0"/>
          <a:ext cx="0" cy="0"/>
          <a:chOff x="0" y="0"/>
          <a:chExt cx="0" cy="0"/>
        </a:xfrm>
      </p:grpSpPr>
      <p:pic>
        <p:nvPicPr>
          <p:cNvPr id="15" name="LogoFront">
            <a:extLst>
              <a:ext uri="{FF2B5EF4-FFF2-40B4-BE49-F238E27FC236}">
                <a16:creationId xmlns:a16="http://schemas.microsoft.com/office/drawing/2014/main" id="{93A1824A-4EBC-4BEE-A8DE-14FBAD2B15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4" y="291243"/>
            <a:ext cx="3615486" cy="571115"/>
          </a:xfrm>
          <a:prstGeom prst="rect">
            <a:avLst/>
          </a:prstGeom>
        </p:spPr>
      </p:pic>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7EF2A4F0-433B-473C-9888-8FD9871F3F4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29D3EC61-37E9-4AA1-8CFE-336BA0790E0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857EE575-15F1-4E70-AE93-ADBDDE2C3FC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962D70B9-9AA7-44E3-82DF-450048043CFC}"/>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3AA4B3F7-E312-47A5-B22B-54E945FE9D57}"/>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09CDDA2-860B-4148-89DB-B62320A5784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Tree>
    <p:extLst>
      <p:ext uri="{BB962C8B-B14F-4D97-AF65-F5344CB8AC3E}">
        <p14:creationId xmlns:p14="http://schemas.microsoft.com/office/powerpoint/2010/main" val="18698408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116757AC-AE41-4452-AD63-291F1CDA74D4}"/>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F4F79869-34FE-444A-BB43-9CCCBEEB5BD9}"/>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ED90EE34-F423-4CA5-9DF9-05EB7658A99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89569ED-6372-430C-B7EE-730DFBEF63A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29BA6E86-BB1D-4039-AF3E-8812678BF4F4}"/>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01C37770-9028-45BD-A0DE-10676BBA0D3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pic>
        <p:nvPicPr>
          <p:cNvPr id="16" name="LogoFront">
            <a:extLst>
              <a:ext uri="{FF2B5EF4-FFF2-40B4-BE49-F238E27FC236}">
                <a16:creationId xmlns:a16="http://schemas.microsoft.com/office/drawing/2014/main" id="{65B6E174-D850-448E-856E-47A238535C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4" y="291243"/>
            <a:ext cx="3615486" cy="571115"/>
          </a:xfrm>
          <a:prstGeom prst="rect">
            <a:avLst/>
          </a:prstGeom>
        </p:spPr>
      </p:pic>
    </p:spTree>
    <p:extLst>
      <p:ext uri="{BB962C8B-B14F-4D97-AF65-F5344CB8AC3E}">
        <p14:creationId xmlns:p14="http://schemas.microsoft.com/office/powerpoint/2010/main" val="4805781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8C843916-7BCE-4FC7-B69A-DDA683DE40F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B97EA749-1565-4C90-A3B8-00AAFBF7790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8130D0C6-0861-4978-A8A1-76B6CE87059E}"/>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02F00794-CE3B-4E6C-91E5-39045E5635A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6A828543-4C72-41D7-B052-4E11492BEEEE}"/>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4FCCCD74-4793-405E-A374-FA6F73DC0497}"/>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5" name="Logo">
            <a:extLst>
              <a:ext uri="{FF2B5EF4-FFF2-40B4-BE49-F238E27FC236}">
                <a16:creationId xmlns:a16="http://schemas.microsoft.com/office/drawing/2014/main" id="{B10F3D22-C313-472C-86EE-A7325D20F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Tree>
    <p:extLst>
      <p:ext uri="{BB962C8B-B14F-4D97-AF65-F5344CB8AC3E}">
        <p14:creationId xmlns:p14="http://schemas.microsoft.com/office/powerpoint/2010/main" val="29996711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0A49204E-B348-4A6D-A125-6279A881F12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C0F9BA82-6AD3-4D77-BB20-D65AE9D7FF4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2D8A388D-1AFD-4FB9-A94B-F4A02410B15A}"/>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7AEC87FF-CEF3-41C0-AC7D-94DE66F4AF2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F4774A0F-965C-4F15-B5C3-833A6719AE17}"/>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BBC1CE1C-7077-4507-BE79-4B4D1631F2B1}"/>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8" name="Logo">
            <a:extLst>
              <a:ext uri="{FF2B5EF4-FFF2-40B4-BE49-F238E27FC236}">
                <a16:creationId xmlns:a16="http://schemas.microsoft.com/office/drawing/2014/main" id="{C3ADEC5D-79DC-4D38-A5A2-DDC68EC9E4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Tree>
    <p:extLst>
      <p:ext uri="{BB962C8B-B14F-4D97-AF65-F5344CB8AC3E}">
        <p14:creationId xmlns:p14="http://schemas.microsoft.com/office/powerpoint/2010/main" val="8775117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E3278B49-FD0C-4B70-92EC-D9904393AD2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F6A677BA-5A65-4112-8782-8F77A43CDD10}"/>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C1722ED9-6B22-4F0A-97B8-65DFE6BC4717}"/>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59E6E143-C61C-4333-9538-9134E15BFB8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98EBD94A-81F1-4352-BE2B-4829717F5596}"/>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D8389A14-BC3F-4204-B92F-9BFE6A3F2F7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4FA8D9E8-7611-4CCE-ACDD-54A8D7871A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Tree>
    <p:extLst>
      <p:ext uri="{BB962C8B-B14F-4D97-AF65-F5344CB8AC3E}">
        <p14:creationId xmlns:p14="http://schemas.microsoft.com/office/powerpoint/2010/main" val="20539336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7BE86DBB-AFCB-4D60-81C3-AF5CF3B2FFE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AF7B07C5-8B9A-4A04-B710-2DB0A715D3B7}"/>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EDAA2B4E-905C-45BA-A105-85577CBFBA0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3CDFBFFA-9870-4190-8DA1-3DC5C1EF256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AEB4CD20-7AFD-464A-8110-D104085CB0F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FEA63CCB-2FE7-4416-86B1-E74ADEA3330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93625AE1-7DCA-4688-A54A-602147BA5C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Tree>
    <p:extLst>
      <p:ext uri="{BB962C8B-B14F-4D97-AF65-F5344CB8AC3E}">
        <p14:creationId xmlns:p14="http://schemas.microsoft.com/office/powerpoint/2010/main" val="211540539"/>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ire felter lodret_Mørk">
    <p:spTree>
      <p:nvGrpSpPr>
        <p:cNvPr id="1" name=""/>
        <p:cNvGrpSpPr/>
        <p:nvPr/>
      </p:nvGrpSpPr>
      <p:grpSpPr>
        <a:xfrm>
          <a:off x="0" y="0"/>
          <a:ext cx="0" cy="0"/>
          <a:chOff x="0" y="0"/>
          <a:chExt cx="0" cy="0"/>
        </a:xfrm>
      </p:grpSpPr>
      <p:sp>
        <p:nvSpPr>
          <p:cNvPr id="13" name="Date Placeholder 2">
            <a:extLst>
              <a:ext uri="{FF2B5EF4-FFF2-40B4-BE49-F238E27FC236}">
                <a16:creationId xmlns:a16="http://schemas.microsoft.com/office/drawing/2014/main" id="{0CCC6064-722C-41EE-B165-AFFF9D0BC038}"/>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8. maj 2024</a:t>
            </a:fld>
            <a:endParaRPr lang="da-DK" dirty="0"/>
          </a:p>
        </p:txBody>
      </p:sp>
      <p:sp>
        <p:nvSpPr>
          <p:cNvPr id="14" name="Footer Placeholder 7">
            <a:extLst>
              <a:ext uri="{FF2B5EF4-FFF2-40B4-BE49-F238E27FC236}">
                <a16:creationId xmlns:a16="http://schemas.microsoft.com/office/drawing/2014/main" id="{0D1D9A44-24B6-46FD-A266-10E6A1EC2289}"/>
              </a:ext>
            </a:extLst>
          </p:cNvPr>
          <p:cNvSpPr>
            <a:spLocks noGrp="1"/>
          </p:cNvSpPr>
          <p:nvPr>
            <p:ph type="ftr" sz="quarter" idx="31"/>
          </p:nvPr>
        </p:nvSpPr>
        <p:spPr>
          <a:xfrm>
            <a:off x="8146256" y="6392547"/>
            <a:ext cx="2823369" cy="167552"/>
          </a:xfrm>
        </p:spPr>
        <p:txBody>
          <a:bodyPr/>
          <a:lstStyle/>
          <a:p>
            <a:endParaRPr lang="da-DK" dirty="0"/>
          </a:p>
        </p:txBody>
      </p:sp>
      <p:sp>
        <p:nvSpPr>
          <p:cNvPr id="15" name="Slide Number Placeholder 8">
            <a:extLst>
              <a:ext uri="{FF2B5EF4-FFF2-40B4-BE49-F238E27FC236}">
                <a16:creationId xmlns:a16="http://schemas.microsoft.com/office/drawing/2014/main" id="{69A4A902-D536-47BC-9724-94ECE6050EAC}"/>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16" name="Rectangle 13">
            <a:extLst>
              <a:ext uri="{FF2B5EF4-FFF2-40B4-BE49-F238E27FC236}">
                <a16:creationId xmlns:a16="http://schemas.microsoft.com/office/drawing/2014/main" id="{773C0FBE-BC9D-4A28-BCC8-09063AEF011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A34CF996-90A3-4008-AD8C-9AD241EE3DC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428EEC45-AE6C-42DC-B580-E2A5E9F7CC0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A28ACF1B-554F-421F-A2CD-EFAA8C5E072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24" name="Content Placeholder 2">
            <a:extLst>
              <a:ext uri="{FF2B5EF4-FFF2-40B4-BE49-F238E27FC236}">
                <a16:creationId xmlns:a16="http://schemas.microsoft.com/office/drawing/2014/main" id="{342F09D8-954C-4E43-A8B1-4E57576FC738}"/>
              </a:ext>
            </a:extLst>
          </p:cNvPr>
          <p:cNvSpPr>
            <a:spLocks noGrp="1"/>
          </p:cNvSpPr>
          <p:nvPr>
            <p:ph idx="1" hasCustomPrompt="1"/>
          </p:nvPr>
        </p:nvSpPr>
        <p:spPr>
          <a:xfrm>
            <a:off x="787399" y="1466681"/>
            <a:ext cx="2656659" cy="445831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5" name="Content Placeholder 2">
            <a:extLst>
              <a:ext uri="{FF2B5EF4-FFF2-40B4-BE49-F238E27FC236}">
                <a16:creationId xmlns:a16="http://schemas.microsoft.com/office/drawing/2014/main" id="{BE243B11-20A7-45C8-864D-ACE64D1A6B54}"/>
              </a:ext>
            </a:extLst>
          </p:cNvPr>
          <p:cNvSpPr>
            <a:spLocks noGrp="1"/>
          </p:cNvSpPr>
          <p:nvPr>
            <p:ph idx="47" hasCustomPrompt="1"/>
          </p:nvPr>
        </p:nvSpPr>
        <p:spPr>
          <a:xfrm>
            <a:off x="3472124" y="1465492"/>
            <a:ext cx="2649429"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6F54A83D-B89B-4464-AD9C-AFF43CAEE1A0}"/>
              </a:ext>
            </a:extLst>
          </p:cNvPr>
          <p:cNvSpPr>
            <a:spLocks noGrp="1"/>
          </p:cNvSpPr>
          <p:nvPr>
            <p:ph idx="48" hasCustomPrompt="1"/>
          </p:nvPr>
        </p:nvSpPr>
        <p:spPr>
          <a:xfrm>
            <a:off x="6143799" y="1465492"/>
            <a:ext cx="2633347" cy="445831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CDA259E7-8393-4EF2-A9AC-FD84DA5A5CDB}"/>
              </a:ext>
            </a:extLst>
          </p:cNvPr>
          <p:cNvSpPr>
            <a:spLocks noGrp="1"/>
          </p:cNvSpPr>
          <p:nvPr>
            <p:ph idx="49" hasCustomPrompt="1"/>
          </p:nvPr>
        </p:nvSpPr>
        <p:spPr>
          <a:xfrm>
            <a:off x="8809670" y="1459279"/>
            <a:ext cx="2591759"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9" name="Title 1">
            <a:extLst>
              <a:ext uri="{FF2B5EF4-FFF2-40B4-BE49-F238E27FC236}">
                <a16:creationId xmlns:a16="http://schemas.microsoft.com/office/drawing/2014/main" id="{CD19F049-BC49-4249-BC65-B2626BDBB01E}"/>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30" name="Logo">
            <a:extLst>
              <a:ext uri="{FF2B5EF4-FFF2-40B4-BE49-F238E27FC236}">
                <a16:creationId xmlns:a16="http://schemas.microsoft.com/office/drawing/2014/main" id="{500C45C4-8708-4CE7-80C9-725AF8CA37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Tree>
    <p:extLst>
      <p:ext uri="{BB962C8B-B14F-4D97-AF65-F5344CB8AC3E}">
        <p14:creationId xmlns:p14="http://schemas.microsoft.com/office/powerpoint/2010/main" val="4090983946"/>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F1664AAC-8546-40A3-8A5D-088EBA9BF25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E71462AB-5018-49BB-99E1-1D40CDAA321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26F57E1A-79ED-4724-86DF-A33F2C9FD030}"/>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6733E780-BBFF-4201-98D9-A3D4FBA7B4B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FBDE766C-D4A8-4F0B-8E6A-1FADAF3B4B7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9E4C00BC-BD26-4A9E-9138-801580321F3C}"/>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A99970AF-1531-45E5-A860-0AEC9F5C5A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Tree>
    <p:extLst>
      <p:ext uri="{BB962C8B-B14F-4D97-AF65-F5344CB8AC3E}">
        <p14:creationId xmlns:p14="http://schemas.microsoft.com/office/powerpoint/2010/main" val="1026176184"/>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14C7338E-5A60-46BA-A54F-8BB02E7248E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C1C96209-4E77-4DD7-A836-5B4D27A8506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600A4553-A7B2-4452-B131-E28DF84BBD93}"/>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00681A22-B95C-4DDD-924B-6B622864C457}"/>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FF9DFDAD-E7DD-43C5-B662-DD718A2AFA3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5F597F64-CB2B-494A-B9E6-DEAA181E0DD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A73C131A-2F02-454C-B95E-83E2649949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Tree>
    <p:extLst>
      <p:ext uri="{BB962C8B-B14F-4D97-AF65-F5344CB8AC3E}">
        <p14:creationId xmlns:p14="http://schemas.microsoft.com/office/powerpoint/2010/main" val="151121497"/>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786305"/>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DA7C15A2-CB6B-41D1-9066-756F4BE46D5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EB48DA1A-4BBF-49EB-B7B1-11E283612A9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FF0EDF47-EB7E-4F67-ACFE-657A9E1C7316}"/>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D307338C-8B07-4FE9-ADBB-FC0EEE79D24C}"/>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792B834B-8304-42B5-A880-9BD6863515A3}"/>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520FD50A-4D09-4A26-84B0-A5943409895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6D4920E8-5CD0-45A7-B076-1A478EFA6E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Tree>
    <p:extLst>
      <p:ext uri="{BB962C8B-B14F-4D97-AF65-F5344CB8AC3E}">
        <p14:creationId xmlns:p14="http://schemas.microsoft.com/office/powerpoint/2010/main" val="3537734079"/>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E8552B68-2D13-406C-B2C0-6E27BF2CABF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E2721FB0-2491-4097-B546-119A024C32AB}"/>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C656F73F-BB4C-4425-9CDA-35EAB336D061}"/>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97A209AD-4EC7-4754-A797-E4340CE202A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A42BE863-784A-429F-86C7-5355E31E52F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D81FE3DB-1791-44AB-AA2D-BF302C05DE3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34BA4999-4F0F-4205-A9E2-4FC9C2110E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Tree>
    <p:extLst>
      <p:ext uri="{BB962C8B-B14F-4D97-AF65-F5344CB8AC3E}">
        <p14:creationId xmlns:p14="http://schemas.microsoft.com/office/powerpoint/2010/main" val="4503974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645266D5-3997-46E6-BB88-1734B04E8A9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28A22CDD-A771-4C8C-B9CC-742CB469140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1A4E24DA-7330-4E9A-A30E-F25E5D6F07B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98F0114A-7225-4271-A557-99AB43FA76F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190820BA-6298-4CFA-AA4B-3EE49471BC5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CEED2B7B-E2E6-42EE-A858-6ABE0508111B}"/>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015E5A92-D41F-405F-98A5-0A36A1A843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Tree>
    <p:extLst>
      <p:ext uri="{BB962C8B-B14F-4D97-AF65-F5344CB8AC3E}">
        <p14:creationId xmlns:p14="http://schemas.microsoft.com/office/powerpoint/2010/main" val="31669700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7" name="Text Placeholder 28">
            <a:extLst>
              <a:ext uri="{FF2B5EF4-FFF2-40B4-BE49-F238E27FC236}">
                <a16:creationId xmlns:a16="http://schemas.microsoft.com/office/drawing/2014/main" id="{AADBECFE-5A04-4B24-881A-7043B08D6B4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8CC8528C-E4DB-49F7-B81A-1C6A775A201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A577F4AE-1443-497D-91EF-0BBF1EA6BF3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A07010F8-F5E4-4524-AB66-41A1C5F50A4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23A5A1A1-3E5D-443D-A106-BF05FF18A54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ECEAB5D0-638A-40E2-A347-C0ECFDF13FA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18" name="LogoEnd">
            <a:extLst>
              <a:ext uri="{FF2B5EF4-FFF2-40B4-BE49-F238E27FC236}">
                <a16:creationId xmlns:a16="http://schemas.microsoft.com/office/drawing/2014/main" id="{E01B1448-AEDA-4F11-9E0A-F68C9CD354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1" y="4653650"/>
            <a:ext cx="3506040" cy="553826"/>
          </a:xfrm>
          <a:prstGeom prst="rect">
            <a:avLst/>
          </a:prstGeom>
        </p:spPr>
      </p:pic>
    </p:spTree>
    <p:extLst>
      <p:ext uri="{BB962C8B-B14F-4D97-AF65-F5344CB8AC3E}">
        <p14:creationId xmlns:p14="http://schemas.microsoft.com/office/powerpoint/2010/main" val="3947069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ECD61120-BFF2-41DB-A128-C7BD392733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400"/>
          </a:xfrm>
          <a:prstGeom prst="rect">
            <a:avLst/>
          </a:prstGeom>
        </p:spPr>
      </p:pic>
      <p:sp>
        <p:nvSpPr>
          <p:cNvPr id="65" name="Fast overskrift">
            <a:extLst>
              <a:ext uri="{FF2B5EF4-FFF2-40B4-BE49-F238E27FC236}">
                <a16:creationId xmlns:a16="http://schemas.microsoft.com/office/drawing/2014/main" id="{C853CF07-CD8E-402C-9152-AB0209F9BDF1}"/>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Brugerguide - Slet før anvendelse</a:t>
            </a:r>
          </a:p>
        </p:txBody>
      </p:sp>
      <p:sp>
        <p:nvSpPr>
          <p:cNvPr id="66" name="Text Box 3">
            <a:extLst>
              <a:ext uri="{FF2B5EF4-FFF2-40B4-BE49-F238E27FC236}">
                <a16:creationId xmlns:a16="http://schemas.microsoft.com/office/drawing/2014/main" id="{188DF70B-3564-4F7D-875C-CA2E6E18A593}"/>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67" name="Picture 66">
            <a:extLst>
              <a:ext uri="{FF2B5EF4-FFF2-40B4-BE49-F238E27FC236}">
                <a16:creationId xmlns:a16="http://schemas.microsoft.com/office/drawing/2014/main" id="{FF61A88E-7912-465A-AF14-B45DC46E3213}"/>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68" name="Group 67">
            <a:extLst>
              <a:ext uri="{FF2B5EF4-FFF2-40B4-BE49-F238E27FC236}">
                <a16:creationId xmlns:a16="http://schemas.microsoft.com/office/drawing/2014/main" id="{ACB8CE97-20AA-4C58-A304-73D2F55D43D2}"/>
              </a:ext>
            </a:extLst>
          </p:cNvPr>
          <p:cNvGrpSpPr/>
          <p:nvPr userDrawn="1"/>
        </p:nvGrpSpPr>
        <p:grpSpPr>
          <a:xfrm>
            <a:off x="2979541" y="3510087"/>
            <a:ext cx="1127002" cy="296229"/>
            <a:chOff x="3102472" y="2807695"/>
            <a:chExt cx="1127002" cy="296229"/>
          </a:xfrm>
        </p:grpSpPr>
        <p:pic>
          <p:nvPicPr>
            <p:cNvPr id="69" name="Picture 68">
              <a:extLst>
                <a:ext uri="{FF2B5EF4-FFF2-40B4-BE49-F238E27FC236}">
                  <a16:creationId xmlns:a16="http://schemas.microsoft.com/office/drawing/2014/main" id="{1341480C-5C27-489E-9500-C9A88CA63CDC}"/>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70" name="Rectangle 69">
              <a:extLst>
                <a:ext uri="{FF2B5EF4-FFF2-40B4-BE49-F238E27FC236}">
                  <a16:creationId xmlns:a16="http://schemas.microsoft.com/office/drawing/2014/main" id="{D2AF67C2-51DC-489F-BB2F-E00114A3EBE1}"/>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71" name="Group 70">
            <a:extLst>
              <a:ext uri="{FF2B5EF4-FFF2-40B4-BE49-F238E27FC236}">
                <a16:creationId xmlns:a16="http://schemas.microsoft.com/office/drawing/2014/main" id="{B6028FB3-B0C2-4B5D-8F2F-175FDA470032}"/>
              </a:ext>
            </a:extLst>
          </p:cNvPr>
          <p:cNvGrpSpPr/>
          <p:nvPr userDrawn="1"/>
        </p:nvGrpSpPr>
        <p:grpSpPr>
          <a:xfrm>
            <a:off x="785727" y="2890269"/>
            <a:ext cx="3476318" cy="327461"/>
            <a:chOff x="821551" y="2392335"/>
            <a:chExt cx="3476318" cy="327461"/>
          </a:xfrm>
        </p:grpSpPr>
        <p:pic>
          <p:nvPicPr>
            <p:cNvPr id="72" name="Picture 71">
              <a:extLst>
                <a:ext uri="{FF2B5EF4-FFF2-40B4-BE49-F238E27FC236}">
                  <a16:creationId xmlns:a16="http://schemas.microsoft.com/office/drawing/2014/main" id="{83969998-5AC4-4A7C-8AC0-EC11A9672B3A}"/>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73" name="Tekstfelt 2">
              <a:extLst>
                <a:ext uri="{FF2B5EF4-FFF2-40B4-BE49-F238E27FC236}">
                  <a16:creationId xmlns:a16="http://schemas.microsoft.com/office/drawing/2014/main" id="{B6CE47AE-8988-4491-A6A0-690F56785D4C}"/>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prstClr val="black"/>
                  </a:solidFill>
                  <a:effectLst/>
                  <a:uLnTx/>
                  <a:uFillTx/>
                  <a:latin typeface="Verdana"/>
                  <a:ea typeface="+mn-ea"/>
                  <a:cs typeface="+mn-cs"/>
                </a:rPr>
                <a:t>FMN	FKO	HJV	BRS	FMI	FPS	FES	FRS	FAUK</a:t>
              </a:r>
            </a:p>
          </p:txBody>
        </p:sp>
      </p:grpSp>
      <p:grpSp>
        <p:nvGrpSpPr>
          <p:cNvPr id="74" name="Group 73">
            <a:extLst>
              <a:ext uri="{FF2B5EF4-FFF2-40B4-BE49-F238E27FC236}">
                <a16:creationId xmlns:a16="http://schemas.microsoft.com/office/drawing/2014/main" id="{8CBB3A5C-8B9B-41F3-B6EF-14B4A06996FC}"/>
              </a:ext>
            </a:extLst>
          </p:cNvPr>
          <p:cNvGrpSpPr/>
          <p:nvPr userDrawn="1"/>
        </p:nvGrpSpPr>
        <p:grpSpPr>
          <a:xfrm>
            <a:off x="4667638" y="1762720"/>
            <a:ext cx="3664903" cy="2176646"/>
            <a:chOff x="5381233" y="1527329"/>
            <a:chExt cx="3664903" cy="2176646"/>
          </a:xfrm>
        </p:grpSpPr>
        <p:sp>
          <p:nvSpPr>
            <p:cNvPr id="75" name="Text Box 3">
              <a:extLst>
                <a:ext uri="{FF2B5EF4-FFF2-40B4-BE49-F238E27FC236}">
                  <a16:creationId xmlns:a16="http://schemas.microsoft.com/office/drawing/2014/main" id="{E5F58D6C-F942-4D48-907B-80441C1093F7}"/>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76" name="Group 75">
              <a:extLst>
                <a:ext uri="{FF2B5EF4-FFF2-40B4-BE49-F238E27FC236}">
                  <a16:creationId xmlns:a16="http://schemas.microsoft.com/office/drawing/2014/main" id="{BF947699-CE61-46AD-B9D7-2948276CE19E}"/>
                </a:ext>
              </a:extLst>
            </p:cNvPr>
            <p:cNvGrpSpPr/>
            <p:nvPr userDrawn="1"/>
          </p:nvGrpSpPr>
          <p:grpSpPr>
            <a:xfrm>
              <a:off x="7927469" y="1787686"/>
              <a:ext cx="990005" cy="645919"/>
              <a:chOff x="3710542" y="3551931"/>
              <a:chExt cx="990005" cy="645919"/>
            </a:xfrm>
          </p:grpSpPr>
          <p:pic>
            <p:nvPicPr>
              <p:cNvPr id="81" name="Billede 11">
                <a:extLst>
                  <a:ext uri="{FF2B5EF4-FFF2-40B4-BE49-F238E27FC236}">
                    <a16:creationId xmlns:a16="http://schemas.microsoft.com/office/drawing/2014/main" id="{3B51C076-4FCD-477C-A1FB-146A9E55130B}"/>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82" name="Rektangel 12">
                <a:extLst>
                  <a:ext uri="{FF2B5EF4-FFF2-40B4-BE49-F238E27FC236}">
                    <a16:creationId xmlns:a16="http://schemas.microsoft.com/office/drawing/2014/main" id="{B2574990-B6B7-4D03-A581-31A3BCC28488}"/>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77" name="Group 76">
              <a:extLst>
                <a:ext uri="{FF2B5EF4-FFF2-40B4-BE49-F238E27FC236}">
                  <a16:creationId xmlns:a16="http://schemas.microsoft.com/office/drawing/2014/main" id="{49AEAEA0-4FEB-4726-B9D9-34F504BB76C8}"/>
                </a:ext>
              </a:extLst>
            </p:cNvPr>
            <p:cNvGrpSpPr/>
            <p:nvPr userDrawn="1"/>
          </p:nvGrpSpPr>
          <p:grpSpPr>
            <a:xfrm>
              <a:off x="7911668" y="2700685"/>
              <a:ext cx="1134468" cy="494511"/>
              <a:chOff x="3621866" y="4263733"/>
              <a:chExt cx="1134468" cy="494511"/>
            </a:xfrm>
          </p:grpSpPr>
          <p:pic>
            <p:nvPicPr>
              <p:cNvPr id="79" name="Billede 13">
                <a:extLst>
                  <a:ext uri="{FF2B5EF4-FFF2-40B4-BE49-F238E27FC236}">
                    <a16:creationId xmlns:a16="http://schemas.microsoft.com/office/drawing/2014/main" id="{B3AEFDAF-1A54-4C94-B794-D28CFA8E202F}"/>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80" name="Rektangel 32">
                <a:extLst>
                  <a:ext uri="{FF2B5EF4-FFF2-40B4-BE49-F238E27FC236}">
                    <a16:creationId xmlns:a16="http://schemas.microsoft.com/office/drawing/2014/main" id="{0425ED51-9E03-4836-9491-A551EA9B7950}"/>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78" name="Picture 77">
              <a:extLst>
                <a:ext uri="{FF2B5EF4-FFF2-40B4-BE49-F238E27FC236}">
                  <a16:creationId xmlns:a16="http://schemas.microsoft.com/office/drawing/2014/main" id="{17A9612F-3CCB-40B5-AAAA-FEB745937A5D}"/>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83" name="Text Box 3">
            <a:extLst>
              <a:ext uri="{FF2B5EF4-FFF2-40B4-BE49-F238E27FC236}">
                <a16:creationId xmlns:a16="http://schemas.microsoft.com/office/drawing/2014/main" id="{74FA67AE-4051-42FE-9FAB-E3C4AE7B3B91}"/>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84" name="Straight Connector 83">
            <a:extLst>
              <a:ext uri="{FF2B5EF4-FFF2-40B4-BE49-F238E27FC236}">
                <a16:creationId xmlns:a16="http://schemas.microsoft.com/office/drawing/2014/main" id="{D344B628-6A94-42B0-9FB3-AE0559195B8A}"/>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 Box 3">
            <a:extLst>
              <a:ext uri="{FF2B5EF4-FFF2-40B4-BE49-F238E27FC236}">
                <a16:creationId xmlns:a16="http://schemas.microsoft.com/office/drawing/2014/main" id="{D9CBA32D-7139-41F7-AA50-234BDFDC739C}"/>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86" name="Straight Connector 85">
            <a:extLst>
              <a:ext uri="{FF2B5EF4-FFF2-40B4-BE49-F238E27FC236}">
                <a16:creationId xmlns:a16="http://schemas.microsoft.com/office/drawing/2014/main" id="{64E1F08F-9739-4887-862F-3BD32D4F3216}"/>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9890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2"/>
        </a:solidFill>
        <a:effectLst/>
      </p:bgPr>
    </p:bg>
    <p:spTree>
      <p:nvGrpSpPr>
        <p:cNvPr id="1" name=""/>
        <p:cNvGrpSpPr/>
        <p:nvPr/>
      </p:nvGrpSpPr>
      <p:grpSpPr>
        <a:xfrm>
          <a:off x="0" y="0"/>
          <a:ext cx="0" cy="0"/>
          <a:chOff x="0" y="0"/>
          <a:chExt cx="0" cy="0"/>
        </a:xfrm>
      </p:grpSpPr>
      <p:pic>
        <p:nvPicPr>
          <p:cNvPr id="15" name="LogoFront">
            <a:extLst>
              <a:ext uri="{FF2B5EF4-FFF2-40B4-BE49-F238E27FC236}">
                <a16:creationId xmlns:a16="http://schemas.microsoft.com/office/drawing/2014/main" id="{93A1824A-4EBC-4BEE-A8DE-14FBAD2B15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4" y="291243"/>
            <a:ext cx="3615486" cy="571114"/>
          </a:xfrm>
          <a:prstGeom prst="rect">
            <a:avLst/>
          </a:prstGeom>
        </p:spPr>
      </p:pic>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072303C3-5507-42B4-A724-167900789B0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7AABD0D1-F2A3-4507-B2FB-D67901EE11B0}"/>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021190AC-AFEE-461F-9D7E-903FA96092CA}"/>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D5DAC1EC-9F1D-47DA-8B66-BC5C72EAD10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69207062-8CB8-4C53-B764-AB61253D545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AFBB6C45-93B3-4EC9-AC47-91BEB68F22A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Tree>
    <p:extLst>
      <p:ext uri="{BB962C8B-B14F-4D97-AF65-F5344CB8AC3E}">
        <p14:creationId xmlns:p14="http://schemas.microsoft.com/office/powerpoint/2010/main" val="32420652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F43576AF-7481-4870-BA96-84EF914517C8}"/>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CCB7767E-0705-4023-9384-B9D2DEBF161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2125682A-256C-4556-8F05-789B12AF6806}"/>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4609A894-D923-4ABA-8D26-FFDF545CA03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EBFA99E4-5DEE-4497-8132-BB53D9390B1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EEB87FD3-7518-40C4-B4D0-324A6DEE943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pic>
        <p:nvPicPr>
          <p:cNvPr id="16" name="LogoFront">
            <a:extLst>
              <a:ext uri="{FF2B5EF4-FFF2-40B4-BE49-F238E27FC236}">
                <a16:creationId xmlns:a16="http://schemas.microsoft.com/office/drawing/2014/main" id="{8BA2F88D-FEEC-4482-90FD-15DB766B42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4" y="291243"/>
            <a:ext cx="3615486" cy="571114"/>
          </a:xfrm>
          <a:prstGeom prst="rect">
            <a:avLst/>
          </a:prstGeom>
        </p:spPr>
      </p:pic>
    </p:spTree>
    <p:extLst>
      <p:ext uri="{BB962C8B-B14F-4D97-AF65-F5344CB8AC3E}">
        <p14:creationId xmlns:p14="http://schemas.microsoft.com/office/powerpoint/2010/main" val="1082698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BCFC1026-2107-4C0A-AE4A-7AA52A02ECB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29E400CA-DEA6-4A40-BF1A-CDE31341A47B}"/>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74474085-62FD-4ECD-BB35-CB44CDC0BA4E}"/>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F1D60ABA-94C0-402C-BF1B-63E0BAE893E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C603D5CF-5D70-44AB-BE07-924AFEC432D7}"/>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CB51B9AF-01D1-4E5E-9B9C-9E5964BCE7F3}"/>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5" name="Logo">
            <a:extLst>
              <a:ext uri="{FF2B5EF4-FFF2-40B4-BE49-F238E27FC236}">
                <a16:creationId xmlns:a16="http://schemas.microsoft.com/office/drawing/2014/main" id="{25BA3FEA-638A-4BE4-936F-B71D882741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Tree>
    <p:extLst>
      <p:ext uri="{BB962C8B-B14F-4D97-AF65-F5344CB8AC3E}">
        <p14:creationId xmlns:p14="http://schemas.microsoft.com/office/powerpoint/2010/main" val="355985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felter">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400" y="1456430"/>
            <a:ext cx="4039782" cy="4537364"/>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570A7DCD-3E08-496D-AB3E-F13CB0DE4449}"/>
              </a:ext>
            </a:extLst>
          </p:cNvPr>
          <p:cNvSpPr>
            <a:spLocks noGrp="1"/>
          </p:cNvSpPr>
          <p:nvPr>
            <p:ph idx="47" hasCustomPrompt="1"/>
          </p:nvPr>
        </p:nvSpPr>
        <p:spPr>
          <a:xfrm>
            <a:off x="5147691" y="1456430"/>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E6EC359C-A964-4A36-9E06-84600D5544F2}"/>
              </a:ext>
            </a:extLst>
          </p:cNvPr>
          <p:cNvSpPr>
            <a:spLocks noGrp="1"/>
          </p:cNvSpPr>
          <p:nvPr>
            <p:ph idx="53" hasCustomPrompt="1"/>
          </p:nvPr>
        </p:nvSpPr>
        <p:spPr>
          <a:xfrm>
            <a:off x="8267940" y="1456430"/>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8" name="Content Placeholder 2">
            <a:extLst>
              <a:ext uri="{FF2B5EF4-FFF2-40B4-BE49-F238E27FC236}">
                <a16:creationId xmlns:a16="http://schemas.microsoft.com/office/drawing/2014/main" id="{4854F8A3-0409-411E-BF20-1C77C7333607}"/>
              </a:ext>
            </a:extLst>
          </p:cNvPr>
          <p:cNvSpPr>
            <a:spLocks noGrp="1"/>
          </p:cNvSpPr>
          <p:nvPr>
            <p:ph idx="54" hasCustomPrompt="1"/>
          </p:nvPr>
        </p:nvSpPr>
        <p:spPr>
          <a:xfrm>
            <a:off x="5147691" y="3733909"/>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4" name="Content Placeholder 2">
            <a:extLst>
              <a:ext uri="{FF2B5EF4-FFF2-40B4-BE49-F238E27FC236}">
                <a16:creationId xmlns:a16="http://schemas.microsoft.com/office/drawing/2014/main" id="{4565F9A3-001E-4D11-8F86-EB51D4935807}"/>
              </a:ext>
            </a:extLst>
          </p:cNvPr>
          <p:cNvSpPr>
            <a:spLocks noGrp="1"/>
          </p:cNvSpPr>
          <p:nvPr>
            <p:ph idx="55" hasCustomPrompt="1"/>
          </p:nvPr>
        </p:nvSpPr>
        <p:spPr>
          <a:xfrm>
            <a:off x="8267940" y="3733909"/>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Tree>
    <p:extLst>
      <p:ext uri="{BB962C8B-B14F-4D97-AF65-F5344CB8AC3E}">
        <p14:creationId xmlns:p14="http://schemas.microsoft.com/office/powerpoint/2010/main" val="14536196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C7D4A7B8-6AF3-4D34-B33D-207A23A805D4}"/>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AFFB5505-BF5B-4205-945D-BC7B8AE6BE9A}"/>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B9020EB4-0D31-4968-94AC-C667B3442609}"/>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C85F870F-FBE1-4C26-ABDA-ED161B2BDA9E}"/>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5ED2B81B-3741-4163-8F15-F82F51750BE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75FFB03F-F400-4B91-BE4E-2B473EACA64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8" name="Logo">
            <a:extLst>
              <a:ext uri="{FF2B5EF4-FFF2-40B4-BE49-F238E27FC236}">
                <a16:creationId xmlns:a16="http://schemas.microsoft.com/office/drawing/2014/main" id="{4C1AB145-2CA6-4C70-BF95-120727BFAA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Tree>
    <p:extLst>
      <p:ext uri="{BB962C8B-B14F-4D97-AF65-F5344CB8AC3E}">
        <p14:creationId xmlns:p14="http://schemas.microsoft.com/office/powerpoint/2010/main" val="13319136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2B889806-EF2D-43A8-9777-0B7C4112BCC4}"/>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FDAC69D7-1684-4DAB-A599-E1D5D3EEFC5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DA1EC9E1-68D5-435D-BA80-6C6B642AD8D6}"/>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A86BF6EA-FB06-4D9A-965B-E66062CA0A3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F1FE6C35-9DFB-484F-A5FA-5B9E8C3BFA2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F8239875-D380-4F1F-962A-26353548AE8E}"/>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6C12CAAD-BBAC-46A6-BDB9-52B885F754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Tree>
    <p:extLst>
      <p:ext uri="{BB962C8B-B14F-4D97-AF65-F5344CB8AC3E}">
        <p14:creationId xmlns:p14="http://schemas.microsoft.com/office/powerpoint/2010/main" val="29758390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4D4503A6-69B0-4FE0-B740-7524AE27833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0C21B871-A7FA-4043-B4BD-150245E9E76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9A7FC61-3784-46C2-8FDC-F0983C13612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4FF6E1E3-EBFC-4C1B-9265-F1458F5DF82E}"/>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3AB9752A-38FC-4F4F-925E-A9856B1B0E0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AE6DAD70-37FF-4883-A8BC-3CC69113673C}"/>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EFD78032-3D02-4CC0-897D-222E0D486E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Tree>
    <p:extLst>
      <p:ext uri="{BB962C8B-B14F-4D97-AF65-F5344CB8AC3E}">
        <p14:creationId xmlns:p14="http://schemas.microsoft.com/office/powerpoint/2010/main" val="3027018731"/>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4556D719-F122-41F8-ABB0-7FFD8BF320A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D5F7F6B1-21D8-451A-AB8E-EB44EB845412}"/>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976D6B0C-A7F0-4758-8002-36C9068F420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4084C5F3-8ED6-41AF-96F3-AC843CF5489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F8B2F5BA-C3B5-4D5F-8E99-5A1AFDB951C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30B81CA6-30B4-4EB4-B74C-ACCCF7BB4433}"/>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703F1C35-FB80-4E3E-941E-259CE92CED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Tree>
    <p:extLst>
      <p:ext uri="{BB962C8B-B14F-4D97-AF65-F5344CB8AC3E}">
        <p14:creationId xmlns:p14="http://schemas.microsoft.com/office/powerpoint/2010/main" val="1294299472"/>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30A3EBAD-A67C-4A6A-8DF0-21FD76C45AA3}"/>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37C91BF8-6F99-43AF-9BBA-A19B14605F5D}"/>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51918F82-631B-4703-8144-810F7FA27AC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F60780C5-858E-40F4-B8F1-291D04252E0E}"/>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4815BFB0-3E40-4C7E-854C-74D584AED9D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FE6A4B95-4EE9-42B2-85CD-9F555F92104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053A3E69-81DF-424C-81D9-DB4F14C052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Tree>
    <p:extLst>
      <p:ext uri="{BB962C8B-B14F-4D97-AF65-F5344CB8AC3E}">
        <p14:creationId xmlns:p14="http://schemas.microsoft.com/office/powerpoint/2010/main" val="1479714975"/>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786305"/>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5A9481F2-6E0C-4B3D-B1CE-8DFE7C8ABE9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7275D89F-97AB-4963-95C7-9B2B485F7E2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1CD1FB89-248E-45E3-891D-4A7EF9CA6F93}"/>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8A6AC906-CA59-4DD3-96B1-73E6C32C6FD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E093D56E-C78D-458E-9D4D-39DB3AFCE0C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3BA2E301-860A-482C-B4DF-585792A439C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F37609E8-3110-4565-812A-94BB863040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Tree>
    <p:extLst>
      <p:ext uri="{BB962C8B-B14F-4D97-AF65-F5344CB8AC3E}">
        <p14:creationId xmlns:p14="http://schemas.microsoft.com/office/powerpoint/2010/main" val="871995444"/>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A6CFAC6D-A075-4A5B-BFCE-CBD5347B766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CBB9602E-5081-41BB-A8B9-BB4ED7878A72}"/>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A59FBC15-6327-446C-A115-4E1772B75C3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6462D163-1944-475C-81BE-5BCB64198A4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DE40E7E0-8890-4A26-905E-FCE3457DA60E}"/>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E08D5B0C-629C-4596-96C4-EF5D1E53E14E}"/>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07142383-C92A-477B-9174-AA41CC9D4A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Tree>
    <p:extLst>
      <p:ext uri="{BB962C8B-B14F-4D97-AF65-F5344CB8AC3E}">
        <p14:creationId xmlns:p14="http://schemas.microsoft.com/office/powerpoint/2010/main" val="12066937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143FC59B-B573-46A6-976C-92C141640E53}"/>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1D4FD85F-703F-404F-9DB0-5BE4758CF95A}"/>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C5371D31-8A91-4969-8A3A-E63B173BB257}"/>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D4FCE15D-CDD0-4053-855F-ED837FDA998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C7516700-E770-4314-80D1-24E4C0105714}"/>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493299E-05DF-43AE-B55C-4C4BD4F475C2}"/>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49CC5A1E-9295-43C4-96FB-474B1CDBCA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Tree>
    <p:extLst>
      <p:ext uri="{BB962C8B-B14F-4D97-AF65-F5344CB8AC3E}">
        <p14:creationId xmlns:p14="http://schemas.microsoft.com/office/powerpoint/2010/main" val="21626061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7" name="Text Placeholder 28">
            <a:extLst>
              <a:ext uri="{FF2B5EF4-FFF2-40B4-BE49-F238E27FC236}">
                <a16:creationId xmlns:a16="http://schemas.microsoft.com/office/drawing/2014/main" id="{C81EA3C8-54CE-4A0D-AC1F-205BFA824F5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C73A6068-08EA-4D58-99E8-C85B45F1CEF7}"/>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B46DB358-397F-4766-86E2-96D97CAFA13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855D8311-FC15-4D4F-9B48-1AF8259A43A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E8507E0A-78A6-4A47-8D00-BC5B6DC56EE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02F0A71C-EFEE-48B1-ABBC-D943F476A4CA}"/>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18" name="LogoEnd">
            <a:extLst>
              <a:ext uri="{FF2B5EF4-FFF2-40B4-BE49-F238E27FC236}">
                <a16:creationId xmlns:a16="http://schemas.microsoft.com/office/drawing/2014/main" id="{E01B1448-AEDA-4F11-9E0A-F68C9CD354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2" y="4653650"/>
            <a:ext cx="3506037" cy="553826"/>
          </a:xfrm>
          <a:prstGeom prst="rect">
            <a:avLst/>
          </a:prstGeom>
        </p:spPr>
      </p:pic>
    </p:spTree>
    <p:extLst>
      <p:ext uri="{BB962C8B-B14F-4D97-AF65-F5344CB8AC3E}">
        <p14:creationId xmlns:p14="http://schemas.microsoft.com/office/powerpoint/2010/main" val="11086396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BA501B5E-AFAF-4E3E-A28A-FF85A74791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5" y="180345"/>
            <a:ext cx="3395720" cy="536399"/>
          </a:xfrm>
          <a:prstGeom prst="rect">
            <a:avLst/>
          </a:prstGeom>
        </p:spPr>
      </p:pic>
      <p:sp>
        <p:nvSpPr>
          <p:cNvPr id="26" name="Fast overskrift">
            <a:extLst>
              <a:ext uri="{FF2B5EF4-FFF2-40B4-BE49-F238E27FC236}">
                <a16:creationId xmlns:a16="http://schemas.microsoft.com/office/drawing/2014/main" id="{2D99752D-FFE3-4219-B149-A66D61C04789}"/>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Brugerguide - Slet før anvendelse</a:t>
            </a:r>
          </a:p>
        </p:txBody>
      </p:sp>
      <p:sp>
        <p:nvSpPr>
          <p:cNvPr id="33" name="Text Box 3">
            <a:extLst>
              <a:ext uri="{FF2B5EF4-FFF2-40B4-BE49-F238E27FC236}">
                <a16:creationId xmlns:a16="http://schemas.microsoft.com/office/drawing/2014/main" id="{628EEE41-C923-4265-BCFA-6E4CB05670C9}"/>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45" name="Picture 44">
            <a:extLst>
              <a:ext uri="{FF2B5EF4-FFF2-40B4-BE49-F238E27FC236}">
                <a16:creationId xmlns:a16="http://schemas.microsoft.com/office/drawing/2014/main" id="{A2D8FF31-98EE-4204-AEB0-84397B648275}"/>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46" name="Group 45">
            <a:extLst>
              <a:ext uri="{FF2B5EF4-FFF2-40B4-BE49-F238E27FC236}">
                <a16:creationId xmlns:a16="http://schemas.microsoft.com/office/drawing/2014/main" id="{B831BE37-9472-4951-92F6-7B1CDB7F3BE3}"/>
              </a:ext>
            </a:extLst>
          </p:cNvPr>
          <p:cNvGrpSpPr/>
          <p:nvPr userDrawn="1"/>
        </p:nvGrpSpPr>
        <p:grpSpPr>
          <a:xfrm>
            <a:off x="2979541" y="3510087"/>
            <a:ext cx="1127002" cy="296229"/>
            <a:chOff x="3102472" y="2807695"/>
            <a:chExt cx="1127002" cy="296229"/>
          </a:xfrm>
        </p:grpSpPr>
        <p:pic>
          <p:nvPicPr>
            <p:cNvPr id="47" name="Picture 46">
              <a:extLst>
                <a:ext uri="{FF2B5EF4-FFF2-40B4-BE49-F238E27FC236}">
                  <a16:creationId xmlns:a16="http://schemas.microsoft.com/office/drawing/2014/main" id="{DB0E86D4-41BC-433C-9C9F-1385694C73EC}"/>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48" name="Rectangle 47">
              <a:extLst>
                <a:ext uri="{FF2B5EF4-FFF2-40B4-BE49-F238E27FC236}">
                  <a16:creationId xmlns:a16="http://schemas.microsoft.com/office/drawing/2014/main" id="{891E06A8-9D3C-4ECF-96E5-6ABDE940AC83}"/>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49" name="Group 48">
            <a:extLst>
              <a:ext uri="{FF2B5EF4-FFF2-40B4-BE49-F238E27FC236}">
                <a16:creationId xmlns:a16="http://schemas.microsoft.com/office/drawing/2014/main" id="{697BA954-A034-432E-92D4-31D07F174C32}"/>
              </a:ext>
            </a:extLst>
          </p:cNvPr>
          <p:cNvGrpSpPr/>
          <p:nvPr userDrawn="1"/>
        </p:nvGrpSpPr>
        <p:grpSpPr>
          <a:xfrm>
            <a:off x="785727" y="2890269"/>
            <a:ext cx="3476318" cy="327461"/>
            <a:chOff x="821551" y="2392335"/>
            <a:chExt cx="3476318" cy="327461"/>
          </a:xfrm>
        </p:grpSpPr>
        <p:pic>
          <p:nvPicPr>
            <p:cNvPr id="50" name="Picture 49">
              <a:extLst>
                <a:ext uri="{FF2B5EF4-FFF2-40B4-BE49-F238E27FC236}">
                  <a16:creationId xmlns:a16="http://schemas.microsoft.com/office/drawing/2014/main" id="{025873B3-1340-4BBC-A386-90E46D115B5D}"/>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51" name="Tekstfelt 2">
              <a:extLst>
                <a:ext uri="{FF2B5EF4-FFF2-40B4-BE49-F238E27FC236}">
                  <a16:creationId xmlns:a16="http://schemas.microsoft.com/office/drawing/2014/main" id="{3363B7F6-1031-4639-9CFF-8EEAE397D90C}"/>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prstClr val="black"/>
                  </a:solidFill>
                  <a:effectLst/>
                  <a:uLnTx/>
                  <a:uFillTx/>
                  <a:latin typeface="Verdana"/>
                  <a:ea typeface="+mn-ea"/>
                  <a:cs typeface="+mn-cs"/>
                </a:rPr>
                <a:t>FMN	FKO	HJV	BRS	FMI	FPS	FES	FRS	FAUK</a:t>
              </a:r>
            </a:p>
          </p:txBody>
        </p:sp>
      </p:grpSp>
      <p:grpSp>
        <p:nvGrpSpPr>
          <p:cNvPr id="52" name="Group 51">
            <a:extLst>
              <a:ext uri="{FF2B5EF4-FFF2-40B4-BE49-F238E27FC236}">
                <a16:creationId xmlns:a16="http://schemas.microsoft.com/office/drawing/2014/main" id="{E93C87D6-A468-4933-A2C7-4EFD2D0BF000}"/>
              </a:ext>
            </a:extLst>
          </p:cNvPr>
          <p:cNvGrpSpPr/>
          <p:nvPr userDrawn="1"/>
        </p:nvGrpSpPr>
        <p:grpSpPr>
          <a:xfrm>
            <a:off x="4667638" y="1762720"/>
            <a:ext cx="3664903" cy="2176646"/>
            <a:chOff x="5381233" y="1527329"/>
            <a:chExt cx="3664903" cy="2176646"/>
          </a:xfrm>
        </p:grpSpPr>
        <p:sp>
          <p:nvSpPr>
            <p:cNvPr id="53" name="Text Box 3">
              <a:extLst>
                <a:ext uri="{FF2B5EF4-FFF2-40B4-BE49-F238E27FC236}">
                  <a16:creationId xmlns:a16="http://schemas.microsoft.com/office/drawing/2014/main" id="{E043B678-80D1-485F-BFE2-40B7285C55E0}"/>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54" name="Group 53">
              <a:extLst>
                <a:ext uri="{FF2B5EF4-FFF2-40B4-BE49-F238E27FC236}">
                  <a16:creationId xmlns:a16="http://schemas.microsoft.com/office/drawing/2014/main" id="{6800DC74-6508-4F09-95B2-0FF3CFAA1812}"/>
                </a:ext>
              </a:extLst>
            </p:cNvPr>
            <p:cNvGrpSpPr/>
            <p:nvPr userDrawn="1"/>
          </p:nvGrpSpPr>
          <p:grpSpPr>
            <a:xfrm>
              <a:off x="7927469" y="1787686"/>
              <a:ext cx="990005" cy="645919"/>
              <a:chOff x="3710542" y="3551931"/>
              <a:chExt cx="990005" cy="645919"/>
            </a:xfrm>
          </p:grpSpPr>
          <p:pic>
            <p:nvPicPr>
              <p:cNvPr id="59" name="Billede 11">
                <a:extLst>
                  <a:ext uri="{FF2B5EF4-FFF2-40B4-BE49-F238E27FC236}">
                    <a16:creationId xmlns:a16="http://schemas.microsoft.com/office/drawing/2014/main" id="{F7F78AAB-7C7A-4559-A730-9048C3959A4E}"/>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60" name="Rektangel 12">
                <a:extLst>
                  <a:ext uri="{FF2B5EF4-FFF2-40B4-BE49-F238E27FC236}">
                    <a16:creationId xmlns:a16="http://schemas.microsoft.com/office/drawing/2014/main" id="{515D949C-99EC-4359-97B6-926260AF4EB7}"/>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55" name="Group 54">
              <a:extLst>
                <a:ext uri="{FF2B5EF4-FFF2-40B4-BE49-F238E27FC236}">
                  <a16:creationId xmlns:a16="http://schemas.microsoft.com/office/drawing/2014/main" id="{345F92E4-A9B9-4E3F-A28C-E903A6DCA366}"/>
                </a:ext>
              </a:extLst>
            </p:cNvPr>
            <p:cNvGrpSpPr/>
            <p:nvPr userDrawn="1"/>
          </p:nvGrpSpPr>
          <p:grpSpPr>
            <a:xfrm>
              <a:off x="7911668" y="2700685"/>
              <a:ext cx="1134468" cy="494511"/>
              <a:chOff x="3621866" y="4263733"/>
              <a:chExt cx="1134468" cy="494511"/>
            </a:xfrm>
          </p:grpSpPr>
          <p:pic>
            <p:nvPicPr>
              <p:cNvPr id="57" name="Billede 13">
                <a:extLst>
                  <a:ext uri="{FF2B5EF4-FFF2-40B4-BE49-F238E27FC236}">
                    <a16:creationId xmlns:a16="http://schemas.microsoft.com/office/drawing/2014/main" id="{DED48B4E-45A6-4729-A22B-865D7C657954}"/>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58" name="Rektangel 32">
                <a:extLst>
                  <a:ext uri="{FF2B5EF4-FFF2-40B4-BE49-F238E27FC236}">
                    <a16:creationId xmlns:a16="http://schemas.microsoft.com/office/drawing/2014/main" id="{4EC64663-6CF7-43F5-8C4D-EDB8998034D9}"/>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56" name="Picture 55">
              <a:extLst>
                <a:ext uri="{FF2B5EF4-FFF2-40B4-BE49-F238E27FC236}">
                  <a16:creationId xmlns:a16="http://schemas.microsoft.com/office/drawing/2014/main" id="{DCAB9168-9539-4950-9CE6-0A36C72B748C}"/>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61" name="Text Box 3">
            <a:extLst>
              <a:ext uri="{FF2B5EF4-FFF2-40B4-BE49-F238E27FC236}">
                <a16:creationId xmlns:a16="http://schemas.microsoft.com/office/drawing/2014/main" id="{585EF48A-607E-4A2E-9324-336E216BDFAF}"/>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2" name="Straight Connector 61">
            <a:extLst>
              <a:ext uri="{FF2B5EF4-FFF2-40B4-BE49-F238E27FC236}">
                <a16:creationId xmlns:a16="http://schemas.microsoft.com/office/drawing/2014/main" id="{42BB0D92-408D-4120-9F02-C15583E1FE7C}"/>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3">
            <a:extLst>
              <a:ext uri="{FF2B5EF4-FFF2-40B4-BE49-F238E27FC236}">
                <a16:creationId xmlns:a16="http://schemas.microsoft.com/office/drawing/2014/main" id="{1951EEF1-2A9E-4190-8CAF-3C8D7034B8F1}"/>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64" name="Straight Connector 63">
            <a:extLst>
              <a:ext uri="{FF2B5EF4-FFF2-40B4-BE49-F238E27FC236}">
                <a16:creationId xmlns:a16="http://schemas.microsoft.com/office/drawing/2014/main" id="{ACCFBC85-C454-40BC-8F5A-53E08DC03906}"/>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31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og felter_Mørk">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400" y="1456430"/>
            <a:ext cx="4039782" cy="4537364"/>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570A7DCD-3E08-496D-AB3E-F13CB0DE4449}"/>
              </a:ext>
            </a:extLst>
          </p:cNvPr>
          <p:cNvSpPr>
            <a:spLocks noGrp="1"/>
          </p:cNvSpPr>
          <p:nvPr>
            <p:ph idx="47" hasCustomPrompt="1"/>
          </p:nvPr>
        </p:nvSpPr>
        <p:spPr>
          <a:xfrm>
            <a:off x="5147691" y="1456430"/>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E6EC359C-A964-4A36-9E06-84600D5544F2}"/>
              </a:ext>
            </a:extLst>
          </p:cNvPr>
          <p:cNvSpPr>
            <a:spLocks noGrp="1"/>
          </p:cNvSpPr>
          <p:nvPr>
            <p:ph idx="53" hasCustomPrompt="1"/>
          </p:nvPr>
        </p:nvSpPr>
        <p:spPr>
          <a:xfrm>
            <a:off x="8267940" y="1456430"/>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8" name="Content Placeholder 2">
            <a:extLst>
              <a:ext uri="{FF2B5EF4-FFF2-40B4-BE49-F238E27FC236}">
                <a16:creationId xmlns:a16="http://schemas.microsoft.com/office/drawing/2014/main" id="{4854F8A3-0409-411E-BF20-1C77C7333607}"/>
              </a:ext>
            </a:extLst>
          </p:cNvPr>
          <p:cNvSpPr>
            <a:spLocks noGrp="1"/>
          </p:cNvSpPr>
          <p:nvPr>
            <p:ph idx="54" hasCustomPrompt="1"/>
          </p:nvPr>
        </p:nvSpPr>
        <p:spPr>
          <a:xfrm>
            <a:off x="5147691" y="3727559"/>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4" name="Content Placeholder 2">
            <a:extLst>
              <a:ext uri="{FF2B5EF4-FFF2-40B4-BE49-F238E27FC236}">
                <a16:creationId xmlns:a16="http://schemas.microsoft.com/office/drawing/2014/main" id="{4565F9A3-001E-4D11-8F86-EB51D4935807}"/>
              </a:ext>
            </a:extLst>
          </p:cNvPr>
          <p:cNvSpPr>
            <a:spLocks noGrp="1"/>
          </p:cNvSpPr>
          <p:nvPr>
            <p:ph idx="55" hasCustomPrompt="1"/>
          </p:nvPr>
        </p:nvSpPr>
        <p:spPr>
          <a:xfrm>
            <a:off x="8267940" y="3727559"/>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Tree>
    <p:extLst>
      <p:ext uri="{BB962C8B-B14F-4D97-AF65-F5344CB8AC3E}">
        <p14:creationId xmlns:p14="http://schemas.microsoft.com/office/powerpoint/2010/main" val="36065684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2"/>
        </a:solidFill>
        <a:effectLst/>
      </p:bgPr>
    </p:bg>
    <p:spTree>
      <p:nvGrpSpPr>
        <p:cNvPr id="1" name=""/>
        <p:cNvGrpSpPr/>
        <p:nvPr/>
      </p:nvGrpSpPr>
      <p:grpSpPr>
        <a:xfrm>
          <a:off x="0" y="0"/>
          <a:ext cx="0" cy="0"/>
          <a:chOff x="0" y="0"/>
          <a:chExt cx="0" cy="0"/>
        </a:xfrm>
      </p:grpSpPr>
      <p:pic>
        <p:nvPicPr>
          <p:cNvPr id="15" name="LogoFront">
            <a:extLst>
              <a:ext uri="{FF2B5EF4-FFF2-40B4-BE49-F238E27FC236}">
                <a16:creationId xmlns:a16="http://schemas.microsoft.com/office/drawing/2014/main" id="{93A1824A-4EBC-4BEE-A8DE-14FBAD2B15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4"/>
          </a:xfrm>
          <a:prstGeom prst="rect">
            <a:avLst/>
          </a:prstGeom>
        </p:spPr>
      </p:pic>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FDB40E0D-1396-42A7-97FE-E9385C6621A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36D121AD-5268-410A-A003-A921D37F56B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D2F20FBC-BE62-4CB7-8134-2DADCFD3558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657A0A63-F5FE-4BA2-93CC-BD2D351DB5F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C8EAD776-6F0D-4077-9E05-EBFD1094E4A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98FB78C8-C004-4BBC-9925-5D35F01D67C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Tree>
    <p:extLst>
      <p:ext uri="{BB962C8B-B14F-4D97-AF65-F5344CB8AC3E}">
        <p14:creationId xmlns:p14="http://schemas.microsoft.com/office/powerpoint/2010/main" val="21250587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09A62BA5-70EE-4010-BE48-93A26F4514D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1B08E9AA-E6E3-490B-9BB2-C6746B94BB3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AD546C1E-CD49-4D92-B8E8-51363B23CF60}"/>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6CB2060D-2FDA-4EC8-A953-C462F304E16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550EA8FB-DFFD-4438-99B8-A58555E902C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9C509A06-E7F0-4C58-BD3D-3EE5EE68A76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pic>
        <p:nvPicPr>
          <p:cNvPr id="16" name="LogoFront">
            <a:extLst>
              <a:ext uri="{FF2B5EF4-FFF2-40B4-BE49-F238E27FC236}">
                <a16:creationId xmlns:a16="http://schemas.microsoft.com/office/drawing/2014/main" id="{DBE98616-14A0-4E6C-A675-E6A7CEE3E7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4"/>
          </a:xfrm>
          <a:prstGeom prst="rect">
            <a:avLst/>
          </a:prstGeom>
        </p:spPr>
      </p:pic>
    </p:spTree>
    <p:extLst>
      <p:ext uri="{BB962C8B-B14F-4D97-AF65-F5344CB8AC3E}">
        <p14:creationId xmlns:p14="http://schemas.microsoft.com/office/powerpoint/2010/main" val="34442685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A4B07DDD-D875-49E9-8EEC-3923DBAAB13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8838D4E5-283C-492B-A1B6-916E4898E39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AB1B4F17-AE24-4EFD-A3C8-C66CD958FA61}"/>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9520B113-5BB9-4BF2-B5E2-CEBBEEE46C0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4465A03D-B946-43CA-8DC7-5C590CBE8EA7}"/>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B30D2F46-1CFE-4F7A-BF7B-9424D1B4022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5" name="Logo">
            <a:extLst>
              <a:ext uri="{FF2B5EF4-FFF2-40B4-BE49-F238E27FC236}">
                <a16:creationId xmlns:a16="http://schemas.microsoft.com/office/drawing/2014/main" id="{3AB10810-9D99-4875-AD0F-1B3CA2E914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Tree>
    <p:extLst>
      <p:ext uri="{BB962C8B-B14F-4D97-AF65-F5344CB8AC3E}">
        <p14:creationId xmlns:p14="http://schemas.microsoft.com/office/powerpoint/2010/main" val="4019021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3E3F8A28-837E-4A60-ABE2-A5A27197CE2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F6C349BA-F4B3-4DE0-ADD5-756D1365B28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18DB01A9-F311-491A-B438-37BD3D5458BE}"/>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CB6215D4-CEF0-4505-BE0B-936BD33205C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3EC698A0-FBB8-4930-AB25-9211333BBB07}"/>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CD61C271-1466-4BE1-BC77-83C141AD0DB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8" name="Logo">
            <a:extLst>
              <a:ext uri="{FF2B5EF4-FFF2-40B4-BE49-F238E27FC236}">
                <a16:creationId xmlns:a16="http://schemas.microsoft.com/office/drawing/2014/main" id="{758EF415-5BD6-4ABD-85DC-4B4B9656F3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Tree>
    <p:extLst>
      <p:ext uri="{BB962C8B-B14F-4D97-AF65-F5344CB8AC3E}">
        <p14:creationId xmlns:p14="http://schemas.microsoft.com/office/powerpoint/2010/main" val="42228522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0" indent="0">
              <a:lnSpc>
                <a:spcPct val="114000"/>
              </a:lnSpc>
              <a:spcBef>
                <a:spcPts val="0"/>
              </a:spcBef>
              <a:buFont typeface="Verdana" panose="020B0604030504040204" pitchFamily="34" charset="0"/>
              <a:buNone/>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2A362ECE-376F-49FE-B4E1-39801B59CE3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88AC9EFA-7A47-451B-BA98-49B5C3F3CCD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E4159794-9B6E-4B74-B31B-E7F39E09389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8CDC1BEE-5203-4AD0-A74B-5A944EFC936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736FBACA-222E-4AA8-BB89-75A91A3E121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D3EB3856-67BD-4AC4-AE3A-53EE1688448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F47A2D28-BE25-41AA-9D30-7B7FBD9846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Tree>
    <p:extLst>
      <p:ext uri="{BB962C8B-B14F-4D97-AF65-F5344CB8AC3E}">
        <p14:creationId xmlns:p14="http://schemas.microsoft.com/office/powerpoint/2010/main" val="41860179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95E1649D-D534-48B8-A311-98D19959D6D2}"/>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007D285B-BBBF-4003-A3CA-DD1278DCC147}"/>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177C7A7A-F145-44AF-9EB3-A8A8343987B3}"/>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FD65BCF8-B81B-4E98-8C2C-2B3E7EB45DF7}"/>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B4A44C75-8BD4-4D50-AE7B-851A25FC10F1}"/>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441AF8D9-1797-44A1-907B-6470CA699E0B}"/>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05496D5A-6AF2-4216-ADD8-C89F6FF7FA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Tree>
    <p:extLst>
      <p:ext uri="{BB962C8B-B14F-4D97-AF65-F5344CB8AC3E}">
        <p14:creationId xmlns:p14="http://schemas.microsoft.com/office/powerpoint/2010/main" val="1111347492"/>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69825A6F-9040-480E-8AC5-E9377CAD02D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22EC0D81-45A0-41BC-A883-1E65119FE0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8D7188C6-8D8F-4DBE-8012-E33F5EEE47B7}"/>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432E8AC1-09DD-4D2E-AE30-1FB7EB5BE769}"/>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1E1394A5-1BDE-4136-B116-08442D22A77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B419734F-DF6A-42F4-9881-A8F8298E5B55}"/>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4B5B6793-2CD1-482C-86ED-112BAC87D4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Tree>
    <p:extLst>
      <p:ext uri="{BB962C8B-B14F-4D97-AF65-F5344CB8AC3E}">
        <p14:creationId xmlns:p14="http://schemas.microsoft.com/office/powerpoint/2010/main" val="3798217479"/>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3F6CA658-EC0A-4860-9347-F6823F18B05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09EC16D4-D8A3-472A-837B-EFD1FB86DC5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A6B3DE79-E074-41A3-919E-0E4886C546F7}"/>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7ABA509-49D7-4F03-8CEA-2C2F57BC72A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087D2D43-1378-4CDF-979B-0EB6C6AC692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921E415-036D-45E5-9910-01FC5D732C35}"/>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30A8A030-9B0A-4C12-8745-64307B42C2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Tree>
    <p:extLst>
      <p:ext uri="{BB962C8B-B14F-4D97-AF65-F5344CB8AC3E}">
        <p14:creationId xmlns:p14="http://schemas.microsoft.com/office/powerpoint/2010/main" val="793897542"/>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786305"/>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B3BB6004-3BBB-4842-A636-77841C5717C4}"/>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4B5CDA6F-9399-4575-9308-3EF9D3FEACD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9C95F43B-8CF1-4FD6-977F-A335A97234A0}"/>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CD42839E-579F-44FA-BF51-DB37FE71C4F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F488F8F0-B6F2-4BF9-954E-A4939EE7133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1C23C194-4994-4CB7-A7FA-C41B67FA80F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EB2D64BC-CD31-4640-AA10-191915192A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Tree>
    <p:extLst>
      <p:ext uri="{BB962C8B-B14F-4D97-AF65-F5344CB8AC3E}">
        <p14:creationId xmlns:p14="http://schemas.microsoft.com/office/powerpoint/2010/main" val="1105677006"/>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28A1F3DF-857D-48F8-8AB0-E353E1BE1B7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98DD5F87-A6CD-477D-B670-219B3A51337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98DDE62A-2DE2-4561-854C-65F9D59CCC47}"/>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EA4B6144-6783-4A94-ADB8-34207D17635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5CAA3E14-0885-4EB7-BCA2-970456EB142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E575AE7C-82FC-4043-9AC0-933A6F9D681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9AB15C5C-896A-422E-9A5E-912D91B1C8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Tree>
    <p:extLst>
      <p:ext uri="{BB962C8B-B14F-4D97-AF65-F5344CB8AC3E}">
        <p14:creationId xmlns:p14="http://schemas.microsoft.com/office/powerpoint/2010/main" val="42230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ks felter">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34" name="Content Placeholder 2">
            <a:extLst>
              <a:ext uri="{FF2B5EF4-FFF2-40B4-BE49-F238E27FC236}">
                <a16:creationId xmlns:a16="http://schemas.microsoft.com/office/drawing/2014/main" id="{90331228-EB5C-4783-A8F1-F5A2210E0D90}"/>
              </a:ext>
            </a:extLst>
          </p:cNvPr>
          <p:cNvSpPr>
            <a:spLocks noGrp="1"/>
          </p:cNvSpPr>
          <p:nvPr>
            <p:ph idx="47" hasCustomPrompt="1"/>
          </p:nvPr>
        </p:nvSpPr>
        <p:spPr>
          <a:xfrm>
            <a:off x="787398" y="1450079"/>
            <a:ext cx="3490991" cy="220784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6" name="Content Placeholder 2">
            <a:extLst>
              <a:ext uri="{FF2B5EF4-FFF2-40B4-BE49-F238E27FC236}">
                <a16:creationId xmlns:a16="http://schemas.microsoft.com/office/drawing/2014/main" id="{48E43CB3-9532-4703-B043-1B39B13DC647}"/>
              </a:ext>
            </a:extLst>
          </p:cNvPr>
          <p:cNvSpPr>
            <a:spLocks noGrp="1"/>
          </p:cNvSpPr>
          <p:nvPr>
            <p:ph idx="53" hasCustomPrompt="1"/>
          </p:nvPr>
        </p:nvSpPr>
        <p:spPr>
          <a:xfrm>
            <a:off x="787398" y="3696667"/>
            <a:ext cx="3490991" cy="220784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8" name="Content Placeholder 2">
            <a:extLst>
              <a:ext uri="{FF2B5EF4-FFF2-40B4-BE49-F238E27FC236}">
                <a16:creationId xmlns:a16="http://schemas.microsoft.com/office/drawing/2014/main" id="{33EDA809-1622-4321-B057-3A724E073056}"/>
              </a:ext>
            </a:extLst>
          </p:cNvPr>
          <p:cNvSpPr>
            <a:spLocks noGrp="1"/>
          </p:cNvSpPr>
          <p:nvPr>
            <p:ph idx="54" hasCustomPrompt="1"/>
          </p:nvPr>
        </p:nvSpPr>
        <p:spPr>
          <a:xfrm>
            <a:off x="4323516" y="1452376"/>
            <a:ext cx="3490991" cy="220784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1" name="Content Placeholder 2">
            <a:extLst>
              <a:ext uri="{FF2B5EF4-FFF2-40B4-BE49-F238E27FC236}">
                <a16:creationId xmlns:a16="http://schemas.microsoft.com/office/drawing/2014/main" id="{319DE3E9-AFE7-4BE0-83AE-DF1F6EFAF225}"/>
              </a:ext>
            </a:extLst>
          </p:cNvPr>
          <p:cNvSpPr>
            <a:spLocks noGrp="1"/>
          </p:cNvSpPr>
          <p:nvPr>
            <p:ph idx="55" hasCustomPrompt="1"/>
          </p:nvPr>
        </p:nvSpPr>
        <p:spPr>
          <a:xfrm>
            <a:off x="4323516" y="3698964"/>
            <a:ext cx="3490991" cy="220784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049E6682-2AF6-4CE7-B04F-3AD1299B5354}"/>
              </a:ext>
            </a:extLst>
          </p:cNvPr>
          <p:cNvSpPr>
            <a:spLocks noGrp="1"/>
          </p:cNvSpPr>
          <p:nvPr>
            <p:ph idx="56" hasCustomPrompt="1"/>
          </p:nvPr>
        </p:nvSpPr>
        <p:spPr>
          <a:xfrm>
            <a:off x="7865985" y="1450079"/>
            <a:ext cx="3490991" cy="220784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60A94E8D-AE59-4173-B6C5-B47DE1AF96DA}"/>
              </a:ext>
            </a:extLst>
          </p:cNvPr>
          <p:cNvSpPr>
            <a:spLocks noGrp="1"/>
          </p:cNvSpPr>
          <p:nvPr>
            <p:ph idx="57" hasCustomPrompt="1"/>
          </p:nvPr>
        </p:nvSpPr>
        <p:spPr>
          <a:xfrm>
            <a:off x="7865985" y="3696667"/>
            <a:ext cx="3490991" cy="220784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Tree>
    <p:extLst>
      <p:ext uri="{BB962C8B-B14F-4D97-AF65-F5344CB8AC3E}">
        <p14:creationId xmlns:p14="http://schemas.microsoft.com/office/powerpoint/2010/main" val="7722005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70A31D4B-7A7B-4B06-9F78-1669EE7B7D5A}"/>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4EF7D528-5B3F-47C2-A4AD-757771C36C1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7C5F6106-FC96-43B6-AE1E-B5651663889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4B3B5770-01A4-4E64-A279-DB66F20B5A0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603A050D-C732-4599-88DD-F9FDC7DB929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7B3EA89-57F6-44FA-BE52-074A0FC1813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8D672133-EDDD-42E1-B806-2676A4A0D2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Tree>
    <p:extLst>
      <p:ext uri="{BB962C8B-B14F-4D97-AF65-F5344CB8AC3E}">
        <p14:creationId xmlns:p14="http://schemas.microsoft.com/office/powerpoint/2010/main" val="17518488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7" name="Text Placeholder 28">
            <a:extLst>
              <a:ext uri="{FF2B5EF4-FFF2-40B4-BE49-F238E27FC236}">
                <a16:creationId xmlns:a16="http://schemas.microsoft.com/office/drawing/2014/main" id="{ED036845-E2E1-42A9-9707-E1A606B4F7F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E993C035-4C70-41DA-BDEC-840C7F4153E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1B2F8E96-DA75-4EDE-B317-A349312F228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9E852DFF-A34D-4A54-987B-D5E1A3544FC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6B493505-3ADF-4FE9-8038-95D430C929B5}"/>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C835F9BA-984B-4F33-9AF1-899AEE9F31AA}"/>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18" name="LogoEnd">
            <a:extLst>
              <a:ext uri="{FF2B5EF4-FFF2-40B4-BE49-F238E27FC236}">
                <a16:creationId xmlns:a16="http://schemas.microsoft.com/office/drawing/2014/main" id="{E01B1448-AEDA-4F11-9E0A-F68C9CD354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2" y="4653650"/>
            <a:ext cx="3506037" cy="553825"/>
          </a:xfrm>
          <a:prstGeom prst="rect">
            <a:avLst/>
          </a:prstGeom>
        </p:spPr>
      </p:pic>
    </p:spTree>
    <p:extLst>
      <p:ext uri="{BB962C8B-B14F-4D97-AF65-F5344CB8AC3E}">
        <p14:creationId xmlns:p14="http://schemas.microsoft.com/office/powerpoint/2010/main" val="28992420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FD115797-BCA9-4F9A-833A-07A724E89F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9"/>
          </a:xfrm>
          <a:prstGeom prst="rect">
            <a:avLst/>
          </a:prstGeom>
        </p:spPr>
      </p:pic>
      <p:sp>
        <p:nvSpPr>
          <p:cNvPr id="26" name="Fast overskrift">
            <a:extLst>
              <a:ext uri="{FF2B5EF4-FFF2-40B4-BE49-F238E27FC236}">
                <a16:creationId xmlns:a16="http://schemas.microsoft.com/office/drawing/2014/main" id="{B357E17F-69B5-43CD-8FA6-5AE0225C696F}"/>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Brugerguide - Slet før anvendelse</a:t>
            </a:r>
          </a:p>
        </p:txBody>
      </p:sp>
      <p:sp>
        <p:nvSpPr>
          <p:cNvPr id="33" name="Text Box 3">
            <a:extLst>
              <a:ext uri="{FF2B5EF4-FFF2-40B4-BE49-F238E27FC236}">
                <a16:creationId xmlns:a16="http://schemas.microsoft.com/office/drawing/2014/main" id="{CDF8394C-E383-4461-A85B-129052D1F0E8}"/>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45" name="Picture 44">
            <a:extLst>
              <a:ext uri="{FF2B5EF4-FFF2-40B4-BE49-F238E27FC236}">
                <a16:creationId xmlns:a16="http://schemas.microsoft.com/office/drawing/2014/main" id="{EB1CDAEF-C2BA-47EA-B8D5-D667556CDDBD}"/>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46" name="Group 45">
            <a:extLst>
              <a:ext uri="{FF2B5EF4-FFF2-40B4-BE49-F238E27FC236}">
                <a16:creationId xmlns:a16="http://schemas.microsoft.com/office/drawing/2014/main" id="{268042A8-98AC-4A85-852F-DD64AF90CF62}"/>
              </a:ext>
            </a:extLst>
          </p:cNvPr>
          <p:cNvGrpSpPr/>
          <p:nvPr userDrawn="1"/>
        </p:nvGrpSpPr>
        <p:grpSpPr>
          <a:xfrm>
            <a:off x="2979541" y="3510087"/>
            <a:ext cx="1127002" cy="296229"/>
            <a:chOff x="3102472" y="2807695"/>
            <a:chExt cx="1127002" cy="296229"/>
          </a:xfrm>
        </p:grpSpPr>
        <p:pic>
          <p:nvPicPr>
            <p:cNvPr id="47" name="Picture 46">
              <a:extLst>
                <a:ext uri="{FF2B5EF4-FFF2-40B4-BE49-F238E27FC236}">
                  <a16:creationId xmlns:a16="http://schemas.microsoft.com/office/drawing/2014/main" id="{C224A41C-8E77-495F-8937-B634A506ABDA}"/>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48" name="Rectangle 47">
              <a:extLst>
                <a:ext uri="{FF2B5EF4-FFF2-40B4-BE49-F238E27FC236}">
                  <a16:creationId xmlns:a16="http://schemas.microsoft.com/office/drawing/2014/main" id="{605A1102-AE57-4FAA-A229-545CBE5B20B3}"/>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49" name="Group 48">
            <a:extLst>
              <a:ext uri="{FF2B5EF4-FFF2-40B4-BE49-F238E27FC236}">
                <a16:creationId xmlns:a16="http://schemas.microsoft.com/office/drawing/2014/main" id="{95B7209F-42A5-4C1C-8389-B95A2A1132E3}"/>
              </a:ext>
            </a:extLst>
          </p:cNvPr>
          <p:cNvGrpSpPr/>
          <p:nvPr userDrawn="1"/>
        </p:nvGrpSpPr>
        <p:grpSpPr>
          <a:xfrm>
            <a:off x="785727" y="2890269"/>
            <a:ext cx="3476318" cy="327461"/>
            <a:chOff x="821551" y="2392335"/>
            <a:chExt cx="3476318" cy="327461"/>
          </a:xfrm>
        </p:grpSpPr>
        <p:pic>
          <p:nvPicPr>
            <p:cNvPr id="50" name="Picture 49">
              <a:extLst>
                <a:ext uri="{FF2B5EF4-FFF2-40B4-BE49-F238E27FC236}">
                  <a16:creationId xmlns:a16="http://schemas.microsoft.com/office/drawing/2014/main" id="{B5D455CC-B338-44EC-974C-C1204A626FC3}"/>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51" name="Tekstfelt 2">
              <a:extLst>
                <a:ext uri="{FF2B5EF4-FFF2-40B4-BE49-F238E27FC236}">
                  <a16:creationId xmlns:a16="http://schemas.microsoft.com/office/drawing/2014/main" id="{5BEF5ECC-EE2D-42A9-AD8F-77B5F0DCE481}"/>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prstClr val="black"/>
                  </a:solidFill>
                  <a:effectLst/>
                  <a:uLnTx/>
                  <a:uFillTx/>
                  <a:latin typeface="Verdana"/>
                  <a:ea typeface="+mn-ea"/>
                  <a:cs typeface="+mn-cs"/>
                </a:rPr>
                <a:t>FMN	FKO	HJV	BRS	FMI	FPS	FES	FRS	FAUK</a:t>
              </a:r>
            </a:p>
          </p:txBody>
        </p:sp>
      </p:grpSp>
      <p:grpSp>
        <p:nvGrpSpPr>
          <p:cNvPr id="52" name="Group 51">
            <a:extLst>
              <a:ext uri="{FF2B5EF4-FFF2-40B4-BE49-F238E27FC236}">
                <a16:creationId xmlns:a16="http://schemas.microsoft.com/office/drawing/2014/main" id="{7246C63D-35C2-4B68-8FE0-8F5A0A678B61}"/>
              </a:ext>
            </a:extLst>
          </p:cNvPr>
          <p:cNvGrpSpPr/>
          <p:nvPr userDrawn="1"/>
        </p:nvGrpSpPr>
        <p:grpSpPr>
          <a:xfrm>
            <a:off x="4667638" y="1762720"/>
            <a:ext cx="3664903" cy="2176646"/>
            <a:chOff x="5381233" y="1527329"/>
            <a:chExt cx="3664903" cy="2176646"/>
          </a:xfrm>
        </p:grpSpPr>
        <p:sp>
          <p:nvSpPr>
            <p:cNvPr id="53" name="Text Box 3">
              <a:extLst>
                <a:ext uri="{FF2B5EF4-FFF2-40B4-BE49-F238E27FC236}">
                  <a16:creationId xmlns:a16="http://schemas.microsoft.com/office/drawing/2014/main" id="{BEA7E5F3-9F64-47E8-94ED-F1C9FACEEB7B}"/>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54" name="Group 53">
              <a:extLst>
                <a:ext uri="{FF2B5EF4-FFF2-40B4-BE49-F238E27FC236}">
                  <a16:creationId xmlns:a16="http://schemas.microsoft.com/office/drawing/2014/main" id="{17325F49-4D9B-4F31-BEA9-FBCD0BDFF3E3}"/>
                </a:ext>
              </a:extLst>
            </p:cNvPr>
            <p:cNvGrpSpPr/>
            <p:nvPr userDrawn="1"/>
          </p:nvGrpSpPr>
          <p:grpSpPr>
            <a:xfrm>
              <a:off x="7927469" y="1787686"/>
              <a:ext cx="990005" cy="645919"/>
              <a:chOff x="3710542" y="3551931"/>
              <a:chExt cx="990005" cy="645919"/>
            </a:xfrm>
          </p:grpSpPr>
          <p:pic>
            <p:nvPicPr>
              <p:cNvPr id="59" name="Billede 11">
                <a:extLst>
                  <a:ext uri="{FF2B5EF4-FFF2-40B4-BE49-F238E27FC236}">
                    <a16:creationId xmlns:a16="http://schemas.microsoft.com/office/drawing/2014/main" id="{CA0353D8-6466-4405-9926-CF5B8934C3A1}"/>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60" name="Rektangel 12">
                <a:extLst>
                  <a:ext uri="{FF2B5EF4-FFF2-40B4-BE49-F238E27FC236}">
                    <a16:creationId xmlns:a16="http://schemas.microsoft.com/office/drawing/2014/main" id="{BBEC536F-D923-4FD0-8CA6-FF48DC4FF34E}"/>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55" name="Group 54">
              <a:extLst>
                <a:ext uri="{FF2B5EF4-FFF2-40B4-BE49-F238E27FC236}">
                  <a16:creationId xmlns:a16="http://schemas.microsoft.com/office/drawing/2014/main" id="{73821B69-2A60-4384-924F-40C0FDE8B0DF}"/>
                </a:ext>
              </a:extLst>
            </p:cNvPr>
            <p:cNvGrpSpPr/>
            <p:nvPr userDrawn="1"/>
          </p:nvGrpSpPr>
          <p:grpSpPr>
            <a:xfrm>
              <a:off x="7911668" y="2700685"/>
              <a:ext cx="1134468" cy="494511"/>
              <a:chOff x="3621866" y="4263733"/>
              <a:chExt cx="1134468" cy="494511"/>
            </a:xfrm>
          </p:grpSpPr>
          <p:pic>
            <p:nvPicPr>
              <p:cNvPr id="57" name="Billede 13">
                <a:extLst>
                  <a:ext uri="{FF2B5EF4-FFF2-40B4-BE49-F238E27FC236}">
                    <a16:creationId xmlns:a16="http://schemas.microsoft.com/office/drawing/2014/main" id="{81F4D8BE-DB94-4E2C-AED8-8A0E3197FF3E}"/>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58" name="Rektangel 32">
                <a:extLst>
                  <a:ext uri="{FF2B5EF4-FFF2-40B4-BE49-F238E27FC236}">
                    <a16:creationId xmlns:a16="http://schemas.microsoft.com/office/drawing/2014/main" id="{C077E65C-F86D-4795-AE0C-3C3AC4FB7069}"/>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56" name="Picture 55">
              <a:extLst>
                <a:ext uri="{FF2B5EF4-FFF2-40B4-BE49-F238E27FC236}">
                  <a16:creationId xmlns:a16="http://schemas.microsoft.com/office/drawing/2014/main" id="{11104E74-725E-41B6-9537-286F25A3A4B5}"/>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61" name="Text Box 3">
            <a:extLst>
              <a:ext uri="{FF2B5EF4-FFF2-40B4-BE49-F238E27FC236}">
                <a16:creationId xmlns:a16="http://schemas.microsoft.com/office/drawing/2014/main" id="{BF5BA6D3-6B13-4559-8EF1-0399C1EEF79A}"/>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2" name="Straight Connector 61">
            <a:extLst>
              <a:ext uri="{FF2B5EF4-FFF2-40B4-BE49-F238E27FC236}">
                <a16:creationId xmlns:a16="http://schemas.microsoft.com/office/drawing/2014/main" id="{1386D00A-7B23-4784-9742-74D7AE70380C}"/>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3">
            <a:extLst>
              <a:ext uri="{FF2B5EF4-FFF2-40B4-BE49-F238E27FC236}">
                <a16:creationId xmlns:a16="http://schemas.microsoft.com/office/drawing/2014/main" id="{7359DD6E-BDF4-4CCF-969B-4CBB515157FC}"/>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64" name="Straight Connector 63">
            <a:extLst>
              <a:ext uri="{FF2B5EF4-FFF2-40B4-BE49-F238E27FC236}">
                <a16:creationId xmlns:a16="http://schemas.microsoft.com/office/drawing/2014/main" id="{0642D844-516C-41CF-9266-1CC8FB558E2E}"/>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9354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2"/>
        </a:solidFill>
        <a:effectLst/>
      </p:bgPr>
    </p:bg>
    <p:spTree>
      <p:nvGrpSpPr>
        <p:cNvPr id="1" name=""/>
        <p:cNvGrpSpPr/>
        <p:nvPr/>
      </p:nvGrpSpPr>
      <p:grpSpPr>
        <a:xfrm>
          <a:off x="0" y="0"/>
          <a:ext cx="0" cy="0"/>
          <a:chOff x="0" y="0"/>
          <a:chExt cx="0" cy="0"/>
        </a:xfrm>
      </p:grpSpPr>
      <p:pic>
        <p:nvPicPr>
          <p:cNvPr id="15" name="LogoFront">
            <a:extLst>
              <a:ext uri="{FF2B5EF4-FFF2-40B4-BE49-F238E27FC236}">
                <a16:creationId xmlns:a16="http://schemas.microsoft.com/office/drawing/2014/main" id="{93A1824A-4EBC-4BEE-A8DE-14FBAD2B15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3"/>
          </a:xfrm>
          <a:prstGeom prst="rect">
            <a:avLst/>
          </a:prstGeom>
        </p:spPr>
      </p:pic>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CBD1ACDE-4D11-4A5D-B143-2EA4C932999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5C561CC0-8553-4300-B384-A99EF175EA8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633DBA9F-770F-4220-9073-F3C6AF990FE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1BBEFAD5-8949-4B39-9B52-63907F230EEC}"/>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D86A125C-2B44-4EA5-B6D7-F195E655AEB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A58D55BD-073E-4EA5-B86C-C3EB721255E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Tree>
    <p:extLst>
      <p:ext uri="{BB962C8B-B14F-4D97-AF65-F5344CB8AC3E}">
        <p14:creationId xmlns:p14="http://schemas.microsoft.com/office/powerpoint/2010/main" val="31513353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76303028-2BE5-4545-9B6D-83154C932FB2}"/>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37B46020-FC36-4D67-9493-99286821E0E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6736FB82-DD65-4DBD-BD63-BCB6E3C9F5C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D7AE9F9B-039E-46DA-AC05-30B77D5B4DE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5A7BA702-D89C-4AD1-ABFC-37BCC0CB3981}"/>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D46678D-84D2-434B-8E68-9B17720A941E}"/>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pic>
        <p:nvPicPr>
          <p:cNvPr id="16" name="LogoFront">
            <a:extLst>
              <a:ext uri="{FF2B5EF4-FFF2-40B4-BE49-F238E27FC236}">
                <a16:creationId xmlns:a16="http://schemas.microsoft.com/office/drawing/2014/main" id="{9CE678FC-3DF3-435E-B725-78CD0D0C17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3"/>
          </a:xfrm>
          <a:prstGeom prst="rect">
            <a:avLst/>
          </a:prstGeom>
        </p:spPr>
      </p:pic>
    </p:spTree>
    <p:extLst>
      <p:ext uri="{BB962C8B-B14F-4D97-AF65-F5344CB8AC3E}">
        <p14:creationId xmlns:p14="http://schemas.microsoft.com/office/powerpoint/2010/main" val="23252182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3902A92E-0846-4127-A961-2171E47C1DE4}"/>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151B2D2B-CD29-48C1-9964-B1C280B30C2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8AC80933-6807-4EE3-B121-2F0826219139}"/>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0DB964FF-4629-412D-8B9E-3049C58D8A7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3BA45FC5-8CF8-44AD-93C5-CB2F7F09823E}"/>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B00B9D28-6869-4AD1-A5CC-A8C1411ADF9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5" name="Logo">
            <a:extLst>
              <a:ext uri="{FF2B5EF4-FFF2-40B4-BE49-F238E27FC236}">
                <a16:creationId xmlns:a16="http://schemas.microsoft.com/office/drawing/2014/main" id="{C7395FFC-2769-4AB0-8EC5-3649CD697C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Tree>
    <p:extLst>
      <p:ext uri="{BB962C8B-B14F-4D97-AF65-F5344CB8AC3E}">
        <p14:creationId xmlns:p14="http://schemas.microsoft.com/office/powerpoint/2010/main" val="19085461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8825351A-1BCD-44C0-9DC8-3C792B1C84D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735C1B0D-F69D-4A2E-8DE6-FF0B07BD1E07}"/>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47F22124-7369-4522-A523-23C035895622}"/>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47874F79-2C12-4AA6-A3A2-AF8CEE6F27F2}"/>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7945615E-8EE9-4A9A-B4AB-AF817DBC1A8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DE287281-E2EA-4F7A-8892-721D06BA9877}"/>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8" name="Logo">
            <a:extLst>
              <a:ext uri="{FF2B5EF4-FFF2-40B4-BE49-F238E27FC236}">
                <a16:creationId xmlns:a16="http://schemas.microsoft.com/office/drawing/2014/main" id="{D3AAFEA9-3776-45B9-A237-CDEB037F6E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Tree>
    <p:extLst>
      <p:ext uri="{BB962C8B-B14F-4D97-AF65-F5344CB8AC3E}">
        <p14:creationId xmlns:p14="http://schemas.microsoft.com/office/powerpoint/2010/main" val="38748305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B005F866-BD30-43BB-BC20-017B84C9A15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67C10F7E-3F3B-4ACD-9806-3F535D5D66E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1D3D007B-D85B-4EF6-9FE7-E232051337B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D9927682-D4AC-4999-B521-BC5528FFC37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685DF256-6460-4316-8C9F-3029F57175E3}"/>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6E2F944-A690-4795-A95E-AA5E849033CB}"/>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91B368BE-FA35-48F7-9ACE-368DAA5119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Tree>
    <p:extLst>
      <p:ext uri="{BB962C8B-B14F-4D97-AF65-F5344CB8AC3E}">
        <p14:creationId xmlns:p14="http://schemas.microsoft.com/office/powerpoint/2010/main" val="16045218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2EE71BE5-DCC9-4E8B-A992-0397BC4ED448}"/>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C40C1080-9CD6-4586-A427-3006849CE6B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BF41ED59-034C-4186-B49C-0700FB142FC0}"/>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05C69173-4968-4DB3-A37F-923DDC88FEA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6E7C57B9-3212-4336-A2B8-D9AD0F4D3B5E}"/>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A755AB12-5737-41FE-BE7D-6E37C2CCA22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C5DAB421-A773-4096-A07D-DF07ACB6C3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Tree>
    <p:extLst>
      <p:ext uri="{BB962C8B-B14F-4D97-AF65-F5344CB8AC3E}">
        <p14:creationId xmlns:p14="http://schemas.microsoft.com/office/powerpoint/2010/main" val="222764704"/>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7AF55B58-ECDC-4C2D-ACEA-ACD449D628F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A30D36F3-10D1-4EE1-83E9-93538A2CEDD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3F24FD83-FB9F-4076-BCA0-2EA9EAC93016}"/>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95B92FBA-3103-480E-B2FE-55610C21C948}"/>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340D0CA5-EAC9-4C22-A021-9F1DEE36BD2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47552214-AE6A-4AAA-8913-63DB5E728ED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FADE30D7-9DB9-46A7-B0DB-CBDA8B1899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Tree>
    <p:extLst>
      <p:ext uri="{BB962C8B-B14F-4D97-AF65-F5344CB8AC3E}">
        <p14:creationId xmlns:p14="http://schemas.microsoft.com/office/powerpoint/2010/main" val="2253322085"/>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ks felter_Mørk">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34" name="Content Placeholder 2">
            <a:extLst>
              <a:ext uri="{FF2B5EF4-FFF2-40B4-BE49-F238E27FC236}">
                <a16:creationId xmlns:a16="http://schemas.microsoft.com/office/drawing/2014/main" id="{90331228-EB5C-4783-A8F1-F5A2210E0D90}"/>
              </a:ext>
            </a:extLst>
          </p:cNvPr>
          <p:cNvSpPr>
            <a:spLocks noGrp="1"/>
          </p:cNvSpPr>
          <p:nvPr>
            <p:ph idx="47" hasCustomPrompt="1"/>
          </p:nvPr>
        </p:nvSpPr>
        <p:spPr>
          <a:xfrm>
            <a:off x="787398" y="1456429"/>
            <a:ext cx="3490991" cy="2207847"/>
          </a:xfrm>
          <a:solidFill>
            <a:srgbClr val="3F5C59">
              <a:alpha val="10196"/>
            </a:srgbClr>
          </a:solidFill>
        </p:spPr>
        <p:txBody>
          <a:bodyPr lIns="180000" tIns="180000" rIns="180000" bIns="180000"/>
          <a:lstStyle>
            <a:lvl1pPr marL="0" indent="0">
              <a:lnSpc>
                <a:spcPts val="1600"/>
              </a:lnSpc>
              <a:buNone/>
              <a:defRPr sz="1200">
                <a:solidFill>
                  <a:schemeClr val="tx1"/>
                </a:solidFill>
              </a:defRPr>
            </a:lvl1pPr>
            <a:lvl2pPr marL="342000" indent="0">
              <a:lnSpc>
                <a:spcPts val="1600"/>
              </a:lnSpc>
              <a:buNone/>
              <a:defRPr sz="1000">
                <a:solidFill>
                  <a:schemeClr val="tx1"/>
                </a:solidFill>
              </a:defRPr>
            </a:lvl2pPr>
            <a:lvl3pPr marL="684000" indent="0">
              <a:lnSpc>
                <a:spcPts val="1600"/>
              </a:lnSpc>
              <a:buNone/>
              <a:defRPr sz="1000">
                <a:solidFill>
                  <a:schemeClr val="tx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6" name="Content Placeholder 2">
            <a:extLst>
              <a:ext uri="{FF2B5EF4-FFF2-40B4-BE49-F238E27FC236}">
                <a16:creationId xmlns:a16="http://schemas.microsoft.com/office/drawing/2014/main" id="{48E43CB3-9532-4703-B043-1B39B13DC647}"/>
              </a:ext>
            </a:extLst>
          </p:cNvPr>
          <p:cNvSpPr>
            <a:spLocks noGrp="1"/>
          </p:cNvSpPr>
          <p:nvPr>
            <p:ph idx="53" hasCustomPrompt="1"/>
          </p:nvPr>
        </p:nvSpPr>
        <p:spPr>
          <a:xfrm>
            <a:off x="787398" y="3696667"/>
            <a:ext cx="3490991" cy="220784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8" name="Content Placeholder 2">
            <a:extLst>
              <a:ext uri="{FF2B5EF4-FFF2-40B4-BE49-F238E27FC236}">
                <a16:creationId xmlns:a16="http://schemas.microsoft.com/office/drawing/2014/main" id="{33EDA809-1622-4321-B057-3A724E073056}"/>
              </a:ext>
            </a:extLst>
          </p:cNvPr>
          <p:cNvSpPr>
            <a:spLocks noGrp="1"/>
          </p:cNvSpPr>
          <p:nvPr>
            <p:ph idx="54" hasCustomPrompt="1"/>
          </p:nvPr>
        </p:nvSpPr>
        <p:spPr>
          <a:xfrm>
            <a:off x="4317166" y="1458726"/>
            <a:ext cx="3490991" cy="220784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1" name="Content Placeholder 2">
            <a:extLst>
              <a:ext uri="{FF2B5EF4-FFF2-40B4-BE49-F238E27FC236}">
                <a16:creationId xmlns:a16="http://schemas.microsoft.com/office/drawing/2014/main" id="{319DE3E9-AFE7-4BE0-83AE-DF1F6EFAF225}"/>
              </a:ext>
            </a:extLst>
          </p:cNvPr>
          <p:cNvSpPr>
            <a:spLocks noGrp="1"/>
          </p:cNvSpPr>
          <p:nvPr>
            <p:ph idx="55" hasCustomPrompt="1"/>
          </p:nvPr>
        </p:nvSpPr>
        <p:spPr>
          <a:xfrm>
            <a:off x="4317166" y="3698964"/>
            <a:ext cx="3490991" cy="2207847"/>
          </a:xfrm>
          <a:solidFill>
            <a:srgbClr val="3F5C59">
              <a:alpha val="10196"/>
            </a:srgbClr>
          </a:solidFill>
        </p:spPr>
        <p:txBody>
          <a:bodyPr lIns="180000" tIns="180000" rIns="180000" bIns="180000"/>
          <a:lstStyle>
            <a:lvl1pPr marL="0" indent="0">
              <a:lnSpc>
                <a:spcPts val="1600"/>
              </a:lnSpc>
              <a:buNone/>
              <a:defRPr sz="1200">
                <a:solidFill>
                  <a:schemeClr val="tx1"/>
                </a:solidFill>
              </a:defRPr>
            </a:lvl1pPr>
            <a:lvl2pPr marL="342000" indent="0">
              <a:lnSpc>
                <a:spcPts val="1600"/>
              </a:lnSpc>
              <a:buNone/>
              <a:defRPr sz="1000">
                <a:solidFill>
                  <a:schemeClr val="tx1"/>
                </a:solidFill>
              </a:defRPr>
            </a:lvl2pPr>
            <a:lvl3pPr marL="684000" indent="0">
              <a:lnSpc>
                <a:spcPts val="1600"/>
              </a:lnSpc>
              <a:buNone/>
              <a:defRPr sz="1000">
                <a:solidFill>
                  <a:schemeClr val="tx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049E6682-2AF6-4CE7-B04F-3AD1299B5354}"/>
              </a:ext>
            </a:extLst>
          </p:cNvPr>
          <p:cNvSpPr>
            <a:spLocks noGrp="1"/>
          </p:cNvSpPr>
          <p:nvPr>
            <p:ph idx="56" hasCustomPrompt="1"/>
          </p:nvPr>
        </p:nvSpPr>
        <p:spPr>
          <a:xfrm>
            <a:off x="7853285" y="1456429"/>
            <a:ext cx="3490991" cy="2207847"/>
          </a:xfrm>
          <a:solidFill>
            <a:srgbClr val="3F5C59">
              <a:alpha val="10196"/>
            </a:srgbClr>
          </a:solidFill>
        </p:spPr>
        <p:txBody>
          <a:bodyPr lIns="180000" tIns="180000" rIns="180000" bIns="180000"/>
          <a:lstStyle>
            <a:lvl1pPr marL="0" indent="0">
              <a:lnSpc>
                <a:spcPts val="1600"/>
              </a:lnSpc>
              <a:buNone/>
              <a:defRPr sz="1200">
                <a:solidFill>
                  <a:schemeClr val="tx1"/>
                </a:solidFill>
              </a:defRPr>
            </a:lvl1pPr>
            <a:lvl2pPr marL="342000" indent="0">
              <a:lnSpc>
                <a:spcPts val="1600"/>
              </a:lnSpc>
              <a:buNone/>
              <a:defRPr sz="1000">
                <a:solidFill>
                  <a:schemeClr val="tx1"/>
                </a:solidFill>
              </a:defRPr>
            </a:lvl2pPr>
            <a:lvl3pPr marL="684000" indent="0">
              <a:lnSpc>
                <a:spcPts val="1600"/>
              </a:lnSpc>
              <a:buNone/>
              <a:defRPr sz="1000">
                <a:solidFill>
                  <a:schemeClr val="tx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60A94E8D-AE59-4173-B6C5-B47DE1AF96DA}"/>
              </a:ext>
            </a:extLst>
          </p:cNvPr>
          <p:cNvSpPr>
            <a:spLocks noGrp="1"/>
          </p:cNvSpPr>
          <p:nvPr>
            <p:ph idx="57" hasCustomPrompt="1"/>
          </p:nvPr>
        </p:nvSpPr>
        <p:spPr>
          <a:xfrm>
            <a:off x="7853285" y="3696667"/>
            <a:ext cx="3490991" cy="220784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Tree>
    <p:extLst>
      <p:ext uri="{BB962C8B-B14F-4D97-AF65-F5344CB8AC3E}">
        <p14:creationId xmlns:p14="http://schemas.microsoft.com/office/powerpoint/2010/main" val="315740905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367058FA-9034-4EA2-BC98-4952FC6E1BA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558A2969-303D-4BC9-AD20-DE0BC44B1D2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52E252FA-324B-46F7-A74F-1B1AAA5EC1E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857B27AF-CF96-452D-982A-5271924D41F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92569273-FFF1-4EEA-9C74-43B7FF8456D5}"/>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39D9ACD-208E-46A6-99CA-273DE24A05B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BCE3FD9F-2226-4C48-8446-7A037CBFA9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Tree>
    <p:extLst>
      <p:ext uri="{BB962C8B-B14F-4D97-AF65-F5344CB8AC3E}">
        <p14:creationId xmlns:p14="http://schemas.microsoft.com/office/powerpoint/2010/main" val="3811495082"/>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786305"/>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C7159C41-E134-4BC9-8F5B-1C5838399E1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EEF33EC3-ACE4-45EC-84B2-026961707AC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E6A15AAE-88EA-41D5-BEE4-5847189F761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B1F2403B-B423-4617-BFC3-F8C8C068402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FC41ADF7-75F8-4913-8EA1-0AED1CB329F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350D9B5E-D923-4E9B-938E-CC67B628F5F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039767BF-8458-4A47-B04B-AA5F12A794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Tree>
    <p:extLst>
      <p:ext uri="{BB962C8B-B14F-4D97-AF65-F5344CB8AC3E}">
        <p14:creationId xmlns:p14="http://schemas.microsoft.com/office/powerpoint/2010/main" val="547830184"/>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8744AD1C-5647-4159-B684-2D41D64827A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5128192F-4A4A-43AF-BA4C-2045498C7A8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BFE11144-E472-410F-AAD2-21DAA5376F61}"/>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DCE11C4F-5056-46C5-88A2-B15CF3F3CDDE}"/>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CEE82290-CC50-4353-B44D-141BAE41652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71E90E66-3C96-418B-AC84-E1FF24773353}"/>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0F9BA809-E312-4417-B7FE-ACEA317832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Tree>
    <p:extLst>
      <p:ext uri="{BB962C8B-B14F-4D97-AF65-F5344CB8AC3E}">
        <p14:creationId xmlns:p14="http://schemas.microsoft.com/office/powerpoint/2010/main" val="13227631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625077AD-4EA4-4435-AF3B-FF577322DEF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15F5DCD4-B169-4F24-90D0-389013E0D8A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BCFCDEDF-3428-4A44-A619-2F6460393F46}"/>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4BEE1D47-863F-4184-8C3A-F32A487DE11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F644F020-2950-4F10-9ABB-EEBF35943AA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77F7099D-3409-4392-A71D-CAF7F48803B1}"/>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3E297864-EE04-4DE3-805B-5E351C94C4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Tree>
    <p:extLst>
      <p:ext uri="{BB962C8B-B14F-4D97-AF65-F5344CB8AC3E}">
        <p14:creationId xmlns:p14="http://schemas.microsoft.com/office/powerpoint/2010/main" val="22242409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7" name="Text Placeholder 28">
            <a:extLst>
              <a:ext uri="{FF2B5EF4-FFF2-40B4-BE49-F238E27FC236}">
                <a16:creationId xmlns:a16="http://schemas.microsoft.com/office/drawing/2014/main" id="{5F7BD079-4D0D-4BA5-AC75-01251B72A56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7B4630D6-B543-4F4D-A053-771452C06CF9}"/>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27EC4B46-4D79-447B-AC84-92F82ABE55EA}"/>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07261CEB-BAE2-4868-9AC6-252D85CE9BD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29AA0BDC-379D-4327-BB83-3575B42FC36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2FB0225C-BBB4-46EC-B83E-00FADA230DBE}"/>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18" name="LogoEnd">
            <a:extLst>
              <a:ext uri="{FF2B5EF4-FFF2-40B4-BE49-F238E27FC236}">
                <a16:creationId xmlns:a16="http://schemas.microsoft.com/office/drawing/2014/main" id="{E01B1448-AEDA-4F11-9E0A-F68C9CD354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5" y="4653650"/>
            <a:ext cx="3506031" cy="553825"/>
          </a:xfrm>
          <a:prstGeom prst="rect">
            <a:avLst/>
          </a:prstGeom>
        </p:spPr>
      </p:pic>
    </p:spTree>
    <p:extLst>
      <p:ext uri="{BB962C8B-B14F-4D97-AF65-F5344CB8AC3E}">
        <p14:creationId xmlns:p14="http://schemas.microsoft.com/office/powerpoint/2010/main" val="207694003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35142988-EACC-4589-AE84-81E13898F7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8" y="180345"/>
            <a:ext cx="3395714" cy="536398"/>
          </a:xfrm>
          <a:prstGeom prst="rect">
            <a:avLst/>
          </a:prstGeom>
        </p:spPr>
      </p:pic>
      <p:sp>
        <p:nvSpPr>
          <p:cNvPr id="26" name="Fast overskrift">
            <a:extLst>
              <a:ext uri="{FF2B5EF4-FFF2-40B4-BE49-F238E27FC236}">
                <a16:creationId xmlns:a16="http://schemas.microsoft.com/office/drawing/2014/main" id="{97B5979D-CDAA-47B9-B7A3-B056AD7CE0F6}"/>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Brugerguide - Slet før anvendelse</a:t>
            </a:r>
          </a:p>
        </p:txBody>
      </p:sp>
      <p:sp>
        <p:nvSpPr>
          <p:cNvPr id="33" name="Text Box 3">
            <a:extLst>
              <a:ext uri="{FF2B5EF4-FFF2-40B4-BE49-F238E27FC236}">
                <a16:creationId xmlns:a16="http://schemas.microsoft.com/office/drawing/2014/main" id="{FDFF3F90-C9C8-49DD-8966-1738EE2E9469}"/>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45" name="Picture 44">
            <a:extLst>
              <a:ext uri="{FF2B5EF4-FFF2-40B4-BE49-F238E27FC236}">
                <a16:creationId xmlns:a16="http://schemas.microsoft.com/office/drawing/2014/main" id="{FDCBF936-0350-4D65-8E23-41FB8B09A45D}"/>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46" name="Group 45">
            <a:extLst>
              <a:ext uri="{FF2B5EF4-FFF2-40B4-BE49-F238E27FC236}">
                <a16:creationId xmlns:a16="http://schemas.microsoft.com/office/drawing/2014/main" id="{ED5FE78C-A93E-493F-A586-10ED062551CF}"/>
              </a:ext>
            </a:extLst>
          </p:cNvPr>
          <p:cNvGrpSpPr/>
          <p:nvPr userDrawn="1"/>
        </p:nvGrpSpPr>
        <p:grpSpPr>
          <a:xfrm>
            <a:off x="2979541" y="3510087"/>
            <a:ext cx="1127002" cy="296229"/>
            <a:chOff x="3102472" y="2807695"/>
            <a:chExt cx="1127002" cy="296229"/>
          </a:xfrm>
        </p:grpSpPr>
        <p:pic>
          <p:nvPicPr>
            <p:cNvPr id="47" name="Picture 46">
              <a:extLst>
                <a:ext uri="{FF2B5EF4-FFF2-40B4-BE49-F238E27FC236}">
                  <a16:creationId xmlns:a16="http://schemas.microsoft.com/office/drawing/2014/main" id="{80DF9F92-F112-4BBC-8C05-554764F55101}"/>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48" name="Rectangle 47">
              <a:extLst>
                <a:ext uri="{FF2B5EF4-FFF2-40B4-BE49-F238E27FC236}">
                  <a16:creationId xmlns:a16="http://schemas.microsoft.com/office/drawing/2014/main" id="{546C9944-6F6B-46EF-AE2F-937FD56753D4}"/>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49" name="Group 48">
            <a:extLst>
              <a:ext uri="{FF2B5EF4-FFF2-40B4-BE49-F238E27FC236}">
                <a16:creationId xmlns:a16="http://schemas.microsoft.com/office/drawing/2014/main" id="{A71779AE-1C91-4E27-84DC-F357833CF8B5}"/>
              </a:ext>
            </a:extLst>
          </p:cNvPr>
          <p:cNvGrpSpPr/>
          <p:nvPr userDrawn="1"/>
        </p:nvGrpSpPr>
        <p:grpSpPr>
          <a:xfrm>
            <a:off x="785727" y="2890269"/>
            <a:ext cx="3476318" cy="327461"/>
            <a:chOff x="821551" y="2392335"/>
            <a:chExt cx="3476318" cy="327461"/>
          </a:xfrm>
        </p:grpSpPr>
        <p:pic>
          <p:nvPicPr>
            <p:cNvPr id="50" name="Picture 49">
              <a:extLst>
                <a:ext uri="{FF2B5EF4-FFF2-40B4-BE49-F238E27FC236}">
                  <a16:creationId xmlns:a16="http://schemas.microsoft.com/office/drawing/2014/main" id="{DD61CED0-2658-48D1-8447-AD8D8754D15E}"/>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51" name="Tekstfelt 2">
              <a:extLst>
                <a:ext uri="{FF2B5EF4-FFF2-40B4-BE49-F238E27FC236}">
                  <a16:creationId xmlns:a16="http://schemas.microsoft.com/office/drawing/2014/main" id="{7C06B662-C274-4838-883A-1F033D2E6905}"/>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prstClr val="black"/>
                  </a:solidFill>
                  <a:effectLst/>
                  <a:uLnTx/>
                  <a:uFillTx/>
                  <a:latin typeface="Verdana"/>
                  <a:ea typeface="+mn-ea"/>
                  <a:cs typeface="+mn-cs"/>
                </a:rPr>
                <a:t>FMN	FKO	HJV	BRS	FMI	FPS	FES	FRS	FAUK</a:t>
              </a:r>
            </a:p>
          </p:txBody>
        </p:sp>
      </p:grpSp>
      <p:grpSp>
        <p:nvGrpSpPr>
          <p:cNvPr id="52" name="Group 51">
            <a:extLst>
              <a:ext uri="{FF2B5EF4-FFF2-40B4-BE49-F238E27FC236}">
                <a16:creationId xmlns:a16="http://schemas.microsoft.com/office/drawing/2014/main" id="{44EFB08C-AB3D-4D25-9573-943B38017FB4}"/>
              </a:ext>
            </a:extLst>
          </p:cNvPr>
          <p:cNvGrpSpPr/>
          <p:nvPr userDrawn="1"/>
        </p:nvGrpSpPr>
        <p:grpSpPr>
          <a:xfrm>
            <a:off x="4667638" y="1762720"/>
            <a:ext cx="3664903" cy="2176646"/>
            <a:chOff x="5381233" y="1527329"/>
            <a:chExt cx="3664903" cy="2176646"/>
          </a:xfrm>
        </p:grpSpPr>
        <p:sp>
          <p:nvSpPr>
            <p:cNvPr id="53" name="Text Box 3">
              <a:extLst>
                <a:ext uri="{FF2B5EF4-FFF2-40B4-BE49-F238E27FC236}">
                  <a16:creationId xmlns:a16="http://schemas.microsoft.com/office/drawing/2014/main" id="{FEB1F864-9805-4245-8A3B-E87F392DD751}"/>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54" name="Group 53">
              <a:extLst>
                <a:ext uri="{FF2B5EF4-FFF2-40B4-BE49-F238E27FC236}">
                  <a16:creationId xmlns:a16="http://schemas.microsoft.com/office/drawing/2014/main" id="{9071EA0D-03B2-4C74-8FD6-1A69C29AA1A8}"/>
                </a:ext>
              </a:extLst>
            </p:cNvPr>
            <p:cNvGrpSpPr/>
            <p:nvPr userDrawn="1"/>
          </p:nvGrpSpPr>
          <p:grpSpPr>
            <a:xfrm>
              <a:off x="7927469" y="1787686"/>
              <a:ext cx="990005" cy="645919"/>
              <a:chOff x="3710542" y="3551931"/>
              <a:chExt cx="990005" cy="645919"/>
            </a:xfrm>
          </p:grpSpPr>
          <p:pic>
            <p:nvPicPr>
              <p:cNvPr id="59" name="Billede 11">
                <a:extLst>
                  <a:ext uri="{FF2B5EF4-FFF2-40B4-BE49-F238E27FC236}">
                    <a16:creationId xmlns:a16="http://schemas.microsoft.com/office/drawing/2014/main" id="{744C23E9-1C1C-4E4A-A9E6-52DE07C0F09B}"/>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60" name="Rektangel 12">
                <a:extLst>
                  <a:ext uri="{FF2B5EF4-FFF2-40B4-BE49-F238E27FC236}">
                    <a16:creationId xmlns:a16="http://schemas.microsoft.com/office/drawing/2014/main" id="{798732E4-7921-4602-B6D8-31E5C773C0C3}"/>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55" name="Group 54">
              <a:extLst>
                <a:ext uri="{FF2B5EF4-FFF2-40B4-BE49-F238E27FC236}">
                  <a16:creationId xmlns:a16="http://schemas.microsoft.com/office/drawing/2014/main" id="{19A2AF09-2C6E-43AE-B03F-A981E4D07F7E}"/>
                </a:ext>
              </a:extLst>
            </p:cNvPr>
            <p:cNvGrpSpPr/>
            <p:nvPr userDrawn="1"/>
          </p:nvGrpSpPr>
          <p:grpSpPr>
            <a:xfrm>
              <a:off x="7911668" y="2700685"/>
              <a:ext cx="1134468" cy="494511"/>
              <a:chOff x="3621866" y="4263733"/>
              <a:chExt cx="1134468" cy="494511"/>
            </a:xfrm>
          </p:grpSpPr>
          <p:pic>
            <p:nvPicPr>
              <p:cNvPr id="57" name="Billede 13">
                <a:extLst>
                  <a:ext uri="{FF2B5EF4-FFF2-40B4-BE49-F238E27FC236}">
                    <a16:creationId xmlns:a16="http://schemas.microsoft.com/office/drawing/2014/main" id="{42C2BC41-877E-4821-8FED-21E838B65A34}"/>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58" name="Rektangel 32">
                <a:extLst>
                  <a:ext uri="{FF2B5EF4-FFF2-40B4-BE49-F238E27FC236}">
                    <a16:creationId xmlns:a16="http://schemas.microsoft.com/office/drawing/2014/main" id="{E3DA6A6E-8405-40FF-BCB0-4F050D72706C}"/>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56" name="Picture 55">
              <a:extLst>
                <a:ext uri="{FF2B5EF4-FFF2-40B4-BE49-F238E27FC236}">
                  <a16:creationId xmlns:a16="http://schemas.microsoft.com/office/drawing/2014/main" id="{7D3ADF89-4052-4B87-BB09-1314ACB22ABC}"/>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61" name="Text Box 3">
            <a:extLst>
              <a:ext uri="{FF2B5EF4-FFF2-40B4-BE49-F238E27FC236}">
                <a16:creationId xmlns:a16="http://schemas.microsoft.com/office/drawing/2014/main" id="{F8B58FF9-E4D5-44F0-8BCF-264B98B9AD5A}"/>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2" name="Straight Connector 61">
            <a:extLst>
              <a:ext uri="{FF2B5EF4-FFF2-40B4-BE49-F238E27FC236}">
                <a16:creationId xmlns:a16="http://schemas.microsoft.com/office/drawing/2014/main" id="{1FC605EB-80F0-4289-8438-83D658D6EFCB}"/>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3">
            <a:extLst>
              <a:ext uri="{FF2B5EF4-FFF2-40B4-BE49-F238E27FC236}">
                <a16:creationId xmlns:a16="http://schemas.microsoft.com/office/drawing/2014/main" id="{B659FD1E-CD86-42C9-9FAF-BB943906F13E}"/>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64" name="Straight Connector 63">
            <a:extLst>
              <a:ext uri="{FF2B5EF4-FFF2-40B4-BE49-F238E27FC236}">
                <a16:creationId xmlns:a16="http://schemas.microsoft.com/office/drawing/2014/main" id="{D9CDA892-B821-41F9-A98A-704834746B51}"/>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2535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rgbClr val="ECEFEE"/>
        </a:solidFill>
        <a:effectLst/>
      </p:bgPr>
    </p:bg>
    <p:spTree>
      <p:nvGrpSpPr>
        <p:cNvPr id="1" name=""/>
        <p:cNvGrpSpPr/>
        <p:nvPr/>
      </p:nvGrpSpPr>
      <p:grpSpPr>
        <a:xfrm>
          <a:off x="0" y="0"/>
          <a:ext cx="0" cy="0"/>
          <a:chOff x="0" y="0"/>
          <a:chExt cx="0" cy="0"/>
        </a:xfrm>
      </p:grpSpPr>
      <p:pic>
        <p:nvPicPr>
          <p:cNvPr id="16" name="LogoFront">
            <a:extLst>
              <a:ext uri="{FF2B5EF4-FFF2-40B4-BE49-F238E27FC236}">
                <a16:creationId xmlns:a16="http://schemas.microsoft.com/office/drawing/2014/main" id="{A19211C1-9C58-49B8-BDAD-7392EDC490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3"/>
          </a:xfrm>
          <a:prstGeom prst="rect">
            <a:avLst/>
          </a:prstGeom>
        </p:spPr>
      </p:pic>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DB71F708-52DD-44C7-8DCE-8A0985CB1AD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5C6D155B-039B-4759-BE09-AE6DEB016C00}"/>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64BA7927-0148-4DA9-BD0B-BD6459D94E99}"/>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12FF3735-0B76-4D81-8094-D768FDE43D9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3C18FAB0-D0C5-4283-9259-29F01976075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857977B-1532-4752-83C1-0AE64E60AA7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Tree>
    <p:extLst>
      <p:ext uri="{BB962C8B-B14F-4D97-AF65-F5344CB8AC3E}">
        <p14:creationId xmlns:p14="http://schemas.microsoft.com/office/powerpoint/2010/main" val="14051022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B95CE792-4008-462C-8086-0F0EB3E2B55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B2656D8F-B62E-4AAE-B394-7C8DE67B189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7E26D475-B7FB-4D11-88E2-6ED2B43C6B3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98F00579-3794-4FCB-8821-479A1749E37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CF6C7EE6-EDA2-499B-A3A6-382B3B81A9A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99EE34A4-8330-4C9D-979B-305F5357043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pic>
        <p:nvPicPr>
          <p:cNvPr id="16" name="LogoFront">
            <a:extLst>
              <a:ext uri="{FF2B5EF4-FFF2-40B4-BE49-F238E27FC236}">
                <a16:creationId xmlns:a16="http://schemas.microsoft.com/office/drawing/2014/main" id="{57D80003-03C3-4A65-9B99-32E27093BB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3"/>
          </a:xfrm>
          <a:prstGeom prst="rect">
            <a:avLst/>
          </a:prstGeom>
        </p:spPr>
      </p:pic>
    </p:spTree>
    <p:extLst>
      <p:ext uri="{BB962C8B-B14F-4D97-AF65-F5344CB8AC3E}">
        <p14:creationId xmlns:p14="http://schemas.microsoft.com/office/powerpoint/2010/main" val="201391023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3CB1AFDB-12C0-48C5-9F63-E3F668E5596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0579794B-4789-4406-B462-B594B953D5F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687914F1-9B08-4757-902F-5C826ED607FE}"/>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79DF2ECE-8EF3-447B-9D60-E99FAE326FF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429D6BD6-AA79-467B-9C3A-0C4AFF011971}"/>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6B44E084-9EAA-4961-8531-FD9FE4ED437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5" name="Logo">
            <a:extLst>
              <a:ext uri="{FF2B5EF4-FFF2-40B4-BE49-F238E27FC236}">
                <a16:creationId xmlns:a16="http://schemas.microsoft.com/office/drawing/2014/main" id="{D1CDED8D-96F2-4954-86F9-190A0634C6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Tree>
    <p:extLst>
      <p:ext uri="{BB962C8B-B14F-4D97-AF65-F5344CB8AC3E}">
        <p14:creationId xmlns:p14="http://schemas.microsoft.com/office/powerpoint/2010/main" val="16754573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B05AA052-A5D7-4451-925B-E50499773F9C}"/>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76943890-904E-4A28-B098-6ABE2C1836BB}"/>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D7BA3C05-4816-4A10-8E31-3C2E2E69B16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782F31D6-FD39-4436-A0C2-CD5E54267F6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B0294E96-0B43-4B0C-8823-E0CECA89879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3E80BB5F-43F6-4677-BFAB-0A928709150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8" name="Logo">
            <a:extLst>
              <a:ext uri="{FF2B5EF4-FFF2-40B4-BE49-F238E27FC236}">
                <a16:creationId xmlns:a16="http://schemas.microsoft.com/office/drawing/2014/main" id="{4E71010F-F5D3-4643-829D-33DA203B07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Tree>
    <p:extLst>
      <p:ext uri="{BB962C8B-B14F-4D97-AF65-F5344CB8AC3E}">
        <p14:creationId xmlns:p14="http://schemas.microsoft.com/office/powerpoint/2010/main" val="2949673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billedfelt">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0"/>
            <a:ext cx="12190025" cy="6857999"/>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9" name="Background">
            <a:extLst>
              <a:ext uri="{FF2B5EF4-FFF2-40B4-BE49-F238E27FC236}">
                <a16:creationId xmlns:a16="http://schemas.microsoft.com/office/drawing/2014/main" id="{519DD2FF-F657-4F92-9C36-71EF0997A3E7}"/>
              </a:ext>
            </a:extLst>
          </p:cNvPr>
          <p:cNvSpPr/>
          <p:nvPr userDrawn="1"/>
        </p:nvSpPr>
        <p:spPr>
          <a:xfrm>
            <a:off x="0" y="1016381"/>
            <a:ext cx="12190025" cy="5005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6" name="Content Placeholder 2">
            <a:extLst>
              <a:ext uri="{FF2B5EF4-FFF2-40B4-BE49-F238E27FC236}">
                <a16:creationId xmlns:a16="http://schemas.microsoft.com/office/drawing/2014/main" id="{E1B23896-0888-431E-9316-24CBED9ECF46}"/>
              </a:ext>
            </a:extLst>
          </p:cNvPr>
          <p:cNvSpPr>
            <a:spLocks noGrp="1"/>
          </p:cNvSpPr>
          <p:nvPr>
            <p:ph idx="1" hasCustomPrompt="1"/>
          </p:nvPr>
        </p:nvSpPr>
        <p:spPr>
          <a:xfrm>
            <a:off x="787399" y="2158409"/>
            <a:ext cx="3385001" cy="2892056"/>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EEB804C0-E8B2-4394-A38F-D772B5F85733}"/>
              </a:ext>
            </a:extLst>
          </p:cNvPr>
          <p:cNvSpPr>
            <a:spLocks noGrp="1"/>
          </p:cNvSpPr>
          <p:nvPr>
            <p:ph idx="47" hasCustomPrompt="1"/>
          </p:nvPr>
        </p:nvSpPr>
        <p:spPr>
          <a:xfrm>
            <a:off x="4818888" y="1390781"/>
            <a:ext cx="6559711" cy="4287005"/>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8" name="Text Placeholder 10">
            <a:extLst>
              <a:ext uri="{FF2B5EF4-FFF2-40B4-BE49-F238E27FC236}">
                <a16:creationId xmlns:a16="http://schemas.microsoft.com/office/drawing/2014/main" id="{AF2AF452-3555-4828-A4D5-CE397A630964}"/>
              </a:ext>
            </a:extLst>
          </p:cNvPr>
          <p:cNvSpPr>
            <a:spLocks noGrp="1"/>
          </p:cNvSpPr>
          <p:nvPr>
            <p:ph type="body" sz="quarter" idx="16" hasCustomPrompt="1"/>
          </p:nvPr>
        </p:nvSpPr>
        <p:spPr>
          <a:xfrm>
            <a:off x="788400" y="5125076"/>
            <a:ext cx="3384000" cy="542134"/>
          </a:xfrm>
        </p:spPr>
        <p:txBody>
          <a:bodyPr anchor="b" anchorCtr="0"/>
          <a:lstStyle>
            <a:lvl1pPr marL="0" indent="0">
              <a:lnSpc>
                <a:spcPct val="114000"/>
              </a:lnSpc>
              <a:spcBef>
                <a:spcPts val="0"/>
              </a:spcBef>
              <a:buFont typeface="Verdana" panose="020B0604030504040204" pitchFamily="34" charset="0"/>
              <a:buNone/>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sp>
        <p:nvSpPr>
          <p:cNvPr id="36" name="Title 1">
            <a:extLst>
              <a:ext uri="{FF2B5EF4-FFF2-40B4-BE49-F238E27FC236}">
                <a16:creationId xmlns:a16="http://schemas.microsoft.com/office/drawing/2014/main" id="{29313E4E-7806-47AA-BB5F-46ED3A9A505C}"/>
              </a:ext>
            </a:extLst>
          </p:cNvPr>
          <p:cNvSpPr>
            <a:spLocks noGrp="1"/>
          </p:cNvSpPr>
          <p:nvPr>
            <p:ph type="title" hasCustomPrompt="1"/>
          </p:nvPr>
        </p:nvSpPr>
        <p:spPr>
          <a:xfrm>
            <a:off x="787399" y="1375512"/>
            <a:ext cx="3385001" cy="708285"/>
          </a:xfrm>
        </p:spPr>
        <p:txBody>
          <a:bodyPr anchor="t"/>
          <a:lstStyle>
            <a:lvl1pPr>
              <a:defRPr sz="1800"/>
            </a:lvl1pPr>
          </a:lstStyle>
          <a:p>
            <a:r>
              <a:rPr lang="da-DK" dirty="0"/>
              <a:t>Klik her for at tilføje en titel</a:t>
            </a:r>
          </a:p>
        </p:txBody>
      </p:sp>
      <p:sp>
        <p:nvSpPr>
          <p:cNvPr id="38" name="Rectangle 16">
            <a:extLst>
              <a:ext uri="{FF2B5EF4-FFF2-40B4-BE49-F238E27FC236}">
                <a16:creationId xmlns:a16="http://schemas.microsoft.com/office/drawing/2014/main" id="{28532385-9750-4DA5-826A-F81545532EE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40" name="Date Placeholder 5">
            <a:extLst>
              <a:ext uri="{FF2B5EF4-FFF2-40B4-BE49-F238E27FC236}">
                <a16:creationId xmlns:a16="http://schemas.microsoft.com/office/drawing/2014/main" id="{A2097FAA-F4C8-435D-8ED6-52A196EC2F2E}"/>
              </a:ext>
            </a:extLst>
          </p:cNvPr>
          <p:cNvSpPr>
            <a:spLocks noGrp="1"/>
          </p:cNvSpPr>
          <p:nvPr>
            <p:ph type="dt" sz="half" idx="33"/>
          </p:nvPr>
        </p:nvSpPr>
        <p:spPr>
          <a:xfrm>
            <a:off x="8146256" y="6564941"/>
            <a:ext cx="2823369" cy="108000"/>
          </a:xfrm>
        </p:spPr>
        <p:txBody>
          <a:bodyPr/>
          <a:lstStyle/>
          <a:p>
            <a:fld id="{04E28649-079F-4D0A-9D20-603F9FA57290}" type="datetime2">
              <a:rPr lang="da-DK" smtClean="0"/>
              <a:pPr/>
              <a:t>8. maj 2024</a:t>
            </a:fld>
            <a:endParaRPr lang="da-DK" dirty="0"/>
          </a:p>
        </p:txBody>
      </p:sp>
      <p:sp>
        <p:nvSpPr>
          <p:cNvPr id="41" name="Footer Placeholder 6">
            <a:extLst>
              <a:ext uri="{FF2B5EF4-FFF2-40B4-BE49-F238E27FC236}">
                <a16:creationId xmlns:a16="http://schemas.microsoft.com/office/drawing/2014/main" id="{5C4464E2-1EC6-4BC0-B758-FA7AD6AC0D54}"/>
              </a:ext>
            </a:extLst>
          </p:cNvPr>
          <p:cNvSpPr>
            <a:spLocks noGrp="1"/>
          </p:cNvSpPr>
          <p:nvPr>
            <p:ph type="ftr" sz="quarter" idx="34"/>
          </p:nvPr>
        </p:nvSpPr>
        <p:spPr>
          <a:xfrm>
            <a:off x="8146256" y="6392547"/>
            <a:ext cx="2823369" cy="167552"/>
          </a:xfrm>
        </p:spPr>
        <p:txBody>
          <a:bodyPr/>
          <a:lstStyle/>
          <a:p>
            <a:endParaRPr lang="da-DK" dirty="0"/>
          </a:p>
        </p:txBody>
      </p:sp>
      <p:sp>
        <p:nvSpPr>
          <p:cNvPr id="42" name="Slide Number Placeholder 8">
            <a:extLst>
              <a:ext uri="{FF2B5EF4-FFF2-40B4-BE49-F238E27FC236}">
                <a16:creationId xmlns:a16="http://schemas.microsoft.com/office/drawing/2014/main" id="{CD072F9A-0AC1-4ECA-AEE3-499C450EFC25}"/>
              </a:ext>
            </a:extLst>
          </p:cNvPr>
          <p:cNvSpPr>
            <a:spLocks noGrp="1"/>
          </p:cNvSpPr>
          <p:nvPr>
            <p:ph type="sldNum" sz="quarter" idx="35"/>
          </p:nvPr>
        </p:nvSpPr>
        <p:spPr>
          <a:xfrm>
            <a:off x="11384640" y="6514880"/>
            <a:ext cx="373218" cy="208122"/>
          </a:xfrm>
        </p:spPr>
        <p:txBody>
          <a:bodyPr wrap="none"/>
          <a:lstStyle/>
          <a:p>
            <a:fld id="{E1EA47C5-00F7-4308-9CB9-463B1A6058F9}" type="slidenum">
              <a:rPr lang="da-DK" smtClean="0"/>
              <a:pPr/>
              <a:t>‹nr.›</a:t>
            </a:fld>
            <a:endParaRPr lang="da-DK" dirty="0"/>
          </a:p>
        </p:txBody>
      </p:sp>
    </p:spTree>
    <p:extLst>
      <p:ext uri="{BB962C8B-B14F-4D97-AF65-F5344CB8AC3E}">
        <p14:creationId xmlns:p14="http://schemas.microsoft.com/office/powerpoint/2010/main" val="35322323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652285CF-2CF8-4CCE-8FC3-1F27571D3A3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EDD77286-1295-4BD7-89BE-2E7AADA4D889}"/>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A8F963E9-4DAD-4FB6-89D2-E4E71D1194B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FFA4FA2D-B46E-47F5-AF1A-1815B8AB98FF}"/>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0B1F1228-4B58-433E-B5EF-B3E5704D7925}"/>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21AC23A5-CD71-4FAA-BA16-E89C75F2EC51}"/>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7D8EFDB0-B9D6-42E5-9E88-EA9A1810E2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Tree>
    <p:extLst>
      <p:ext uri="{BB962C8B-B14F-4D97-AF65-F5344CB8AC3E}">
        <p14:creationId xmlns:p14="http://schemas.microsoft.com/office/powerpoint/2010/main" val="17938847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8E6CB6EA-E596-4571-9C04-872A1742C7BC}"/>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22C65658-77FB-44AF-A183-76D17032B01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49FEA3D3-4400-44AF-933A-F1A8BAF86DA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E816DCA6-2222-41E2-A20F-26E4684D6A4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F2822E64-A494-431A-A458-FDCBBE467D7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469EF450-EA86-4489-B966-2A8366EBA28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01863048-603D-4C19-83A3-3D4B615D79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Tree>
    <p:extLst>
      <p:ext uri="{BB962C8B-B14F-4D97-AF65-F5344CB8AC3E}">
        <p14:creationId xmlns:p14="http://schemas.microsoft.com/office/powerpoint/2010/main" val="78103326"/>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94919D2E-9259-47E3-8B2E-C240D094351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25A60F71-449A-4888-A9E1-C7C2981E758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39253EE5-DF7C-473D-8053-5892C780B35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43E92A30-1A3A-4FF7-B1A4-AD43726A9A6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5B07050E-8715-45C6-8D30-4518F429F8B6}"/>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C8332522-EF40-4B82-86EB-DF97290C773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0F23C36E-8995-439D-B2CF-81ABE888894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Tree>
    <p:extLst>
      <p:ext uri="{BB962C8B-B14F-4D97-AF65-F5344CB8AC3E}">
        <p14:creationId xmlns:p14="http://schemas.microsoft.com/office/powerpoint/2010/main" val="1240129337"/>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6EDA2E43-9052-4308-895A-0D85863F86B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8F7B308E-66F0-4C5B-BB86-F996507F2762}"/>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ACFE479B-F83C-4D69-B55E-96418E3B4C6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1709871-DE02-48BB-8230-8AF8BA065638}"/>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BC213DE4-54DB-4E6A-AFC8-8A3F136C85E3}"/>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EFCDD39-EB6D-4118-B086-C1E9CDF7438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17C8E392-5C89-43D0-979F-55159E13FA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Tree>
    <p:extLst>
      <p:ext uri="{BB962C8B-B14F-4D97-AF65-F5344CB8AC3E}">
        <p14:creationId xmlns:p14="http://schemas.microsoft.com/office/powerpoint/2010/main" val="337624756"/>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p:nvPr>
        </p:nvSpPr>
        <p:spPr>
          <a:xfrm>
            <a:off x="788400" y="786305"/>
            <a:ext cx="10591200" cy="4928695"/>
          </a:xfrm>
        </p:spPr>
        <p:txBody>
          <a:bodyPr tIns="720000" rIns="0" anchor="ctr" anchorCtr="0"/>
          <a:lstStyle>
            <a:lvl1pPr marL="0" indent="0" algn="ctr">
              <a:buNone/>
              <a:defRPr/>
            </a:lvl1pPr>
          </a:lstStyle>
          <a:p>
            <a:r>
              <a:rPr lang="da-DK" dirty="0" err="1"/>
              <a:t>Click</a:t>
            </a:r>
            <a:r>
              <a:rPr lang="da-DK" dirty="0"/>
              <a:t> </a:t>
            </a:r>
            <a:r>
              <a:rPr lang="da-DK" dirty="0" err="1"/>
              <a:t>icon</a:t>
            </a:r>
            <a:r>
              <a:rPr lang="da-DK" dirty="0"/>
              <a:t> to </a:t>
            </a:r>
            <a:r>
              <a:rPr lang="da-DK" dirty="0" err="1"/>
              <a:t>add</a:t>
            </a:r>
            <a:r>
              <a:rPr lang="da-DK" dirty="0"/>
              <a:t> </a:t>
            </a:r>
            <a:r>
              <a:rPr lang="da-DK" dirty="0" err="1"/>
              <a:t>picture</a:t>
            </a:r>
            <a:endParaRPr lang="da-DK" dirty="0"/>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C5EFD50A-D183-40B6-9627-D0BF1782879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9E01DC08-C00F-4642-B973-651C72E524F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E6974673-18D5-48F5-AC6F-AA8905CEC9DE}"/>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CA2181D5-24DA-4FE0-9B17-686CAB071767}"/>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373A8FAE-B791-4CF3-A1B9-BB3384F46B5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5303622A-F888-4D1E-A1F0-826AB200E05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43041274-3017-4DE1-AA15-BBDD23F985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Tree>
    <p:extLst>
      <p:ext uri="{BB962C8B-B14F-4D97-AF65-F5344CB8AC3E}">
        <p14:creationId xmlns:p14="http://schemas.microsoft.com/office/powerpoint/2010/main" val="2800970322"/>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8F4D8BE3-E72B-4530-8771-8E8E09A3E97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9CCE5FE8-D239-4416-A6D4-0E93CAD787C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55F0DB4D-690B-4BCD-9588-3D9254552F8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C864B817-86B7-477C-8153-A78428C9813C}"/>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CFA123BD-B5AE-4A4E-ADFD-F50E916FA851}"/>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63F44745-D37B-42B7-A716-9DE2205EF37B}"/>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E669375B-13F9-44D6-B98C-F8D2C56839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Tree>
    <p:extLst>
      <p:ext uri="{BB962C8B-B14F-4D97-AF65-F5344CB8AC3E}">
        <p14:creationId xmlns:p14="http://schemas.microsoft.com/office/powerpoint/2010/main" val="320110670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F64573E3-9E56-45B6-BF0B-C7E51C45B59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A473B524-9957-47BC-8CF4-D325BB1AB145}"/>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D8C72FE9-9466-49C5-B72F-405B1FF3E126}"/>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8DF3392A-4378-4E62-90BC-5A360A0FAAFF}"/>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D6AB44D8-EBA3-48BE-A892-406075EF24C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0FA9C120-9DD9-4103-B810-A522E1807FE3}"/>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F95ECFB4-2314-4143-BF29-D92AB105E3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Tree>
    <p:extLst>
      <p:ext uri="{BB962C8B-B14F-4D97-AF65-F5344CB8AC3E}">
        <p14:creationId xmlns:p14="http://schemas.microsoft.com/office/powerpoint/2010/main" val="14433267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rgbClr val="ECEFEE"/>
        </a:solidFill>
        <a:effectLst/>
      </p:bgPr>
    </p:bg>
    <p:spTree>
      <p:nvGrpSpPr>
        <p:cNvPr id="1" name=""/>
        <p:cNvGrpSpPr/>
        <p:nvPr/>
      </p:nvGrpSpPr>
      <p:grpSpPr>
        <a:xfrm>
          <a:off x="0" y="0"/>
          <a:ext cx="0" cy="0"/>
          <a:chOff x="0" y="0"/>
          <a:chExt cx="0" cy="0"/>
        </a:xfrm>
      </p:grpSpPr>
      <p:pic>
        <p:nvPicPr>
          <p:cNvPr id="17" name="LogoEnd">
            <a:extLst>
              <a:ext uri="{FF2B5EF4-FFF2-40B4-BE49-F238E27FC236}">
                <a16:creationId xmlns:a16="http://schemas.microsoft.com/office/drawing/2014/main" id="{D985997B-474E-4272-ADCF-5AB1F4973A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2" y="4653650"/>
            <a:ext cx="3506037" cy="553825"/>
          </a:xfrm>
          <a:prstGeom prst="rect">
            <a:avLst/>
          </a:prstGeom>
        </p:spPr>
      </p:pic>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A1F577FD-0247-48A9-800A-2B61434D779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35101B69-2E57-4504-A280-A07141E4045B}"/>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11B695B9-F7FD-4E5F-962B-8AAEE3B20FC9}"/>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72FD5872-0D79-413D-B601-35F2E8E130C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047DCC68-03A8-4D88-82A5-3F451CFB6B8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D0835108-603C-4790-8B7F-7B963269B167}"/>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Tree>
    <p:extLst>
      <p:ext uri="{BB962C8B-B14F-4D97-AF65-F5344CB8AC3E}">
        <p14:creationId xmlns:p14="http://schemas.microsoft.com/office/powerpoint/2010/main" val="7470399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D71C5EA0-8897-422F-A0E1-8B6FCF89D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399"/>
          </a:xfrm>
          <a:prstGeom prst="rect">
            <a:avLst/>
          </a:prstGeom>
        </p:spPr>
      </p:pic>
      <p:sp>
        <p:nvSpPr>
          <p:cNvPr id="26" name="Fast overskrift">
            <a:extLst>
              <a:ext uri="{FF2B5EF4-FFF2-40B4-BE49-F238E27FC236}">
                <a16:creationId xmlns:a16="http://schemas.microsoft.com/office/drawing/2014/main" id="{66869E61-39E2-425E-8954-45C8AC767FEC}"/>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Brugerguide - Slet før anvendelse</a:t>
            </a:r>
          </a:p>
        </p:txBody>
      </p:sp>
      <p:sp>
        <p:nvSpPr>
          <p:cNvPr id="33" name="Text Box 3">
            <a:extLst>
              <a:ext uri="{FF2B5EF4-FFF2-40B4-BE49-F238E27FC236}">
                <a16:creationId xmlns:a16="http://schemas.microsoft.com/office/drawing/2014/main" id="{A136F91C-62F6-490C-8DB4-FE1BB9B01B4A}"/>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45" name="Picture 44">
            <a:extLst>
              <a:ext uri="{FF2B5EF4-FFF2-40B4-BE49-F238E27FC236}">
                <a16:creationId xmlns:a16="http://schemas.microsoft.com/office/drawing/2014/main" id="{1896AE7A-9AF4-4818-B42B-F3CD3388FC3C}"/>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46" name="Group 45">
            <a:extLst>
              <a:ext uri="{FF2B5EF4-FFF2-40B4-BE49-F238E27FC236}">
                <a16:creationId xmlns:a16="http://schemas.microsoft.com/office/drawing/2014/main" id="{E0E85AB8-D6B2-41DC-BC1B-A12B2E22907E}"/>
              </a:ext>
            </a:extLst>
          </p:cNvPr>
          <p:cNvGrpSpPr/>
          <p:nvPr userDrawn="1"/>
        </p:nvGrpSpPr>
        <p:grpSpPr>
          <a:xfrm>
            <a:off x="2979541" y="3510087"/>
            <a:ext cx="1127002" cy="296229"/>
            <a:chOff x="3102472" y="2807695"/>
            <a:chExt cx="1127002" cy="296229"/>
          </a:xfrm>
        </p:grpSpPr>
        <p:pic>
          <p:nvPicPr>
            <p:cNvPr id="47" name="Picture 46">
              <a:extLst>
                <a:ext uri="{FF2B5EF4-FFF2-40B4-BE49-F238E27FC236}">
                  <a16:creationId xmlns:a16="http://schemas.microsoft.com/office/drawing/2014/main" id="{0B2E6B43-04EA-4ED4-A06D-F6DB50E17BC9}"/>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48" name="Rectangle 47">
              <a:extLst>
                <a:ext uri="{FF2B5EF4-FFF2-40B4-BE49-F238E27FC236}">
                  <a16:creationId xmlns:a16="http://schemas.microsoft.com/office/drawing/2014/main" id="{151D4D9B-4D38-4018-9BC6-A8DC5DB8E267}"/>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49" name="Group 48">
            <a:extLst>
              <a:ext uri="{FF2B5EF4-FFF2-40B4-BE49-F238E27FC236}">
                <a16:creationId xmlns:a16="http://schemas.microsoft.com/office/drawing/2014/main" id="{C46565DF-4C32-45D7-B2B4-9B7F9FC35C45}"/>
              </a:ext>
            </a:extLst>
          </p:cNvPr>
          <p:cNvGrpSpPr/>
          <p:nvPr userDrawn="1"/>
        </p:nvGrpSpPr>
        <p:grpSpPr>
          <a:xfrm>
            <a:off x="785727" y="2890269"/>
            <a:ext cx="3476318" cy="327461"/>
            <a:chOff x="821551" y="2392335"/>
            <a:chExt cx="3476318" cy="327461"/>
          </a:xfrm>
        </p:grpSpPr>
        <p:pic>
          <p:nvPicPr>
            <p:cNvPr id="50" name="Picture 49">
              <a:extLst>
                <a:ext uri="{FF2B5EF4-FFF2-40B4-BE49-F238E27FC236}">
                  <a16:creationId xmlns:a16="http://schemas.microsoft.com/office/drawing/2014/main" id="{F14A1777-7186-43A8-9F03-E54F2F49068C}"/>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51" name="Tekstfelt 2">
              <a:extLst>
                <a:ext uri="{FF2B5EF4-FFF2-40B4-BE49-F238E27FC236}">
                  <a16:creationId xmlns:a16="http://schemas.microsoft.com/office/drawing/2014/main" id="{896911CD-1578-42DC-877E-580A485FF371}"/>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prstClr val="black"/>
                  </a:solidFill>
                  <a:effectLst/>
                  <a:uLnTx/>
                  <a:uFillTx/>
                  <a:latin typeface="Verdana"/>
                  <a:ea typeface="+mn-ea"/>
                  <a:cs typeface="+mn-cs"/>
                </a:rPr>
                <a:t>FMN	FKO	HJV	BRS	FMI	FPS	FES	FRS	FAUK</a:t>
              </a:r>
            </a:p>
          </p:txBody>
        </p:sp>
      </p:grpSp>
      <p:grpSp>
        <p:nvGrpSpPr>
          <p:cNvPr id="52" name="Group 51">
            <a:extLst>
              <a:ext uri="{FF2B5EF4-FFF2-40B4-BE49-F238E27FC236}">
                <a16:creationId xmlns:a16="http://schemas.microsoft.com/office/drawing/2014/main" id="{AB400DDD-6716-49DC-AC78-4ED6F0B00FAD}"/>
              </a:ext>
            </a:extLst>
          </p:cNvPr>
          <p:cNvGrpSpPr/>
          <p:nvPr userDrawn="1"/>
        </p:nvGrpSpPr>
        <p:grpSpPr>
          <a:xfrm>
            <a:off x="4667638" y="1762720"/>
            <a:ext cx="3664903" cy="2176646"/>
            <a:chOff x="5381233" y="1527329"/>
            <a:chExt cx="3664903" cy="2176646"/>
          </a:xfrm>
        </p:grpSpPr>
        <p:sp>
          <p:nvSpPr>
            <p:cNvPr id="53" name="Text Box 3">
              <a:extLst>
                <a:ext uri="{FF2B5EF4-FFF2-40B4-BE49-F238E27FC236}">
                  <a16:creationId xmlns:a16="http://schemas.microsoft.com/office/drawing/2014/main" id="{5DEBCF18-7F79-442A-B723-AF9DF3A400E5}"/>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54" name="Group 53">
              <a:extLst>
                <a:ext uri="{FF2B5EF4-FFF2-40B4-BE49-F238E27FC236}">
                  <a16:creationId xmlns:a16="http://schemas.microsoft.com/office/drawing/2014/main" id="{1A813DF3-01EE-4ED6-A628-A57EBAAE0665}"/>
                </a:ext>
              </a:extLst>
            </p:cNvPr>
            <p:cNvGrpSpPr/>
            <p:nvPr userDrawn="1"/>
          </p:nvGrpSpPr>
          <p:grpSpPr>
            <a:xfrm>
              <a:off x="7927469" y="1787686"/>
              <a:ext cx="990005" cy="645919"/>
              <a:chOff x="3710542" y="3551931"/>
              <a:chExt cx="990005" cy="645919"/>
            </a:xfrm>
          </p:grpSpPr>
          <p:pic>
            <p:nvPicPr>
              <p:cNvPr id="59" name="Billede 11">
                <a:extLst>
                  <a:ext uri="{FF2B5EF4-FFF2-40B4-BE49-F238E27FC236}">
                    <a16:creationId xmlns:a16="http://schemas.microsoft.com/office/drawing/2014/main" id="{A53A5EB4-87A8-4ADB-B488-04EEE4ECC20B}"/>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60" name="Rektangel 12">
                <a:extLst>
                  <a:ext uri="{FF2B5EF4-FFF2-40B4-BE49-F238E27FC236}">
                    <a16:creationId xmlns:a16="http://schemas.microsoft.com/office/drawing/2014/main" id="{829BEF90-F989-4B4C-9DA8-DE21D8F9124E}"/>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55" name="Group 54">
              <a:extLst>
                <a:ext uri="{FF2B5EF4-FFF2-40B4-BE49-F238E27FC236}">
                  <a16:creationId xmlns:a16="http://schemas.microsoft.com/office/drawing/2014/main" id="{DF36D960-5FD3-4911-9C98-89BB2BFBA2BF}"/>
                </a:ext>
              </a:extLst>
            </p:cNvPr>
            <p:cNvGrpSpPr/>
            <p:nvPr userDrawn="1"/>
          </p:nvGrpSpPr>
          <p:grpSpPr>
            <a:xfrm>
              <a:off x="7911668" y="2700685"/>
              <a:ext cx="1134468" cy="494511"/>
              <a:chOff x="3621866" y="4263733"/>
              <a:chExt cx="1134468" cy="494511"/>
            </a:xfrm>
          </p:grpSpPr>
          <p:pic>
            <p:nvPicPr>
              <p:cNvPr id="57" name="Billede 13">
                <a:extLst>
                  <a:ext uri="{FF2B5EF4-FFF2-40B4-BE49-F238E27FC236}">
                    <a16:creationId xmlns:a16="http://schemas.microsoft.com/office/drawing/2014/main" id="{B9F1C75D-1077-4B0A-B605-3EACA03A1660}"/>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58" name="Rektangel 32">
                <a:extLst>
                  <a:ext uri="{FF2B5EF4-FFF2-40B4-BE49-F238E27FC236}">
                    <a16:creationId xmlns:a16="http://schemas.microsoft.com/office/drawing/2014/main" id="{CAD6FF48-45BF-419A-8ABB-D40DEF6F1F12}"/>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56" name="Picture 55">
              <a:extLst>
                <a:ext uri="{FF2B5EF4-FFF2-40B4-BE49-F238E27FC236}">
                  <a16:creationId xmlns:a16="http://schemas.microsoft.com/office/drawing/2014/main" id="{81EFA909-169C-4C88-80CE-F364518D988F}"/>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61" name="Text Box 3">
            <a:extLst>
              <a:ext uri="{FF2B5EF4-FFF2-40B4-BE49-F238E27FC236}">
                <a16:creationId xmlns:a16="http://schemas.microsoft.com/office/drawing/2014/main" id="{C43B0ECC-F839-4D67-933C-87ABFFE321AA}"/>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2" name="Straight Connector 61">
            <a:extLst>
              <a:ext uri="{FF2B5EF4-FFF2-40B4-BE49-F238E27FC236}">
                <a16:creationId xmlns:a16="http://schemas.microsoft.com/office/drawing/2014/main" id="{E053CCF2-6F25-4936-8F19-3244611CD032}"/>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3">
            <a:extLst>
              <a:ext uri="{FF2B5EF4-FFF2-40B4-BE49-F238E27FC236}">
                <a16:creationId xmlns:a16="http://schemas.microsoft.com/office/drawing/2014/main" id="{1789489B-B47B-445E-A97A-0F94F438D31E}"/>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64" name="Straight Connector 63">
            <a:extLst>
              <a:ext uri="{FF2B5EF4-FFF2-40B4-BE49-F238E27FC236}">
                <a16:creationId xmlns:a16="http://schemas.microsoft.com/office/drawing/2014/main" id="{F7DFD0A1-FC4F-44C5-8389-14DED5999366}"/>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94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3" name="Background">
            <a:extLst>
              <a:ext uri="{FF2B5EF4-FFF2-40B4-BE49-F238E27FC236}">
                <a16:creationId xmlns:a16="http://schemas.microsoft.com/office/drawing/2014/main" id="{1169C96C-6F8A-46EF-9DCC-ACF00DAA1686}"/>
              </a:ext>
            </a:extLst>
          </p:cNvPr>
          <p:cNvSpPr/>
          <p:nvPr userDrawn="1"/>
        </p:nvSpPr>
        <p:spPr>
          <a:xfrm>
            <a:off x="0" y="0"/>
            <a:ext cx="12190025" cy="6857999"/>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4" name="Background">
            <a:extLst>
              <a:ext uri="{FF2B5EF4-FFF2-40B4-BE49-F238E27FC236}">
                <a16:creationId xmlns:a16="http://schemas.microsoft.com/office/drawing/2014/main" id="{1E5530E8-F315-4A43-99C8-164420FC4184}"/>
              </a:ext>
            </a:extLst>
          </p:cNvPr>
          <p:cNvSpPr/>
          <p:nvPr userDrawn="1"/>
        </p:nvSpPr>
        <p:spPr>
          <a:xfrm>
            <a:off x="0" y="1460509"/>
            <a:ext cx="12190025" cy="4561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1604927" cy="1590158"/>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27" name="Content Placeholder 2">
            <a:extLst>
              <a:ext uri="{FF2B5EF4-FFF2-40B4-BE49-F238E27FC236}">
                <a16:creationId xmlns:a16="http://schemas.microsoft.com/office/drawing/2014/main" id="{B3DB3762-6D20-4C8A-B58E-9B959AC15D9F}"/>
              </a:ext>
            </a:extLst>
          </p:cNvPr>
          <p:cNvSpPr>
            <a:spLocks noGrp="1"/>
          </p:cNvSpPr>
          <p:nvPr>
            <p:ph idx="47" hasCustomPrompt="1"/>
          </p:nvPr>
        </p:nvSpPr>
        <p:spPr>
          <a:xfrm>
            <a:off x="2552403" y="1726909"/>
            <a:ext cx="3359299" cy="3908347"/>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32" name="Content Placeholder 2">
            <a:extLst>
              <a:ext uri="{FF2B5EF4-FFF2-40B4-BE49-F238E27FC236}">
                <a16:creationId xmlns:a16="http://schemas.microsoft.com/office/drawing/2014/main" id="{3AB0D464-2B76-45DF-A1A7-D5CC2D74A9EF}"/>
              </a:ext>
            </a:extLst>
          </p:cNvPr>
          <p:cNvSpPr>
            <a:spLocks noGrp="1"/>
          </p:cNvSpPr>
          <p:nvPr>
            <p:ph idx="48" hasCustomPrompt="1"/>
          </p:nvPr>
        </p:nvSpPr>
        <p:spPr>
          <a:xfrm>
            <a:off x="6263258" y="1715367"/>
            <a:ext cx="1604927" cy="1590158"/>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34" name="Content Placeholder 2">
            <a:extLst>
              <a:ext uri="{FF2B5EF4-FFF2-40B4-BE49-F238E27FC236}">
                <a16:creationId xmlns:a16="http://schemas.microsoft.com/office/drawing/2014/main" id="{C932AF9B-6DDA-4F17-8B00-7FA237BB4255}"/>
              </a:ext>
            </a:extLst>
          </p:cNvPr>
          <p:cNvSpPr>
            <a:spLocks noGrp="1"/>
          </p:cNvSpPr>
          <p:nvPr>
            <p:ph idx="49" hasCustomPrompt="1"/>
          </p:nvPr>
        </p:nvSpPr>
        <p:spPr>
          <a:xfrm>
            <a:off x="8028262" y="1715076"/>
            <a:ext cx="3359299" cy="3908347"/>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36" name="Text Placeholder 28">
            <a:extLst>
              <a:ext uri="{FF2B5EF4-FFF2-40B4-BE49-F238E27FC236}">
                <a16:creationId xmlns:a16="http://schemas.microsoft.com/office/drawing/2014/main" id="{CD58AD11-3E21-4358-9F16-CFAD8C8512C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8" name="Text Placeholder 30">
            <a:extLst>
              <a:ext uri="{FF2B5EF4-FFF2-40B4-BE49-F238E27FC236}">
                <a16:creationId xmlns:a16="http://schemas.microsoft.com/office/drawing/2014/main" id="{20FC420B-56C3-4603-96FC-AC25E0C8E32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40" name="Text Placeholder 32">
            <a:extLst>
              <a:ext uri="{FF2B5EF4-FFF2-40B4-BE49-F238E27FC236}">
                <a16:creationId xmlns:a16="http://schemas.microsoft.com/office/drawing/2014/main" id="{6654DD7A-1264-4D5B-9BBA-6144E863E2E2}"/>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Tree>
    <p:extLst>
      <p:ext uri="{BB962C8B-B14F-4D97-AF65-F5344CB8AC3E}">
        <p14:creationId xmlns:p14="http://schemas.microsoft.com/office/powerpoint/2010/main" val="270438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og billede 2">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4818888" y="1727200"/>
            <a:ext cx="6559711" cy="3950586"/>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3385001" cy="3323265"/>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788400" y="5125076"/>
            <a:ext cx="3384000" cy="542134"/>
          </a:xfrm>
        </p:spPr>
        <p:txBody>
          <a:bodyPr anchor="b" anchorCtr="0"/>
          <a:lstStyle>
            <a:lvl1pPr marL="0" indent="0">
              <a:lnSpc>
                <a:spcPct val="114000"/>
              </a:lnSpc>
              <a:spcBef>
                <a:spcPts val="0"/>
              </a:spcBef>
              <a:buFont typeface="Verdana" panose="020B0604030504040204" pitchFamily="34" charset="0"/>
              <a:buNone/>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spTree>
    <p:extLst>
      <p:ext uri="{BB962C8B-B14F-4D97-AF65-F5344CB8AC3E}">
        <p14:creationId xmlns:p14="http://schemas.microsoft.com/office/powerpoint/2010/main" val="2503394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kst og billede 2_Mørk">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4818888" y="1727200"/>
            <a:ext cx="6559711" cy="3950586"/>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3385001" cy="3323265"/>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788400" y="5125076"/>
            <a:ext cx="3384000" cy="542134"/>
          </a:xfrm>
        </p:spPr>
        <p:txBody>
          <a:bodyPr anchor="b" anchorCtr="0"/>
          <a:lstStyle>
            <a:lvl1pPr marL="0" indent="0">
              <a:lnSpc>
                <a:spcPct val="114000"/>
              </a:lnSpc>
              <a:spcBef>
                <a:spcPts val="0"/>
              </a:spcBef>
              <a:buFont typeface="Verdana" panose="020B0604030504040204" pitchFamily="34" charset="0"/>
              <a:buNone/>
              <a:defRPr sz="900">
                <a:solidFill>
                  <a:schemeClr val="bg1"/>
                </a:solidFill>
              </a:defRPr>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spTree>
    <p:extLst>
      <p:ext uri="{BB962C8B-B14F-4D97-AF65-F5344CB8AC3E}">
        <p14:creationId xmlns:p14="http://schemas.microsoft.com/office/powerpoint/2010/main" val="175157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ide - billede - hvidt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3163E1E0-7437-4FD3-ADDA-917778D5020D}"/>
              </a:ext>
            </a:extLst>
          </p:cNvPr>
          <p:cNvSpPr>
            <a:spLocks noGrp="1"/>
          </p:cNvSpPr>
          <p:nvPr>
            <p:ph type="pic" sz="quarter" idx="47"/>
          </p:nvPr>
        </p:nvSpPr>
        <p:spPr>
          <a:xfrm>
            <a:off x="0" y="0"/>
            <a:ext cx="12188825" cy="6858000"/>
          </a:xfrm>
        </p:spPr>
        <p:txBody>
          <a:bodyPr/>
          <a:lstStyle/>
          <a:p>
            <a:r>
              <a:rPr lang="da-DK" smtClean="0"/>
              <a:t>Klik på ikonet for at tilføje et billede</a:t>
            </a:r>
            <a:endParaRPr lang="da-DK" dirty="0"/>
          </a:p>
        </p:txBody>
      </p:sp>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bg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solidFill>
                  <a:schemeClr val="bg1"/>
                </a:solidFill>
              </a:defRPr>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BFF4C451-7AA3-40BE-A905-F25D72EE843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4808B18D-80F7-4C44-986D-6F9AC4D459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AFF83DE7-A30B-423D-AC62-1FA9FF1F96E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20F9D69-23E4-46DB-A6C5-21DBC228093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EFD5C9B-7D64-475A-8DC0-0A2DC33FA95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48B16D7-C56B-4011-8873-9FA54D35B14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11DD6BA7-93C3-470D-B79D-E61545C07AEE}" type="datetime2">
              <a:rPr lang="da-DK" smtClean="0"/>
              <a:pPr/>
              <a:t>8. maj 2024</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bg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pic>
        <p:nvPicPr>
          <p:cNvPr id="20" name="Billede 19">
            <a:extLst>
              <a:ext uri="{FF2B5EF4-FFF2-40B4-BE49-F238E27FC236}">
                <a16:creationId xmlns:a16="http://schemas.microsoft.com/office/drawing/2014/main" id="{A15F9616-6906-4310-A34C-3E43257AD1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2163" y="374400"/>
            <a:ext cx="2307236" cy="458357"/>
          </a:xfrm>
          <a:prstGeom prst="rect">
            <a:avLst/>
          </a:prstGeom>
        </p:spPr>
      </p:pic>
      <p:pic>
        <p:nvPicPr>
          <p:cNvPr id="27" name="Billede 26">
            <a:extLst>
              <a:ext uri="{FF2B5EF4-FFF2-40B4-BE49-F238E27FC236}">
                <a16:creationId xmlns:a16="http://schemas.microsoft.com/office/drawing/2014/main" id="{0FC07D1F-DF6C-49E6-A236-2729B7F0BD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6036" y="378751"/>
            <a:ext cx="2307236" cy="458357"/>
          </a:xfrm>
          <a:prstGeom prst="rect">
            <a:avLst/>
          </a:prstGeom>
        </p:spPr>
      </p:pic>
    </p:spTree>
    <p:extLst>
      <p:ext uri="{BB962C8B-B14F-4D97-AF65-F5344CB8AC3E}">
        <p14:creationId xmlns:p14="http://schemas.microsoft.com/office/powerpoint/2010/main" val="4283386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og billede 3">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7305869" y="1727200"/>
            <a:ext cx="4072730" cy="3950586"/>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5641393" cy="3323265"/>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3792857" y="5125076"/>
            <a:ext cx="3384000" cy="542134"/>
          </a:xfrm>
        </p:spPr>
        <p:txBody>
          <a:bodyPr anchor="b" anchorCtr="0"/>
          <a:lstStyle>
            <a:lvl1pPr marL="0" indent="0" algn="r">
              <a:lnSpc>
                <a:spcPct val="114000"/>
              </a:lnSpc>
              <a:spcBef>
                <a:spcPts val="0"/>
              </a:spcBef>
              <a:buFont typeface="Verdana" panose="020B0604030504040204" pitchFamily="34" charset="0"/>
              <a:buNone/>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spTree>
    <p:extLst>
      <p:ext uri="{BB962C8B-B14F-4D97-AF65-F5344CB8AC3E}">
        <p14:creationId xmlns:p14="http://schemas.microsoft.com/office/powerpoint/2010/main" val="154633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kst og billede 3_Mørk">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pic>
        <p:nvPicPr>
          <p:cNvPr id="21" name="Logo">
            <a:extLst>
              <a:ext uri="{FF2B5EF4-FFF2-40B4-BE49-F238E27FC236}">
                <a16:creationId xmlns:a16="http://schemas.microsoft.com/office/drawing/2014/main" id="{02868D9C-E289-48BC-B0E1-413EDD6F13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7305869" y="1727200"/>
            <a:ext cx="4072730" cy="3950586"/>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5641393" cy="3323265"/>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3792857" y="5125076"/>
            <a:ext cx="3384000" cy="542134"/>
          </a:xfrm>
        </p:spPr>
        <p:txBody>
          <a:bodyPr anchor="b" anchorCtr="0"/>
          <a:lstStyle>
            <a:lvl1pPr marL="0" indent="0" algn="r">
              <a:lnSpc>
                <a:spcPct val="114000"/>
              </a:lnSpc>
              <a:spcBef>
                <a:spcPts val="0"/>
              </a:spcBef>
              <a:buFont typeface="Verdana" panose="020B0604030504040204" pitchFamily="34" charset="0"/>
              <a:buNone/>
              <a:defRPr sz="900">
                <a:solidFill>
                  <a:schemeClr val="bg1"/>
                </a:solidFill>
              </a:defRPr>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spTree>
    <p:extLst>
      <p:ext uri="{BB962C8B-B14F-4D97-AF65-F5344CB8AC3E}">
        <p14:creationId xmlns:p14="http://schemas.microsoft.com/office/powerpoint/2010/main" val="100171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2A6081B0-48F4-49FE-B7D9-F2AA09C340CB}"/>
              </a:ext>
            </a:extLst>
          </p:cNvPr>
          <p:cNvSpPr/>
          <p:nvPr userDrawn="1"/>
        </p:nvSpPr>
        <p:spPr>
          <a:xfrm>
            <a:off x="0" y="1460509"/>
            <a:ext cx="12190025" cy="4561707"/>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0" name="Title 1">
            <a:extLst>
              <a:ext uri="{FF2B5EF4-FFF2-40B4-BE49-F238E27FC236}">
                <a16:creationId xmlns:a16="http://schemas.microsoft.com/office/drawing/2014/main" id="{70D231F1-5EE5-414E-9963-A811B95E10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1734930"/>
            <a:ext cx="3241341" cy="3964121"/>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Text Placeholder 28">
            <a:extLst>
              <a:ext uri="{FF2B5EF4-FFF2-40B4-BE49-F238E27FC236}">
                <a16:creationId xmlns:a16="http://schemas.microsoft.com/office/drawing/2014/main" id="{1A051163-6038-4920-809A-D73587027C7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2" name="Text Placeholder 30">
            <a:extLst>
              <a:ext uri="{FF2B5EF4-FFF2-40B4-BE49-F238E27FC236}">
                <a16:creationId xmlns:a16="http://schemas.microsoft.com/office/drawing/2014/main" id="{5BD4DB94-9804-45CC-829B-42B37DBB56F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58A02741-E5A1-4542-A2E3-35E3337B170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4" name="Text Placeholder 34">
            <a:extLst>
              <a:ext uri="{FF2B5EF4-FFF2-40B4-BE49-F238E27FC236}">
                <a16:creationId xmlns:a16="http://schemas.microsoft.com/office/drawing/2014/main" id="{7E01B134-9F29-42B9-A91F-5094A87B618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5" name="Text Placeholder 36">
            <a:extLst>
              <a:ext uri="{FF2B5EF4-FFF2-40B4-BE49-F238E27FC236}">
                <a16:creationId xmlns:a16="http://schemas.microsoft.com/office/drawing/2014/main" id="{7C13745A-AEDD-458B-A87E-8DD87249A6F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6" name="Text Placeholder 38">
            <a:extLst>
              <a:ext uri="{FF2B5EF4-FFF2-40B4-BE49-F238E27FC236}">
                <a16:creationId xmlns:a16="http://schemas.microsoft.com/office/drawing/2014/main" id="{E545F827-6161-46FC-906F-9CF3B1C6409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9" name="Logo">
            <a:extLst>
              <a:ext uri="{FF2B5EF4-FFF2-40B4-BE49-F238E27FC236}">
                <a16:creationId xmlns:a16="http://schemas.microsoft.com/office/drawing/2014/main" id="{308F2755-5DDD-4FFD-B508-7E7BCFAF86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3" name="Content Placeholder 13">
            <a:extLst>
              <a:ext uri="{FF2B5EF4-FFF2-40B4-BE49-F238E27FC236}">
                <a16:creationId xmlns:a16="http://schemas.microsoft.com/office/drawing/2014/main" id="{A44B0221-2B32-40A4-A14A-C105F273D888}"/>
              </a:ext>
            </a:extLst>
          </p:cNvPr>
          <p:cNvSpPr>
            <a:spLocks noGrp="1"/>
          </p:cNvSpPr>
          <p:nvPr>
            <p:ph sz="quarter" idx="47" hasCustomPrompt="1"/>
          </p:nvPr>
        </p:nvSpPr>
        <p:spPr>
          <a:xfrm>
            <a:off x="4462328" y="1734929"/>
            <a:ext cx="3241341" cy="3964121"/>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4" name="Content Placeholder 13">
            <a:extLst>
              <a:ext uri="{FF2B5EF4-FFF2-40B4-BE49-F238E27FC236}">
                <a16:creationId xmlns:a16="http://schemas.microsoft.com/office/drawing/2014/main" id="{B55ED726-DB21-4834-B204-2B785D214367}"/>
              </a:ext>
            </a:extLst>
          </p:cNvPr>
          <p:cNvSpPr>
            <a:spLocks noGrp="1"/>
          </p:cNvSpPr>
          <p:nvPr>
            <p:ph sz="quarter" idx="48" hasCustomPrompt="1"/>
          </p:nvPr>
        </p:nvSpPr>
        <p:spPr>
          <a:xfrm>
            <a:off x="8136257" y="1734929"/>
            <a:ext cx="3241341" cy="3964121"/>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Tree>
    <p:extLst>
      <p:ext uri="{BB962C8B-B14F-4D97-AF65-F5344CB8AC3E}">
        <p14:creationId xmlns:p14="http://schemas.microsoft.com/office/powerpoint/2010/main" val="1770124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abel">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2A6081B0-48F4-49FE-B7D9-F2AA09C340CB}"/>
              </a:ext>
            </a:extLst>
          </p:cNvPr>
          <p:cNvSpPr/>
          <p:nvPr userDrawn="1"/>
        </p:nvSpPr>
        <p:spPr>
          <a:xfrm>
            <a:off x="0" y="1460509"/>
            <a:ext cx="12190025" cy="4561707"/>
          </a:xfrm>
          <a:prstGeom prst="rect">
            <a:avLst/>
          </a:prstGeom>
          <a:solidFill>
            <a:srgbClr val="3F5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0" name="Title 1">
            <a:extLst>
              <a:ext uri="{FF2B5EF4-FFF2-40B4-BE49-F238E27FC236}">
                <a16:creationId xmlns:a16="http://schemas.microsoft.com/office/drawing/2014/main" id="{70D231F1-5EE5-414E-9963-A811B95E10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1734930"/>
            <a:ext cx="3241341" cy="3964121"/>
          </a:xfrm>
        </p:spPr>
        <p:txBody>
          <a:bodyPr/>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Text Placeholder 28">
            <a:extLst>
              <a:ext uri="{FF2B5EF4-FFF2-40B4-BE49-F238E27FC236}">
                <a16:creationId xmlns:a16="http://schemas.microsoft.com/office/drawing/2014/main" id="{1A051163-6038-4920-809A-D73587027C7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2" name="Text Placeholder 30">
            <a:extLst>
              <a:ext uri="{FF2B5EF4-FFF2-40B4-BE49-F238E27FC236}">
                <a16:creationId xmlns:a16="http://schemas.microsoft.com/office/drawing/2014/main" id="{5BD4DB94-9804-45CC-829B-42B37DBB56F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58A02741-E5A1-4542-A2E3-35E3337B170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4" name="Text Placeholder 34">
            <a:extLst>
              <a:ext uri="{FF2B5EF4-FFF2-40B4-BE49-F238E27FC236}">
                <a16:creationId xmlns:a16="http://schemas.microsoft.com/office/drawing/2014/main" id="{7E01B134-9F29-42B9-A91F-5094A87B618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5" name="Text Placeholder 36">
            <a:extLst>
              <a:ext uri="{FF2B5EF4-FFF2-40B4-BE49-F238E27FC236}">
                <a16:creationId xmlns:a16="http://schemas.microsoft.com/office/drawing/2014/main" id="{7C13745A-AEDD-458B-A87E-8DD87249A6F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6" name="Text Placeholder 38">
            <a:extLst>
              <a:ext uri="{FF2B5EF4-FFF2-40B4-BE49-F238E27FC236}">
                <a16:creationId xmlns:a16="http://schemas.microsoft.com/office/drawing/2014/main" id="{E545F827-6161-46FC-906F-9CF3B1C6409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9" name="Logo">
            <a:extLst>
              <a:ext uri="{FF2B5EF4-FFF2-40B4-BE49-F238E27FC236}">
                <a16:creationId xmlns:a16="http://schemas.microsoft.com/office/drawing/2014/main" id="{308F2755-5DDD-4FFD-B508-7E7BCFAF86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23" name="Content Placeholder 13">
            <a:extLst>
              <a:ext uri="{FF2B5EF4-FFF2-40B4-BE49-F238E27FC236}">
                <a16:creationId xmlns:a16="http://schemas.microsoft.com/office/drawing/2014/main" id="{A44B0221-2B32-40A4-A14A-C105F273D888}"/>
              </a:ext>
            </a:extLst>
          </p:cNvPr>
          <p:cNvSpPr>
            <a:spLocks noGrp="1"/>
          </p:cNvSpPr>
          <p:nvPr>
            <p:ph sz="quarter" idx="47" hasCustomPrompt="1"/>
          </p:nvPr>
        </p:nvSpPr>
        <p:spPr>
          <a:xfrm>
            <a:off x="4462328" y="1734929"/>
            <a:ext cx="3241341" cy="3964121"/>
          </a:xfrm>
        </p:spPr>
        <p:txBody>
          <a:bodyPr/>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4" name="Content Placeholder 13">
            <a:extLst>
              <a:ext uri="{FF2B5EF4-FFF2-40B4-BE49-F238E27FC236}">
                <a16:creationId xmlns:a16="http://schemas.microsoft.com/office/drawing/2014/main" id="{B55ED726-DB21-4834-B204-2B785D214367}"/>
              </a:ext>
            </a:extLst>
          </p:cNvPr>
          <p:cNvSpPr>
            <a:spLocks noGrp="1"/>
          </p:cNvSpPr>
          <p:nvPr>
            <p:ph sz="quarter" idx="48" hasCustomPrompt="1"/>
          </p:nvPr>
        </p:nvSpPr>
        <p:spPr>
          <a:xfrm>
            <a:off x="8136257" y="1734929"/>
            <a:ext cx="3241341" cy="3964121"/>
          </a:xfrm>
        </p:spPr>
        <p:txBody>
          <a:bodyPr/>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Tree>
    <p:extLst>
      <p:ext uri="{BB962C8B-B14F-4D97-AF65-F5344CB8AC3E}">
        <p14:creationId xmlns:p14="http://schemas.microsoft.com/office/powerpoint/2010/main" val="4118856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og bille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FECFB662-B7B7-40F5-85A4-07C6A6BB894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1E725BF-BFED-41E8-BFFA-51E04A8FEFAD}"/>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449CE72-C965-45BF-B3FB-FDA2557217C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D2059333-0D49-491B-B740-DEC7CA90D87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F6E69A8B-42EA-4579-BA70-25AF3D6BF54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D9B19022-F00E-4A36-A34E-412BD79B5DBC}"/>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endParaRPr lang="da-DK" dirty="0"/>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23" name="Logo">
            <a:extLst>
              <a:ext uri="{FF2B5EF4-FFF2-40B4-BE49-F238E27FC236}">
                <a16:creationId xmlns:a16="http://schemas.microsoft.com/office/drawing/2014/main" id="{EDB51041-45B6-4C90-BB85-885156CC72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Tree>
    <p:extLst>
      <p:ext uri="{BB962C8B-B14F-4D97-AF65-F5344CB8AC3E}">
        <p14:creationId xmlns:p14="http://schemas.microsoft.com/office/powerpoint/2010/main" val="1835975344"/>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74BC8EDD-67B4-429E-AA41-8DE45F7A416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5981FD92-853F-4EF4-AB6A-CB3D58EABC5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8344DC34-B415-4C79-83EC-FD18BB13B232}"/>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7C4FAB30-1C07-456C-A9BB-7801F945DD4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B5A9E7A4-DD51-4138-BF52-C82A0D1F04B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DC249281-EF66-4F7E-AC42-D497D19E4F62}"/>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endParaRPr lang="da-DK" dirty="0"/>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24" name="Logo">
            <a:extLst>
              <a:ext uri="{FF2B5EF4-FFF2-40B4-BE49-F238E27FC236}">
                <a16:creationId xmlns:a16="http://schemas.microsoft.com/office/drawing/2014/main" id="{593D117F-B4D6-4FD4-B539-01A9933813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Tree>
    <p:extLst>
      <p:ext uri="{BB962C8B-B14F-4D97-AF65-F5344CB8AC3E}">
        <p14:creationId xmlns:p14="http://schemas.microsoft.com/office/powerpoint/2010/main" val="1374194318"/>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ort 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1040829"/>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B03EAE59-59BA-4091-9CB9-19715B94192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763BCE0C-4272-4C03-A0DC-93F47539958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5B7DE799-E755-4363-8C5A-9F408356B7E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C39AE7FF-4B14-4C3C-8FD9-4585E3844BC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182E7B8C-D281-46BD-8DF2-62C10DE76AD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E3F5B324-236B-4577-971D-CFA0CBDF130A}"/>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endParaRPr lang="da-DK" dirty="0"/>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fld id="{E1EA47C5-00F7-4308-9CB9-463B1A6058F9}" type="slidenum">
              <a:rPr lang="da-DK" smtClean="0"/>
              <a:pPr/>
              <a:t>‹nr.›</a:t>
            </a:fld>
            <a:endParaRPr lang="da-DK" dirty="0"/>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23" name="Logo">
            <a:extLst>
              <a:ext uri="{FF2B5EF4-FFF2-40B4-BE49-F238E27FC236}">
                <a16:creationId xmlns:a16="http://schemas.microsoft.com/office/drawing/2014/main" id="{C524012F-0BDE-434A-BB20-AB64AA3C41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4252" y="3610851"/>
            <a:ext cx="2771964" cy="2636451"/>
          </a:xfrm>
          <a:solidFill>
            <a:schemeClr val="accent1"/>
          </a:solidFill>
        </p:spPr>
        <p:txBody>
          <a:bodyPr wrap="square" lIns="288000" tIns="180000" rIns="288000" bIns="144000" anchor="t" anchorCtr="0">
            <a:spAutoFit/>
          </a:bodyPr>
          <a:lstStyle>
            <a:lvl1pPr marL="0" indent="0">
              <a:lnSpc>
                <a:spcPts val="1900"/>
              </a:lnSpc>
              <a:spcBef>
                <a:spcPts val="0"/>
              </a:spcBef>
              <a:buFont typeface="Arial" panose="020B0604020202020204" pitchFamily="34" charset="0"/>
              <a:buChar char="​"/>
              <a:defRPr sz="1600" b="1">
                <a:solidFill>
                  <a:schemeClr val="bg1"/>
                </a:solidFill>
              </a:defRPr>
            </a:lvl1pPr>
            <a:lvl2pPr marL="171450" indent="-171450">
              <a:lnSpc>
                <a:spcPts val="1600"/>
              </a:lnSpc>
              <a:spcBef>
                <a:spcPts val="0"/>
              </a:spcBef>
              <a:buFont typeface="Arial" panose="020B0604020202020204" pitchFamily="34" charset="0"/>
              <a:buChar char="•"/>
              <a:defRPr sz="1200">
                <a:solidFill>
                  <a:schemeClr val="bg1"/>
                </a:solidFill>
              </a:defRPr>
            </a:lvl2pPr>
            <a:lvl3pPr marL="180003" indent="-180003">
              <a:lnSpc>
                <a:spcPts val="1600"/>
              </a:lnSpc>
              <a:spcBef>
                <a:spcPts val="0"/>
              </a:spcBef>
              <a:buFont typeface="Arial" panose="020B0604020202020204" pitchFamily="34" charset="0"/>
              <a:buChar char="•"/>
              <a:defRPr sz="1000">
                <a:solidFill>
                  <a:schemeClr val="bg1"/>
                </a:solidFill>
              </a:defRPr>
            </a:lvl3pPr>
            <a:lvl4pPr marL="360006" indent="-180003">
              <a:lnSpc>
                <a:spcPts val="1500"/>
              </a:lnSpc>
              <a:spcBef>
                <a:spcPts val="0"/>
              </a:spcBef>
              <a:buFont typeface="Arial" panose="020B0604020202020204" pitchFamily="34" charset="0"/>
              <a:buChar char="•"/>
              <a:defRPr sz="1000">
                <a:solidFill>
                  <a:schemeClr val="bg1"/>
                </a:solidFill>
              </a:defRPr>
            </a:lvl4pPr>
            <a:lvl5pPr marL="360006" indent="0">
              <a:lnSpc>
                <a:spcPts val="1500"/>
              </a:lnSpc>
              <a:spcBef>
                <a:spcPts val="0"/>
              </a:spcBef>
              <a:buFont typeface="Arial" panose="020B0604020202020204" pitchFamily="34" charset="0"/>
              <a:buNone/>
              <a:defRPr sz="1000">
                <a:solidFill>
                  <a:schemeClr val="bg1"/>
                </a:solidFill>
              </a:defRPr>
            </a:lvl5pPr>
          </a:lstStyle>
          <a:p>
            <a:pPr lvl="0"/>
            <a:r>
              <a:rPr lang="da-DK" dirty="0"/>
              <a:t>Klik her for at tilføje tekst</a:t>
            </a:r>
          </a:p>
          <a:p>
            <a:pPr lvl="1"/>
            <a:endParaRPr lang="da-DK" dirty="0"/>
          </a:p>
          <a:p>
            <a:pPr lvl="1"/>
            <a:r>
              <a:rPr lang="da-DK" dirty="0"/>
              <a:t>Andet niveau</a:t>
            </a:r>
          </a:p>
          <a:p>
            <a:pPr lvl="2"/>
            <a:r>
              <a:rPr lang="da-DK" dirty="0"/>
              <a:t>Tredje niveau</a:t>
            </a:r>
          </a:p>
          <a:p>
            <a:pPr lvl="2"/>
            <a:endParaRPr lang="da-DK" dirty="0"/>
          </a:p>
          <a:p>
            <a:pPr lvl="2"/>
            <a:endParaRPr lang="da-DK" dirty="0"/>
          </a:p>
          <a:p>
            <a:pPr lvl="2"/>
            <a:endParaRPr lang="da-DK" dirty="0"/>
          </a:p>
          <a:p>
            <a:pPr lvl="2"/>
            <a:endParaRPr lang="da-DK" dirty="0"/>
          </a:p>
          <a:p>
            <a:pPr lvl="2"/>
            <a:endParaRPr lang="da-DK" dirty="0"/>
          </a:p>
          <a:p>
            <a:pPr lvl="2"/>
            <a:endParaRPr lang="da-DK" dirty="0"/>
          </a:p>
        </p:txBody>
      </p:sp>
    </p:spTree>
    <p:extLst>
      <p:ext uri="{BB962C8B-B14F-4D97-AF65-F5344CB8AC3E}">
        <p14:creationId xmlns:p14="http://schemas.microsoft.com/office/powerpoint/2010/main" val="4129977765"/>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tort 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1040829"/>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B03EAE59-59BA-4091-9CB9-19715B94192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763BCE0C-4272-4C03-A0DC-93F47539958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5B7DE799-E755-4363-8C5A-9F408356B7E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C39AE7FF-4B14-4C3C-8FD9-4585E3844BC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182E7B8C-D281-46BD-8DF2-62C10DE76AD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E3F5B324-236B-4577-971D-CFA0CBDF130A}"/>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endParaRPr lang="da-DK" dirty="0"/>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fld id="{E1EA47C5-00F7-4308-9CB9-463B1A6058F9}" type="slidenum">
              <a:rPr lang="da-DK" smtClean="0"/>
              <a:pPr/>
              <a:t>‹nr.›</a:t>
            </a:fld>
            <a:endParaRPr lang="da-DK" dirty="0"/>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23" name="Logo">
            <a:extLst>
              <a:ext uri="{FF2B5EF4-FFF2-40B4-BE49-F238E27FC236}">
                <a16:creationId xmlns:a16="http://schemas.microsoft.com/office/drawing/2014/main" id="{C524012F-0BDE-434A-BB20-AB64AA3C41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4252" y="3610851"/>
            <a:ext cx="2771964" cy="2636451"/>
          </a:xfrm>
          <a:solidFill>
            <a:schemeClr val="bg1"/>
          </a:solidFill>
        </p:spPr>
        <p:txBody>
          <a:bodyPr wrap="square" lIns="288000" tIns="180000" rIns="288000" bIns="144000" anchor="t" anchorCtr="0">
            <a:spAutoFit/>
          </a:bodyPr>
          <a:lstStyle>
            <a:lvl1pPr marL="0" indent="0">
              <a:lnSpc>
                <a:spcPts val="1900"/>
              </a:lnSpc>
              <a:spcBef>
                <a:spcPts val="0"/>
              </a:spcBef>
              <a:buFont typeface="Arial" panose="020B0604020202020204" pitchFamily="34" charset="0"/>
              <a:buChar char="​"/>
              <a:defRPr sz="1600" b="1">
                <a:solidFill>
                  <a:schemeClr val="tx1"/>
                </a:solidFill>
              </a:defRPr>
            </a:lvl1pPr>
            <a:lvl2pPr marL="171450" indent="-171450">
              <a:lnSpc>
                <a:spcPts val="1600"/>
              </a:lnSpc>
              <a:spcBef>
                <a:spcPts val="0"/>
              </a:spcBef>
              <a:buFont typeface="Arial" panose="020B0604020202020204" pitchFamily="34" charset="0"/>
              <a:buChar char="•"/>
              <a:defRPr sz="1200">
                <a:solidFill>
                  <a:schemeClr val="tx1"/>
                </a:solidFill>
              </a:defRPr>
            </a:lvl2pPr>
            <a:lvl3pPr marL="180003" indent="-180003">
              <a:lnSpc>
                <a:spcPts val="1600"/>
              </a:lnSpc>
              <a:spcBef>
                <a:spcPts val="0"/>
              </a:spcBef>
              <a:buFont typeface="Arial" panose="020B0604020202020204" pitchFamily="34" charset="0"/>
              <a:buChar char="•"/>
              <a:defRPr sz="1000">
                <a:solidFill>
                  <a:schemeClr val="tx1"/>
                </a:solidFill>
              </a:defRPr>
            </a:lvl3pPr>
            <a:lvl4pPr marL="360006" indent="-180003">
              <a:lnSpc>
                <a:spcPts val="1500"/>
              </a:lnSpc>
              <a:spcBef>
                <a:spcPts val="0"/>
              </a:spcBef>
              <a:buFont typeface="Arial" panose="020B0604020202020204" pitchFamily="34" charset="0"/>
              <a:buChar char="•"/>
              <a:defRPr sz="1000">
                <a:solidFill>
                  <a:schemeClr val="bg1"/>
                </a:solidFill>
              </a:defRPr>
            </a:lvl4pPr>
            <a:lvl5pPr marL="360006" indent="0">
              <a:lnSpc>
                <a:spcPts val="1500"/>
              </a:lnSpc>
              <a:spcBef>
                <a:spcPts val="0"/>
              </a:spcBef>
              <a:buFont typeface="Arial" panose="020B0604020202020204" pitchFamily="34" charset="0"/>
              <a:buNone/>
              <a:defRPr sz="1000">
                <a:solidFill>
                  <a:schemeClr val="bg1"/>
                </a:solidFill>
              </a:defRPr>
            </a:lvl5pPr>
          </a:lstStyle>
          <a:p>
            <a:pPr lvl="0"/>
            <a:r>
              <a:rPr lang="da-DK" dirty="0"/>
              <a:t>Klik her for at tilføje tekst</a:t>
            </a:r>
          </a:p>
          <a:p>
            <a:pPr lvl="1"/>
            <a:endParaRPr lang="da-DK" dirty="0"/>
          </a:p>
          <a:p>
            <a:pPr lvl="1"/>
            <a:r>
              <a:rPr lang="da-DK" dirty="0"/>
              <a:t>Andet niveau</a:t>
            </a:r>
          </a:p>
          <a:p>
            <a:pPr lvl="2"/>
            <a:r>
              <a:rPr lang="da-DK" dirty="0"/>
              <a:t>Tredje niveau</a:t>
            </a:r>
          </a:p>
          <a:p>
            <a:pPr lvl="2"/>
            <a:endParaRPr lang="da-DK" dirty="0"/>
          </a:p>
          <a:p>
            <a:pPr lvl="2"/>
            <a:endParaRPr lang="da-DK" dirty="0"/>
          </a:p>
          <a:p>
            <a:pPr lvl="2"/>
            <a:endParaRPr lang="da-DK" dirty="0"/>
          </a:p>
          <a:p>
            <a:pPr lvl="2"/>
            <a:endParaRPr lang="da-DK" dirty="0"/>
          </a:p>
          <a:p>
            <a:pPr lvl="2"/>
            <a:endParaRPr lang="da-DK" dirty="0"/>
          </a:p>
          <a:p>
            <a:pPr lvl="2"/>
            <a:endParaRPr lang="da-DK" dirty="0"/>
          </a:p>
        </p:txBody>
      </p:sp>
    </p:spTree>
    <p:extLst>
      <p:ext uri="{BB962C8B-B14F-4D97-AF65-F5344CB8AC3E}">
        <p14:creationId xmlns:p14="http://schemas.microsoft.com/office/powerpoint/2010/main" val="2496528020"/>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m - Hvid">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B25BF14F-65D8-4DC3-85D7-3FAE0088841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4AFD3AAB-1AB2-4E31-88C0-0590AE710D5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948D74FF-4948-48F4-AB03-0880EDBDABC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AAA60055-A503-495E-9CCF-B806234DB42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4AFF9F4C-59A1-41EA-9064-0B921A34AA8D}"/>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9E81E31-ADBA-40E5-BA66-ED2BA0B4B18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9" name="Logo">
            <a:extLst>
              <a:ext uri="{FF2B5EF4-FFF2-40B4-BE49-F238E27FC236}">
                <a16:creationId xmlns:a16="http://schemas.microsoft.com/office/drawing/2014/main" id="{98C31E1B-0121-416B-8B8F-D1C701758C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13" name="Title 1">
            <a:extLst>
              <a:ext uri="{FF2B5EF4-FFF2-40B4-BE49-F238E27FC236}">
                <a16:creationId xmlns:a16="http://schemas.microsoft.com/office/drawing/2014/main" id="{FAEFCE07-A4A3-4AC2-AAA9-DDF4D71857E0}"/>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20" name="Text Placeholder 8">
            <a:extLst>
              <a:ext uri="{FF2B5EF4-FFF2-40B4-BE49-F238E27FC236}">
                <a16:creationId xmlns:a16="http://schemas.microsoft.com/office/drawing/2014/main" id="{3D271505-A415-4295-937D-61A702E9A300}"/>
              </a:ext>
            </a:extLst>
          </p:cNvPr>
          <p:cNvSpPr>
            <a:spLocks noGrp="1"/>
          </p:cNvSpPr>
          <p:nvPr>
            <p:ph type="body" sz="quarter" idx="13" hasCustomPrompt="1"/>
          </p:nvPr>
        </p:nvSpPr>
        <p:spPr>
          <a:xfrm>
            <a:off x="788400" y="2075382"/>
            <a:ext cx="10596240" cy="3928545"/>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Tree>
    <p:extLst>
      <p:ext uri="{BB962C8B-B14F-4D97-AF65-F5344CB8AC3E}">
        <p14:creationId xmlns:p14="http://schemas.microsoft.com/office/powerpoint/2010/main" val="3256804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om - Hvid">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B25BF14F-65D8-4DC3-85D7-3FAE0088841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4AFD3AAB-1AB2-4E31-88C0-0590AE710D5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948D74FF-4948-48F4-AB03-0880EDBDABC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AAA60055-A503-495E-9CCF-B806234DB42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4AFF9F4C-59A1-41EA-9064-0B921A34AA8D}"/>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9E81E31-ADBA-40E5-BA66-ED2BA0B4B18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9" name="Logo">
            <a:extLst>
              <a:ext uri="{FF2B5EF4-FFF2-40B4-BE49-F238E27FC236}">
                <a16:creationId xmlns:a16="http://schemas.microsoft.com/office/drawing/2014/main" id="{98C31E1B-0121-416B-8B8F-D1C701758C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Tree>
    <p:extLst>
      <p:ext uri="{BB962C8B-B14F-4D97-AF65-F5344CB8AC3E}">
        <p14:creationId xmlns:p14="http://schemas.microsoft.com/office/powerpoint/2010/main" val="91262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hvid baggrund">
    <p:spTree>
      <p:nvGrpSpPr>
        <p:cNvPr id="1" name=""/>
        <p:cNvGrpSpPr/>
        <p:nvPr/>
      </p:nvGrpSpPr>
      <p:grpSpPr>
        <a:xfrm>
          <a:off x="0" y="0"/>
          <a:ext cx="0" cy="0"/>
          <a:chOff x="0" y="0"/>
          <a:chExt cx="0" cy="0"/>
        </a:xfrm>
      </p:grpSpPr>
      <p:pic>
        <p:nvPicPr>
          <p:cNvPr id="15" name="LogoFront">
            <a:extLst>
              <a:ext uri="{FF2B5EF4-FFF2-40B4-BE49-F238E27FC236}">
                <a16:creationId xmlns:a16="http://schemas.microsoft.com/office/drawing/2014/main" id="{301BA31A-B1C7-4864-92FF-C2D007761F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4"/>
          </a:xfrm>
          <a:prstGeom prst="rect">
            <a:avLst/>
          </a:prstGeom>
        </p:spPr>
      </p:pic>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BFF4C451-7AA3-40BE-A905-F25D72EE843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4808B18D-80F7-4C44-986D-6F9AC4D459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AFF83DE7-A30B-423D-AC62-1FA9FF1F96E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20F9D69-23E4-46DB-A6C5-21DBC228093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EFD5C9B-7D64-475A-8DC0-0A2DC33FA95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48B16D7-C56B-4011-8873-9FA54D35B14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11DD6BA7-93C3-470D-B79D-E61545C07AEE}" type="datetime2">
              <a:rPr lang="da-DK" smtClean="0"/>
              <a:pPr/>
              <a:t>8. maj 2024</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spTree>
    <p:extLst>
      <p:ext uri="{BB962C8B-B14F-4D97-AF65-F5344CB8AC3E}">
        <p14:creationId xmlns:p14="http://schemas.microsoft.com/office/powerpoint/2010/main" val="1245825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m - Grøn">
    <p:bg>
      <p:bgRef idx="1001">
        <a:schemeClr val="bg2"/>
      </p:bgRef>
    </p:bg>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B25BF14F-65D8-4DC3-85D7-3FAE0088841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4AFD3AAB-1AB2-4E31-88C0-0590AE710D5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948D74FF-4948-48F4-AB03-0880EDBDABC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AAA60055-A503-495E-9CCF-B806234DB42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4AFF9F4C-59A1-41EA-9064-0B921A34AA8D}"/>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9E81E31-ADBA-40E5-BA66-ED2BA0B4B18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9" name="Logo">
            <a:extLst>
              <a:ext uri="{FF2B5EF4-FFF2-40B4-BE49-F238E27FC236}">
                <a16:creationId xmlns:a16="http://schemas.microsoft.com/office/drawing/2014/main" id="{98C31E1B-0121-416B-8B8F-D1C701758C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Tree>
    <p:extLst>
      <p:ext uri="{BB962C8B-B14F-4D97-AF65-F5344CB8AC3E}">
        <p14:creationId xmlns:p14="http://schemas.microsoft.com/office/powerpoint/2010/main" val="196320854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rgbClr val="ECEFEE"/>
        </a:solidFill>
        <a:effectLst/>
      </p:bgPr>
    </p:bg>
    <p:spTree>
      <p:nvGrpSpPr>
        <p:cNvPr id="1" name=""/>
        <p:cNvGrpSpPr/>
        <p:nvPr/>
      </p:nvGrpSpPr>
      <p:grpSpPr>
        <a:xfrm>
          <a:off x="0" y="0"/>
          <a:ext cx="0" cy="0"/>
          <a:chOff x="0" y="0"/>
          <a:chExt cx="0" cy="0"/>
        </a:xfrm>
      </p:grpSpPr>
      <p:pic>
        <p:nvPicPr>
          <p:cNvPr id="17" name="LogoEnd">
            <a:extLst>
              <a:ext uri="{FF2B5EF4-FFF2-40B4-BE49-F238E27FC236}">
                <a16:creationId xmlns:a16="http://schemas.microsoft.com/office/drawing/2014/main" id="{D985997B-474E-4272-ADCF-5AB1F4973A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5" y="4653650"/>
            <a:ext cx="3506031" cy="553825"/>
          </a:xfrm>
          <a:prstGeom prst="rect">
            <a:avLst/>
          </a:prstGeom>
        </p:spPr>
      </p:pic>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359570"/>
          </a:xfrm>
        </p:spPr>
        <p:txBody>
          <a:bodyPr anchor="t"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adresse</a:t>
            </a:r>
          </a:p>
          <a:p>
            <a:pPr lvl="0"/>
            <a:r>
              <a:rPr lang="da-DK" dirty="0"/>
              <a:t>Indsæt adresse</a:t>
            </a:r>
          </a:p>
          <a:p>
            <a:pPr lvl="0"/>
            <a:r>
              <a:rPr lang="da-DK" dirty="0"/>
              <a:t>Indsæt adresse</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76369"/>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6001958"/>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E332AB23-F561-4DF7-8782-B29F03FBDE5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9AD94BC8-CEF1-4BD9-B95B-7C4D67486DE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CDEE92B3-F89F-486A-9C94-51F7C114B29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2DB1B660-0E6D-4CEA-9C46-B9750DC161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F68C72E4-B167-45DB-9D40-D21E6C21C42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4BFD72C4-3B1E-4408-A5E5-8E6B3B53483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fld id="{CDDADBF2-AF97-44F7-AB18-97D454ABE463}" type="datetime2">
              <a:rPr lang="da-DK" smtClean="0"/>
              <a:pPr/>
              <a:t>8. maj 2024</a:t>
            </a:fld>
            <a:endParaRPr lang="da-DK" dirty="0"/>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601019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fslutning">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359570"/>
          </a:xfrm>
        </p:spPr>
        <p:txBody>
          <a:bodyPr anchor="t" anchorCtr="0"/>
          <a:lstStyle>
            <a:lvl1pPr marL="0" indent="0">
              <a:lnSpc>
                <a:spcPct val="100000"/>
              </a:lnSpc>
              <a:spcBef>
                <a:spcPts val="0"/>
              </a:spcBef>
              <a:buNone/>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adresse</a:t>
            </a:r>
          </a:p>
          <a:p>
            <a:pPr lvl="0"/>
            <a:r>
              <a:rPr lang="da-DK" dirty="0"/>
              <a:t>Indsæt adresse</a:t>
            </a:r>
          </a:p>
          <a:p>
            <a:pPr lvl="0"/>
            <a:r>
              <a:rPr lang="da-DK" dirty="0"/>
              <a:t>Indsæt adresse</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76369"/>
            <a:ext cx="2879254" cy="108000"/>
          </a:xfrm>
        </p:spPr>
        <p:txBody>
          <a:bodyPr anchor="ctr" anchorCtr="0"/>
          <a:lstStyle>
            <a:lvl1pPr marL="0" indent="0">
              <a:lnSpc>
                <a:spcPct val="100000"/>
              </a:lnSpc>
              <a:spcBef>
                <a:spcPts val="0"/>
              </a:spcBef>
              <a:buNone/>
              <a:tabLst>
                <a:tab pos="406806" algn="l"/>
              </a:tabLst>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6001958"/>
            <a:ext cx="2879254" cy="108000"/>
          </a:xfrm>
        </p:spPr>
        <p:txBody>
          <a:bodyPr anchor="ctr" anchorCtr="0"/>
          <a:lstStyle>
            <a:lvl1pPr marL="0" indent="0">
              <a:lnSpc>
                <a:spcPct val="100000"/>
              </a:lnSpc>
              <a:spcBef>
                <a:spcPts val="0"/>
              </a:spcBef>
              <a:buNone/>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E332AB23-F561-4DF7-8782-B29F03FBDE5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9AD94BC8-CEF1-4BD9-B95B-7C4D67486DE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CDEE92B3-F89F-486A-9C94-51F7C114B29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2DB1B660-0E6D-4CEA-9C46-B9750DC161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F68C72E4-B167-45DB-9D40-D21E6C21C42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4BFD72C4-3B1E-4408-A5E5-8E6B3B53483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fld id="{CDDADBF2-AF97-44F7-AB18-97D454ABE463}" type="datetime2">
              <a:rPr lang="da-DK" smtClean="0"/>
              <a:pPr/>
              <a:t>8. maj 2024</a:t>
            </a:fld>
            <a:endParaRPr lang="da-DK" dirty="0"/>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pic>
        <p:nvPicPr>
          <p:cNvPr id="20" name="Billede 19">
            <a:extLst>
              <a:ext uri="{FF2B5EF4-FFF2-40B4-BE49-F238E27FC236}">
                <a16:creationId xmlns:a16="http://schemas.microsoft.com/office/drawing/2014/main" id="{B24AA693-B42B-4E17-B9B6-A40B1BE849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4137" y="4738098"/>
            <a:ext cx="2232347" cy="443480"/>
          </a:xfrm>
          <a:prstGeom prst="rect">
            <a:avLst/>
          </a:prstGeom>
        </p:spPr>
      </p:pic>
    </p:spTree>
    <p:extLst>
      <p:ext uri="{BB962C8B-B14F-4D97-AF65-F5344CB8AC3E}">
        <p14:creationId xmlns:p14="http://schemas.microsoft.com/office/powerpoint/2010/main" val="2135173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rside - billede - grønt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3163E1E0-7437-4FD3-ADDA-917778D5020D}"/>
              </a:ext>
            </a:extLst>
          </p:cNvPr>
          <p:cNvSpPr>
            <a:spLocks noGrp="1"/>
          </p:cNvSpPr>
          <p:nvPr>
            <p:ph type="pic" sz="quarter" idx="47"/>
          </p:nvPr>
        </p:nvSpPr>
        <p:spPr>
          <a:xfrm>
            <a:off x="0" y="0"/>
            <a:ext cx="12188825" cy="6858000"/>
          </a:xfrm>
        </p:spPr>
        <p:txBody>
          <a:bodyPr/>
          <a:lstStyle/>
          <a:p>
            <a:endParaRPr lang="da-DK" dirty="0"/>
          </a:p>
        </p:txBody>
      </p:sp>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BFF4C451-7AA3-40BE-A905-F25D72EE843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4808B18D-80F7-4C44-986D-6F9AC4D459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AFF83DE7-A30B-423D-AC62-1FA9FF1F96E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20F9D69-23E4-46DB-A6C5-21DBC228093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EFD5C9B-7D64-475A-8DC0-0A2DC33FA95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48B16D7-C56B-4011-8873-9FA54D35B14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11DD6BA7-93C3-470D-B79D-E61545C07AEE}" type="datetime2">
              <a:rPr lang="da-DK" smtClean="0"/>
              <a:pPr/>
              <a:t>8. maj 2024</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pic>
        <p:nvPicPr>
          <p:cNvPr id="20" name="LogoFront">
            <a:extLst>
              <a:ext uri="{FF2B5EF4-FFF2-40B4-BE49-F238E27FC236}">
                <a16:creationId xmlns:a16="http://schemas.microsoft.com/office/drawing/2014/main" id="{D14AC711-75A7-4492-B78E-ACA50E7B43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40" y="289843"/>
            <a:ext cx="3624666" cy="572564"/>
          </a:xfrm>
          <a:prstGeom prst="rect">
            <a:avLst/>
          </a:prstGeom>
        </p:spPr>
      </p:pic>
    </p:spTree>
    <p:extLst>
      <p:ext uri="{BB962C8B-B14F-4D97-AF65-F5344CB8AC3E}">
        <p14:creationId xmlns:p14="http://schemas.microsoft.com/office/powerpoint/2010/main" val="3325681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rside - billede - hvidt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3163E1E0-7437-4FD3-ADDA-917778D5020D}"/>
              </a:ext>
            </a:extLst>
          </p:cNvPr>
          <p:cNvSpPr>
            <a:spLocks noGrp="1"/>
          </p:cNvSpPr>
          <p:nvPr>
            <p:ph type="pic" sz="quarter" idx="47"/>
          </p:nvPr>
        </p:nvSpPr>
        <p:spPr>
          <a:xfrm>
            <a:off x="0" y="0"/>
            <a:ext cx="12188825" cy="6858000"/>
          </a:xfrm>
          <a:noFill/>
        </p:spPr>
        <p:txBody>
          <a:bodyPr/>
          <a:lstStyle/>
          <a:p>
            <a:endParaRPr lang="da-DK" dirty="0"/>
          </a:p>
        </p:txBody>
      </p:sp>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bg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solidFill>
                  <a:schemeClr val="bg1"/>
                </a:solidFill>
              </a:defRPr>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BFF4C451-7AA3-40BE-A905-F25D72EE843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4808B18D-80F7-4C44-986D-6F9AC4D459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AFF83DE7-A30B-423D-AC62-1FA9FF1F96E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20F9D69-23E4-46DB-A6C5-21DBC228093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EFD5C9B-7D64-475A-8DC0-0A2DC33FA95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48B16D7-C56B-4011-8873-9FA54D35B14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11DD6BA7-93C3-470D-B79D-E61545C07AEE}" type="datetime2">
              <a:rPr lang="da-DK" smtClean="0"/>
              <a:pPr/>
              <a:t>8. maj 2024</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bg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pic>
        <p:nvPicPr>
          <p:cNvPr id="21" name="Billede 20">
            <a:extLst>
              <a:ext uri="{FF2B5EF4-FFF2-40B4-BE49-F238E27FC236}">
                <a16:creationId xmlns:a16="http://schemas.microsoft.com/office/drawing/2014/main" id="{FEB5C9D4-ED3B-46A7-9813-8443D4DA5A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931" y="208164"/>
            <a:ext cx="3531094" cy="772156"/>
          </a:xfrm>
          <a:prstGeom prst="rect">
            <a:avLst/>
          </a:prstGeom>
        </p:spPr>
      </p:pic>
    </p:spTree>
    <p:extLst>
      <p:ext uri="{BB962C8B-B14F-4D97-AF65-F5344CB8AC3E}">
        <p14:creationId xmlns:p14="http://schemas.microsoft.com/office/powerpoint/2010/main" val="371687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side - hvid baggrun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BFF4C451-7AA3-40BE-A905-F25D72EE843F}"/>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4808B18D-80F7-4C44-986D-6F9AC4D459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AFF83DE7-A30B-423D-AC62-1FA9FF1F96E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B20F9D69-23E4-46DB-A6C5-21DBC228093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EFD5C9B-7D64-475A-8DC0-0A2DC33FA95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48B16D7-C56B-4011-8873-9FA54D35B14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11DD6BA7-93C3-470D-B79D-E61545C07AEE}" type="datetime2">
              <a:rPr lang="da-DK" smtClean="0"/>
              <a:pPr/>
              <a:t>8. maj 2024</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pic>
        <p:nvPicPr>
          <p:cNvPr id="20" name="LogoFront">
            <a:extLst>
              <a:ext uri="{FF2B5EF4-FFF2-40B4-BE49-F238E27FC236}">
                <a16:creationId xmlns:a16="http://schemas.microsoft.com/office/drawing/2014/main" id="{A2D97E2C-A268-49A2-9D2D-12DDADD859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40" y="289843"/>
            <a:ext cx="3624666" cy="572564"/>
          </a:xfrm>
          <a:prstGeom prst="rect">
            <a:avLst/>
          </a:prstGeom>
        </p:spPr>
      </p:pic>
    </p:spTree>
    <p:extLst>
      <p:ext uri="{BB962C8B-B14F-4D97-AF65-F5344CB8AC3E}">
        <p14:creationId xmlns:p14="http://schemas.microsoft.com/office/powerpoint/2010/main" val="904540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side - grøn baggrund">
    <p:bg>
      <p:bgPr>
        <a:solidFill>
          <a:srgbClr val="ECEFEE"/>
        </a:solidFill>
        <a:effectLst/>
      </p:bgPr>
    </p:bg>
    <p:spTree>
      <p:nvGrpSpPr>
        <p:cNvPr id="1" name=""/>
        <p:cNvGrpSpPr/>
        <p:nvPr/>
      </p:nvGrpSpPr>
      <p:grpSpPr>
        <a:xfrm>
          <a:off x="0" y="0"/>
          <a:ext cx="0" cy="0"/>
          <a:chOff x="0" y="0"/>
          <a:chExt cx="0" cy="0"/>
        </a:xfrm>
      </p:grpSpPr>
      <p:sp>
        <p:nvSpPr>
          <p:cNvPr id="15" name="Text Placeholder 28">
            <a:extLst>
              <a:ext uri="{FF2B5EF4-FFF2-40B4-BE49-F238E27FC236}">
                <a16:creationId xmlns:a16="http://schemas.microsoft.com/office/drawing/2014/main" id="{D3DE3A87-CF1E-4593-8497-33FF0EE5A4F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B3E2D037-FE7E-464C-B5A6-966A230C5E6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705FB7C0-9E16-490D-9A7D-C6200DB2E11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7FE4959D-63B4-423B-83FC-545E5BD6D68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BA07845E-5463-4BC2-942E-C95E30A90AB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E028C9B1-9DAC-4C64-B08A-0C914AFB991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92DDE9B4-E20E-4166-9E8A-7669FBF6BC45}" type="datetime2">
              <a:rPr lang="da-DK" smtClean="0"/>
              <a:t>8. maj 2024</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sp>
        <p:nvSpPr>
          <p:cNvPr id="17" name="Title 1">
            <a:extLst>
              <a:ext uri="{FF2B5EF4-FFF2-40B4-BE49-F238E27FC236}">
                <a16:creationId xmlns:a16="http://schemas.microsoft.com/office/drawing/2014/main" id="{9FB79EFA-FE8F-423F-B206-445B773C8758}"/>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19" name="Subtitle 2">
            <a:extLst>
              <a:ext uri="{FF2B5EF4-FFF2-40B4-BE49-F238E27FC236}">
                <a16:creationId xmlns:a16="http://schemas.microsoft.com/office/drawing/2014/main" id="{6BD9661D-2E9A-4861-8C54-A23E69BA3A73}"/>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pic>
        <p:nvPicPr>
          <p:cNvPr id="26" name="LogoFront">
            <a:extLst>
              <a:ext uri="{FF2B5EF4-FFF2-40B4-BE49-F238E27FC236}">
                <a16:creationId xmlns:a16="http://schemas.microsoft.com/office/drawing/2014/main" id="{F991955D-2259-4300-85E9-6CC5B216BB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40" y="289843"/>
            <a:ext cx="3624666" cy="572564"/>
          </a:xfrm>
          <a:prstGeom prst="rect">
            <a:avLst/>
          </a:prstGeom>
        </p:spPr>
      </p:pic>
    </p:spTree>
    <p:extLst>
      <p:ext uri="{BB962C8B-B14F-4D97-AF65-F5344CB8AC3E}">
        <p14:creationId xmlns:p14="http://schemas.microsoft.com/office/powerpoint/2010/main" val="2527002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rside - grøn baggrund">
    <p:bg>
      <p:bgPr>
        <a:solidFill>
          <a:schemeClr val="accent1"/>
        </a:solidFill>
        <a:effectLst/>
      </p:bgPr>
    </p:bg>
    <p:spTree>
      <p:nvGrpSpPr>
        <p:cNvPr id="1" name=""/>
        <p:cNvGrpSpPr/>
        <p:nvPr/>
      </p:nvGrpSpPr>
      <p:grpSpPr>
        <a:xfrm>
          <a:off x="0" y="0"/>
          <a:ext cx="0" cy="0"/>
          <a:chOff x="0" y="0"/>
          <a:chExt cx="0" cy="0"/>
        </a:xfrm>
      </p:grpSpPr>
      <p:sp>
        <p:nvSpPr>
          <p:cNvPr id="15" name="Text Placeholder 28">
            <a:extLst>
              <a:ext uri="{FF2B5EF4-FFF2-40B4-BE49-F238E27FC236}">
                <a16:creationId xmlns:a16="http://schemas.microsoft.com/office/drawing/2014/main" id="{D3DE3A87-CF1E-4593-8497-33FF0EE5A4F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B3E2D037-FE7E-464C-B5A6-966A230C5E6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705FB7C0-9E16-490D-9A7D-C6200DB2E11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7FE4959D-63B4-423B-83FC-545E5BD6D68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BA07845E-5463-4BC2-942E-C95E30A90AB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E028C9B1-9DAC-4C64-B08A-0C914AFB991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92DDE9B4-E20E-4166-9E8A-7669FBF6BC45}" type="datetime2">
              <a:rPr lang="da-DK" smtClean="0"/>
              <a:t>8. maj 2024</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1" name="Title 1">
            <a:extLst>
              <a:ext uri="{FF2B5EF4-FFF2-40B4-BE49-F238E27FC236}">
                <a16:creationId xmlns:a16="http://schemas.microsoft.com/office/drawing/2014/main" id="{89B0CC35-541A-4794-81FF-4532DCB5EC45}"/>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bg1"/>
                </a:solidFill>
              </a:defRPr>
            </a:lvl1pPr>
          </a:lstStyle>
          <a:p>
            <a:r>
              <a:rPr lang="da-DK" dirty="0"/>
              <a:t>Klik her for at tilføje en titel</a:t>
            </a:r>
          </a:p>
        </p:txBody>
      </p:sp>
      <p:sp>
        <p:nvSpPr>
          <p:cNvPr id="26" name="Subtitle 2">
            <a:extLst>
              <a:ext uri="{FF2B5EF4-FFF2-40B4-BE49-F238E27FC236}">
                <a16:creationId xmlns:a16="http://schemas.microsoft.com/office/drawing/2014/main" id="{220C9E1C-F38B-416B-8211-C7E6ABD61B8D}"/>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solidFill>
                  <a:schemeClr val="bg1"/>
                </a:solidFill>
              </a:defRPr>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27" name="Bottom box">
            <a:extLst>
              <a:ext uri="{FF2B5EF4-FFF2-40B4-BE49-F238E27FC236}">
                <a16:creationId xmlns:a16="http://schemas.microsoft.com/office/drawing/2014/main" id="{9398524B-F330-4263-BF56-7ACBB485DC80}"/>
              </a:ext>
            </a:extLst>
          </p:cNvPr>
          <p:cNvSpPr txBox="1">
            <a:spLocks/>
          </p:cNvSpPr>
          <p:nvPr userDrawn="1"/>
        </p:nvSpPr>
        <p:spPr>
          <a:xfrm>
            <a:off x="801688" y="5960100"/>
            <a:ext cx="10585450" cy="75600"/>
          </a:xfrm>
          <a:prstGeom prst="rect">
            <a:avLst/>
          </a:prstGeom>
          <a:solidFill>
            <a:schemeClr val="bg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pic>
        <p:nvPicPr>
          <p:cNvPr id="17" name="Billede 16">
            <a:extLst>
              <a:ext uri="{FF2B5EF4-FFF2-40B4-BE49-F238E27FC236}">
                <a16:creationId xmlns:a16="http://schemas.microsoft.com/office/drawing/2014/main" id="{D1AD1988-FE63-437C-B62B-243F1B9A2F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053" y="208164"/>
            <a:ext cx="3531094" cy="772156"/>
          </a:xfrm>
          <a:prstGeom prst="rect">
            <a:avLst/>
          </a:prstGeom>
        </p:spPr>
      </p:pic>
    </p:spTree>
    <p:extLst>
      <p:ext uri="{BB962C8B-B14F-4D97-AF65-F5344CB8AC3E}">
        <p14:creationId xmlns:p14="http://schemas.microsoft.com/office/powerpoint/2010/main" val="2232076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re felter vandret">
    <p:spTree>
      <p:nvGrpSpPr>
        <p:cNvPr id="1" name=""/>
        <p:cNvGrpSpPr/>
        <p:nvPr/>
      </p:nvGrpSpPr>
      <p:grpSpPr>
        <a:xfrm>
          <a:off x="0" y="0"/>
          <a:ext cx="0" cy="0"/>
          <a:chOff x="0" y="0"/>
          <a:chExt cx="0" cy="0"/>
        </a:xfrm>
      </p:grpSpPr>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787398" y="1459861"/>
            <a:ext cx="5282563" cy="2252789"/>
          </a:xfrm>
          <a:solidFill>
            <a:srgbClr val="8C9D9B">
              <a:alpha val="25098"/>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3392"/>
          </a:xfrm>
        </p:spPr>
        <p:txBody>
          <a:bodyPr/>
          <a:lstStyle/>
          <a:p>
            <a:fld id="{04E28649-079F-4D0A-9D20-603F9FA57290}" type="datetime2">
              <a:rPr lang="da-DK" smtClean="0"/>
              <a:pPr/>
              <a:t>8. maj 2024</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0403"/>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199243"/>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56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68874"/>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0624"/>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68874"/>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40" name="Content Placeholder 2">
            <a:extLst>
              <a:ext uri="{FF2B5EF4-FFF2-40B4-BE49-F238E27FC236}">
                <a16:creationId xmlns:a16="http://schemas.microsoft.com/office/drawing/2014/main" id="{B970CF79-25B9-48FE-AF67-DD41137DA660}"/>
              </a:ext>
            </a:extLst>
          </p:cNvPr>
          <p:cNvSpPr>
            <a:spLocks noGrp="1"/>
          </p:cNvSpPr>
          <p:nvPr>
            <p:ph idx="50" hasCustomPrompt="1"/>
          </p:nvPr>
        </p:nvSpPr>
        <p:spPr>
          <a:xfrm>
            <a:off x="787398" y="3744096"/>
            <a:ext cx="5282563" cy="2252789"/>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F3254F23-DE57-4F84-A2BB-F86F698EF68B}"/>
              </a:ext>
            </a:extLst>
          </p:cNvPr>
          <p:cNvSpPr>
            <a:spLocks noGrp="1"/>
          </p:cNvSpPr>
          <p:nvPr>
            <p:ph idx="51" hasCustomPrompt="1"/>
          </p:nvPr>
        </p:nvSpPr>
        <p:spPr>
          <a:xfrm>
            <a:off x="6102447" y="3744096"/>
            <a:ext cx="5282563" cy="2252789"/>
          </a:xfrm>
          <a:solidFill>
            <a:srgbClr val="8C9D9B">
              <a:alpha val="25098"/>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B156949F-5DC0-4D4E-976B-0B3BF2748A54}"/>
              </a:ext>
            </a:extLst>
          </p:cNvPr>
          <p:cNvSpPr>
            <a:spLocks noGrp="1"/>
          </p:cNvSpPr>
          <p:nvPr>
            <p:ph idx="52" hasCustomPrompt="1"/>
          </p:nvPr>
        </p:nvSpPr>
        <p:spPr>
          <a:xfrm>
            <a:off x="6102447" y="1459860"/>
            <a:ext cx="5282563" cy="2252789"/>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21" name="LogoFront">
            <a:extLst>
              <a:ext uri="{FF2B5EF4-FFF2-40B4-BE49-F238E27FC236}">
                <a16:creationId xmlns:a16="http://schemas.microsoft.com/office/drawing/2014/main" id="{2F2AC365-74B3-42CB-90A8-292FC78AD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2264434480"/>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Fire felter vandret_Mørk">
    <p:spTree>
      <p:nvGrpSpPr>
        <p:cNvPr id="1" name=""/>
        <p:cNvGrpSpPr/>
        <p:nvPr/>
      </p:nvGrpSpPr>
      <p:grpSpPr>
        <a:xfrm>
          <a:off x="0" y="0"/>
          <a:ext cx="0" cy="0"/>
          <a:chOff x="0" y="0"/>
          <a:chExt cx="0" cy="0"/>
        </a:xfrm>
      </p:grpSpPr>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787398" y="1459861"/>
            <a:ext cx="5282563" cy="2252789"/>
          </a:xfrm>
          <a:solidFill>
            <a:srgbClr val="3F5C59"/>
          </a:solidFill>
        </p:spPr>
        <p:txBody>
          <a:bodyPr lIns="180000" tIns="180000" rIns="180000" bIns="180000"/>
          <a:lstStyle>
            <a:lvl1pPr marL="0" indent="0">
              <a:lnSpc>
                <a:spcPts val="1600"/>
              </a:lnSpc>
              <a:buFontTx/>
              <a:buNone/>
              <a:defRPr sz="1200">
                <a:solidFill>
                  <a:schemeClr val="bg1"/>
                </a:solidFill>
              </a:defRPr>
            </a:lvl1pPr>
            <a:lvl2pPr marL="342000" indent="0">
              <a:lnSpc>
                <a:spcPts val="1600"/>
              </a:lnSpc>
              <a:buFontTx/>
              <a:buNone/>
              <a:defRPr sz="1000">
                <a:solidFill>
                  <a:schemeClr val="bg1"/>
                </a:solidFill>
              </a:defRPr>
            </a:lvl2pPr>
            <a:lvl3pPr marL="684000" indent="0">
              <a:lnSpc>
                <a:spcPts val="1600"/>
              </a:lnSpc>
              <a:buFontTx/>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3392"/>
          </a:xfrm>
        </p:spPr>
        <p:txBody>
          <a:bodyPr/>
          <a:lstStyle/>
          <a:p>
            <a:fld id="{04E28649-079F-4D0A-9D20-603F9FA57290}" type="datetime2">
              <a:rPr lang="da-DK" smtClean="0"/>
              <a:pPr/>
              <a:t>8. maj 2024</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0403"/>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199243"/>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56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68874"/>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0624"/>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68874"/>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40" name="Content Placeholder 2">
            <a:extLst>
              <a:ext uri="{FF2B5EF4-FFF2-40B4-BE49-F238E27FC236}">
                <a16:creationId xmlns:a16="http://schemas.microsoft.com/office/drawing/2014/main" id="{B970CF79-25B9-48FE-AF67-DD41137DA660}"/>
              </a:ext>
            </a:extLst>
          </p:cNvPr>
          <p:cNvSpPr>
            <a:spLocks noGrp="1"/>
          </p:cNvSpPr>
          <p:nvPr>
            <p:ph idx="50" hasCustomPrompt="1"/>
          </p:nvPr>
        </p:nvSpPr>
        <p:spPr>
          <a:xfrm>
            <a:off x="787398" y="3744096"/>
            <a:ext cx="5282563" cy="2252789"/>
          </a:xfrm>
          <a:solidFill>
            <a:srgbClr val="8C9D9B">
              <a:alpha val="9804"/>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F3254F23-DE57-4F84-A2BB-F86F698EF68B}"/>
              </a:ext>
            </a:extLst>
          </p:cNvPr>
          <p:cNvSpPr>
            <a:spLocks noGrp="1"/>
          </p:cNvSpPr>
          <p:nvPr>
            <p:ph idx="51" hasCustomPrompt="1"/>
          </p:nvPr>
        </p:nvSpPr>
        <p:spPr>
          <a:xfrm>
            <a:off x="6102447" y="3744096"/>
            <a:ext cx="5282563" cy="2252789"/>
          </a:xfrm>
          <a:solidFill>
            <a:srgbClr val="3F5C59"/>
          </a:solidFill>
        </p:spPr>
        <p:txBody>
          <a:bodyPr lIns="180000" tIns="180000" rIns="180000" bIns="180000"/>
          <a:lstStyle>
            <a:lvl1pPr marL="0" indent="0">
              <a:lnSpc>
                <a:spcPts val="1600"/>
              </a:lnSpc>
              <a:buFontTx/>
              <a:buNone/>
              <a:defRPr sz="1200">
                <a:solidFill>
                  <a:schemeClr val="bg1"/>
                </a:solidFill>
              </a:defRPr>
            </a:lvl1pPr>
            <a:lvl2pPr marL="342000" indent="0">
              <a:lnSpc>
                <a:spcPts val="1600"/>
              </a:lnSpc>
              <a:buFontTx/>
              <a:buNone/>
              <a:defRPr sz="1000">
                <a:solidFill>
                  <a:schemeClr val="bg1"/>
                </a:solidFill>
              </a:defRPr>
            </a:lvl2pPr>
            <a:lvl3pPr marL="684000" indent="0">
              <a:lnSpc>
                <a:spcPts val="1600"/>
              </a:lnSpc>
              <a:buFontTx/>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B156949F-5DC0-4D4E-976B-0B3BF2748A54}"/>
              </a:ext>
            </a:extLst>
          </p:cNvPr>
          <p:cNvSpPr>
            <a:spLocks noGrp="1"/>
          </p:cNvSpPr>
          <p:nvPr>
            <p:ph idx="52" hasCustomPrompt="1"/>
          </p:nvPr>
        </p:nvSpPr>
        <p:spPr>
          <a:xfrm>
            <a:off x="6102447" y="1459860"/>
            <a:ext cx="5282563" cy="2252789"/>
          </a:xfrm>
          <a:solidFill>
            <a:srgbClr val="8C9D9B">
              <a:alpha val="9804"/>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20" name="LogoFront">
            <a:extLst>
              <a:ext uri="{FF2B5EF4-FFF2-40B4-BE49-F238E27FC236}">
                <a16:creationId xmlns:a16="http://schemas.microsoft.com/office/drawing/2014/main" id="{201F0FE6-2BFF-4742-A339-880F0B7B48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1607617585"/>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 grøn baggrund">
    <p:bg>
      <p:bgPr>
        <a:solidFill>
          <a:srgbClr val="ECEFEE"/>
        </a:solidFill>
        <a:effectLst/>
      </p:bgPr>
    </p:bg>
    <p:spTree>
      <p:nvGrpSpPr>
        <p:cNvPr id="1" name=""/>
        <p:cNvGrpSpPr/>
        <p:nvPr/>
      </p:nvGrpSpPr>
      <p:grpSpPr>
        <a:xfrm>
          <a:off x="0" y="0"/>
          <a:ext cx="0" cy="0"/>
          <a:chOff x="0" y="0"/>
          <a:chExt cx="0" cy="0"/>
        </a:xfrm>
      </p:grpSpPr>
      <p:pic>
        <p:nvPicPr>
          <p:cNvPr id="16" name="LogoFront">
            <a:extLst>
              <a:ext uri="{FF2B5EF4-FFF2-40B4-BE49-F238E27FC236}">
                <a16:creationId xmlns:a16="http://schemas.microsoft.com/office/drawing/2014/main" id="{A19211C1-9C58-49B8-BDAD-7392EDC490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40" y="291243"/>
            <a:ext cx="3615474" cy="571113"/>
          </a:xfrm>
          <a:prstGeom prst="rect">
            <a:avLst/>
          </a:prstGeom>
        </p:spPr>
      </p:pic>
      <p:sp>
        <p:nvSpPr>
          <p:cNvPr id="15" name="Text Placeholder 28">
            <a:extLst>
              <a:ext uri="{FF2B5EF4-FFF2-40B4-BE49-F238E27FC236}">
                <a16:creationId xmlns:a16="http://schemas.microsoft.com/office/drawing/2014/main" id="{D3DE3A87-CF1E-4593-8497-33FF0EE5A4F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B3E2D037-FE7E-464C-B5A6-966A230C5E6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705FB7C0-9E16-490D-9A7D-C6200DB2E11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7FE4959D-63B4-423B-83FC-545E5BD6D68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BA07845E-5463-4BC2-942E-C95E30A90AB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E028C9B1-9DAC-4C64-B08A-0C914AFB991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92DDE9B4-E20E-4166-9E8A-7669FBF6BC45}" type="datetime2">
              <a:rPr lang="da-DK" smtClean="0"/>
              <a:t>8. maj 2024</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sp>
        <p:nvSpPr>
          <p:cNvPr id="17" name="Title 1">
            <a:extLst>
              <a:ext uri="{FF2B5EF4-FFF2-40B4-BE49-F238E27FC236}">
                <a16:creationId xmlns:a16="http://schemas.microsoft.com/office/drawing/2014/main" id="{9FB79EFA-FE8F-423F-B206-445B773C8758}"/>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19" name="Subtitle 2">
            <a:extLst>
              <a:ext uri="{FF2B5EF4-FFF2-40B4-BE49-F238E27FC236}">
                <a16:creationId xmlns:a16="http://schemas.microsoft.com/office/drawing/2014/main" id="{6BD9661D-2E9A-4861-8C54-A23E69BA3A73}"/>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Tree>
    <p:extLst>
      <p:ext uri="{BB962C8B-B14F-4D97-AF65-F5344CB8AC3E}">
        <p14:creationId xmlns:p14="http://schemas.microsoft.com/office/powerpoint/2010/main" val="245535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e felter lodr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7398" y="1460509"/>
            <a:ext cx="3520651"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4334497" y="1460509"/>
            <a:ext cx="3520651" cy="4458317"/>
          </a:xfrm>
          <a:solidFill>
            <a:srgbClr val="8C9D9B">
              <a:alpha val="25098"/>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sp>
        <p:nvSpPr>
          <p:cNvPr id="32" name="Content Placeholder 2">
            <a:extLst>
              <a:ext uri="{FF2B5EF4-FFF2-40B4-BE49-F238E27FC236}">
                <a16:creationId xmlns:a16="http://schemas.microsoft.com/office/drawing/2014/main" id="{06D15F83-B03D-4ED8-BACC-9C524B0823C4}"/>
              </a:ext>
            </a:extLst>
          </p:cNvPr>
          <p:cNvSpPr>
            <a:spLocks noGrp="1"/>
          </p:cNvSpPr>
          <p:nvPr>
            <p:ph idx="51" hasCustomPrompt="1"/>
          </p:nvPr>
        </p:nvSpPr>
        <p:spPr>
          <a:xfrm>
            <a:off x="7880777" y="1460509"/>
            <a:ext cx="3520651"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8. maj 2024</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7552"/>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pic>
        <p:nvPicPr>
          <p:cNvPr id="20" name="LogoFront">
            <a:extLst>
              <a:ext uri="{FF2B5EF4-FFF2-40B4-BE49-F238E27FC236}">
                <a16:creationId xmlns:a16="http://schemas.microsoft.com/office/drawing/2014/main" id="{1F3DD91F-2207-4851-A2FF-133A9816A7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1500194442"/>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re felter lodret_Mør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7398" y="1460509"/>
            <a:ext cx="3520651" cy="4458317"/>
          </a:xfrm>
          <a:solidFill>
            <a:schemeClr val="accent1"/>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4334497" y="1460509"/>
            <a:ext cx="3520651" cy="4458317"/>
          </a:xfrm>
          <a:solidFill>
            <a:srgbClr val="3F5C59">
              <a:alpha val="10196"/>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sp>
        <p:nvSpPr>
          <p:cNvPr id="32" name="Content Placeholder 2">
            <a:extLst>
              <a:ext uri="{FF2B5EF4-FFF2-40B4-BE49-F238E27FC236}">
                <a16:creationId xmlns:a16="http://schemas.microsoft.com/office/drawing/2014/main" id="{06D15F83-B03D-4ED8-BACC-9C524B0823C4}"/>
              </a:ext>
            </a:extLst>
          </p:cNvPr>
          <p:cNvSpPr>
            <a:spLocks noGrp="1"/>
          </p:cNvSpPr>
          <p:nvPr>
            <p:ph idx="51" hasCustomPrompt="1"/>
          </p:nvPr>
        </p:nvSpPr>
        <p:spPr>
          <a:xfrm>
            <a:off x="7880777" y="1460509"/>
            <a:ext cx="3520651" cy="4458317"/>
          </a:xfrm>
          <a:solidFill>
            <a:schemeClr val="accent1"/>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8. maj 2024</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7552"/>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pic>
        <p:nvPicPr>
          <p:cNvPr id="20" name="LogoFront">
            <a:extLst>
              <a:ext uri="{FF2B5EF4-FFF2-40B4-BE49-F238E27FC236}">
                <a16:creationId xmlns:a16="http://schemas.microsoft.com/office/drawing/2014/main" id="{A1736DED-20B7-4B28-9C71-E00E92A72A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3362708195"/>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e felter lodret">
    <p:spTree>
      <p:nvGrpSpPr>
        <p:cNvPr id="1" name=""/>
        <p:cNvGrpSpPr/>
        <p:nvPr/>
      </p:nvGrpSpPr>
      <p:grpSpPr>
        <a:xfrm>
          <a:off x="0" y="0"/>
          <a:ext cx="0" cy="0"/>
          <a:chOff x="0" y="0"/>
          <a:chExt cx="0" cy="0"/>
        </a:xfrm>
      </p:grpSpPr>
      <p:sp>
        <p:nvSpPr>
          <p:cNvPr id="13" name="Date Placeholder 2">
            <a:extLst>
              <a:ext uri="{FF2B5EF4-FFF2-40B4-BE49-F238E27FC236}">
                <a16:creationId xmlns:a16="http://schemas.microsoft.com/office/drawing/2014/main" id="{0CCC6064-722C-41EE-B165-AFFF9D0BC038}"/>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8. maj 2024</a:t>
            </a:fld>
            <a:endParaRPr lang="da-DK" dirty="0"/>
          </a:p>
        </p:txBody>
      </p:sp>
      <p:sp>
        <p:nvSpPr>
          <p:cNvPr id="14" name="Footer Placeholder 7">
            <a:extLst>
              <a:ext uri="{FF2B5EF4-FFF2-40B4-BE49-F238E27FC236}">
                <a16:creationId xmlns:a16="http://schemas.microsoft.com/office/drawing/2014/main" id="{0D1D9A44-24B6-46FD-A266-10E6A1EC2289}"/>
              </a:ext>
            </a:extLst>
          </p:cNvPr>
          <p:cNvSpPr>
            <a:spLocks noGrp="1"/>
          </p:cNvSpPr>
          <p:nvPr>
            <p:ph type="ftr" sz="quarter" idx="31"/>
          </p:nvPr>
        </p:nvSpPr>
        <p:spPr>
          <a:xfrm>
            <a:off x="8146256" y="6392547"/>
            <a:ext cx="2823369" cy="167552"/>
          </a:xfrm>
        </p:spPr>
        <p:txBody>
          <a:bodyPr/>
          <a:lstStyle/>
          <a:p>
            <a:endParaRPr lang="da-DK" dirty="0"/>
          </a:p>
        </p:txBody>
      </p:sp>
      <p:sp>
        <p:nvSpPr>
          <p:cNvPr id="15" name="Slide Number Placeholder 8">
            <a:extLst>
              <a:ext uri="{FF2B5EF4-FFF2-40B4-BE49-F238E27FC236}">
                <a16:creationId xmlns:a16="http://schemas.microsoft.com/office/drawing/2014/main" id="{69A4A902-D536-47BC-9724-94ECE6050EAC}"/>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16" name="Rectangle 13">
            <a:extLst>
              <a:ext uri="{FF2B5EF4-FFF2-40B4-BE49-F238E27FC236}">
                <a16:creationId xmlns:a16="http://schemas.microsoft.com/office/drawing/2014/main" id="{773C0FBE-BC9D-4A28-BCC8-09063AEF011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A34CF996-90A3-4008-AD8C-9AD241EE3DC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428EEC45-AE6C-42DC-B580-E2A5E9F7CC0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A28ACF1B-554F-421F-A2CD-EFAA8C5E072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24" name="Content Placeholder 2">
            <a:extLst>
              <a:ext uri="{FF2B5EF4-FFF2-40B4-BE49-F238E27FC236}">
                <a16:creationId xmlns:a16="http://schemas.microsoft.com/office/drawing/2014/main" id="{342F09D8-954C-4E43-A8B1-4E57576FC738}"/>
              </a:ext>
            </a:extLst>
          </p:cNvPr>
          <p:cNvSpPr>
            <a:spLocks noGrp="1"/>
          </p:cNvSpPr>
          <p:nvPr>
            <p:ph idx="1" hasCustomPrompt="1"/>
          </p:nvPr>
        </p:nvSpPr>
        <p:spPr>
          <a:xfrm>
            <a:off x="787399" y="1466681"/>
            <a:ext cx="2656659"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5" name="Content Placeholder 2">
            <a:extLst>
              <a:ext uri="{FF2B5EF4-FFF2-40B4-BE49-F238E27FC236}">
                <a16:creationId xmlns:a16="http://schemas.microsoft.com/office/drawing/2014/main" id="{BE243B11-20A7-45C8-864D-ACE64D1A6B54}"/>
              </a:ext>
            </a:extLst>
          </p:cNvPr>
          <p:cNvSpPr>
            <a:spLocks noGrp="1"/>
          </p:cNvSpPr>
          <p:nvPr>
            <p:ph idx="47" hasCustomPrompt="1"/>
          </p:nvPr>
        </p:nvSpPr>
        <p:spPr>
          <a:xfrm>
            <a:off x="3472124" y="1465492"/>
            <a:ext cx="2649429" cy="445831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6F54A83D-B89B-4464-AD9C-AFF43CAEE1A0}"/>
              </a:ext>
            </a:extLst>
          </p:cNvPr>
          <p:cNvSpPr>
            <a:spLocks noGrp="1"/>
          </p:cNvSpPr>
          <p:nvPr>
            <p:ph idx="48" hasCustomPrompt="1"/>
          </p:nvPr>
        </p:nvSpPr>
        <p:spPr>
          <a:xfrm>
            <a:off x="6143799" y="1465492"/>
            <a:ext cx="2633347"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CDA259E7-8393-4EF2-A9AC-FD84DA5A5CDB}"/>
              </a:ext>
            </a:extLst>
          </p:cNvPr>
          <p:cNvSpPr>
            <a:spLocks noGrp="1"/>
          </p:cNvSpPr>
          <p:nvPr>
            <p:ph idx="49" hasCustomPrompt="1"/>
          </p:nvPr>
        </p:nvSpPr>
        <p:spPr>
          <a:xfrm>
            <a:off x="8809670" y="1459279"/>
            <a:ext cx="2591759" cy="445831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9" name="Title 1">
            <a:extLst>
              <a:ext uri="{FF2B5EF4-FFF2-40B4-BE49-F238E27FC236}">
                <a16:creationId xmlns:a16="http://schemas.microsoft.com/office/drawing/2014/main" id="{CD19F049-BC49-4249-BC65-B2626BDBB01E}"/>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23" name="LogoFront">
            <a:extLst>
              <a:ext uri="{FF2B5EF4-FFF2-40B4-BE49-F238E27FC236}">
                <a16:creationId xmlns:a16="http://schemas.microsoft.com/office/drawing/2014/main" id="{33AFB912-111C-43D1-B42A-F1E08ACF65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4224988654"/>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ire felter lodret_Mørk">
    <p:spTree>
      <p:nvGrpSpPr>
        <p:cNvPr id="1" name=""/>
        <p:cNvGrpSpPr/>
        <p:nvPr/>
      </p:nvGrpSpPr>
      <p:grpSpPr>
        <a:xfrm>
          <a:off x="0" y="0"/>
          <a:ext cx="0" cy="0"/>
          <a:chOff x="0" y="0"/>
          <a:chExt cx="0" cy="0"/>
        </a:xfrm>
      </p:grpSpPr>
      <p:sp>
        <p:nvSpPr>
          <p:cNvPr id="13" name="Date Placeholder 2">
            <a:extLst>
              <a:ext uri="{FF2B5EF4-FFF2-40B4-BE49-F238E27FC236}">
                <a16:creationId xmlns:a16="http://schemas.microsoft.com/office/drawing/2014/main" id="{0CCC6064-722C-41EE-B165-AFFF9D0BC038}"/>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8. maj 2024</a:t>
            </a:fld>
            <a:endParaRPr lang="da-DK" dirty="0"/>
          </a:p>
        </p:txBody>
      </p:sp>
      <p:sp>
        <p:nvSpPr>
          <p:cNvPr id="14" name="Footer Placeholder 7">
            <a:extLst>
              <a:ext uri="{FF2B5EF4-FFF2-40B4-BE49-F238E27FC236}">
                <a16:creationId xmlns:a16="http://schemas.microsoft.com/office/drawing/2014/main" id="{0D1D9A44-24B6-46FD-A266-10E6A1EC2289}"/>
              </a:ext>
            </a:extLst>
          </p:cNvPr>
          <p:cNvSpPr>
            <a:spLocks noGrp="1"/>
          </p:cNvSpPr>
          <p:nvPr>
            <p:ph type="ftr" sz="quarter" idx="31"/>
          </p:nvPr>
        </p:nvSpPr>
        <p:spPr>
          <a:xfrm>
            <a:off x="8146256" y="6392547"/>
            <a:ext cx="2823369" cy="167552"/>
          </a:xfrm>
        </p:spPr>
        <p:txBody>
          <a:bodyPr/>
          <a:lstStyle/>
          <a:p>
            <a:endParaRPr lang="da-DK" dirty="0"/>
          </a:p>
        </p:txBody>
      </p:sp>
      <p:sp>
        <p:nvSpPr>
          <p:cNvPr id="15" name="Slide Number Placeholder 8">
            <a:extLst>
              <a:ext uri="{FF2B5EF4-FFF2-40B4-BE49-F238E27FC236}">
                <a16:creationId xmlns:a16="http://schemas.microsoft.com/office/drawing/2014/main" id="{69A4A902-D536-47BC-9724-94ECE6050EAC}"/>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16" name="Rectangle 13">
            <a:extLst>
              <a:ext uri="{FF2B5EF4-FFF2-40B4-BE49-F238E27FC236}">
                <a16:creationId xmlns:a16="http://schemas.microsoft.com/office/drawing/2014/main" id="{773C0FBE-BC9D-4A28-BCC8-09063AEF011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A34CF996-90A3-4008-AD8C-9AD241EE3DC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428EEC45-AE6C-42DC-B580-E2A5E9F7CC0F}"/>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A28ACF1B-554F-421F-A2CD-EFAA8C5E072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24" name="Content Placeholder 2">
            <a:extLst>
              <a:ext uri="{FF2B5EF4-FFF2-40B4-BE49-F238E27FC236}">
                <a16:creationId xmlns:a16="http://schemas.microsoft.com/office/drawing/2014/main" id="{342F09D8-954C-4E43-A8B1-4E57576FC738}"/>
              </a:ext>
            </a:extLst>
          </p:cNvPr>
          <p:cNvSpPr>
            <a:spLocks noGrp="1"/>
          </p:cNvSpPr>
          <p:nvPr>
            <p:ph idx="1" hasCustomPrompt="1"/>
          </p:nvPr>
        </p:nvSpPr>
        <p:spPr>
          <a:xfrm>
            <a:off x="787399" y="1466681"/>
            <a:ext cx="2656659" cy="445831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5" name="Content Placeholder 2">
            <a:extLst>
              <a:ext uri="{FF2B5EF4-FFF2-40B4-BE49-F238E27FC236}">
                <a16:creationId xmlns:a16="http://schemas.microsoft.com/office/drawing/2014/main" id="{BE243B11-20A7-45C8-864D-ACE64D1A6B54}"/>
              </a:ext>
            </a:extLst>
          </p:cNvPr>
          <p:cNvSpPr>
            <a:spLocks noGrp="1"/>
          </p:cNvSpPr>
          <p:nvPr>
            <p:ph idx="47" hasCustomPrompt="1"/>
          </p:nvPr>
        </p:nvSpPr>
        <p:spPr>
          <a:xfrm>
            <a:off x="3472124" y="1465492"/>
            <a:ext cx="2649429"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6F54A83D-B89B-4464-AD9C-AFF43CAEE1A0}"/>
              </a:ext>
            </a:extLst>
          </p:cNvPr>
          <p:cNvSpPr>
            <a:spLocks noGrp="1"/>
          </p:cNvSpPr>
          <p:nvPr>
            <p:ph idx="48" hasCustomPrompt="1"/>
          </p:nvPr>
        </p:nvSpPr>
        <p:spPr>
          <a:xfrm>
            <a:off x="6143799" y="1465492"/>
            <a:ext cx="2633347" cy="445831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CDA259E7-8393-4EF2-A9AC-FD84DA5A5CDB}"/>
              </a:ext>
            </a:extLst>
          </p:cNvPr>
          <p:cNvSpPr>
            <a:spLocks noGrp="1"/>
          </p:cNvSpPr>
          <p:nvPr>
            <p:ph idx="49" hasCustomPrompt="1"/>
          </p:nvPr>
        </p:nvSpPr>
        <p:spPr>
          <a:xfrm>
            <a:off x="8809670" y="1459279"/>
            <a:ext cx="2591759"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9" name="Title 1">
            <a:extLst>
              <a:ext uri="{FF2B5EF4-FFF2-40B4-BE49-F238E27FC236}">
                <a16:creationId xmlns:a16="http://schemas.microsoft.com/office/drawing/2014/main" id="{CD19F049-BC49-4249-BC65-B2626BDBB01E}"/>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23" name="LogoFront">
            <a:extLst>
              <a:ext uri="{FF2B5EF4-FFF2-40B4-BE49-F238E27FC236}">
                <a16:creationId xmlns:a16="http://schemas.microsoft.com/office/drawing/2014/main" id="{116B981D-6DDF-43C4-B4B0-6C54553FD6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2118816016"/>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og felter">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400" y="1456430"/>
            <a:ext cx="4039782" cy="4537364"/>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570A7DCD-3E08-496D-AB3E-F13CB0DE4449}"/>
              </a:ext>
            </a:extLst>
          </p:cNvPr>
          <p:cNvSpPr>
            <a:spLocks noGrp="1"/>
          </p:cNvSpPr>
          <p:nvPr>
            <p:ph idx="47" hasCustomPrompt="1"/>
          </p:nvPr>
        </p:nvSpPr>
        <p:spPr>
          <a:xfrm>
            <a:off x="5147691" y="1456430"/>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E6EC359C-A964-4A36-9E06-84600D5544F2}"/>
              </a:ext>
            </a:extLst>
          </p:cNvPr>
          <p:cNvSpPr>
            <a:spLocks noGrp="1"/>
          </p:cNvSpPr>
          <p:nvPr>
            <p:ph idx="53" hasCustomPrompt="1"/>
          </p:nvPr>
        </p:nvSpPr>
        <p:spPr>
          <a:xfrm>
            <a:off x="8267940" y="1456430"/>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8" name="Content Placeholder 2">
            <a:extLst>
              <a:ext uri="{FF2B5EF4-FFF2-40B4-BE49-F238E27FC236}">
                <a16:creationId xmlns:a16="http://schemas.microsoft.com/office/drawing/2014/main" id="{4854F8A3-0409-411E-BF20-1C77C7333607}"/>
              </a:ext>
            </a:extLst>
          </p:cNvPr>
          <p:cNvSpPr>
            <a:spLocks noGrp="1"/>
          </p:cNvSpPr>
          <p:nvPr>
            <p:ph idx="54" hasCustomPrompt="1"/>
          </p:nvPr>
        </p:nvSpPr>
        <p:spPr>
          <a:xfrm>
            <a:off x="5147691" y="3733909"/>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4" name="Content Placeholder 2">
            <a:extLst>
              <a:ext uri="{FF2B5EF4-FFF2-40B4-BE49-F238E27FC236}">
                <a16:creationId xmlns:a16="http://schemas.microsoft.com/office/drawing/2014/main" id="{4565F9A3-001E-4D11-8F86-EB51D4935807}"/>
              </a:ext>
            </a:extLst>
          </p:cNvPr>
          <p:cNvSpPr>
            <a:spLocks noGrp="1"/>
          </p:cNvSpPr>
          <p:nvPr>
            <p:ph idx="55" hasCustomPrompt="1"/>
          </p:nvPr>
        </p:nvSpPr>
        <p:spPr>
          <a:xfrm>
            <a:off x="8267940" y="3733909"/>
            <a:ext cx="3086342" cy="2240835"/>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19" name="LogoFront">
            <a:extLst>
              <a:ext uri="{FF2B5EF4-FFF2-40B4-BE49-F238E27FC236}">
                <a16:creationId xmlns:a16="http://schemas.microsoft.com/office/drawing/2014/main" id="{166423B2-8B75-4C90-9384-FCA1F80C55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18164585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ekst og felter_Mørk">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400" y="1456430"/>
            <a:ext cx="4039782" cy="4537364"/>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Content Placeholder 2">
            <a:extLst>
              <a:ext uri="{FF2B5EF4-FFF2-40B4-BE49-F238E27FC236}">
                <a16:creationId xmlns:a16="http://schemas.microsoft.com/office/drawing/2014/main" id="{570A7DCD-3E08-496D-AB3E-F13CB0DE4449}"/>
              </a:ext>
            </a:extLst>
          </p:cNvPr>
          <p:cNvSpPr>
            <a:spLocks noGrp="1"/>
          </p:cNvSpPr>
          <p:nvPr>
            <p:ph idx="47" hasCustomPrompt="1"/>
          </p:nvPr>
        </p:nvSpPr>
        <p:spPr>
          <a:xfrm>
            <a:off x="5147691" y="1456430"/>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E6EC359C-A964-4A36-9E06-84600D5544F2}"/>
              </a:ext>
            </a:extLst>
          </p:cNvPr>
          <p:cNvSpPr>
            <a:spLocks noGrp="1"/>
          </p:cNvSpPr>
          <p:nvPr>
            <p:ph idx="53" hasCustomPrompt="1"/>
          </p:nvPr>
        </p:nvSpPr>
        <p:spPr>
          <a:xfrm>
            <a:off x="8267940" y="1456430"/>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8" name="Content Placeholder 2">
            <a:extLst>
              <a:ext uri="{FF2B5EF4-FFF2-40B4-BE49-F238E27FC236}">
                <a16:creationId xmlns:a16="http://schemas.microsoft.com/office/drawing/2014/main" id="{4854F8A3-0409-411E-BF20-1C77C7333607}"/>
              </a:ext>
            </a:extLst>
          </p:cNvPr>
          <p:cNvSpPr>
            <a:spLocks noGrp="1"/>
          </p:cNvSpPr>
          <p:nvPr>
            <p:ph idx="54" hasCustomPrompt="1"/>
          </p:nvPr>
        </p:nvSpPr>
        <p:spPr>
          <a:xfrm>
            <a:off x="5147691" y="3727559"/>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4" name="Content Placeholder 2">
            <a:extLst>
              <a:ext uri="{FF2B5EF4-FFF2-40B4-BE49-F238E27FC236}">
                <a16:creationId xmlns:a16="http://schemas.microsoft.com/office/drawing/2014/main" id="{4565F9A3-001E-4D11-8F86-EB51D4935807}"/>
              </a:ext>
            </a:extLst>
          </p:cNvPr>
          <p:cNvSpPr>
            <a:spLocks noGrp="1"/>
          </p:cNvSpPr>
          <p:nvPr>
            <p:ph idx="55" hasCustomPrompt="1"/>
          </p:nvPr>
        </p:nvSpPr>
        <p:spPr>
          <a:xfrm>
            <a:off x="8267940" y="3727559"/>
            <a:ext cx="3086342" cy="2240835"/>
          </a:xfrm>
          <a:solidFill>
            <a:srgbClr val="3F5C59"/>
          </a:solidFill>
        </p:spPr>
        <p:txBody>
          <a:bodyPr lIns="180000" tIns="180000" rIns="180000" bIns="180000"/>
          <a:lstStyle>
            <a:lvl1pPr marL="0" indent="0">
              <a:lnSpc>
                <a:spcPts val="1600"/>
              </a:lnSpc>
              <a:buNone/>
              <a:defRPr sz="1100">
                <a:solidFill>
                  <a:schemeClr val="bg1"/>
                </a:solidFill>
              </a:defRPr>
            </a:lvl1pPr>
            <a:lvl2pPr marL="342000" indent="0">
              <a:lnSpc>
                <a:spcPts val="1600"/>
              </a:lnSpc>
              <a:buNone/>
              <a:defRPr sz="900">
                <a:solidFill>
                  <a:schemeClr val="bg1"/>
                </a:solidFill>
              </a:defRPr>
            </a:lvl2pPr>
            <a:lvl3pPr marL="684000" indent="0">
              <a:lnSpc>
                <a:spcPts val="1600"/>
              </a:lnSpc>
              <a:buNone/>
              <a:defRPr sz="9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19" name="LogoFront">
            <a:extLst>
              <a:ext uri="{FF2B5EF4-FFF2-40B4-BE49-F238E27FC236}">
                <a16:creationId xmlns:a16="http://schemas.microsoft.com/office/drawing/2014/main" id="{BC0EE3FA-BE92-4B9C-A4EF-B6F4A35280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2244780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ks felter">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34" name="Content Placeholder 2">
            <a:extLst>
              <a:ext uri="{FF2B5EF4-FFF2-40B4-BE49-F238E27FC236}">
                <a16:creationId xmlns:a16="http://schemas.microsoft.com/office/drawing/2014/main" id="{90331228-EB5C-4783-A8F1-F5A2210E0D90}"/>
              </a:ext>
            </a:extLst>
          </p:cNvPr>
          <p:cNvSpPr>
            <a:spLocks noGrp="1"/>
          </p:cNvSpPr>
          <p:nvPr>
            <p:ph idx="47" hasCustomPrompt="1"/>
          </p:nvPr>
        </p:nvSpPr>
        <p:spPr>
          <a:xfrm>
            <a:off x="787398" y="1450079"/>
            <a:ext cx="3490991" cy="220784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6" name="Content Placeholder 2">
            <a:extLst>
              <a:ext uri="{FF2B5EF4-FFF2-40B4-BE49-F238E27FC236}">
                <a16:creationId xmlns:a16="http://schemas.microsoft.com/office/drawing/2014/main" id="{48E43CB3-9532-4703-B043-1B39B13DC647}"/>
              </a:ext>
            </a:extLst>
          </p:cNvPr>
          <p:cNvSpPr>
            <a:spLocks noGrp="1"/>
          </p:cNvSpPr>
          <p:nvPr>
            <p:ph idx="53" hasCustomPrompt="1"/>
          </p:nvPr>
        </p:nvSpPr>
        <p:spPr>
          <a:xfrm>
            <a:off x="787398" y="3696667"/>
            <a:ext cx="3490991" cy="220784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8" name="Content Placeholder 2">
            <a:extLst>
              <a:ext uri="{FF2B5EF4-FFF2-40B4-BE49-F238E27FC236}">
                <a16:creationId xmlns:a16="http://schemas.microsoft.com/office/drawing/2014/main" id="{33EDA809-1622-4321-B057-3A724E073056}"/>
              </a:ext>
            </a:extLst>
          </p:cNvPr>
          <p:cNvSpPr>
            <a:spLocks noGrp="1"/>
          </p:cNvSpPr>
          <p:nvPr>
            <p:ph idx="54" hasCustomPrompt="1"/>
          </p:nvPr>
        </p:nvSpPr>
        <p:spPr>
          <a:xfrm>
            <a:off x="4323516" y="1452376"/>
            <a:ext cx="3490991" cy="220784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1" name="Content Placeholder 2">
            <a:extLst>
              <a:ext uri="{FF2B5EF4-FFF2-40B4-BE49-F238E27FC236}">
                <a16:creationId xmlns:a16="http://schemas.microsoft.com/office/drawing/2014/main" id="{319DE3E9-AFE7-4BE0-83AE-DF1F6EFAF225}"/>
              </a:ext>
            </a:extLst>
          </p:cNvPr>
          <p:cNvSpPr>
            <a:spLocks noGrp="1"/>
          </p:cNvSpPr>
          <p:nvPr>
            <p:ph idx="55" hasCustomPrompt="1"/>
          </p:nvPr>
        </p:nvSpPr>
        <p:spPr>
          <a:xfrm>
            <a:off x="4323516" y="3698964"/>
            <a:ext cx="3490991" cy="220784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049E6682-2AF6-4CE7-B04F-3AD1299B5354}"/>
              </a:ext>
            </a:extLst>
          </p:cNvPr>
          <p:cNvSpPr>
            <a:spLocks noGrp="1"/>
          </p:cNvSpPr>
          <p:nvPr>
            <p:ph idx="56" hasCustomPrompt="1"/>
          </p:nvPr>
        </p:nvSpPr>
        <p:spPr>
          <a:xfrm>
            <a:off x="7865985" y="1450079"/>
            <a:ext cx="3490991" cy="220784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60A94E8D-AE59-4173-B6C5-B47DE1AF96DA}"/>
              </a:ext>
            </a:extLst>
          </p:cNvPr>
          <p:cNvSpPr>
            <a:spLocks noGrp="1"/>
          </p:cNvSpPr>
          <p:nvPr>
            <p:ph idx="57" hasCustomPrompt="1"/>
          </p:nvPr>
        </p:nvSpPr>
        <p:spPr>
          <a:xfrm>
            <a:off x="7865985" y="3696667"/>
            <a:ext cx="3490991" cy="2207847"/>
          </a:xfrm>
          <a:solidFill>
            <a:srgbClr val="8C9D9B">
              <a:alpha val="25098"/>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20" name="LogoFront">
            <a:extLst>
              <a:ext uri="{FF2B5EF4-FFF2-40B4-BE49-F238E27FC236}">
                <a16:creationId xmlns:a16="http://schemas.microsoft.com/office/drawing/2014/main" id="{D6F55C12-EDAB-45F9-968B-0DD9B9EB82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39695958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ks felter_Mørk">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E54A3768-05DD-41F5-B35C-3FD3AB23E717}"/>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34" name="Content Placeholder 2">
            <a:extLst>
              <a:ext uri="{FF2B5EF4-FFF2-40B4-BE49-F238E27FC236}">
                <a16:creationId xmlns:a16="http://schemas.microsoft.com/office/drawing/2014/main" id="{90331228-EB5C-4783-A8F1-F5A2210E0D90}"/>
              </a:ext>
            </a:extLst>
          </p:cNvPr>
          <p:cNvSpPr>
            <a:spLocks noGrp="1"/>
          </p:cNvSpPr>
          <p:nvPr>
            <p:ph idx="47" hasCustomPrompt="1"/>
          </p:nvPr>
        </p:nvSpPr>
        <p:spPr>
          <a:xfrm>
            <a:off x="787398" y="1456429"/>
            <a:ext cx="3490991" cy="2207847"/>
          </a:xfrm>
          <a:solidFill>
            <a:srgbClr val="3F5C59">
              <a:alpha val="10196"/>
            </a:srgbClr>
          </a:solidFill>
        </p:spPr>
        <p:txBody>
          <a:bodyPr lIns="180000" tIns="180000" rIns="180000" bIns="180000"/>
          <a:lstStyle>
            <a:lvl1pPr marL="0" indent="0">
              <a:lnSpc>
                <a:spcPts val="1600"/>
              </a:lnSpc>
              <a:buNone/>
              <a:defRPr sz="1200">
                <a:solidFill>
                  <a:schemeClr val="tx1"/>
                </a:solidFill>
              </a:defRPr>
            </a:lvl1pPr>
            <a:lvl2pPr marL="342000" indent="0">
              <a:lnSpc>
                <a:spcPts val="1600"/>
              </a:lnSpc>
              <a:buNone/>
              <a:defRPr sz="1000">
                <a:solidFill>
                  <a:schemeClr val="tx1"/>
                </a:solidFill>
              </a:defRPr>
            </a:lvl2pPr>
            <a:lvl3pPr marL="684000" indent="0">
              <a:lnSpc>
                <a:spcPts val="1600"/>
              </a:lnSpc>
              <a:buNone/>
              <a:defRPr sz="1000">
                <a:solidFill>
                  <a:schemeClr val="tx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6" name="Content Placeholder 2">
            <a:extLst>
              <a:ext uri="{FF2B5EF4-FFF2-40B4-BE49-F238E27FC236}">
                <a16:creationId xmlns:a16="http://schemas.microsoft.com/office/drawing/2014/main" id="{48E43CB3-9532-4703-B043-1B39B13DC647}"/>
              </a:ext>
            </a:extLst>
          </p:cNvPr>
          <p:cNvSpPr>
            <a:spLocks noGrp="1"/>
          </p:cNvSpPr>
          <p:nvPr>
            <p:ph idx="53" hasCustomPrompt="1"/>
          </p:nvPr>
        </p:nvSpPr>
        <p:spPr>
          <a:xfrm>
            <a:off x="787398" y="3696667"/>
            <a:ext cx="3490991" cy="220784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8" name="Content Placeholder 2">
            <a:extLst>
              <a:ext uri="{FF2B5EF4-FFF2-40B4-BE49-F238E27FC236}">
                <a16:creationId xmlns:a16="http://schemas.microsoft.com/office/drawing/2014/main" id="{33EDA809-1622-4321-B057-3A724E073056}"/>
              </a:ext>
            </a:extLst>
          </p:cNvPr>
          <p:cNvSpPr>
            <a:spLocks noGrp="1"/>
          </p:cNvSpPr>
          <p:nvPr>
            <p:ph idx="54" hasCustomPrompt="1"/>
          </p:nvPr>
        </p:nvSpPr>
        <p:spPr>
          <a:xfrm>
            <a:off x="4317166" y="1458726"/>
            <a:ext cx="3490991" cy="220784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1" name="Content Placeholder 2">
            <a:extLst>
              <a:ext uri="{FF2B5EF4-FFF2-40B4-BE49-F238E27FC236}">
                <a16:creationId xmlns:a16="http://schemas.microsoft.com/office/drawing/2014/main" id="{319DE3E9-AFE7-4BE0-83AE-DF1F6EFAF225}"/>
              </a:ext>
            </a:extLst>
          </p:cNvPr>
          <p:cNvSpPr>
            <a:spLocks noGrp="1"/>
          </p:cNvSpPr>
          <p:nvPr>
            <p:ph idx="55" hasCustomPrompt="1"/>
          </p:nvPr>
        </p:nvSpPr>
        <p:spPr>
          <a:xfrm>
            <a:off x="4317166" y="3698964"/>
            <a:ext cx="3490991" cy="2207847"/>
          </a:xfrm>
          <a:solidFill>
            <a:srgbClr val="3F5C59">
              <a:alpha val="10196"/>
            </a:srgbClr>
          </a:solidFill>
        </p:spPr>
        <p:txBody>
          <a:bodyPr lIns="180000" tIns="180000" rIns="180000" bIns="180000"/>
          <a:lstStyle>
            <a:lvl1pPr marL="0" indent="0">
              <a:lnSpc>
                <a:spcPts val="1600"/>
              </a:lnSpc>
              <a:buNone/>
              <a:defRPr sz="1200">
                <a:solidFill>
                  <a:schemeClr val="tx1"/>
                </a:solidFill>
              </a:defRPr>
            </a:lvl1pPr>
            <a:lvl2pPr marL="342000" indent="0">
              <a:lnSpc>
                <a:spcPts val="1600"/>
              </a:lnSpc>
              <a:buNone/>
              <a:defRPr sz="1000">
                <a:solidFill>
                  <a:schemeClr val="tx1"/>
                </a:solidFill>
              </a:defRPr>
            </a:lvl2pPr>
            <a:lvl3pPr marL="684000" indent="0">
              <a:lnSpc>
                <a:spcPts val="1600"/>
              </a:lnSpc>
              <a:buNone/>
              <a:defRPr sz="1000">
                <a:solidFill>
                  <a:schemeClr val="tx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049E6682-2AF6-4CE7-B04F-3AD1299B5354}"/>
              </a:ext>
            </a:extLst>
          </p:cNvPr>
          <p:cNvSpPr>
            <a:spLocks noGrp="1"/>
          </p:cNvSpPr>
          <p:nvPr>
            <p:ph idx="56" hasCustomPrompt="1"/>
          </p:nvPr>
        </p:nvSpPr>
        <p:spPr>
          <a:xfrm>
            <a:off x="7853285" y="1456429"/>
            <a:ext cx="3490991" cy="2207847"/>
          </a:xfrm>
          <a:solidFill>
            <a:srgbClr val="3F5C59">
              <a:alpha val="10196"/>
            </a:srgbClr>
          </a:solidFill>
        </p:spPr>
        <p:txBody>
          <a:bodyPr lIns="180000" tIns="180000" rIns="180000" bIns="180000"/>
          <a:lstStyle>
            <a:lvl1pPr marL="0" indent="0">
              <a:lnSpc>
                <a:spcPts val="1600"/>
              </a:lnSpc>
              <a:buNone/>
              <a:defRPr sz="1200">
                <a:solidFill>
                  <a:schemeClr val="tx1"/>
                </a:solidFill>
              </a:defRPr>
            </a:lvl1pPr>
            <a:lvl2pPr marL="342000" indent="0">
              <a:lnSpc>
                <a:spcPts val="1600"/>
              </a:lnSpc>
              <a:buNone/>
              <a:defRPr sz="1000">
                <a:solidFill>
                  <a:schemeClr val="tx1"/>
                </a:solidFill>
              </a:defRPr>
            </a:lvl2pPr>
            <a:lvl3pPr marL="684000" indent="0">
              <a:lnSpc>
                <a:spcPts val="1600"/>
              </a:lnSpc>
              <a:buNone/>
              <a:defRPr sz="1000">
                <a:solidFill>
                  <a:schemeClr val="tx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60A94E8D-AE59-4173-B6C5-B47DE1AF96DA}"/>
              </a:ext>
            </a:extLst>
          </p:cNvPr>
          <p:cNvSpPr>
            <a:spLocks noGrp="1"/>
          </p:cNvSpPr>
          <p:nvPr>
            <p:ph idx="57" hasCustomPrompt="1"/>
          </p:nvPr>
        </p:nvSpPr>
        <p:spPr>
          <a:xfrm>
            <a:off x="7853285" y="3696667"/>
            <a:ext cx="3490991" cy="2207847"/>
          </a:xfrm>
          <a:solidFill>
            <a:srgbClr val="3F5C59"/>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20" name="LogoFront">
            <a:extLst>
              <a:ext uri="{FF2B5EF4-FFF2-40B4-BE49-F238E27FC236}">
                <a16:creationId xmlns:a16="http://schemas.microsoft.com/office/drawing/2014/main" id="{AF9C7197-24BD-4B37-8960-D814E08910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1292864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og billedfelt">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0"/>
            <a:ext cx="12190025" cy="6857999"/>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9" name="Background">
            <a:extLst>
              <a:ext uri="{FF2B5EF4-FFF2-40B4-BE49-F238E27FC236}">
                <a16:creationId xmlns:a16="http://schemas.microsoft.com/office/drawing/2014/main" id="{519DD2FF-F657-4F92-9C36-71EF0997A3E7}"/>
              </a:ext>
            </a:extLst>
          </p:cNvPr>
          <p:cNvSpPr/>
          <p:nvPr userDrawn="1"/>
        </p:nvSpPr>
        <p:spPr>
          <a:xfrm>
            <a:off x="0" y="1016381"/>
            <a:ext cx="12190025" cy="5005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26" name="Content Placeholder 2">
            <a:extLst>
              <a:ext uri="{FF2B5EF4-FFF2-40B4-BE49-F238E27FC236}">
                <a16:creationId xmlns:a16="http://schemas.microsoft.com/office/drawing/2014/main" id="{E1B23896-0888-431E-9316-24CBED9ECF46}"/>
              </a:ext>
            </a:extLst>
          </p:cNvPr>
          <p:cNvSpPr>
            <a:spLocks noGrp="1"/>
          </p:cNvSpPr>
          <p:nvPr>
            <p:ph idx="1" hasCustomPrompt="1"/>
          </p:nvPr>
        </p:nvSpPr>
        <p:spPr>
          <a:xfrm>
            <a:off x="787399" y="2158409"/>
            <a:ext cx="3385001" cy="2892056"/>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7" name="Content Placeholder 2">
            <a:extLst>
              <a:ext uri="{FF2B5EF4-FFF2-40B4-BE49-F238E27FC236}">
                <a16:creationId xmlns:a16="http://schemas.microsoft.com/office/drawing/2014/main" id="{EEB804C0-E8B2-4394-A38F-D772B5F85733}"/>
              </a:ext>
            </a:extLst>
          </p:cNvPr>
          <p:cNvSpPr>
            <a:spLocks noGrp="1"/>
          </p:cNvSpPr>
          <p:nvPr>
            <p:ph idx="47" hasCustomPrompt="1"/>
          </p:nvPr>
        </p:nvSpPr>
        <p:spPr>
          <a:xfrm>
            <a:off x="4818888" y="1390781"/>
            <a:ext cx="6559711" cy="4287005"/>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8" name="Text Placeholder 10">
            <a:extLst>
              <a:ext uri="{FF2B5EF4-FFF2-40B4-BE49-F238E27FC236}">
                <a16:creationId xmlns:a16="http://schemas.microsoft.com/office/drawing/2014/main" id="{AF2AF452-3555-4828-A4D5-CE397A630964}"/>
              </a:ext>
            </a:extLst>
          </p:cNvPr>
          <p:cNvSpPr>
            <a:spLocks noGrp="1"/>
          </p:cNvSpPr>
          <p:nvPr>
            <p:ph type="body" sz="quarter" idx="16" hasCustomPrompt="1"/>
          </p:nvPr>
        </p:nvSpPr>
        <p:spPr>
          <a:xfrm>
            <a:off x="788400" y="5125076"/>
            <a:ext cx="3384000" cy="542134"/>
          </a:xfrm>
        </p:spPr>
        <p:txBody>
          <a:bodyPr anchor="b" anchorCtr="0"/>
          <a:lstStyle>
            <a:lvl1pPr marL="0" indent="0">
              <a:lnSpc>
                <a:spcPct val="114000"/>
              </a:lnSpc>
              <a:spcBef>
                <a:spcPts val="0"/>
              </a:spcBef>
              <a:buFont typeface="Verdana" panose="020B0604030504040204" pitchFamily="34" charset="0"/>
              <a:buNone/>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sp>
        <p:nvSpPr>
          <p:cNvPr id="36" name="Title 1">
            <a:extLst>
              <a:ext uri="{FF2B5EF4-FFF2-40B4-BE49-F238E27FC236}">
                <a16:creationId xmlns:a16="http://schemas.microsoft.com/office/drawing/2014/main" id="{29313E4E-7806-47AA-BB5F-46ED3A9A505C}"/>
              </a:ext>
            </a:extLst>
          </p:cNvPr>
          <p:cNvSpPr>
            <a:spLocks noGrp="1"/>
          </p:cNvSpPr>
          <p:nvPr>
            <p:ph type="title" hasCustomPrompt="1"/>
          </p:nvPr>
        </p:nvSpPr>
        <p:spPr>
          <a:xfrm>
            <a:off x="787399" y="1375512"/>
            <a:ext cx="3385001" cy="708285"/>
          </a:xfrm>
        </p:spPr>
        <p:txBody>
          <a:bodyPr anchor="t"/>
          <a:lstStyle>
            <a:lvl1pPr>
              <a:defRPr sz="1800"/>
            </a:lvl1pPr>
          </a:lstStyle>
          <a:p>
            <a:r>
              <a:rPr lang="da-DK" dirty="0"/>
              <a:t>Klik her for at tilføje en titel</a:t>
            </a:r>
          </a:p>
        </p:txBody>
      </p:sp>
      <p:sp>
        <p:nvSpPr>
          <p:cNvPr id="38" name="Rectangle 16">
            <a:extLst>
              <a:ext uri="{FF2B5EF4-FFF2-40B4-BE49-F238E27FC236}">
                <a16:creationId xmlns:a16="http://schemas.microsoft.com/office/drawing/2014/main" id="{28532385-9750-4DA5-826A-F81545532EE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40" name="Date Placeholder 5">
            <a:extLst>
              <a:ext uri="{FF2B5EF4-FFF2-40B4-BE49-F238E27FC236}">
                <a16:creationId xmlns:a16="http://schemas.microsoft.com/office/drawing/2014/main" id="{A2097FAA-F4C8-435D-8ED6-52A196EC2F2E}"/>
              </a:ext>
            </a:extLst>
          </p:cNvPr>
          <p:cNvSpPr>
            <a:spLocks noGrp="1"/>
          </p:cNvSpPr>
          <p:nvPr>
            <p:ph type="dt" sz="half" idx="33"/>
          </p:nvPr>
        </p:nvSpPr>
        <p:spPr>
          <a:xfrm>
            <a:off x="8146256" y="6564941"/>
            <a:ext cx="2823369" cy="108000"/>
          </a:xfrm>
        </p:spPr>
        <p:txBody>
          <a:bodyPr/>
          <a:lstStyle/>
          <a:p>
            <a:fld id="{04E28649-079F-4D0A-9D20-603F9FA57290}" type="datetime2">
              <a:rPr lang="da-DK" smtClean="0"/>
              <a:pPr/>
              <a:t>8. maj 2024</a:t>
            </a:fld>
            <a:endParaRPr lang="da-DK" dirty="0"/>
          </a:p>
        </p:txBody>
      </p:sp>
      <p:sp>
        <p:nvSpPr>
          <p:cNvPr id="41" name="Footer Placeholder 6">
            <a:extLst>
              <a:ext uri="{FF2B5EF4-FFF2-40B4-BE49-F238E27FC236}">
                <a16:creationId xmlns:a16="http://schemas.microsoft.com/office/drawing/2014/main" id="{5C4464E2-1EC6-4BC0-B758-FA7AD6AC0D54}"/>
              </a:ext>
            </a:extLst>
          </p:cNvPr>
          <p:cNvSpPr>
            <a:spLocks noGrp="1"/>
          </p:cNvSpPr>
          <p:nvPr>
            <p:ph type="ftr" sz="quarter" idx="34"/>
          </p:nvPr>
        </p:nvSpPr>
        <p:spPr>
          <a:xfrm>
            <a:off x="8146256" y="6392547"/>
            <a:ext cx="2823369" cy="167552"/>
          </a:xfrm>
        </p:spPr>
        <p:txBody>
          <a:bodyPr/>
          <a:lstStyle/>
          <a:p>
            <a:endParaRPr lang="da-DK" dirty="0"/>
          </a:p>
        </p:txBody>
      </p:sp>
      <p:sp>
        <p:nvSpPr>
          <p:cNvPr id="42" name="Slide Number Placeholder 8">
            <a:extLst>
              <a:ext uri="{FF2B5EF4-FFF2-40B4-BE49-F238E27FC236}">
                <a16:creationId xmlns:a16="http://schemas.microsoft.com/office/drawing/2014/main" id="{CD072F9A-0AC1-4ECA-AEE3-499C450EFC25}"/>
              </a:ext>
            </a:extLst>
          </p:cNvPr>
          <p:cNvSpPr>
            <a:spLocks noGrp="1"/>
          </p:cNvSpPr>
          <p:nvPr>
            <p:ph type="sldNum" sz="quarter" idx="35"/>
          </p:nvPr>
        </p:nvSpPr>
        <p:spPr>
          <a:xfrm>
            <a:off x="11384640" y="6514880"/>
            <a:ext cx="373218" cy="208122"/>
          </a:xfrm>
        </p:spPr>
        <p:txBody>
          <a:bodyPr wrap="none"/>
          <a:lstStyle/>
          <a:p>
            <a:fld id="{E1EA47C5-00F7-4308-9CB9-463B1A6058F9}" type="slidenum">
              <a:rPr lang="da-DK" smtClean="0"/>
              <a:pPr/>
              <a:t>‹nr.›</a:t>
            </a:fld>
            <a:endParaRPr lang="da-DK" dirty="0"/>
          </a:p>
        </p:txBody>
      </p:sp>
      <p:pic>
        <p:nvPicPr>
          <p:cNvPr id="20" name="LogoFront">
            <a:extLst>
              <a:ext uri="{FF2B5EF4-FFF2-40B4-BE49-F238E27FC236}">
                <a16:creationId xmlns:a16="http://schemas.microsoft.com/office/drawing/2014/main" id="{8DFA2AD9-F3B8-4145-8B1E-A74797E8DF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2705133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3" name="Background">
            <a:extLst>
              <a:ext uri="{FF2B5EF4-FFF2-40B4-BE49-F238E27FC236}">
                <a16:creationId xmlns:a16="http://schemas.microsoft.com/office/drawing/2014/main" id="{1169C96C-6F8A-46EF-9DCC-ACF00DAA1686}"/>
              </a:ext>
            </a:extLst>
          </p:cNvPr>
          <p:cNvSpPr/>
          <p:nvPr userDrawn="1"/>
        </p:nvSpPr>
        <p:spPr>
          <a:xfrm>
            <a:off x="0" y="0"/>
            <a:ext cx="12190025" cy="6857999"/>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4" name="Background">
            <a:extLst>
              <a:ext uri="{FF2B5EF4-FFF2-40B4-BE49-F238E27FC236}">
                <a16:creationId xmlns:a16="http://schemas.microsoft.com/office/drawing/2014/main" id="{1E5530E8-F315-4A43-99C8-164420FC4184}"/>
              </a:ext>
            </a:extLst>
          </p:cNvPr>
          <p:cNvSpPr/>
          <p:nvPr userDrawn="1"/>
        </p:nvSpPr>
        <p:spPr>
          <a:xfrm>
            <a:off x="0" y="1460509"/>
            <a:ext cx="12190025" cy="4561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1604927" cy="1590158"/>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27" name="Content Placeholder 2">
            <a:extLst>
              <a:ext uri="{FF2B5EF4-FFF2-40B4-BE49-F238E27FC236}">
                <a16:creationId xmlns:a16="http://schemas.microsoft.com/office/drawing/2014/main" id="{B3DB3762-6D20-4C8A-B58E-9B959AC15D9F}"/>
              </a:ext>
            </a:extLst>
          </p:cNvPr>
          <p:cNvSpPr>
            <a:spLocks noGrp="1"/>
          </p:cNvSpPr>
          <p:nvPr>
            <p:ph idx="47" hasCustomPrompt="1"/>
          </p:nvPr>
        </p:nvSpPr>
        <p:spPr>
          <a:xfrm>
            <a:off x="2552403" y="1726909"/>
            <a:ext cx="3359299" cy="3908347"/>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32" name="Content Placeholder 2">
            <a:extLst>
              <a:ext uri="{FF2B5EF4-FFF2-40B4-BE49-F238E27FC236}">
                <a16:creationId xmlns:a16="http://schemas.microsoft.com/office/drawing/2014/main" id="{3AB0D464-2B76-45DF-A1A7-D5CC2D74A9EF}"/>
              </a:ext>
            </a:extLst>
          </p:cNvPr>
          <p:cNvSpPr>
            <a:spLocks noGrp="1"/>
          </p:cNvSpPr>
          <p:nvPr>
            <p:ph idx="48" hasCustomPrompt="1"/>
          </p:nvPr>
        </p:nvSpPr>
        <p:spPr>
          <a:xfrm>
            <a:off x="6263258" y="1715367"/>
            <a:ext cx="1604927" cy="1590158"/>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34" name="Content Placeholder 2">
            <a:extLst>
              <a:ext uri="{FF2B5EF4-FFF2-40B4-BE49-F238E27FC236}">
                <a16:creationId xmlns:a16="http://schemas.microsoft.com/office/drawing/2014/main" id="{C932AF9B-6DDA-4F17-8B00-7FA237BB4255}"/>
              </a:ext>
            </a:extLst>
          </p:cNvPr>
          <p:cNvSpPr>
            <a:spLocks noGrp="1"/>
          </p:cNvSpPr>
          <p:nvPr>
            <p:ph idx="49" hasCustomPrompt="1"/>
          </p:nvPr>
        </p:nvSpPr>
        <p:spPr>
          <a:xfrm>
            <a:off x="8028262" y="1715076"/>
            <a:ext cx="3359299" cy="3908347"/>
          </a:xfrm>
          <a:noFill/>
        </p:spPr>
        <p:txBody>
          <a:bodyPr lIns="0" tIns="0" rIns="0" bIns="0"/>
          <a:lstStyle>
            <a:lvl1pPr marL="0" indent="0">
              <a:lnSpc>
                <a:spcPts val="1600"/>
              </a:lnSpc>
              <a:buNone/>
              <a:defRPr sz="1200"/>
            </a:lvl1pPr>
            <a:lvl2pPr marL="342000" indent="0">
              <a:buNone/>
              <a:defRPr sz="1400"/>
            </a:lvl2pPr>
            <a:lvl3pPr marL="684000" indent="0">
              <a:buNone/>
              <a:defRPr sz="1200"/>
            </a:lvl3pPr>
          </a:lstStyle>
          <a:p>
            <a:pPr lvl="0"/>
            <a:r>
              <a:rPr lang="da-DK" noProof="0" dirty="0"/>
              <a:t>Klik for at tilføje tekst</a:t>
            </a:r>
          </a:p>
        </p:txBody>
      </p:sp>
      <p:sp>
        <p:nvSpPr>
          <p:cNvPr id="36" name="Text Placeholder 28">
            <a:extLst>
              <a:ext uri="{FF2B5EF4-FFF2-40B4-BE49-F238E27FC236}">
                <a16:creationId xmlns:a16="http://schemas.microsoft.com/office/drawing/2014/main" id="{CD58AD11-3E21-4358-9F16-CFAD8C8512C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8" name="Text Placeholder 30">
            <a:extLst>
              <a:ext uri="{FF2B5EF4-FFF2-40B4-BE49-F238E27FC236}">
                <a16:creationId xmlns:a16="http://schemas.microsoft.com/office/drawing/2014/main" id="{20FC420B-56C3-4603-96FC-AC25E0C8E32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40" name="Text Placeholder 32">
            <a:extLst>
              <a:ext uri="{FF2B5EF4-FFF2-40B4-BE49-F238E27FC236}">
                <a16:creationId xmlns:a16="http://schemas.microsoft.com/office/drawing/2014/main" id="{6654DD7A-1264-4D5B-9BBA-6144E863E2E2}"/>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pic>
        <p:nvPicPr>
          <p:cNvPr id="22" name="LogoFront">
            <a:extLst>
              <a:ext uri="{FF2B5EF4-FFF2-40B4-BE49-F238E27FC236}">
                <a16:creationId xmlns:a16="http://schemas.microsoft.com/office/drawing/2014/main" id="{F3DFF64F-1202-4F9E-A51C-276A97C3A0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139184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orside - grøn baggrund">
    <p:bg>
      <p:bgPr>
        <a:solidFill>
          <a:schemeClr val="accent1"/>
        </a:solidFill>
        <a:effectLst/>
      </p:bgPr>
    </p:bg>
    <p:spTree>
      <p:nvGrpSpPr>
        <p:cNvPr id="1" name=""/>
        <p:cNvGrpSpPr/>
        <p:nvPr/>
      </p:nvGrpSpPr>
      <p:grpSpPr>
        <a:xfrm>
          <a:off x="0" y="0"/>
          <a:ext cx="0" cy="0"/>
          <a:chOff x="0" y="0"/>
          <a:chExt cx="0" cy="0"/>
        </a:xfrm>
      </p:grpSpPr>
      <p:sp>
        <p:nvSpPr>
          <p:cNvPr id="15" name="Text Placeholder 28">
            <a:extLst>
              <a:ext uri="{FF2B5EF4-FFF2-40B4-BE49-F238E27FC236}">
                <a16:creationId xmlns:a16="http://schemas.microsoft.com/office/drawing/2014/main" id="{D3DE3A87-CF1E-4593-8497-33FF0EE5A4F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B3E2D037-FE7E-464C-B5A6-966A230C5E6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705FB7C0-9E16-490D-9A7D-C6200DB2E11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7FE4959D-63B4-423B-83FC-545E5BD6D68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BA07845E-5463-4BC2-942E-C95E30A90AB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E028C9B1-9DAC-4C64-B08A-0C914AFB991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fld id="{92DDE9B4-E20E-4166-9E8A-7669FBF6BC45}" type="datetime2">
              <a:rPr lang="da-DK" smtClean="0"/>
              <a:t>8. maj 2024</a:t>
            </a:fld>
            <a:endParaRPr lang="da-DK" dirty="0"/>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sp>
        <p:nvSpPr>
          <p:cNvPr id="21" name="Title 1">
            <a:extLst>
              <a:ext uri="{FF2B5EF4-FFF2-40B4-BE49-F238E27FC236}">
                <a16:creationId xmlns:a16="http://schemas.microsoft.com/office/drawing/2014/main" id="{89B0CC35-541A-4794-81FF-4532DCB5EC45}"/>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bg1"/>
                </a:solidFill>
              </a:defRPr>
            </a:lvl1pPr>
          </a:lstStyle>
          <a:p>
            <a:r>
              <a:rPr lang="da-DK" dirty="0"/>
              <a:t>Klik her for at tilføje en titel</a:t>
            </a:r>
          </a:p>
        </p:txBody>
      </p:sp>
      <p:sp>
        <p:nvSpPr>
          <p:cNvPr id="26" name="Subtitle 2">
            <a:extLst>
              <a:ext uri="{FF2B5EF4-FFF2-40B4-BE49-F238E27FC236}">
                <a16:creationId xmlns:a16="http://schemas.microsoft.com/office/drawing/2014/main" id="{220C9E1C-F38B-416B-8211-C7E6ABD61B8D}"/>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ts val="1900"/>
              </a:lnSpc>
              <a:spcBef>
                <a:spcPts val="0"/>
              </a:spcBef>
              <a:buFont typeface="Arial" panose="020B0604020202020204" pitchFamily="34" charset="0"/>
              <a:buChar char="​"/>
              <a:defRPr sz="1500">
                <a:solidFill>
                  <a:schemeClr val="bg1"/>
                </a:solidFill>
              </a:defRPr>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27" name="Bottom box">
            <a:extLst>
              <a:ext uri="{FF2B5EF4-FFF2-40B4-BE49-F238E27FC236}">
                <a16:creationId xmlns:a16="http://schemas.microsoft.com/office/drawing/2014/main" id="{9398524B-F330-4263-BF56-7ACBB485DC80}"/>
              </a:ext>
            </a:extLst>
          </p:cNvPr>
          <p:cNvSpPr txBox="1">
            <a:spLocks/>
          </p:cNvSpPr>
          <p:nvPr userDrawn="1"/>
        </p:nvSpPr>
        <p:spPr>
          <a:xfrm>
            <a:off x="801688" y="5960100"/>
            <a:ext cx="10585450" cy="75600"/>
          </a:xfrm>
          <a:prstGeom prst="rect">
            <a:avLst/>
          </a:prstGeom>
          <a:solidFill>
            <a:schemeClr val="bg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r>
              <a:rPr lang="da-DK" dirty="0"/>
              <a:t>.</a:t>
            </a:r>
          </a:p>
        </p:txBody>
      </p:sp>
      <p:pic>
        <p:nvPicPr>
          <p:cNvPr id="28" name="Billede 27">
            <a:extLst>
              <a:ext uri="{FF2B5EF4-FFF2-40B4-BE49-F238E27FC236}">
                <a16:creationId xmlns:a16="http://schemas.microsoft.com/office/drawing/2014/main" id="{2139D49E-B46D-4A33-B06A-9B9F1E16311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66036" y="378751"/>
            <a:ext cx="2307236" cy="458357"/>
          </a:xfrm>
          <a:prstGeom prst="rect">
            <a:avLst/>
          </a:prstGeom>
        </p:spPr>
      </p:pic>
    </p:spTree>
    <p:extLst>
      <p:ext uri="{BB962C8B-B14F-4D97-AF65-F5344CB8AC3E}">
        <p14:creationId xmlns:p14="http://schemas.microsoft.com/office/powerpoint/2010/main" val="18629363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og billede 2">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4818888" y="1727200"/>
            <a:ext cx="6559711" cy="3950586"/>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3385001" cy="3323265"/>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788400" y="5125076"/>
            <a:ext cx="3384000" cy="542134"/>
          </a:xfrm>
        </p:spPr>
        <p:txBody>
          <a:bodyPr anchor="b" anchorCtr="0"/>
          <a:lstStyle>
            <a:lvl1pPr marL="0" indent="0">
              <a:lnSpc>
                <a:spcPct val="114000"/>
              </a:lnSpc>
              <a:spcBef>
                <a:spcPts val="0"/>
              </a:spcBef>
              <a:buFont typeface="Verdana" panose="020B0604030504040204" pitchFamily="34" charset="0"/>
              <a:buNone/>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pic>
        <p:nvPicPr>
          <p:cNvPr id="23" name="LogoFront">
            <a:extLst>
              <a:ext uri="{FF2B5EF4-FFF2-40B4-BE49-F238E27FC236}">
                <a16:creationId xmlns:a16="http://schemas.microsoft.com/office/drawing/2014/main" id="{B9C22391-3EE4-480C-B64C-CF2778AC96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757594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kst og billede 2_Mørk">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4818888" y="1727200"/>
            <a:ext cx="6559711" cy="3950586"/>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3385001" cy="3323265"/>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788400" y="5125076"/>
            <a:ext cx="3384000" cy="542134"/>
          </a:xfrm>
        </p:spPr>
        <p:txBody>
          <a:bodyPr anchor="b" anchorCtr="0"/>
          <a:lstStyle>
            <a:lvl1pPr marL="0" indent="0">
              <a:lnSpc>
                <a:spcPct val="114000"/>
              </a:lnSpc>
              <a:spcBef>
                <a:spcPts val="0"/>
              </a:spcBef>
              <a:buFont typeface="Verdana" panose="020B0604030504040204" pitchFamily="34" charset="0"/>
              <a:buNone/>
              <a:defRPr sz="900">
                <a:solidFill>
                  <a:schemeClr val="bg1"/>
                </a:solidFill>
              </a:defRPr>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pic>
        <p:nvPicPr>
          <p:cNvPr id="23" name="LogoFront">
            <a:extLst>
              <a:ext uri="{FF2B5EF4-FFF2-40B4-BE49-F238E27FC236}">
                <a16:creationId xmlns:a16="http://schemas.microsoft.com/office/drawing/2014/main" id="{80EC43FF-DE72-4C2D-B529-0948BDAE48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20788166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 og billede 3">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7305869" y="1727200"/>
            <a:ext cx="4072730" cy="3950586"/>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5641393" cy="3323265"/>
          </a:xfrm>
          <a:noFill/>
        </p:spPr>
        <p:txBody>
          <a:bodyPr lIns="0" tIns="0" rIns="0" bIns="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3792857" y="5125076"/>
            <a:ext cx="3384000" cy="542134"/>
          </a:xfrm>
        </p:spPr>
        <p:txBody>
          <a:bodyPr anchor="b" anchorCtr="0"/>
          <a:lstStyle>
            <a:lvl1pPr marL="0" indent="0" algn="r">
              <a:lnSpc>
                <a:spcPct val="114000"/>
              </a:lnSpc>
              <a:spcBef>
                <a:spcPts val="0"/>
              </a:spcBef>
              <a:buFont typeface="Verdana" panose="020B0604030504040204" pitchFamily="34" charset="0"/>
              <a:buNone/>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pic>
        <p:nvPicPr>
          <p:cNvPr id="23" name="LogoFront">
            <a:extLst>
              <a:ext uri="{FF2B5EF4-FFF2-40B4-BE49-F238E27FC236}">
                <a16:creationId xmlns:a16="http://schemas.microsoft.com/office/drawing/2014/main" id="{21680BE7-569C-47EF-A9AF-62AD80EF1B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17164571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kst og billede 3_Mørk">
    <p:spTree>
      <p:nvGrpSpPr>
        <p:cNvPr id="1" name=""/>
        <p:cNvGrpSpPr/>
        <p:nvPr/>
      </p:nvGrpSpPr>
      <p:grpSpPr>
        <a:xfrm>
          <a:off x="0" y="0"/>
          <a:ext cx="0" cy="0"/>
          <a:chOff x="0" y="0"/>
          <a:chExt cx="0" cy="0"/>
        </a:xfrm>
      </p:grpSpPr>
      <p:sp>
        <p:nvSpPr>
          <p:cNvPr id="19" name="Background">
            <a:extLst>
              <a:ext uri="{FF2B5EF4-FFF2-40B4-BE49-F238E27FC236}">
                <a16:creationId xmlns:a16="http://schemas.microsoft.com/office/drawing/2014/main" id="{519DD2FF-F657-4F92-9C36-71EF0997A3E7}"/>
              </a:ext>
            </a:extLst>
          </p:cNvPr>
          <p:cNvSpPr/>
          <p:nvPr userDrawn="1"/>
        </p:nvSpPr>
        <p:spPr>
          <a:xfrm>
            <a:off x="0" y="1460509"/>
            <a:ext cx="12190025" cy="45617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9" name="Text Placeholder 28">
            <a:extLst>
              <a:ext uri="{FF2B5EF4-FFF2-40B4-BE49-F238E27FC236}">
                <a16:creationId xmlns:a16="http://schemas.microsoft.com/office/drawing/2014/main" id="{0CBE291E-A39A-4D78-B002-E385589298F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1" name="Text Placeholder 30">
            <a:extLst>
              <a:ext uri="{FF2B5EF4-FFF2-40B4-BE49-F238E27FC236}">
                <a16:creationId xmlns:a16="http://schemas.microsoft.com/office/drawing/2014/main" id="{70788863-F29D-4DE5-90CC-3EF8B12EC36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09146066-3DCB-44AE-B43D-B9D761EC357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5" name="Text Placeholder 34">
            <a:extLst>
              <a:ext uri="{FF2B5EF4-FFF2-40B4-BE49-F238E27FC236}">
                <a16:creationId xmlns:a16="http://schemas.microsoft.com/office/drawing/2014/main" id="{692A915D-BEA5-4D6F-8BF7-A5B68A999D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7" name="Text Placeholder 36">
            <a:extLst>
              <a:ext uri="{FF2B5EF4-FFF2-40B4-BE49-F238E27FC236}">
                <a16:creationId xmlns:a16="http://schemas.microsoft.com/office/drawing/2014/main" id="{A92BD5EC-A833-473A-A79D-35C8B688BA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033D8A34-DEB1-46EB-A823-B0FE017E121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endParaRPr lang="da-DK" dirty="0"/>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20" name="Title 1">
            <a:extLst>
              <a:ext uri="{FF2B5EF4-FFF2-40B4-BE49-F238E27FC236}">
                <a16:creationId xmlns:a16="http://schemas.microsoft.com/office/drawing/2014/main" id="{9356EFA3-A6EB-42CA-9AE4-46597796F6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25" name="Content Placeholder 2">
            <a:extLst>
              <a:ext uri="{FF2B5EF4-FFF2-40B4-BE49-F238E27FC236}">
                <a16:creationId xmlns:a16="http://schemas.microsoft.com/office/drawing/2014/main" id="{17F13D79-DCFA-41FC-82F9-E66BC103BC6F}"/>
              </a:ext>
            </a:extLst>
          </p:cNvPr>
          <p:cNvSpPr>
            <a:spLocks noGrp="1"/>
          </p:cNvSpPr>
          <p:nvPr>
            <p:ph idx="47" hasCustomPrompt="1"/>
          </p:nvPr>
        </p:nvSpPr>
        <p:spPr>
          <a:xfrm>
            <a:off x="7305869" y="1727200"/>
            <a:ext cx="4072730" cy="3950586"/>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indsætte figur, </a:t>
            </a:r>
            <a:r>
              <a:rPr lang="da-DK" noProof="0" dirty="0" err="1"/>
              <a:t>billed</a:t>
            </a:r>
            <a:r>
              <a:rPr lang="da-DK" noProof="0" dirty="0"/>
              <a:t> eller lign.</a:t>
            </a:r>
          </a:p>
          <a:p>
            <a:pPr lvl="1"/>
            <a:r>
              <a:rPr lang="da-DK" noProof="0" dirty="0"/>
              <a:t>Second </a:t>
            </a:r>
            <a:r>
              <a:rPr lang="da-DK" noProof="0" dirty="0" err="1"/>
              <a:t>level</a:t>
            </a:r>
            <a:endParaRPr lang="da-DK" noProof="0" dirty="0"/>
          </a:p>
          <a:p>
            <a:pPr lvl="2"/>
            <a:r>
              <a:rPr lang="da-DK" noProof="0" dirty="0"/>
              <a:t>Third </a:t>
            </a:r>
            <a:r>
              <a:rPr lang="da-DK" noProof="0" dirty="0" err="1"/>
              <a:t>level</a:t>
            </a:r>
            <a:r>
              <a:rPr lang="da-DK" noProof="0" dirty="0"/>
              <a:t> </a:t>
            </a:r>
          </a:p>
        </p:txBody>
      </p:sp>
      <p:sp>
        <p:nvSpPr>
          <p:cNvPr id="18" name="Content Placeholder 2">
            <a:extLst>
              <a:ext uri="{FF2B5EF4-FFF2-40B4-BE49-F238E27FC236}">
                <a16:creationId xmlns:a16="http://schemas.microsoft.com/office/drawing/2014/main" id="{3E1D3379-BFEA-4E28-BD1E-C1F322BAB165}"/>
              </a:ext>
            </a:extLst>
          </p:cNvPr>
          <p:cNvSpPr>
            <a:spLocks noGrp="1"/>
          </p:cNvSpPr>
          <p:nvPr>
            <p:ph idx="1" hasCustomPrompt="1"/>
          </p:nvPr>
        </p:nvSpPr>
        <p:spPr>
          <a:xfrm>
            <a:off x="787399" y="1727200"/>
            <a:ext cx="5641393" cy="3323265"/>
          </a:xfrm>
          <a:noFill/>
        </p:spPr>
        <p:txBody>
          <a:bodyPr lIns="0" tIns="0" rIns="0" bIns="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2" name="Text Placeholder 10">
            <a:extLst>
              <a:ext uri="{FF2B5EF4-FFF2-40B4-BE49-F238E27FC236}">
                <a16:creationId xmlns:a16="http://schemas.microsoft.com/office/drawing/2014/main" id="{8C794209-DBC7-44EC-AE8B-E5870BCE4125}"/>
              </a:ext>
            </a:extLst>
          </p:cNvPr>
          <p:cNvSpPr>
            <a:spLocks noGrp="1"/>
          </p:cNvSpPr>
          <p:nvPr>
            <p:ph type="body" sz="quarter" idx="16" hasCustomPrompt="1"/>
          </p:nvPr>
        </p:nvSpPr>
        <p:spPr>
          <a:xfrm>
            <a:off x="3792857" y="5125076"/>
            <a:ext cx="3384000" cy="542134"/>
          </a:xfrm>
        </p:spPr>
        <p:txBody>
          <a:bodyPr anchor="b" anchorCtr="0"/>
          <a:lstStyle>
            <a:lvl1pPr marL="0" indent="0" algn="r">
              <a:lnSpc>
                <a:spcPct val="114000"/>
              </a:lnSpc>
              <a:spcBef>
                <a:spcPts val="0"/>
              </a:spcBef>
              <a:buFont typeface="Verdana" panose="020B0604030504040204" pitchFamily="34" charset="0"/>
              <a:buNone/>
              <a:defRPr sz="900">
                <a:solidFill>
                  <a:schemeClr val="bg1"/>
                </a:solidFill>
              </a:defRPr>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figurtekst</a:t>
            </a:r>
          </a:p>
        </p:txBody>
      </p:sp>
      <p:pic>
        <p:nvPicPr>
          <p:cNvPr id="23" name="LogoFront">
            <a:extLst>
              <a:ext uri="{FF2B5EF4-FFF2-40B4-BE49-F238E27FC236}">
                <a16:creationId xmlns:a16="http://schemas.microsoft.com/office/drawing/2014/main" id="{8B4B1866-EA20-4824-99AC-5A85219C32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32206245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2A6081B0-48F4-49FE-B7D9-F2AA09C340CB}"/>
              </a:ext>
            </a:extLst>
          </p:cNvPr>
          <p:cNvSpPr/>
          <p:nvPr userDrawn="1"/>
        </p:nvSpPr>
        <p:spPr>
          <a:xfrm>
            <a:off x="0" y="1460509"/>
            <a:ext cx="12190025" cy="4561707"/>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0" name="Title 1">
            <a:extLst>
              <a:ext uri="{FF2B5EF4-FFF2-40B4-BE49-F238E27FC236}">
                <a16:creationId xmlns:a16="http://schemas.microsoft.com/office/drawing/2014/main" id="{70D231F1-5EE5-414E-9963-A811B95E10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1734930"/>
            <a:ext cx="3241341" cy="3964121"/>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Text Placeholder 28">
            <a:extLst>
              <a:ext uri="{FF2B5EF4-FFF2-40B4-BE49-F238E27FC236}">
                <a16:creationId xmlns:a16="http://schemas.microsoft.com/office/drawing/2014/main" id="{1A051163-6038-4920-809A-D73587027C7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2" name="Text Placeholder 30">
            <a:extLst>
              <a:ext uri="{FF2B5EF4-FFF2-40B4-BE49-F238E27FC236}">
                <a16:creationId xmlns:a16="http://schemas.microsoft.com/office/drawing/2014/main" id="{5BD4DB94-9804-45CC-829B-42B37DBB56F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58A02741-E5A1-4542-A2E3-35E3337B170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4" name="Text Placeholder 34">
            <a:extLst>
              <a:ext uri="{FF2B5EF4-FFF2-40B4-BE49-F238E27FC236}">
                <a16:creationId xmlns:a16="http://schemas.microsoft.com/office/drawing/2014/main" id="{7E01B134-9F29-42B9-A91F-5094A87B618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5" name="Text Placeholder 36">
            <a:extLst>
              <a:ext uri="{FF2B5EF4-FFF2-40B4-BE49-F238E27FC236}">
                <a16:creationId xmlns:a16="http://schemas.microsoft.com/office/drawing/2014/main" id="{7C13745A-AEDD-458B-A87E-8DD87249A6F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6" name="Text Placeholder 38">
            <a:extLst>
              <a:ext uri="{FF2B5EF4-FFF2-40B4-BE49-F238E27FC236}">
                <a16:creationId xmlns:a16="http://schemas.microsoft.com/office/drawing/2014/main" id="{E545F827-6161-46FC-906F-9CF3B1C6409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3" name="Content Placeholder 13">
            <a:extLst>
              <a:ext uri="{FF2B5EF4-FFF2-40B4-BE49-F238E27FC236}">
                <a16:creationId xmlns:a16="http://schemas.microsoft.com/office/drawing/2014/main" id="{A44B0221-2B32-40A4-A14A-C105F273D888}"/>
              </a:ext>
            </a:extLst>
          </p:cNvPr>
          <p:cNvSpPr>
            <a:spLocks noGrp="1"/>
          </p:cNvSpPr>
          <p:nvPr>
            <p:ph sz="quarter" idx="47" hasCustomPrompt="1"/>
          </p:nvPr>
        </p:nvSpPr>
        <p:spPr>
          <a:xfrm>
            <a:off x="4462328" y="1734929"/>
            <a:ext cx="3241341" cy="3964121"/>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4" name="Content Placeholder 13">
            <a:extLst>
              <a:ext uri="{FF2B5EF4-FFF2-40B4-BE49-F238E27FC236}">
                <a16:creationId xmlns:a16="http://schemas.microsoft.com/office/drawing/2014/main" id="{B55ED726-DB21-4834-B204-2B785D214367}"/>
              </a:ext>
            </a:extLst>
          </p:cNvPr>
          <p:cNvSpPr>
            <a:spLocks noGrp="1"/>
          </p:cNvSpPr>
          <p:nvPr>
            <p:ph sz="quarter" idx="48" hasCustomPrompt="1"/>
          </p:nvPr>
        </p:nvSpPr>
        <p:spPr>
          <a:xfrm>
            <a:off x="8136257" y="1734929"/>
            <a:ext cx="3241341" cy="3964121"/>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18" name="LogoFront">
            <a:extLst>
              <a:ext uri="{FF2B5EF4-FFF2-40B4-BE49-F238E27FC236}">
                <a16:creationId xmlns:a16="http://schemas.microsoft.com/office/drawing/2014/main" id="{EEA91326-829F-4C36-93DD-682349FBE4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2841826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abel">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2A6081B0-48F4-49FE-B7D9-F2AA09C340CB}"/>
              </a:ext>
            </a:extLst>
          </p:cNvPr>
          <p:cNvSpPr/>
          <p:nvPr userDrawn="1"/>
        </p:nvSpPr>
        <p:spPr>
          <a:xfrm>
            <a:off x="0" y="1460509"/>
            <a:ext cx="12190025" cy="4561707"/>
          </a:xfrm>
          <a:prstGeom prst="rect">
            <a:avLst/>
          </a:prstGeom>
          <a:solidFill>
            <a:srgbClr val="3F5C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noProof="0" dirty="0"/>
          </a:p>
        </p:txBody>
      </p:sp>
      <p:sp>
        <p:nvSpPr>
          <p:cNvPr id="20" name="Title 1">
            <a:extLst>
              <a:ext uri="{FF2B5EF4-FFF2-40B4-BE49-F238E27FC236}">
                <a16:creationId xmlns:a16="http://schemas.microsoft.com/office/drawing/2014/main" id="{70D231F1-5EE5-414E-9963-A811B95E101D}"/>
              </a:ext>
            </a:extLst>
          </p:cNvPr>
          <p:cNvSpPr>
            <a:spLocks noGrp="1"/>
          </p:cNvSpPr>
          <p:nvPr>
            <p:ph type="title" hasCustomPrompt="1"/>
          </p:nvPr>
        </p:nvSpPr>
        <p:spPr>
          <a:xfrm>
            <a:off x="787399" y="841683"/>
            <a:ext cx="10591200" cy="595696"/>
          </a:xfrm>
        </p:spPr>
        <p:txBody>
          <a:bodyPr anchor="t"/>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1734930"/>
            <a:ext cx="3241341" cy="3964121"/>
          </a:xfrm>
        </p:spPr>
        <p:txBody>
          <a:bodyPr/>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6" name="Text Placeholder 28">
            <a:extLst>
              <a:ext uri="{FF2B5EF4-FFF2-40B4-BE49-F238E27FC236}">
                <a16:creationId xmlns:a16="http://schemas.microsoft.com/office/drawing/2014/main" id="{1A051163-6038-4920-809A-D73587027C7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32" name="Text Placeholder 30">
            <a:extLst>
              <a:ext uri="{FF2B5EF4-FFF2-40B4-BE49-F238E27FC236}">
                <a16:creationId xmlns:a16="http://schemas.microsoft.com/office/drawing/2014/main" id="{5BD4DB94-9804-45CC-829B-42B37DBB56F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33" name="Text Placeholder 32">
            <a:extLst>
              <a:ext uri="{FF2B5EF4-FFF2-40B4-BE49-F238E27FC236}">
                <a16:creationId xmlns:a16="http://schemas.microsoft.com/office/drawing/2014/main" id="{58A02741-E5A1-4542-A2E3-35E3337B170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34" name="Text Placeholder 34">
            <a:extLst>
              <a:ext uri="{FF2B5EF4-FFF2-40B4-BE49-F238E27FC236}">
                <a16:creationId xmlns:a16="http://schemas.microsoft.com/office/drawing/2014/main" id="{7E01B134-9F29-42B9-A91F-5094A87B618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5" name="Text Placeholder 36">
            <a:extLst>
              <a:ext uri="{FF2B5EF4-FFF2-40B4-BE49-F238E27FC236}">
                <a16:creationId xmlns:a16="http://schemas.microsoft.com/office/drawing/2014/main" id="{7C13745A-AEDD-458B-A87E-8DD87249A6F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6" name="Text Placeholder 38">
            <a:extLst>
              <a:ext uri="{FF2B5EF4-FFF2-40B4-BE49-F238E27FC236}">
                <a16:creationId xmlns:a16="http://schemas.microsoft.com/office/drawing/2014/main" id="{E545F827-6161-46FC-906F-9CF3B1C6409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23" name="Content Placeholder 13">
            <a:extLst>
              <a:ext uri="{FF2B5EF4-FFF2-40B4-BE49-F238E27FC236}">
                <a16:creationId xmlns:a16="http://schemas.microsoft.com/office/drawing/2014/main" id="{A44B0221-2B32-40A4-A14A-C105F273D888}"/>
              </a:ext>
            </a:extLst>
          </p:cNvPr>
          <p:cNvSpPr>
            <a:spLocks noGrp="1"/>
          </p:cNvSpPr>
          <p:nvPr>
            <p:ph sz="quarter" idx="47" hasCustomPrompt="1"/>
          </p:nvPr>
        </p:nvSpPr>
        <p:spPr>
          <a:xfrm>
            <a:off x="4462328" y="1734929"/>
            <a:ext cx="3241341" cy="3964121"/>
          </a:xfrm>
        </p:spPr>
        <p:txBody>
          <a:bodyPr/>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24" name="Content Placeholder 13">
            <a:extLst>
              <a:ext uri="{FF2B5EF4-FFF2-40B4-BE49-F238E27FC236}">
                <a16:creationId xmlns:a16="http://schemas.microsoft.com/office/drawing/2014/main" id="{B55ED726-DB21-4834-B204-2B785D214367}"/>
              </a:ext>
            </a:extLst>
          </p:cNvPr>
          <p:cNvSpPr>
            <a:spLocks noGrp="1"/>
          </p:cNvSpPr>
          <p:nvPr>
            <p:ph sz="quarter" idx="48" hasCustomPrompt="1"/>
          </p:nvPr>
        </p:nvSpPr>
        <p:spPr>
          <a:xfrm>
            <a:off x="8136257" y="1734929"/>
            <a:ext cx="3241341" cy="3964121"/>
          </a:xfrm>
        </p:spPr>
        <p:txBody>
          <a:bodyPr/>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pic>
        <p:nvPicPr>
          <p:cNvPr id="18" name="LogoFront">
            <a:extLst>
              <a:ext uri="{FF2B5EF4-FFF2-40B4-BE49-F238E27FC236}">
                <a16:creationId xmlns:a16="http://schemas.microsoft.com/office/drawing/2014/main" id="{14BE876F-4D85-44CE-9C96-2D38546253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9574527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 og bille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FECFB662-B7B7-40F5-85A4-07C6A6BB894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1E725BF-BFED-41E8-BFFA-51E04A8FEFAD}"/>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449CE72-C965-45BF-B3FB-FDA2557217C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D2059333-0D49-491B-B740-DEC7CA90D87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F6E69A8B-42EA-4579-BA70-25AF3D6BF54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D9B19022-F00E-4A36-A34E-412BD79B5DBC}"/>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endParaRPr lang="da-DK" dirty="0"/>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6" name="LogoFront">
            <a:extLst>
              <a:ext uri="{FF2B5EF4-FFF2-40B4-BE49-F238E27FC236}">
                <a16:creationId xmlns:a16="http://schemas.microsoft.com/office/drawing/2014/main" id="{93A0EE81-2757-4CDB-A9CF-15F87C7E68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1072533751"/>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74BC8EDD-67B4-429E-AA41-8DE45F7A416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5981FD92-853F-4EF4-AB6A-CB3D58EABC5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8344DC34-B415-4C79-83EC-FD18BB13B232}"/>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7C4FAB30-1C07-456C-A9BB-7801F945DD4A}"/>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B5A9E7A4-DD51-4138-BF52-C82A0D1F04B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DC249281-EF66-4F7E-AC42-D497D19E4F62}"/>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endParaRPr lang="da-DK" dirty="0"/>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7" name="LogoFront">
            <a:extLst>
              <a:ext uri="{FF2B5EF4-FFF2-40B4-BE49-F238E27FC236}">
                <a16:creationId xmlns:a16="http://schemas.microsoft.com/office/drawing/2014/main" id="{13B9DBAC-806C-4029-80A8-FBC39165D8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2545029413"/>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ort 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1040829"/>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B03EAE59-59BA-4091-9CB9-19715B94192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763BCE0C-4272-4C03-A0DC-93F47539958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5B7DE799-E755-4363-8C5A-9F408356B7E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C39AE7FF-4B14-4C3C-8FD9-4585E3844BC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182E7B8C-D281-46BD-8DF2-62C10DE76AD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E3F5B324-236B-4577-971D-CFA0CBDF130A}"/>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endParaRPr lang="da-DK" dirty="0"/>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fld id="{E1EA47C5-00F7-4308-9CB9-463B1A6058F9}" type="slidenum">
              <a:rPr lang="da-DK" smtClean="0"/>
              <a:pPr/>
              <a:t>‹nr.›</a:t>
            </a:fld>
            <a:endParaRPr lang="da-DK" dirty="0"/>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4252" y="3610851"/>
            <a:ext cx="2771964" cy="2636451"/>
          </a:xfrm>
          <a:solidFill>
            <a:schemeClr val="accent1"/>
          </a:solidFill>
        </p:spPr>
        <p:txBody>
          <a:bodyPr wrap="square" lIns="288000" tIns="180000" rIns="288000" bIns="144000" anchor="t" anchorCtr="0">
            <a:spAutoFit/>
          </a:bodyPr>
          <a:lstStyle>
            <a:lvl1pPr marL="0" indent="0">
              <a:lnSpc>
                <a:spcPts val="1900"/>
              </a:lnSpc>
              <a:spcBef>
                <a:spcPts val="0"/>
              </a:spcBef>
              <a:buFont typeface="Arial" panose="020B0604020202020204" pitchFamily="34" charset="0"/>
              <a:buChar char="​"/>
              <a:defRPr sz="1600" b="1">
                <a:solidFill>
                  <a:schemeClr val="bg1"/>
                </a:solidFill>
              </a:defRPr>
            </a:lvl1pPr>
            <a:lvl2pPr marL="171450" indent="-171450">
              <a:lnSpc>
                <a:spcPts val="1600"/>
              </a:lnSpc>
              <a:spcBef>
                <a:spcPts val="0"/>
              </a:spcBef>
              <a:buFont typeface="Arial" panose="020B0604020202020204" pitchFamily="34" charset="0"/>
              <a:buChar char="•"/>
              <a:defRPr sz="1200">
                <a:solidFill>
                  <a:schemeClr val="bg1"/>
                </a:solidFill>
              </a:defRPr>
            </a:lvl2pPr>
            <a:lvl3pPr marL="180003" indent="-180003">
              <a:lnSpc>
                <a:spcPts val="1600"/>
              </a:lnSpc>
              <a:spcBef>
                <a:spcPts val="0"/>
              </a:spcBef>
              <a:buFont typeface="Arial" panose="020B0604020202020204" pitchFamily="34" charset="0"/>
              <a:buChar char="•"/>
              <a:defRPr sz="1000">
                <a:solidFill>
                  <a:schemeClr val="bg1"/>
                </a:solidFill>
              </a:defRPr>
            </a:lvl3pPr>
            <a:lvl4pPr marL="360006" indent="-180003">
              <a:lnSpc>
                <a:spcPts val="1500"/>
              </a:lnSpc>
              <a:spcBef>
                <a:spcPts val="0"/>
              </a:spcBef>
              <a:buFont typeface="Arial" panose="020B0604020202020204" pitchFamily="34" charset="0"/>
              <a:buChar char="•"/>
              <a:defRPr sz="1000">
                <a:solidFill>
                  <a:schemeClr val="bg1"/>
                </a:solidFill>
              </a:defRPr>
            </a:lvl4pPr>
            <a:lvl5pPr marL="360006" indent="0">
              <a:lnSpc>
                <a:spcPts val="1500"/>
              </a:lnSpc>
              <a:spcBef>
                <a:spcPts val="0"/>
              </a:spcBef>
              <a:buFont typeface="Arial" panose="020B0604020202020204" pitchFamily="34" charset="0"/>
              <a:buNone/>
              <a:defRPr sz="1000">
                <a:solidFill>
                  <a:schemeClr val="bg1"/>
                </a:solidFill>
              </a:defRPr>
            </a:lvl5pPr>
          </a:lstStyle>
          <a:p>
            <a:pPr lvl="0"/>
            <a:r>
              <a:rPr lang="da-DK" dirty="0"/>
              <a:t>Klik her for at tilføje tekst</a:t>
            </a:r>
          </a:p>
          <a:p>
            <a:pPr lvl="1"/>
            <a:endParaRPr lang="da-DK" dirty="0"/>
          </a:p>
          <a:p>
            <a:pPr lvl="1"/>
            <a:r>
              <a:rPr lang="da-DK" dirty="0"/>
              <a:t>Andet niveau</a:t>
            </a:r>
          </a:p>
          <a:p>
            <a:pPr lvl="2"/>
            <a:r>
              <a:rPr lang="da-DK" dirty="0"/>
              <a:t>Tredje niveau</a:t>
            </a:r>
          </a:p>
          <a:p>
            <a:pPr lvl="2"/>
            <a:endParaRPr lang="da-DK" dirty="0"/>
          </a:p>
          <a:p>
            <a:pPr lvl="2"/>
            <a:endParaRPr lang="da-DK" dirty="0"/>
          </a:p>
          <a:p>
            <a:pPr lvl="2"/>
            <a:endParaRPr lang="da-DK" dirty="0"/>
          </a:p>
          <a:p>
            <a:pPr lvl="2"/>
            <a:endParaRPr lang="da-DK" dirty="0"/>
          </a:p>
          <a:p>
            <a:pPr lvl="2"/>
            <a:endParaRPr lang="da-DK" dirty="0"/>
          </a:p>
          <a:p>
            <a:pPr lvl="2"/>
            <a:endParaRPr lang="da-DK" dirty="0"/>
          </a:p>
        </p:txBody>
      </p:sp>
      <p:pic>
        <p:nvPicPr>
          <p:cNvPr id="16" name="LogoFront">
            <a:extLst>
              <a:ext uri="{FF2B5EF4-FFF2-40B4-BE49-F238E27FC236}">
                <a16:creationId xmlns:a16="http://schemas.microsoft.com/office/drawing/2014/main" id="{FBBEDEAB-98BC-4FA0-93E5-8624A902CB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3609170492"/>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tort 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1040829"/>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B03EAE59-59BA-4091-9CB9-19715B94192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763BCE0C-4272-4C03-A0DC-93F47539958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5B7DE799-E755-4363-8C5A-9F408356B7E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C39AE7FF-4B14-4C3C-8FD9-4585E3844BC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182E7B8C-D281-46BD-8DF2-62C10DE76AD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E3F5B324-236B-4577-971D-CFA0CBDF130A}"/>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endParaRPr lang="da-DK" dirty="0"/>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fld id="{E1EA47C5-00F7-4308-9CB9-463B1A6058F9}" type="slidenum">
              <a:rPr lang="da-DK" smtClean="0"/>
              <a:pPr/>
              <a:t>‹nr.›</a:t>
            </a:fld>
            <a:endParaRPr lang="da-DK" dirty="0"/>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4252" y="3610851"/>
            <a:ext cx="2771964" cy="2636451"/>
          </a:xfrm>
          <a:solidFill>
            <a:schemeClr val="bg1"/>
          </a:solidFill>
        </p:spPr>
        <p:txBody>
          <a:bodyPr wrap="square" lIns="288000" tIns="180000" rIns="288000" bIns="144000" anchor="t" anchorCtr="0">
            <a:spAutoFit/>
          </a:bodyPr>
          <a:lstStyle>
            <a:lvl1pPr marL="0" indent="0">
              <a:lnSpc>
                <a:spcPts val="1900"/>
              </a:lnSpc>
              <a:spcBef>
                <a:spcPts val="0"/>
              </a:spcBef>
              <a:buFont typeface="Arial" panose="020B0604020202020204" pitchFamily="34" charset="0"/>
              <a:buChar char="​"/>
              <a:defRPr sz="1600" b="1">
                <a:solidFill>
                  <a:schemeClr val="tx1"/>
                </a:solidFill>
              </a:defRPr>
            </a:lvl1pPr>
            <a:lvl2pPr marL="171450" indent="-171450">
              <a:lnSpc>
                <a:spcPts val="1600"/>
              </a:lnSpc>
              <a:spcBef>
                <a:spcPts val="0"/>
              </a:spcBef>
              <a:buFont typeface="Arial" panose="020B0604020202020204" pitchFamily="34" charset="0"/>
              <a:buChar char="•"/>
              <a:defRPr sz="1200">
                <a:solidFill>
                  <a:schemeClr val="tx1"/>
                </a:solidFill>
              </a:defRPr>
            </a:lvl2pPr>
            <a:lvl3pPr marL="180003" indent="-180003">
              <a:lnSpc>
                <a:spcPts val="1600"/>
              </a:lnSpc>
              <a:spcBef>
                <a:spcPts val="0"/>
              </a:spcBef>
              <a:buFont typeface="Arial" panose="020B0604020202020204" pitchFamily="34" charset="0"/>
              <a:buChar char="•"/>
              <a:defRPr sz="1000">
                <a:solidFill>
                  <a:schemeClr val="tx1"/>
                </a:solidFill>
              </a:defRPr>
            </a:lvl3pPr>
            <a:lvl4pPr marL="360006" indent="-180003">
              <a:lnSpc>
                <a:spcPts val="1500"/>
              </a:lnSpc>
              <a:spcBef>
                <a:spcPts val="0"/>
              </a:spcBef>
              <a:buFont typeface="Arial" panose="020B0604020202020204" pitchFamily="34" charset="0"/>
              <a:buChar char="•"/>
              <a:defRPr sz="1000">
                <a:solidFill>
                  <a:schemeClr val="bg1"/>
                </a:solidFill>
              </a:defRPr>
            </a:lvl4pPr>
            <a:lvl5pPr marL="360006" indent="0">
              <a:lnSpc>
                <a:spcPts val="1500"/>
              </a:lnSpc>
              <a:spcBef>
                <a:spcPts val="0"/>
              </a:spcBef>
              <a:buFont typeface="Arial" panose="020B0604020202020204" pitchFamily="34" charset="0"/>
              <a:buNone/>
              <a:defRPr sz="1000">
                <a:solidFill>
                  <a:schemeClr val="bg1"/>
                </a:solidFill>
              </a:defRPr>
            </a:lvl5pPr>
          </a:lstStyle>
          <a:p>
            <a:pPr lvl="0"/>
            <a:r>
              <a:rPr lang="da-DK" dirty="0"/>
              <a:t>Klik her for at tilføje tekst</a:t>
            </a:r>
          </a:p>
          <a:p>
            <a:pPr lvl="1"/>
            <a:endParaRPr lang="da-DK" dirty="0"/>
          </a:p>
          <a:p>
            <a:pPr lvl="1"/>
            <a:r>
              <a:rPr lang="da-DK" dirty="0"/>
              <a:t>Andet niveau</a:t>
            </a:r>
          </a:p>
          <a:p>
            <a:pPr lvl="2"/>
            <a:r>
              <a:rPr lang="da-DK" dirty="0"/>
              <a:t>Tredje niveau</a:t>
            </a:r>
          </a:p>
          <a:p>
            <a:pPr lvl="2"/>
            <a:endParaRPr lang="da-DK" dirty="0"/>
          </a:p>
          <a:p>
            <a:pPr lvl="2"/>
            <a:endParaRPr lang="da-DK" dirty="0"/>
          </a:p>
          <a:p>
            <a:pPr lvl="2"/>
            <a:endParaRPr lang="da-DK" dirty="0"/>
          </a:p>
          <a:p>
            <a:pPr lvl="2"/>
            <a:endParaRPr lang="da-DK" dirty="0"/>
          </a:p>
          <a:p>
            <a:pPr lvl="2"/>
            <a:endParaRPr lang="da-DK" dirty="0"/>
          </a:p>
          <a:p>
            <a:pPr lvl="2"/>
            <a:endParaRPr lang="da-DK" dirty="0"/>
          </a:p>
        </p:txBody>
      </p:sp>
      <p:pic>
        <p:nvPicPr>
          <p:cNvPr id="16" name="LogoFront">
            <a:extLst>
              <a:ext uri="{FF2B5EF4-FFF2-40B4-BE49-F238E27FC236}">
                <a16:creationId xmlns:a16="http://schemas.microsoft.com/office/drawing/2014/main" id="{3D7C992F-6665-4DFE-9E06-43F0662880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2689946243"/>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re felter vandret">
    <p:spTree>
      <p:nvGrpSpPr>
        <p:cNvPr id="1" name=""/>
        <p:cNvGrpSpPr/>
        <p:nvPr/>
      </p:nvGrpSpPr>
      <p:grpSpPr>
        <a:xfrm>
          <a:off x="0" y="0"/>
          <a:ext cx="0" cy="0"/>
          <a:chOff x="0" y="0"/>
          <a:chExt cx="0" cy="0"/>
        </a:xfrm>
      </p:grpSpPr>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787398" y="1459861"/>
            <a:ext cx="5282563" cy="2252789"/>
          </a:xfrm>
          <a:solidFill>
            <a:srgbClr val="8C9D9B">
              <a:alpha val="25098"/>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31" name="Logo">
            <a:extLst>
              <a:ext uri="{FF2B5EF4-FFF2-40B4-BE49-F238E27FC236}">
                <a16:creationId xmlns:a16="http://schemas.microsoft.com/office/drawing/2014/main" id="{F5A120D6-3D5C-4B4C-8D9C-44579A57DE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3392"/>
          </a:xfrm>
        </p:spPr>
        <p:txBody>
          <a:bodyPr/>
          <a:lstStyle/>
          <a:p>
            <a:fld id="{04E28649-079F-4D0A-9D20-603F9FA57290}" type="datetime2">
              <a:rPr lang="da-DK" smtClean="0"/>
              <a:pPr/>
              <a:t>8. maj 2024</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0403"/>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199243"/>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56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68874"/>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0624"/>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68874"/>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40" name="Content Placeholder 2">
            <a:extLst>
              <a:ext uri="{FF2B5EF4-FFF2-40B4-BE49-F238E27FC236}">
                <a16:creationId xmlns:a16="http://schemas.microsoft.com/office/drawing/2014/main" id="{B970CF79-25B9-48FE-AF67-DD41137DA660}"/>
              </a:ext>
            </a:extLst>
          </p:cNvPr>
          <p:cNvSpPr>
            <a:spLocks noGrp="1"/>
          </p:cNvSpPr>
          <p:nvPr>
            <p:ph idx="50" hasCustomPrompt="1"/>
          </p:nvPr>
        </p:nvSpPr>
        <p:spPr>
          <a:xfrm>
            <a:off x="787398" y="3744096"/>
            <a:ext cx="5282563" cy="2252789"/>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F3254F23-DE57-4F84-A2BB-F86F698EF68B}"/>
              </a:ext>
            </a:extLst>
          </p:cNvPr>
          <p:cNvSpPr>
            <a:spLocks noGrp="1"/>
          </p:cNvSpPr>
          <p:nvPr>
            <p:ph idx="51" hasCustomPrompt="1"/>
          </p:nvPr>
        </p:nvSpPr>
        <p:spPr>
          <a:xfrm>
            <a:off x="6102447" y="3744096"/>
            <a:ext cx="5282563" cy="2252789"/>
          </a:xfrm>
          <a:solidFill>
            <a:srgbClr val="8C9D9B">
              <a:alpha val="25098"/>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B156949F-5DC0-4D4E-976B-0B3BF2748A54}"/>
              </a:ext>
            </a:extLst>
          </p:cNvPr>
          <p:cNvSpPr>
            <a:spLocks noGrp="1"/>
          </p:cNvSpPr>
          <p:nvPr>
            <p:ph idx="52" hasCustomPrompt="1"/>
          </p:nvPr>
        </p:nvSpPr>
        <p:spPr>
          <a:xfrm>
            <a:off x="6102447" y="1459860"/>
            <a:ext cx="5282563" cy="2252789"/>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Tree>
    <p:extLst>
      <p:ext uri="{BB962C8B-B14F-4D97-AF65-F5344CB8AC3E}">
        <p14:creationId xmlns:p14="http://schemas.microsoft.com/office/powerpoint/2010/main" val="374367193"/>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kst og bille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10596240" cy="3928543"/>
          </a:xfrm>
        </p:spPr>
        <p:txBody>
          <a:bodyPr/>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7" name="Text Placeholder 28">
            <a:extLst>
              <a:ext uri="{FF2B5EF4-FFF2-40B4-BE49-F238E27FC236}">
                <a16:creationId xmlns:a16="http://schemas.microsoft.com/office/drawing/2014/main" id="{FECFB662-B7B7-40F5-85A4-07C6A6BB894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1E725BF-BFED-41E8-BFFA-51E04A8FEFAD}"/>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449CE72-C965-45BF-B3FB-FDA2557217C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D2059333-0D49-491B-B740-DEC7CA90D87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F6E69A8B-42EA-4579-BA70-25AF3D6BF54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D9B19022-F00E-4A36-A34E-412BD79B5DBC}"/>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endParaRPr lang="da-DK" dirty="0"/>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6" name="LogoFront">
            <a:extLst>
              <a:ext uri="{FF2B5EF4-FFF2-40B4-BE49-F238E27FC236}">
                <a16:creationId xmlns:a16="http://schemas.microsoft.com/office/drawing/2014/main" id="{93A0EE81-2757-4CDB-A9CF-15F87C7E68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244363033"/>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m - Hvid">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B25BF14F-65D8-4DC3-85D7-3FAE0088841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4AFD3AAB-1AB2-4E31-88C0-0590AE710D5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948D74FF-4948-48F4-AB03-0880EDBDABC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AAA60055-A503-495E-9CCF-B806234DB42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4AFF9F4C-59A1-41EA-9064-0B921A34AA8D}"/>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9E81E31-ADBA-40E5-BA66-ED2BA0B4B18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3" name="LogoFront">
            <a:extLst>
              <a:ext uri="{FF2B5EF4-FFF2-40B4-BE49-F238E27FC236}">
                <a16:creationId xmlns:a16="http://schemas.microsoft.com/office/drawing/2014/main" id="{C60DB054-D4CA-4954-B7C2-E9BA09678D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3383841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m - Grøn">
    <p:bg>
      <p:bgRef idx="1001">
        <a:schemeClr val="bg2"/>
      </p:bgRef>
    </p:bg>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B25BF14F-65D8-4DC3-85D7-3FAE0088841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4AFD3AAB-1AB2-4E31-88C0-0590AE710D5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948D74FF-4948-48F4-AB03-0880EDBDABC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AAA60055-A503-495E-9CCF-B806234DB42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4AFF9F4C-59A1-41EA-9064-0B921A34AA8D}"/>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9E81E31-ADBA-40E5-BA66-ED2BA0B4B18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fld id="{04E28649-079F-4D0A-9D20-603F9FA57290}" type="datetime2">
              <a:rPr lang="da-DK" smtClean="0"/>
              <a:pPr/>
              <a:t>8. maj 2024</a:t>
            </a:fld>
            <a:endParaRPr lang="da-DK" dirty="0"/>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endParaRPr lang="da-DK" dirty="0"/>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fld id="{E1EA47C5-00F7-4308-9CB9-463B1A6058F9}" type="slidenum">
              <a:rPr lang="da-DK" smtClean="0"/>
              <a:pPr/>
              <a:t>‹nr.›</a:t>
            </a:fld>
            <a:endParaRPr lang="da-DK" dirty="0"/>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pic>
        <p:nvPicPr>
          <p:cNvPr id="13" name="LogoFront">
            <a:extLst>
              <a:ext uri="{FF2B5EF4-FFF2-40B4-BE49-F238E27FC236}">
                <a16:creationId xmlns:a16="http://schemas.microsoft.com/office/drawing/2014/main" id="{F5D2555F-5809-4FF5-9B98-050C3CC610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7"/>
            <a:ext cx="2674332" cy="422446"/>
          </a:xfrm>
          <a:prstGeom prst="rect">
            <a:avLst/>
          </a:prstGeom>
        </p:spPr>
      </p:pic>
    </p:spTree>
    <p:extLst>
      <p:ext uri="{BB962C8B-B14F-4D97-AF65-F5344CB8AC3E}">
        <p14:creationId xmlns:p14="http://schemas.microsoft.com/office/powerpoint/2010/main" val="4032602089"/>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rgbClr val="ECEFEE"/>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359570"/>
          </a:xfrm>
        </p:spPr>
        <p:txBody>
          <a:bodyPr anchor="t"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adresse</a:t>
            </a:r>
          </a:p>
          <a:p>
            <a:pPr lvl="0"/>
            <a:r>
              <a:rPr lang="da-DK" dirty="0"/>
              <a:t>Indsæt adresse</a:t>
            </a:r>
          </a:p>
          <a:p>
            <a:pPr lvl="0"/>
            <a:r>
              <a:rPr lang="da-DK" dirty="0"/>
              <a:t>Indsæt adresse</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76369"/>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6001958"/>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E332AB23-F561-4DF7-8782-B29F03FBDE5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9AD94BC8-CEF1-4BD9-B95B-7C4D67486DE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CDEE92B3-F89F-486A-9C94-51F7C114B29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2DB1B660-0E6D-4CEA-9C46-B9750DC161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F68C72E4-B167-45DB-9D40-D21E6C21C42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4BFD72C4-3B1E-4408-A5E5-8E6B3B53483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fld id="{CDDADBF2-AF97-44F7-AB18-97D454ABE463}" type="datetime2">
              <a:rPr lang="da-DK" smtClean="0"/>
              <a:pPr/>
              <a:t>8. maj 2024</a:t>
            </a:fld>
            <a:endParaRPr lang="da-DK" dirty="0"/>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pic>
        <p:nvPicPr>
          <p:cNvPr id="21" name="LogoFront">
            <a:extLst>
              <a:ext uri="{FF2B5EF4-FFF2-40B4-BE49-F238E27FC236}">
                <a16:creationId xmlns:a16="http://schemas.microsoft.com/office/drawing/2014/main" id="{C0332849-205E-4B61-AED0-B04401DC44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48085" y="4636329"/>
            <a:ext cx="3624666" cy="572564"/>
          </a:xfrm>
          <a:prstGeom prst="rect">
            <a:avLst/>
          </a:prstGeom>
        </p:spPr>
      </p:pic>
    </p:spTree>
    <p:extLst>
      <p:ext uri="{BB962C8B-B14F-4D97-AF65-F5344CB8AC3E}">
        <p14:creationId xmlns:p14="http://schemas.microsoft.com/office/powerpoint/2010/main" val="2851802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Afslutning">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359570"/>
          </a:xfrm>
        </p:spPr>
        <p:txBody>
          <a:bodyPr anchor="t" anchorCtr="0"/>
          <a:lstStyle>
            <a:lvl1pPr marL="0" indent="0">
              <a:lnSpc>
                <a:spcPct val="100000"/>
              </a:lnSpc>
              <a:spcBef>
                <a:spcPts val="0"/>
              </a:spcBef>
              <a:buNone/>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adresse</a:t>
            </a:r>
          </a:p>
          <a:p>
            <a:pPr lvl="0"/>
            <a:r>
              <a:rPr lang="da-DK" dirty="0"/>
              <a:t>Indsæt adresse</a:t>
            </a:r>
          </a:p>
          <a:p>
            <a:pPr lvl="0"/>
            <a:r>
              <a:rPr lang="da-DK" dirty="0"/>
              <a:t>Indsæt adresse</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76369"/>
            <a:ext cx="2879254" cy="108000"/>
          </a:xfrm>
        </p:spPr>
        <p:txBody>
          <a:bodyPr anchor="ctr" anchorCtr="0"/>
          <a:lstStyle>
            <a:lvl1pPr marL="0" indent="0">
              <a:lnSpc>
                <a:spcPct val="100000"/>
              </a:lnSpc>
              <a:spcBef>
                <a:spcPts val="0"/>
              </a:spcBef>
              <a:buNone/>
              <a:tabLst>
                <a:tab pos="406806" algn="l"/>
              </a:tabLst>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6001958"/>
            <a:ext cx="2879254" cy="108000"/>
          </a:xfrm>
        </p:spPr>
        <p:txBody>
          <a:bodyPr anchor="ctr" anchorCtr="0"/>
          <a:lstStyle>
            <a:lvl1pPr marL="0" indent="0">
              <a:lnSpc>
                <a:spcPct val="100000"/>
              </a:lnSpc>
              <a:spcBef>
                <a:spcPts val="0"/>
              </a:spcBef>
              <a:buNone/>
              <a:defRPr sz="700">
                <a:solidFill>
                  <a:schemeClr val="bg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E332AB23-F561-4DF7-8782-B29F03FBDE5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9AD94BC8-CEF1-4BD9-B95B-7C4D67486DE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CDEE92B3-F89F-486A-9C94-51F7C114B29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2DB1B660-0E6D-4CEA-9C46-B9750DC161E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F68C72E4-B167-45DB-9D40-D21E6C21C42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4BFD72C4-3B1E-4408-A5E5-8E6B3B53483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fld id="{CDDADBF2-AF97-44F7-AB18-97D454ABE463}" type="datetime2">
              <a:rPr lang="da-DK" smtClean="0"/>
              <a:pPr/>
              <a:t>8. maj 2024</a:t>
            </a:fld>
            <a:endParaRPr lang="da-DK" dirty="0"/>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fld id="{24C8C45C-947F-4981-8B3F-4F32E973C901}" type="slidenum">
              <a:rPr lang="da-DK" smtClean="0"/>
              <a:pPr/>
              <a:t>‹nr.›</a:t>
            </a:fld>
            <a:endParaRPr lang="da-DK" dirty="0"/>
          </a:p>
        </p:txBody>
      </p:sp>
      <p:pic>
        <p:nvPicPr>
          <p:cNvPr id="21" name="Billede 20">
            <a:extLst>
              <a:ext uri="{FF2B5EF4-FFF2-40B4-BE49-F238E27FC236}">
                <a16:creationId xmlns:a16="http://schemas.microsoft.com/office/drawing/2014/main" id="{64E8FB1F-D360-4512-BE71-20F0D9E36F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156" y="4560699"/>
            <a:ext cx="3531094" cy="772156"/>
          </a:xfrm>
          <a:prstGeom prst="rect">
            <a:avLst/>
          </a:prstGeom>
        </p:spPr>
      </p:pic>
    </p:spTree>
    <p:extLst>
      <p:ext uri="{BB962C8B-B14F-4D97-AF65-F5344CB8AC3E}">
        <p14:creationId xmlns:p14="http://schemas.microsoft.com/office/powerpoint/2010/main" val="11211773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E558046F-5E7B-4A71-AFB2-11F01DC984B5}"/>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28235989-6762-4643-ADA7-7005D9423B90}"/>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1A8DB971-E5E2-4E82-A12E-139EED6B92E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07AA1EBD-B06C-423F-B538-CB805F73589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D4464FB6-1490-4B85-BBB8-63428B1B327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F800B52-2A35-4FFC-9C8B-76F363266A6C}"/>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Tree>
    <p:extLst>
      <p:ext uri="{BB962C8B-B14F-4D97-AF65-F5344CB8AC3E}">
        <p14:creationId xmlns:p14="http://schemas.microsoft.com/office/powerpoint/2010/main" val="12010161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4BD3AA7C-8B55-44CA-8D08-186F00A7103D}"/>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EDABA1A0-E959-4CA9-BAE8-C690EC7FFB3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0ABD11A8-EF76-4789-85FF-FEBBDF1E0663}"/>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8123508D-BC89-4677-B65F-929D9A828E8F}"/>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15DD55F3-CBAD-4620-86CE-92FB3BC996A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0803B857-39A5-4FEE-B366-F7C954DFCE9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Tree>
    <p:extLst>
      <p:ext uri="{BB962C8B-B14F-4D97-AF65-F5344CB8AC3E}">
        <p14:creationId xmlns:p14="http://schemas.microsoft.com/office/powerpoint/2010/main" val="32740642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0612CFF6-5028-44F6-976B-BC2633367D5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F12A8DD0-75A4-4B0E-844E-019FDF4F0D9A}"/>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B6D74E47-60F1-43B5-9AD9-7694C305353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D8B4CAC5-CA9A-4E04-88EE-1A57ACD12B6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EC9415BA-2B16-481B-BEDD-523C8C3D0131}"/>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1DC2F2F2-6981-4BBA-BD92-550491AA8F2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27653323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37A07B4A-3944-49E7-A4E5-44887765CA4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F15DA75A-63B3-4138-A7CD-B8763983053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151D715B-E99C-4D87-9E19-ECE57865FB3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1C0146A7-354A-4D5C-9E12-470665487CA7}"/>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BF380BEC-F9E4-44FD-BE37-4CE98C69BBB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29369818-45E9-48FB-B30B-C4F3BE518C6A}"/>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1991846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F3D6C4D7-2182-4D2E-98E7-17C54D911F1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23928120-F7AD-4132-B2D1-885537200377}"/>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DB371D97-D4DB-46B4-8D78-9B05B3ED1EC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72F5B903-D8AA-4473-AD0F-237D3B3B8B14}"/>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88789C0D-CC71-41BE-9C10-0DE1D4BC48B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95E91C6A-48DB-404A-9963-E3363BD8E672}"/>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406449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ire felter vandret_Mørk">
    <p:spTree>
      <p:nvGrpSpPr>
        <p:cNvPr id="1" name=""/>
        <p:cNvGrpSpPr/>
        <p:nvPr/>
      </p:nvGrpSpPr>
      <p:grpSpPr>
        <a:xfrm>
          <a:off x="0" y="0"/>
          <a:ext cx="0" cy="0"/>
          <a:chOff x="0" y="0"/>
          <a:chExt cx="0" cy="0"/>
        </a:xfrm>
      </p:grpSpPr>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787398" y="1459861"/>
            <a:ext cx="5282563" cy="2252789"/>
          </a:xfrm>
          <a:solidFill>
            <a:srgbClr val="3F5C59"/>
          </a:solidFill>
        </p:spPr>
        <p:txBody>
          <a:bodyPr lIns="180000" tIns="180000" rIns="180000" bIns="180000"/>
          <a:lstStyle>
            <a:lvl1pPr marL="0" indent="0">
              <a:lnSpc>
                <a:spcPts val="1600"/>
              </a:lnSpc>
              <a:buFontTx/>
              <a:buNone/>
              <a:defRPr sz="1200">
                <a:solidFill>
                  <a:schemeClr val="bg1"/>
                </a:solidFill>
              </a:defRPr>
            </a:lvl1pPr>
            <a:lvl2pPr marL="342000" indent="0">
              <a:lnSpc>
                <a:spcPts val="1600"/>
              </a:lnSpc>
              <a:buFontTx/>
              <a:buNone/>
              <a:defRPr sz="1000">
                <a:solidFill>
                  <a:schemeClr val="bg1"/>
                </a:solidFill>
              </a:defRPr>
            </a:lvl2pPr>
            <a:lvl3pPr marL="684000" indent="0">
              <a:lnSpc>
                <a:spcPts val="1600"/>
              </a:lnSpc>
              <a:buFontTx/>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31" name="Logo">
            <a:extLst>
              <a:ext uri="{FF2B5EF4-FFF2-40B4-BE49-F238E27FC236}">
                <a16:creationId xmlns:a16="http://schemas.microsoft.com/office/drawing/2014/main" id="{F5A120D6-3D5C-4B4C-8D9C-44579A57DE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3392"/>
          </a:xfrm>
        </p:spPr>
        <p:txBody>
          <a:bodyPr/>
          <a:lstStyle/>
          <a:p>
            <a:fld id="{04E28649-079F-4D0A-9D20-603F9FA57290}" type="datetime2">
              <a:rPr lang="da-DK" smtClean="0"/>
              <a:pPr/>
              <a:t>8. maj 2024</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0403"/>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199243"/>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563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68874"/>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0624"/>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68874"/>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40" name="Content Placeholder 2">
            <a:extLst>
              <a:ext uri="{FF2B5EF4-FFF2-40B4-BE49-F238E27FC236}">
                <a16:creationId xmlns:a16="http://schemas.microsoft.com/office/drawing/2014/main" id="{B970CF79-25B9-48FE-AF67-DD41137DA660}"/>
              </a:ext>
            </a:extLst>
          </p:cNvPr>
          <p:cNvSpPr>
            <a:spLocks noGrp="1"/>
          </p:cNvSpPr>
          <p:nvPr>
            <p:ph idx="50" hasCustomPrompt="1"/>
          </p:nvPr>
        </p:nvSpPr>
        <p:spPr>
          <a:xfrm>
            <a:off x="787398" y="3744096"/>
            <a:ext cx="5282563" cy="2252789"/>
          </a:xfrm>
          <a:solidFill>
            <a:srgbClr val="8C9D9B">
              <a:alpha val="9804"/>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2" name="Content Placeholder 2">
            <a:extLst>
              <a:ext uri="{FF2B5EF4-FFF2-40B4-BE49-F238E27FC236}">
                <a16:creationId xmlns:a16="http://schemas.microsoft.com/office/drawing/2014/main" id="{F3254F23-DE57-4F84-A2BB-F86F698EF68B}"/>
              </a:ext>
            </a:extLst>
          </p:cNvPr>
          <p:cNvSpPr>
            <a:spLocks noGrp="1"/>
          </p:cNvSpPr>
          <p:nvPr>
            <p:ph idx="51" hasCustomPrompt="1"/>
          </p:nvPr>
        </p:nvSpPr>
        <p:spPr>
          <a:xfrm>
            <a:off x="6102447" y="3744096"/>
            <a:ext cx="5282563" cy="2252789"/>
          </a:xfrm>
          <a:solidFill>
            <a:srgbClr val="3F5C59"/>
          </a:solidFill>
        </p:spPr>
        <p:txBody>
          <a:bodyPr lIns="180000" tIns="180000" rIns="180000" bIns="180000"/>
          <a:lstStyle>
            <a:lvl1pPr marL="0" indent="0">
              <a:lnSpc>
                <a:spcPts val="1600"/>
              </a:lnSpc>
              <a:buFontTx/>
              <a:buNone/>
              <a:defRPr sz="1200">
                <a:solidFill>
                  <a:schemeClr val="bg1"/>
                </a:solidFill>
              </a:defRPr>
            </a:lvl1pPr>
            <a:lvl2pPr marL="342000" indent="0">
              <a:lnSpc>
                <a:spcPts val="1600"/>
              </a:lnSpc>
              <a:buFontTx/>
              <a:buNone/>
              <a:defRPr sz="1000">
                <a:solidFill>
                  <a:schemeClr val="bg1"/>
                </a:solidFill>
              </a:defRPr>
            </a:lvl2pPr>
            <a:lvl3pPr marL="684000" indent="0">
              <a:lnSpc>
                <a:spcPts val="1600"/>
              </a:lnSpc>
              <a:buFontTx/>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43" name="Content Placeholder 2">
            <a:extLst>
              <a:ext uri="{FF2B5EF4-FFF2-40B4-BE49-F238E27FC236}">
                <a16:creationId xmlns:a16="http://schemas.microsoft.com/office/drawing/2014/main" id="{B156949F-5DC0-4D4E-976B-0B3BF2748A54}"/>
              </a:ext>
            </a:extLst>
          </p:cNvPr>
          <p:cNvSpPr>
            <a:spLocks noGrp="1"/>
          </p:cNvSpPr>
          <p:nvPr>
            <p:ph idx="52" hasCustomPrompt="1"/>
          </p:nvPr>
        </p:nvSpPr>
        <p:spPr>
          <a:xfrm>
            <a:off x="6102447" y="1459860"/>
            <a:ext cx="5282563" cy="2252789"/>
          </a:xfrm>
          <a:solidFill>
            <a:srgbClr val="8C9D9B">
              <a:alpha val="9804"/>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Tree>
    <p:extLst>
      <p:ext uri="{BB962C8B-B14F-4D97-AF65-F5344CB8AC3E}">
        <p14:creationId xmlns:p14="http://schemas.microsoft.com/office/powerpoint/2010/main" val="258398341"/>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6A8EBF36-AD3D-4B28-95DD-8939EA379A20}"/>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B1FB3350-BF67-4DA5-AFEA-BE4C1CDD9C4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593A96B2-009D-4F7A-8B06-2A1E3ED8870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141C9443-BA4F-49A8-BCBC-4970459A3022}"/>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7B00D538-4C54-41A4-9B68-1DF3FD1EC57E}"/>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0488013D-A966-4713-90CC-A37DFE03B8F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06A2122B-2FCD-4205-96C0-18616546D0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Tree>
    <p:extLst>
      <p:ext uri="{BB962C8B-B14F-4D97-AF65-F5344CB8AC3E}">
        <p14:creationId xmlns:p14="http://schemas.microsoft.com/office/powerpoint/2010/main" val="3281241896"/>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AAC6E81A-7D70-4FEA-ACE9-06ADBF7D4632}"/>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250BEB9C-150C-4318-AB1C-ECB7AD1B834E}"/>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476D5BF2-5E9B-47D8-A511-355E03129BAB}"/>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ECC22FB5-7706-4B22-9D8F-130422D7802C}"/>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FF16197A-4969-40C1-9FF4-BA90D93AE616}"/>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C97C2E3F-C178-460F-9211-EE15E734A9F1}"/>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2B690131-8682-4F8C-8B22-DDB9CBBC2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Tree>
    <p:extLst>
      <p:ext uri="{BB962C8B-B14F-4D97-AF65-F5344CB8AC3E}">
        <p14:creationId xmlns:p14="http://schemas.microsoft.com/office/powerpoint/2010/main" val="3752749764"/>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012B17DA-CFE1-4F96-8ACC-65C2A809671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186A6329-B153-47C0-A6B7-88CFD2F8151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FF9580EF-7326-4577-A1C8-30703DBAE92E}"/>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61540157-CAD4-45BB-A494-D642ADCEB96C}"/>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3B378486-A6C7-42D6-8B03-78E8EF0F7C25}"/>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09F1F8A-D9FD-4423-8697-0137EF115DC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762512F1-8192-4B00-9C7F-D2B2A3315B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Tree>
    <p:extLst>
      <p:ext uri="{BB962C8B-B14F-4D97-AF65-F5344CB8AC3E}">
        <p14:creationId xmlns:p14="http://schemas.microsoft.com/office/powerpoint/2010/main" val="648486374"/>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786305"/>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A89810C5-A12C-4C0B-AB0F-E370E16A136A}"/>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D2F25F0-9D7E-4A0D-A297-72D04E7AFB8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AAAD6BAE-EEF8-4BA1-BD7F-603960C97339}"/>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ACFDEAE3-8EFE-4991-976C-6E7B53501B8E}"/>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75CDA0B1-D595-4DDC-8784-FC04056BF99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0F9AC1B8-B44F-432B-940B-ED7C8C9C8FF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29DDD414-473A-40C6-8D71-09F4132F9B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Tree>
    <p:extLst>
      <p:ext uri="{BB962C8B-B14F-4D97-AF65-F5344CB8AC3E}">
        <p14:creationId xmlns:p14="http://schemas.microsoft.com/office/powerpoint/2010/main" val="1189531875"/>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539C7357-0763-4F5F-852E-C79662098CD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E1677E23-0BCB-4B43-9EC7-F6A8C55CDE1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9A8BE360-1F51-4886-B516-2C9E248B063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306F40D9-E883-4591-9BB2-53B2FB8DDE4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72E18CC4-CBE6-4917-835D-E39EF908B2B5}"/>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1C4ADBE0-2FC6-4901-83F1-F6F6C5424E02}"/>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B9536424-6059-4015-A641-91AE1D93A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Tree>
    <p:extLst>
      <p:ext uri="{BB962C8B-B14F-4D97-AF65-F5344CB8AC3E}">
        <p14:creationId xmlns:p14="http://schemas.microsoft.com/office/powerpoint/2010/main" val="37190218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D52E9B85-AD1B-4BF4-B785-EE449AB2D3E4}"/>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2363F0E7-1401-4D46-B61E-04B2A57927F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EB6F3F16-8CA5-44C3-86CB-22D23EF7E1DA}"/>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C500833E-1F69-4708-A593-65CDD0514FC7}"/>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C403A39A-5C2C-478B-A633-4C3BF256DD6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DBB065B0-9068-4F01-A9C2-1C1D8766EE1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BA0295FC-1F3A-4FE5-A226-522EEF4310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Tree>
    <p:extLst>
      <p:ext uri="{BB962C8B-B14F-4D97-AF65-F5344CB8AC3E}">
        <p14:creationId xmlns:p14="http://schemas.microsoft.com/office/powerpoint/2010/main" val="22327796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A341E85D-A666-4A4C-8890-D74D58046B1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1A0D38EB-5C11-48F2-8A6C-60A10B7F075A}"/>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D98296BF-84B9-4F48-B0CD-AD253331071E}"/>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ED37C21B-F4CF-40C9-9395-43DEEF372B7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772CFEF8-8F57-4ED9-812C-1580BCFF95E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82A36E98-8BE9-4D59-B6B7-D7964BE3D6DB}"/>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17" name="LogoEnd">
            <a:extLst>
              <a:ext uri="{FF2B5EF4-FFF2-40B4-BE49-F238E27FC236}">
                <a16:creationId xmlns:a16="http://schemas.microsoft.com/office/drawing/2014/main" id="{D938A296-E57A-445D-ADDF-941A5DFB3C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1" y="4653650"/>
            <a:ext cx="3506040" cy="553826"/>
          </a:xfrm>
          <a:prstGeom prst="rect">
            <a:avLst/>
          </a:prstGeom>
        </p:spPr>
      </p:pic>
    </p:spTree>
    <p:extLst>
      <p:ext uri="{BB962C8B-B14F-4D97-AF65-F5344CB8AC3E}">
        <p14:creationId xmlns:p14="http://schemas.microsoft.com/office/powerpoint/2010/main" val="4234478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E69CF967-9CAF-418A-BF04-B77515C7A8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
        <p:nvSpPr>
          <p:cNvPr id="26" name="Fast overskrift">
            <a:extLst>
              <a:ext uri="{FF2B5EF4-FFF2-40B4-BE49-F238E27FC236}">
                <a16:creationId xmlns:a16="http://schemas.microsoft.com/office/drawing/2014/main" id="{D49FBF11-8559-475C-B380-4DD69C3FD9FB}"/>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rPr>
              <a:t>Brugerguide - Slet før anvendelse</a:t>
            </a:r>
          </a:p>
        </p:txBody>
      </p:sp>
      <p:sp>
        <p:nvSpPr>
          <p:cNvPr id="33" name="Text Box 3">
            <a:extLst>
              <a:ext uri="{FF2B5EF4-FFF2-40B4-BE49-F238E27FC236}">
                <a16:creationId xmlns:a16="http://schemas.microsoft.com/office/drawing/2014/main" id="{44B0772F-D514-483B-B717-FBFFEB875B26}"/>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45" name="Picture 44">
            <a:extLst>
              <a:ext uri="{FF2B5EF4-FFF2-40B4-BE49-F238E27FC236}">
                <a16:creationId xmlns:a16="http://schemas.microsoft.com/office/drawing/2014/main" id="{AE6C4B29-18A4-42FA-9614-72FBECCB1808}"/>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46" name="Group 45">
            <a:extLst>
              <a:ext uri="{FF2B5EF4-FFF2-40B4-BE49-F238E27FC236}">
                <a16:creationId xmlns:a16="http://schemas.microsoft.com/office/drawing/2014/main" id="{09876479-5C12-456C-97BC-D4A3603EBDD0}"/>
              </a:ext>
            </a:extLst>
          </p:cNvPr>
          <p:cNvGrpSpPr/>
          <p:nvPr userDrawn="1"/>
        </p:nvGrpSpPr>
        <p:grpSpPr>
          <a:xfrm>
            <a:off x="2979541" y="3510087"/>
            <a:ext cx="1127002" cy="296229"/>
            <a:chOff x="3102472" y="2807695"/>
            <a:chExt cx="1127002" cy="296229"/>
          </a:xfrm>
        </p:grpSpPr>
        <p:pic>
          <p:nvPicPr>
            <p:cNvPr id="47" name="Picture 46">
              <a:extLst>
                <a:ext uri="{FF2B5EF4-FFF2-40B4-BE49-F238E27FC236}">
                  <a16:creationId xmlns:a16="http://schemas.microsoft.com/office/drawing/2014/main" id="{130DDDCC-88FF-4C66-AFB7-3D8A3506FFC9}"/>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48" name="Rectangle 47">
              <a:extLst>
                <a:ext uri="{FF2B5EF4-FFF2-40B4-BE49-F238E27FC236}">
                  <a16:creationId xmlns:a16="http://schemas.microsoft.com/office/drawing/2014/main" id="{DF5CF461-D479-45D7-BC3C-ECBE2983B565}"/>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49" name="Group 48">
            <a:extLst>
              <a:ext uri="{FF2B5EF4-FFF2-40B4-BE49-F238E27FC236}">
                <a16:creationId xmlns:a16="http://schemas.microsoft.com/office/drawing/2014/main" id="{28A5B27E-7D0E-4276-807F-3F37DC90DC79}"/>
              </a:ext>
            </a:extLst>
          </p:cNvPr>
          <p:cNvGrpSpPr/>
          <p:nvPr userDrawn="1"/>
        </p:nvGrpSpPr>
        <p:grpSpPr>
          <a:xfrm>
            <a:off x="785727" y="2890269"/>
            <a:ext cx="3476318" cy="327461"/>
            <a:chOff x="821551" y="2392335"/>
            <a:chExt cx="3476318" cy="327461"/>
          </a:xfrm>
        </p:grpSpPr>
        <p:pic>
          <p:nvPicPr>
            <p:cNvPr id="50" name="Picture 49">
              <a:extLst>
                <a:ext uri="{FF2B5EF4-FFF2-40B4-BE49-F238E27FC236}">
                  <a16:creationId xmlns:a16="http://schemas.microsoft.com/office/drawing/2014/main" id="{DB1ED320-06C5-40A0-BC33-725FB35466E4}"/>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51" name="Tekstfelt 2">
              <a:extLst>
                <a:ext uri="{FF2B5EF4-FFF2-40B4-BE49-F238E27FC236}">
                  <a16:creationId xmlns:a16="http://schemas.microsoft.com/office/drawing/2014/main" id="{36D8054D-96C7-4682-AD87-ABCD12D3300F}"/>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srgbClr val="000000"/>
                  </a:solidFill>
                  <a:effectLst/>
                  <a:uLnTx/>
                  <a:uFillTx/>
                  <a:latin typeface="Verdana"/>
                  <a:ea typeface="+mn-ea"/>
                  <a:cs typeface="+mn-cs"/>
                </a:rPr>
                <a:t>FMN	FKO	HJV	BRS	FMI	FPS	FES	FRS	FAUK</a:t>
              </a:r>
            </a:p>
          </p:txBody>
        </p:sp>
      </p:grpSp>
      <p:grpSp>
        <p:nvGrpSpPr>
          <p:cNvPr id="52" name="Group 51">
            <a:extLst>
              <a:ext uri="{FF2B5EF4-FFF2-40B4-BE49-F238E27FC236}">
                <a16:creationId xmlns:a16="http://schemas.microsoft.com/office/drawing/2014/main" id="{114BFFB9-2356-40E0-A78B-67631BFFC972}"/>
              </a:ext>
            </a:extLst>
          </p:cNvPr>
          <p:cNvGrpSpPr/>
          <p:nvPr userDrawn="1"/>
        </p:nvGrpSpPr>
        <p:grpSpPr>
          <a:xfrm>
            <a:off x="4667638" y="1762720"/>
            <a:ext cx="3664903" cy="2176646"/>
            <a:chOff x="5381233" y="1527329"/>
            <a:chExt cx="3664903" cy="2176646"/>
          </a:xfrm>
        </p:grpSpPr>
        <p:sp>
          <p:nvSpPr>
            <p:cNvPr id="53" name="Text Box 3">
              <a:extLst>
                <a:ext uri="{FF2B5EF4-FFF2-40B4-BE49-F238E27FC236}">
                  <a16:creationId xmlns:a16="http://schemas.microsoft.com/office/drawing/2014/main" id="{F280D371-25C7-48EC-A573-09CACF22297D}"/>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54" name="Group 53">
              <a:extLst>
                <a:ext uri="{FF2B5EF4-FFF2-40B4-BE49-F238E27FC236}">
                  <a16:creationId xmlns:a16="http://schemas.microsoft.com/office/drawing/2014/main" id="{01F97269-9E4F-491F-99CB-B01B6C5A9CE4}"/>
                </a:ext>
              </a:extLst>
            </p:cNvPr>
            <p:cNvGrpSpPr/>
            <p:nvPr userDrawn="1"/>
          </p:nvGrpSpPr>
          <p:grpSpPr>
            <a:xfrm>
              <a:off x="7927469" y="1787686"/>
              <a:ext cx="990005" cy="645919"/>
              <a:chOff x="3710542" y="3551931"/>
              <a:chExt cx="990005" cy="645919"/>
            </a:xfrm>
          </p:grpSpPr>
          <p:pic>
            <p:nvPicPr>
              <p:cNvPr id="59" name="Billede 11">
                <a:extLst>
                  <a:ext uri="{FF2B5EF4-FFF2-40B4-BE49-F238E27FC236}">
                    <a16:creationId xmlns:a16="http://schemas.microsoft.com/office/drawing/2014/main" id="{036971A2-86DD-4DD1-BE4F-B291BE7EE45A}"/>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60" name="Rektangel 12">
                <a:extLst>
                  <a:ext uri="{FF2B5EF4-FFF2-40B4-BE49-F238E27FC236}">
                    <a16:creationId xmlns:a16="http://schemas.microsoft.com/office/drawing/2014/main" id="{A03DDA49-F5A0-4455-9E15-93600150D9B9}"/>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55" name="Group 54">
              <a:extLst>
                <a:ext uri="{FF2B5EF4-FFF2-40B4-BE49-F238E27FC236}">
                  <a16:creationId xmlns:a16="http://schemas.microsoft.com/office/drawing/2014/main" id="{12DA9BE6-2980-4876-BDD8-38B70336ABD2}"/>
                </a:ext>
              </a:extLst>
            </p:cNvPr>
            <p:cNvGrpSpPr/>
            <p:nvPr userDrawn="1"/>
          </p:nvGrpSpPr>
          <p:grpSpPr>
            <a:xfrm>
              <a:off x="7911668" y="2700685"/>
              <a:ext cx="1134468" cy="494511"/>
              <a:chOff x="3621866" y="4263733"/>
              <a:chExt cx="1134468" cy="494511"/>
            </a:xfrm>
          </p:grpSpPr>
          <p:pic>
            <p:nvPicPr>
              <p:cNvPr id="57" name="Billede 13">
                <a:extLst>
                  <a:ext uri="{FF2B5EF4-FFF2-40B4-BE49-F238E27FC236}">
                    <a16:creationId xmlns:a16="http://schemas.microsoft.com/office/drawing/2014/main" id="{E5D26F40-3C2E-4D3C-B06A-77DE795ED366}"/>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58" name="Rektangel 32">
                <a:extLst>
                  <a:ext uri="{FF2B5EF4-FFF2-40B4-BE49-F238E27FC236}">
                    <a16:creationId xmlns:a16="http://schemas.microsoft.com/office/drawing/2014/main" id="{9853F4BB-F4D1-406C-864B-AB42778A897D}"/>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56" name="Picture 55">
              <a:extLst>
                <a:ext uri="{FF2B5EF4-FFF2-40B4-BE49-F238E27FC236}">
                  <a16:creationId xmlns:a16="http://schemas.microsoft.com/office/drawing/2014/main" id="{66F55DD3-6F60-4689-8C43-802F50E834FA}"/>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61" name="Text Box 3">
            <a:extLst>
              <a:ext uri="{FF2B5EF4-FFF2-40B4-BE49-F238E27FC236}">
                <a16:creationId xmlns:a16="http://schemas.microsoft.com/office/drawing/2014/main" id="{BF3CECA7-6525-4B2A-A938-A4633E6795EC}"/>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62" name="Straight Connector 61">
            <a:extLst>
              <a:ext uri="{FF2B5EF4-FFF2-40B4-BE49-F238E27FC236}">
                <a16:creationId xmlns:a16="http://schemas.microsoft.com/office/drawing/2014/main" id="{A5AB1DD3-8D67-40C1-8691-FC593E6BBF6D}"/>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3">
            <a:extLst>
              <a:ext uri="{FF2B5EF4-FFF2-40B4-BE49-F238E27FC236}">
                <a16:creationId xmlns:a16="http://schemas.microsoft.com/office/drawing/2014/main" id="{FE5AD694-572D-406F-ADEE-10F79246A489}"/>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64" name="Straight Connector 63">
            <a:extLst>
              <a:ext uri="{FF2B5EF4-FFF2-40B4-BE49-F238E27FC236}">
                <a16:creationId xmlns:a16="http://schemas.microsoft.com/office/drawing/2014/main" id="{F4D3AE42-95D5-4279-910A-8B0A7F587170}"/>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7849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rgbClr val="ECEFEE"/>
        </a:solidFill>
        <a:effectLst/>
      </p:bgPr>
    </p:bg>
    <p:spTree>
      <p:nvGrpSpPr>
        <p:cNvPr id="1" name=""/>
        <p:cNvGrpSpPr/>
        <p:nvPr/>
      </p:nvGrpSpPr>
      <p:grpSpPr>
        <a:xfrm>
          <a:off x="0" y="0"/>
          <a:ext cx="0" cy="0"/>
          <a:chOff x="0" y="0"/>
          <a:chExt cx="0" cy="0"/>
        </a:xfrm>
      </p:grpSpPr>
      <p:pic>
        <p:nvPicPr>
          <p:cNvPr id="16" name="LogoFront">
            <a:extLst>
              <a:ext uri="{FF2B5EF4-FFF2-40B4-BE49-F238E27FC236}">
                <a16:creationId xmlns:a16="http://schemas.microsoft.com/office/drawing/2014/main" id="{A19211C1-9C58-49B8-BDAD-7392EDC490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4"/>
          </a:xfrm>
          <a:prstGeom prst="rect">
            <a:avLst/>
          </a:prstGeom>
        </p:spPr>
      </p:pic>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1EA600AA-A2A6-43E8-9B32-53B5B16FD0A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41101CF6-F722-4FB7-AEB6-9EB65D2B262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145E3768-E999-4C7E-B728-01ECEA90872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AA40542D-EC21-4769-A3CF-1DBE3075378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0B46E6D7-18FE-4A67-9F22-544D40EFF1DD}"/>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B60C130F-4EC7-400F-85BA-C3B965071492}"/>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Tree>
    <p:extLst>
      <p:ext uri="{BB962C8B-B14F-4D97-AF65-F5344CB8AC3E}">
        <p14:creationId xmlns:p14="http://schemas.microsoft.com/office/powerpoint/2010/main" val="17639696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45AE4F57-104A-43CE-9441-F4FA88D199F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CBD7CD63-856D-4250-A46E-7011B7532BA1}"/>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3B3B576D-C1B4-4DC6-AD0C-C98B8F92B003}"/>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D4D3DA1F-E393-4309-8B5A-623A604EF46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689343ED-3BFD-437F-BF43-3C6E9C001654}"/>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16E62AD7-BC85-457E-A61D-490D0FADB1D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pic>
        <p:nvPicPr>
          <p:cNvPr id="16" name="LogoFront">
            <a:extLst>
              <a:ext uri="{FF2B5EF4-FFF2-40B4-BE49-F238E27FC236}">
                <a16:creationId xmlns:a16="http://schemas.microsoft.com/office/drawing/2014/main" id="{53BCC7FB-25CB-482C-9B81-CB019BFDB1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7" y="291243"/>
            <a:ext cx="3615480" cy="571114"/>
          </a:xfrm>
          <a:prstGeom prst="rect">
            <a:avLst/>
          </a:prstGeom>
        </p:spPr>
      </p:pic>
    </p:spTree>
    <p:extLst>
      <p:ext uri="{BB962C8B-B14F-4D97-AF65-F5344CB8AC3E}">
        <p14:creationId xmlns:p14="http://schemas.microsoft.com/office/powerpoint/2010/main" val="2115370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felter lodr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7398" y="1460509"/>
            <a:ext cx="3520651"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4334497" y="1460509"/>
            <a:ext cx="3520651" cy="4458317"/>
          </a:xfrm>
          <a:solidFill>
            <a:srgbClr val="8C9D9B">
              <a:alpha val="25098"/>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31" name="Logo">
            <a:extLst>
              <a:ext uri="{FF2B5EF4-FFF2-40B4-BE49-F238E27FC236}">
                <a16:creationId xmlns:a16="http://schemas.microsoft.com/office/drawing/2014/main" id="{F5A120D6-3D5C-4B4C-8D9C-44579A57DE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32" name="Content Placeholder 2">
            <a:extLst>
              <a:ext uri="{FF2B5EF4-FFF2-40B4-BE49-F238E27FC236}">
                <a16:creationId xmlns:a16="http://schemas.microsoft.com/office/drawing/2014/main" id="{06D15F83-B03D-4ED8-BACC-9C524B0823C4}"/>
              </a:ext>
            </a:extLst>
          </p:cNvPr>
          <p:cNvSpPr>
            <a:spLocks noGrp="1"/>
          </p:cNvSpPr>
          <p:nvPr>
            <p:ph idx="51" hasCustomPrompt="1"/>
          </p:nvPr>
        </p:nvSpPr>
        <p:spPr>
          <a:xfrm>
            <a:off x="7880777" y="1460509"/>
            <a:ext cx="3520651" cy="4458317"/>
          </a:xfrm>
          <a:solidFill>
            <a:srgbClr val="8C9D9B">
              <a:alpha val="10196"/>
            </a:srgbClr>
          </a:solidFill>
        </p:spPr>
        <p:txBody>
          <a:bodyPr lIns="180000" tIns="180000" rIns="180000" bIns="180000"/>
          <a:lstStyle>
            <a:lvl1pPr marL="0" indent="0">
              <a:lnSpc>
                <a:spcPts val="1600"/>
              </a:lnSpc>
              <a:buNone/>
              <a:defRPr sz="1200"/>
            </a:lvl1pPr>
            <a:lvl2pPr marL="342000" indent="0">
              <a:lnSpc>
                <a:spcPts val="1600"/>
              </a:lnSpc>
              <a:buNone/>
              <a:defRPr sz="1000"/>
            </a:lvl2pPr>
            <a:lvl3pPr marL="684000" indent="0">
              <a:lnSpc>
                <a:spcPts val="1600"/>
              </a:lnSpc>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8. maj 2024</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7552"/>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Tree>
    <p:extLst>
      <p:ext uri="{BB962C8B-B14F-4D97-AF65-F5344CB8AC3E}">
        <p14:creationId xmlns:p14="http://schemas.microsoft.com/office/powerpoint/2010/main" val="4099367954"/>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CBF889FC-FE34-45F7-8050-3955BF805A07}"/>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D3CDAD78-E2FA-4F2F-9D40-9E98394F5ED0}"/>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FBBEE431-0F8A-4D2B-A7E4-FA18140F5FDA}"/>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11A974AD-553C-47DF-9638-D24B4CE3091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E2F9B49B-CB7B-4764-9339-C487AFAAB7F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89FB0BD5-BB50-4256-8079-426F8E12E53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5" name="Logo">
            <a:extLst>
              <a:ext uri="{FF2B5EF4-FFF2-40B4-BE49-F238E27FC236}">
                <a16:creationId xmlns:a16="http://schemas.microsoft.com/office/drawing/2014/main" id="{104C17DD-5B54-46CA-8B75-D04529998A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Tree>
    <p:extLst>
      <p:ext uri="{BB962C8B-B14F-4D97-AF65-F5344CB8AC3E}">
        <p14:creationId xmlns:p14="http://schemas.microsoft.com/office/powerpoint/2010/main" val="39207919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EC00CA61-D4A7-41F7-BCD0-29EB4E1D2AF3}"/>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03DD6B0D-C117-4E97-99DD-B52BD1E92774}"/>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1CBCF44C-5A96-43FB-93E4-77451BC765D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12DABFB8-DD46-4409-9FD7-04F252D400E8}"/>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8BDFC80E-E5D1-4FD7-A812-50C3099102A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0D16CB94-30D8-4CF5-A242-136B673BABD3}"/>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8" name="Logo">
            <a:extLst>
              <a:ext uri="{FF2B5EF4-FFF2-40B4-BE49-F238E27FC236}">
                <a16:creationId xmlns:a16="http://schemas.microsoft.com/office/drawing/2014/main" id="{F5106707-F77A-42DB-BAB8-C4093CB103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Tree>
    <p:extLst>
      <p:ext uri="{BB962C8B-B14F-4D97-AF65-F5344CB8AC3E}">
        <p14:creationId xmlns:p14="http://schemas.microsoft.com/office/powerpoint/2010/main" val="15975076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4C6647A9-150F-4B9D-BFFC-B4436DA5311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48FEA270-DDEE-430F-933C-65F4B46B7C79}"/>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7D798D3F-8EDE-4CAF-98AB-F2331B6534D0}"/>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965F8530-E31B-4E05-B671-A8E064C9FE7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AD30B7C-60BC-4894-A8D4-5BD9C8B7640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6769581C-3064-4C74-83B4-F9BCEBB450A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48B921ED-660A-4CC1-8DB4-E43B057DA73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Tree>
    <p:extLst>
      <p:ext uri="{BB962C8B-B14F-4D97-AF65-F5344CB8AC3E}">
        <p14:creationId xmlns:p14="http://schemas.microsoft.com/office/powerpoint/2010/main" val="40570591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490B30E9-BE32-4FD1-9827-A21A8241722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55569BCE-14B3-4765-A396-8D21AC4DDCB2}"/>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97E39717-FFCB-432E-90D2-2FD6B7BFED79}"/>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AD59CAC8-4314-4E03-BAA8-CCA376B77AFF}"/>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73ECD2E1-5DBB-4318-ACA5-6C04742D587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2E93A42A-9E4C-43CC-B71D-5DF0559DCAB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95F73EFD-79EA-4BCF-811F-77673B5B97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Tree>
    <p:extLst>
      <p:ext uri="{BB962C8B-B14F-4D97-AF65-F5344CB8AC3E}">
        <p14:creationId xmlns:p14="http://schemas.microsoft.com/office/powerpoint/2010/main" val="4290488826"/>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957F6B7C-49A1-4CEB-B79B-A448DBB81928}"/>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271BDDB9-C08F-4049-9020-99B71755A9ED}"/>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85E64B71-1BBD-443E-9AA0-86E861142153}"/>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189F9512-69B2-43EF-B44B-350FF226862D}"/>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B7477603-039B-4AAF-8286-15B8EF73E8E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7E8D7BBB-797D-47C5-9125-434DB93C197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2213FFB5-2E1A-4551-A30A-BAB11697B4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Tree>
    <p:extLst>
      <p:ext uri="{BB962C8B-B14F-4D97-AF65-F5344CB8AC3E}">
        <p14:creationId xmlns:p14="http://schemas.microsoft.com/office/powerpoint/2010/main" val="2176550476"/>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A45F29C0-43F0-4AF2-AB46-767733D86D7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758C26B0-892C-479A-9EB7-AC78E49553D7}"/>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9FD24A8F-8DB5-47A9-8813-EF45BE16F53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301B916C-E4E8-4FF8-86B3-BC9402E99C7F}"/>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BC5291CF-D3CE-44EC-BF1A-A1D37020DE37}"/>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99453DE7-22F7-47F9-B380-7401907CADD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D251E1B9-C969-4AF4-8721-9B40DEE1CF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Tree>
    <p:extLst>
      <p:ext uri="{BB962C8B-B14F-4D97-AF65-F5344CB8AC3E}">
        <p14:creationId xmlns:p14="http://schemas.microsoft.com/office/powerpoint/2010/main" val="606776066"/>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786305"/>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81A3C747-C40D-43A1-BDDA-87E93138B31A}"/>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33FB1777-8C22-4A1A-8365-3D04795186C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92A3F54D-0B80-4237-9414-4BD5F8A7F369}"/>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3E681D8D-E727-41BA-93F3-25F08932698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E9689AA5-EBED-42D4-B74C-6F41C3B89DE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C41B148F-5722-4259-BF6A-E1F5C6796AB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18276DF9-AB09-4828-BB16-328E56C1F2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Tree>
    <p:extLst>
      <p:ext uri="{BB962C8B-B14F-4D97-AF65-F5344CB8AC3E}">
        <p14:creationId xmlns:p14="http://schemas.microsoft.com/office/powerpoint/2010/main" val="3850782841"/>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D776E-95AF-460A-98D2-97241326AFC5}"/>
              </a:ext>
            </a:extLst>
          </p:cNvPr>
          <p:cNvSpPr>
            <a:spLocks noGrp="1"/>
          </p:cNvSpPr>
          <p:nvPr>
            <p:ph type="title" hasCustomPrompt="1"/>
          </p:nvPr>
        </p:nvSpPr>
        <p:spPr>
          <a:xfrm>
            <a:off x="788400" y="1528347"/>
            <a:ext cx="10590208" cy="802103"/>
          </a:xfrm>
        </p:spPr>
        <p:txBody>
          <a:bodyPr/>
          <a:lstStyle>
            <a:lvl1pPr>
              <a:defRPr/>
            </a:lvl1pPr>
          </a:lstStyle>
          <a:p>
            <a:r>
              <a:rPr lang="da-DK" dirty="0"/>
              <a:t>Klik for at tilføje en titel</a:t>
            </a:r>
          </a:p>
        </p:txBody>
      </p:sp>
      <p:sp>
        <p:nvSpPr>
          <p:cNvPr id="15" name="Text Placeholder 28">
            <a:extLst>
              <a:ext uri="{FF2B5EF4-FFF2-40B4-BE49-F238E27FC236}">
                <a16:creationId xmlns:a16="http://schemas.microsoft.com/office/drawing/2014/main" id="{717481E9-13AB-4249-8122-DEE51543B323}"/>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6" name="Text Placeholder 30">
            <a:extLst>
              <a:ext uri="{FF2B5EF4-FFF2-40B4-BE49-F238E27FC236}">
                <a16:creationId xmlns:a16="http://schemas.microsoft.com/office/drawing/2014/main" id="{09763F21-55A4-47A3-ACBE-7943D84D1B1A}"/>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7" name="Text Placeholder 32">
            <a:extLst>
              <a:ext uri="{FF2B5EF4-FFF2-40B4-BE49-F238E27FC236}">
                <a16:creationId xmlns:a16="http://schemas.microsoft.com/office/drawing/2014/main" id="{E1328DC1-FEE5-4F39-856D-174480B88DE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8" name="Text Placeholder 34">
            <a:extLst>
              <a:ext uri="{FF2B5EF4-FFF2-40B4-BE49-F238E27FC236}">
                <a16:creationId xmlns:a16="http://schemas.microsoft.com/office/drawing/2014/main" id="{15DB0170-7A11-4589-96E5-E234B544F4B2}"/>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9" name="Text Placeholder 36">
            <a:extLst>
              <a:ext uri="{FF2B5EF4-FFF2-40B4-BE49-F238E27FC236}">
                <a16:creationId xmlns:a16="http://schemas.microsoft.com/office/drawing/2014/main" id="{55FB0C8C-8C5C-4232-A7AB-AF3BC90157C3}"/>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6" name="Text Placeholder 38">
            <a:extLst>
              <a:ext uri="{FF2B5EF4-FFF2-40B4-BE49-F238E27FC236}">
                <a16:creationId xmlns:a16="http://schemas.microsoft.com/office/drawing/2014/main" id="{CD1098AC-C071-49B6-9110-32927196A17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118E965-E19B-4E36-8890-D02573C4F5E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36BFBA20-A04F-4594-A01F-992BED74640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F750F5DE-5FEA-461A-B683-FE660D6F8983}"/>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3" name="Rectangle 12">
            <a:extLst>
              <a:ext uri="{FF2B5EF4-FFF2-40B4-BE49-F238E27FC236}">
                <a16:creationId xmlns:a16="http://schemas.microsoft.com/office/drawing/2014/main" id="{9FA844AF-277F-41CB-9629-B355E1A2653D}"/>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4" name="Logo">
            <a:extLst>
              <a:ext uri="{FF2B5EF4-FFF2-40B4-BE49-F238E27FC236}">
                <a16:creationId xmlns:a16="http://schemas.microsoft.com/office/drawing/2014/main" id="{484FFE37-4B68-42AC-A856-5673865006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Tree>
    <p:extLst>
      <p:ext uri="{BB962C8B-B14F-4D97-AF65-F5344CB8AC3E}">
        <p14:creationId xmlns:p14="http://schemas.microsoft.com/office/powerpoint/2010/main" val="8917302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14" name="Text Placeholder 28">
            <a:extLst>
              <a:ext uri="{FF2B5EF4-FFF2-40B4-BE49-F238E27FC236}">
                <a16:creationId xmlns:a16="http://schemas.microsoft.com/office/drawing/2014/main" id="{738EE899-E53C-4391-8BD5-8B43A6E531F9}"/>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5" name="Text Placeholder 30">
            <a:extLst>
              <a:ext uri="{FF2B5EF4-FFF2-40B4-BE49-F238E27FC236}">
                <a16:creationId xmlns:a16="http://schemas.microsoft.com/office/drawing/2014/main" id="{41D18119-079F-4F0E-BF22-337A1ADA3390}"/>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6" name="Text Placeholder 32">
            <a:extLst>
              <a:ext uri="{FF2B5EF4-FFF2-40B4-BE49-F238E27FC236}">
                <a16:creationId xmlns:a16="http://schemas.microsoft.com/office/drawing/2014/main" id="{DE94E1B3-4DE8-45BE-9370-5E50FCAA9E4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17" name="Text Placeholder 34">
            <a:extLst>
              <a:ext uri="{FF2B5EF4-FFF2-40B4-BE49-F238E27FC236}">
                <a16:creationId xmlns:a16="http://schemas.microsoft.com/office/drawing/2014/main" id="{074262C2-A0F1-4FD8-BC78-C9C63ED9690F}"/>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18" name="Text Placeholder 36">
            <a:extLst>
              <a:ext uri="{FF2B5EF4-FFF2-40B4-BE49-F238E27FC236}">
                <a16:creationId xmlns:a16="http://schemas.microsoft.com/office/drawing/2014/main" id="{BAE4397F-0C6B-4F42-8AB5-1B50D0290346}"/>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E26C6D60-EBD3-4B8F-BB06-8314429AB139}"/>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394B055C-CE15-4BB9-8129-ABCBD4CCF2D3}"/>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055A9DBD-15AE-4490-8673-EEC5BB571FB1}"/>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9621EFCD-3C0A-4C54-B5CF-BABC64BD0D6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3AC0BF6B-6255-482D-A0E8-0B6D45150E2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3" name="Logo">
            <a:extLst>
              <a:ext uri="{FF2B5EF4-FFF2-40B4-BE49-F238E27FC236}">
                <a16:creationId xmlns:a16="http://schemas.microsoft.com/office/drawing/2014/main" id="{47366B9E-0BEC-43AC-9C93-718046674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Tree>
    <p:extLst>
      <p:ext uri="{BB962C8B-B14F-4D97-AF65-F5344CB8AC3E}">
        <p14:creationId xmlns:p14="http://schemas.microsoft.com/office/powerpoint/2010/main" val="2570733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rgbClr val="ECEFEE"/>
        </a:solidFill>
        <a:effectLst/>
      </p:bgPr>
    </p:bg>
    <p:spTree>
      <p:nvGrpSpPr>
        <p:cNvPr id="1" name=""/>
        <p:cNvGrpSpPr/>
        <p:nvPr/>
      </p:nvGrpSpPr>
      <p:grpSpPr>
        <a:xfrm>
          <a:off x="0" y="0"/>
          <a:ext cx="0" cy="0"/>
          <a:chOff x="0" y="0"/>
          <a:chExt cx="0" cy="0"/>
        </a:xfrm>
      </p:grpSpPr>
      <p:pic>
        <p:nvPicPr>
          <p:cNvPr id="17" name="LogoEnd">
            <a:extLst>
              <a:ext uri="{FF2B5EF4-FFF2-40B4-BE49-F238E27FC236}">
                <a16:creationId xmlns:a16="http://schemas.microsoft.com/office/drawing/2014/main" id="{D985997B-474E-4272-ADCF-5AB1F4973A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57352" y="4653650"/>
            <a:ext cx="3506037" cy="553826"/>
          </a:xfrm>
          <a:prstGeom prst="rect">
            <a:avLst/>
          </a:prstGeom>
        </p:spPr>
      </p:pic>
      <p:sp>
        <p:nvSpPr>
          <p:cNvPr id="7" name="Text Placeholder 6">
            <a:extLst>
              <a:ext uri="{FF2B5EF4-FFF2-40B4-BE49-F238E27FC236}">
                <a16:creationId xmlns:a16="http://schemas.microsoft.com/office/drawing/2014/main" id="{ED05DA44-3785-4EAE-993C-B00766311652}"/>
              </a:ext>
            </a:extLst>
          </p:cNvPr>
          <p:cNvSpPr>
            <a:spLocks noGrp="1"/>
          </p:cNvSpPr>
          <p:nvPr>
            <p:ph type="body" sz="quarter" idx="22" hasCustomPrompt="1"/>
          </p:nvPr>
        </p:nvSpPr>
        <p:spPr>
          <a:xfrm>
            <a:off x="801691" y="5324723"/>
            <a:ext cx="2879250"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gadeadresse</a:t>
            </a:r>
          </a:p>
        </p:txBody>
      </p:sp>
      <p:sp>
        <p:nvSpPr>
          <p:cNvPr id="29" name="Text Placeholder 6">
            <a:extLst>
              <a:ext uri="{FF2B5EF4-FFF2-40B4-BE49-F238E27FC236}">
                <a16:creationId xmlns:a16="http://schemas.microsoft.com/office/drawing/2014/main" id="{848B43CC-FFFF-4D16-835D-995828943F54}"/>
              </a:ext>
            </a:extLst>
          </p:cNvPr>
          <p:cNvSpPr>
            <a:spLocks noGrp="1"/>
          </p:cNvSpPr>
          <p:nvPr>
            <p:ph type="body" sz="quarter" idx="23" hasCustomPrompt="1"/>
          </p:nvPr>
        </p:nvSpPr>
        <p:spPr>
          <a:xfrm>
            <a:off x="801688" y="5437050"/>
            <a:ext cx="2879253"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postnummer og by</a:t>
            </a:r>
          </a:p>
        </p:txBody>
      </p:sp>
      <p:sp>
        <p:nvSpPr>
          <p:cNvPr id="36" name="Text Placeholder 6">
            <a:extLst>
              <a:ext uri="{FF2B5EF4-FFF2-40B4-BE49-F238E27FC236}">
                <a16:creationId xmlns:a16="http://schemas.microsoft.com/office/drawing/2014/main" id="{957E17C1-CBD1-4B7D-9277-487BDE9D07CB}"/>
              </a:ext>
            </a:extLst>
          </p:cNvPr>
          <p:cNvSpPr>
            <a:spLocks noGrp="1"/>
          </p:cNvSpPr>
          <p:nvPr>
            <p:ph type="body" sz="quarter" idx="24" hasCustomPrompt="1"/>
          </p:nvPr>
        </p:nvSpPr>
        <p:spPr>
          <a:xfrm>
            <a:off x="801688" y="5751734"/>
            <a:ext cx="2879253"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telefon nummer</a:t>
            </a:r>
          </a:p>
        </p:txBody>
      </p:sp>
      <p:sp>
        <p:nvSpPr>
          <p:cNvPr id="37" name="Text Placeholder 6">
            <a:extLst>
              <a:ext uri="{FF2B5EF4-FFF2-40B4-BE49-F238E27FC236}">
                <a16:creationId xmlns:a16="http://schemas.microsoft.com/office/drawing/2014/main" id="{8FAAB978-64C4-4477-A498-87459FD8C813}"/>
              </a:ext>
            </a:extLst>
          </p:cNvPr>
          <p:cNvSpPr>
            <a:spLocks noGrp="1"/>
          </p:cNvSpPr>
          <p:nvPr>
            <p:ph type="body" sz="quarter" idx="25" hasCustomPrompt="1"/>
          </p:nvPr>
        </p:nvSpPr>
        <p:spPr>
          <a:xfrm>
            <a:off x="801689" y="5862923"/>
            <a:ext cx="2879254" cy="108000"/>
          </a:xfrm>
        </p:spPr>
        <p:txBody>
          <a:bodyPr anchor="ctr" anchorCtr="0"/>
          <a:lstStyle>
            <a:lvl1pPr marL="0" indent="0">
              <a:lnSpc>
                <a:spcPct val="100000"/>
              </a:lnSpc>
              <a:spcBef>
                <a:spcPts val="0"/>
              </a:spcBef>
              <a:buNone/>
              <a:tabLst>
                <a:tab pos="406806" algn="l"/>
              </a:tabLst>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a:t>Indsæt e-mail adresse</a:t>
            </a:r>
          </a:p>
        </p:txBody>
      </p:sp>
      <p:sp>
        <p:nvSpPr>
          <p:cNvPr id="38" name="Text Placeholder 6">
            <a:extLst>
              <a:ext uri="{FF2B5EF4-FFF2-40B4-BE49-F238E27FC236}">
                <a16:creationId xmlns:a16="http://schemas.microsoft.com/office/drawing/2014/main" id="{30A01ABF-3C23-4F0B-9B11-DAB8B0703860}"/>
              </a:ext>
            </a:extLst>
          </p:cNvPr>
          <p:cNvSpPr>
            <a:spLocks noGrp="1"/>
          </p:cNvSpPr>
          <p:nvPr>
            <p:ph type="body" sz="quarter" idx="26" hasCustomPrompt="1"/>
          </p:nvPr>
        </p:nvSpPr>
        <p:spPr>
          <a:xfrm>
            <a:off x="801689" y="5970584"/>
            <a:ext cx="2879254" cy="108000"/>
          </a:xfrm>
        </p:spPr>
        <p:txBody>
          <a:bodyPr anchor="ctr" anchorCtr="0"/>
          <a:lstStyle>
            <a:lvl1pPr marL="0" indent="0">
              <a:lnSpc>
                <a:spcPct val="100000"/>
              </a:lnSpc>
              <a:spcBef>
                <a:spcPts val="0"/>
              </a:spcBef>
              <a:buNone/>
              <a:defRPr sz="700">
                <a:solidFill>
                  <a:schemeClr val="tx1"/>
                </a:solidFill>
              </a:defRPr>
            </a:lvl1pPr>
            <a:lvl2pPr marL="0" indent="0">
              <a:lnSpc>
                <a:spcPct val="100000"/>
              </a:lnSpc>
              <a:spcBef>
                <a:spcPts val="0"/>
              </a:spcBef>
              <a:buNone/>
              <a:defRPr sz="700"/>
            </a:lvl2pPr>
            <a:lvl3pPr marL="0" indent="0">
              <a:lnSpc>
                <a:spcPct val="100000"/>
              </a:lnSpc>
              <a:spcBef>
                <a:spcPts val="0"/>
              </a:spcBef>
              <a:buNone/>
              <a:defRPr sz="700"/>
            </a:lvl3pPr>
            <a:lvl4pPr marL="0" indent="0">
              <a:lnSpc>
                <a:spcPct val="100000"/>
              </a:lnSpc>
              <a:spcBef>
                <a:spcPts val="0"/>
              </a:spcBef>
              <a:buNone/>
              <a:defRPr sz="700"/>
            </a:lvl4pPr>
            <a:lvl5pPr marL="0" indent="0">
              <a:lnSpc>
                <a:spcPct val="100000"/>
              </a:lnSpc>
              <a:spcBef>
                <a:spcPts val="0"/>
              </a:spcBef>
              <a:buNone/>
              <a:defRPr sz="700"/>
            </a:lvl5pPr>
          </a:lstStyle>
          <a:p>
            <a:pPr lvl="0"/>
            <a:r>
              <a:rPr lang="da-DK" dirty="0" err="1"/>
              <a:t>Indæt</a:t>
            </a:r>
            <a:r>
              <a:rPr lang="da-DK" dirty="0"/>
              <a:t> www-adresse</a:t>
            </a:r>
          </a:p>
        </p:txBody>
      </p:sp>
      <p:sp>
        <p:nvSpPr>
          <p:cNvPr id="18" name="Text Placeholder 28">
            <a:extLst>
              <a:ext uri="{FF2B5EF4-FFF2-40B4-BE49-F238E27FC236}">
                <a16:creationId xmlns:a16="http://schemas.microsoft.com/office/drawing/2014/main" id="{567E02D6-50F3-4139-AA4E-8D0075C16FC1}"/>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EEDAFA97-67ED-4109-B3E6-D0F25A263912}"/>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6" name="Text Placeholder 32">
            <a:extLst>
              <a:ext uri="{FF2B5EF4-FFF2-40B4-BE49-F238E27FC236}">
                <a16:creationId xmlns:a16="http://schemas.microsoft.com/office/drawing/2014/main" id="{40D13118-28EC-4B87-B772-6B181BA5BC2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Text Placeholder 34">
            <a:extLst>
              <a:ext uri="{FF2B5EF4-FFF2-40B4-BE49-F238E27FC236}">
                <a16:creationId xmlns:a16="http://schemas.microsoft.com/office/drawing/2014/main" id="{22CDA09B-1B2F-43BB-AD8B-E51722D4D405}"/>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8" name="Text Placeholder 36">
            <a:extLst>
              <a:ext uri="{FF2B5EF4-FFF2-40B4-BE49-F238E27FC236}">
                <a16:creationId xmlns:a16="http://schemas.microsoft.com/office/drawing/2014/main" id="{9EBEDC55-9436-44CE-82DE-1DD3995E086E}"/>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AEA7CEF5-8245-4751-A084-59563EB17161}"/>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8" name="Date Placeholder 2" hidden="1">
            <a:extLst>
              <a:ext uri="{FF2B5EF4-FFF2-40B4-BE49-F238E27FC236}">
                <a16:creationId xmlns:a16="http://schemas.microsoft.com/office/drawing/2014/main" id="{5FE718F4-5B85-4475-AF59-C5096185F846}"/>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DADBF2-AF97-44F7-AB18-97D454ABE46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9" name="Footer Placeholder 3" hidden="1">
            <a:extLst>
              <a:ext uri="{FF2B5EF4-FFF2-40B4-BE49-F238E27FC236}">
                <a16:creationId xmlns:a16="http://schemas.microsoft.com/office/drawing/2014/main" id="{D970A17F-CDAA-4728-8AEF-3791ED21CDAB}"/>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0" name="Slide Number Placeholder 4" hidden="1">
            <a:extLst>
              <a:ext uri="{FF2B5EF4-FFF2-40B4-BE49-F238E27FC236}">
                <a16:creationId xmlns:a16="http://schemas.microsoft.com/office/drawing/2014/main" id="{D5A99371-84CF-4C06-9F19-16E976C4731C}"/>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Tree>
    <p:extLst>
      <p:ext uri="{BB962C8B-B14F-4D97-AF65-F5344CB8AC3E}">
        <p14:creationId xmlns:p14="http://schemas.microsoft.com/office/powerpoint/2010/main" val="311567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e felter lodret_Mør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7398" y="1460509"/>
            <a:ext cx="3520651" cy="4458317"/>
          </a:xfrm>
          <a:solidFill>
            <a:schemeClr val="accent1"/>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17" name="Text Placeholder 28">
            <a:extLst>
              <a:ext uri="{FF2B5EF4-FFF2-40B4-BE49-F238E27FC236}">
                <a16:creationId xmlns:a16="http://schemas.microsoft.com/office/drawing/2014/main" id="{62B53F38-FC90-4190-B369-7398C7B2406B}"/>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8B4D7B28-825B-4AE3-A323-7EF8F8F762BC}"/>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0BEB6DC9-D4AD-4591-A757-7493F5D278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7" name="Content Placeholder 2">
            <a:extLst>
              <a:ext uri="{FF2B5EF4-FFF2-40B4-BE49-F238E27FC236}">
                <a16:creationId xmlns:a16="http://schemas.microsoft.com/office/drawing/2014/main" id="{70139212-1DBC-458B-B6BA-AC551EA76CAE}"/>
              </a:ext>
            </a:extLst>
          </p:cNvPr>
          <p:cNvSpPr>
            <a:spLocks noGrp="1"/>
          </p:cNvSpPr>
          <p:nvPr>
            <p:ph idx="49" hasCustomPrompt="1"/>
          </p:nvPr>
        </p:nvSpPr>
        <p:spPr>
          <a:xfrm>
            <a:off x="4334497" y="1460509"/>
            <a:ext cx="3520651" cy="4458317"/>
          </a:xfrm>
          <a:solidFill>
            <a:srgbClr val="3F5C59">
              <a:alpha val="10196"/>
            </a:srgbClr>
          </a:solidFill>
        </p:spPr>
        <p:txBody>
          <a:bodyPr lIns="180000" tIns="180000" rIns="180000" bIns="180000"/>
          <a:lstStyle>
            <a:lvl1pPr marL="0" indent="0">
              <a:lnSpc>
                <a:spcPts val="1600"/>
              </a:lnSpc>
              <a:buFontTx/>
              <a:buNone/>
              <a:defRPr sz="1200"/>
            </a:lvl1pPr>
            <a:lvl2pPr marL="342000" indent="0">
              <a:lnSpc>
                <a:spcPts val="1600"/>
              </a:lnSpc>
              <a:buFontTx/>
              <a:buNone/>
              <a:defRPr sz="1000"/>
            </a:lvl2pPr>
            <a:lvl3pPr marL="684000" indent="0">
              <a:lnSpc>
                <a:spcPts val="1600"/>
              </a:lnSpc>
              <a:buFontTx/>
              <a:buNone/>
              <a:defRPr sz="1000"/>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0" name="Title 1">
            <a:extLst>
              <a:ext uri="{FF2B5EF4-FFF2-40B4-BE49-F238E27FC236}">
                <a16:creationId xmlns:a16="http://schemas.microsoft.com/office/drawing/2014/main" id="{3C1530C7-0A4A-4A20-A133-E082D4741142}"/>
              </a:ext>
            </a:extLst>
          </p:cNvPr>
          <p:cNvSpPr>
            <a:spLocks noGrp="1"/>
          </p:cNvSpPr>
          <p:nvPr>
            <p:ph type="title" hasCustomPrompt="1"/>
          </p:nvPr>
        </p:nvSpPr>
        <p:spPr>
          <a:xfrm>
            <a:off x="787399" y="841683"/>
            <a:ext cx="10591200" cy="600538"/>
          </a:xfrm>
        </p:spPr>
        <p:txBody>
          <a:bodyPr anchor="t"/>
          <a:lstStyle>
            <a:lvl1pPr>
              <a:defRPr sz="2000"/>
            </a:lvl1pPr>
          </a:lstStyle>
          <a:p>
            <a:r>
              <a:rPr lang="da-DK" dirty="0"/>
              <a:t>Klik her for at tilføje en titel</a:t>
            </a:r>
          </a:p>
        </p:txBody>
      </p:sp>
      <p:pic>
        <p:nvPicPr>
          <p:cNvPr id="31" name="Logo">
            <a:extLst>
              <a:ext uri="{FF2B5EF4-FFF2-40B4-BE49-F238E27FC236}">
                <a16:creationId xmlns:a16="http://schemas.microsoft.com/office/drawing/2014/main" id="{F5A120D6-3D5C-4B4C-8D9C-44579A57DE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3" y="180346"/>
            <a:ext cx="2674332" cy="422447"/>
          </a:xfrm>
          <a:prstGeom prst="rect">
            <a:avLst/>
          </a:prstGeom>
        </p:spPr>
      </p:pic>
      <p:sp>
        <p:nvSpPr>
          <p:cNvPr id="32" name="Content Placeholder 2">
            <a:extLst>
              <a:ext uri="{FF2B5EF4-FFF2-40B4-BE49-F238E27FC236}">
                <a16:creationId xmlns:a16="http://schemas.microsoft.com/office/drawing/2014/main" id="{06D15F83-B03D-4ED8-BACC-9C524B0823C4}"/>
              </a:ext>
            </a:extLst>
          </p:cNvPr>
          <p:cNvSpPr>
            <a:spLocks noGrp="1"/>
          </p:cNvSpPr>
          <p:nvPr>
            <p:ph idx="51" hasCustomPrompt="1"/>
          </p:nvPr>
        </p:nvSpPr>
        <p:spPr>
          <a:xfrm>
            <a:off x="7880777" y="1460509"/>
            <a:ext cx="3520651" cy="4458317"/>
          </a:xfrm>
          <a:solidFill>
            <a:schemeClr val="accent1"/>
          </a:solidFill>
        </p:spPr>
        <p:txBody>
          <a:bodyPr lIns="180000" tIns="180000" rIns="180000" bIns="180000"/>
          <a:lstStyle>
            <a:lvl1pPr marL="0" indent="0">
              <a:lnSpc>
                <a:spcPts val="1600"/>
              </a:lnSpc>
              <a:buNone/>
              <a:defRPr sz="1200">
                <a:solidFill>
                  <a:schemeClr val="bg1"/>
                </a:solidFill>
              </a:defRPr>
            </a:lvl1pPr>
            <a:lvl2pPr marL="342000" indent="0">
              <a:lnSpc>
                <a:spcPts val="1600"/>
              </a:lnSpc>
              <a:buNone/>
              <a:defRPr sz="1000">
                <a:solidFill>
                  <a:schemeClr val="bg1"/>
                </a:solidFill>
              </a:defRPr>
            </a:lvl2pPr>
            <a:lvl3pPr marL="684000" indent="0">
              <a:lnSpc>
                <a:spcPts val="1600"/>
              </a:lnSpc>
              <a:buNone/>
              <a:defRPr sz="1000">
                <a:solidFill>
                  <a:schemeClr val="bg1"/>
                </a:solidFill>
              </a:defRPr>
            </a:lvl3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33" name="Date Placeholder 2">
            <a:extLst>
              <a:ext uri="{FF2B5EF4-FFF2-40B4-BE49-F238E27FC236}">
                <a16:creationId xmlns:a16="http://schemas.microsoft.com/office/drawing/2014/main" id="{314887B0-FDDF-4921-8991-C81FD5C9D693}"/>
              </a:ext>
            </a:extLst>
          </p:cNvPr>
          <p:cNvSpPr>
            <a:spLocks noGrp="1"/>
          </p:cNvSpPr>
          <p:nvPr>
            <p:ph type="dt" sz="half" idx="30"/>
          </p:nvPr>
        </p:nvSpPr>
        <p:spPr>
          <a:xfrm>
            <a:off x="8146256" y="6564941"/>
            <a:ext cx="2823369" cy="108000"/>
          </a:xfrm>
        </p:spPr>
        <p:txBody>
          <a:bodyPr/>
          <a:lstStyle/>
          <a:p>
            <a:fld id="{04E28649-079F-4D0A-9D20-603F9FA57290}" type="datetime2">
              <a:rPr lang="da-DK" smtClean="0"/>
              <a:pPr/>
              <a:t>8. maj 2024</a:t>
            </a:fld>
            <a:endParaRPr lang="da-DK" dirty="0"/>
          </a:p>
        </p:txBody>
      </p:sp>
      <p:sp>
        <p:nvSpPr>
          <p:cNvPr id="34" name="Footer Placeholder 7">
            <a:extLst>
              <a:ext uri="{FF2B5EF4-FFF2-40B4-BE49-F238E27FC236}">
                <a16:creationId xmlns:a16="http://schemas.microsoft.com/office/drawing/2014/main" id="{3C8D88CE-116C-4314-BB3D-68EE9C956B4C}"/>
              </a:ext>
            </a:extLst>
          </p:cNvPr>
          <p:cNvSpPr>
            <a:spLocks noGrp="1"/>
          </p:cNvSpPr>
          <p:nvPr>
            <p:ph type="ftr" sz="quarter" idx="31"/>
          </p:nvPr>
        </p:nvSpPr>
        <p:spPr>
          <a:xfrm>
            <a:off x="8146256" y="6392547"/>
            <a:ext cx="2823369" cy="167552"/>
          </a:xfrm>
        </p:spPr>
        <p:txBody>
          <a:bodyPr/>
          <a:lstStyle/>
          <a:p>
            <a:endParaRPr lang="da-DK" dirty="0"/>
          </a:p>
        </p:txBody>
      </p:sp>
      <p:sp>
        <p:nvSpPr>
          <p:cNvPr id="35" name="Slide Number Placeholder 8">
            <a:extLst>
              <a:ext uri="{FF2B5EF4-FFF2-40B4-BE49-F238E27FC236}">
                <a16:creationId xmlns:a16="http://schemas.microsoft.com/office/drawing/2014/main" id="{9F18322E-62AF-4DA2-AA95-28B446568866}"/>
              </a:ext>
            </a:extLst>
          </p:cNvPr>
          <p:cNvSpPr>
            <a:spLocks noGrp="1"/>
          </p:cNvSpPr>
          <p:nvPr>
            <p:ph type="sldNum" sz="quarter" idx="32"/>
          </p:nvPr>
        </p:nvSpPr>
        <p:spPr>
          <a:xfrm>
            <a:off x="11384640" y="6514880"/>
            <a:ext cx="373218" cy="208122"/>
          </a:xfrm>
        </p:spPr>
        <p:txBody>
          <a:bodyPr wrap="none"/>
          <a:lstStyle/>
          <a:p>
            <a:fld id="{E1EA47C5-00F7-4308-9CB9-463B1A6058F9}" type="slidenum">
              <a:rPr lang="da-DK" smtClean="0"/>
              <a:pPr/>
              <a:t>‹nr.›</a:t>
            </a:fld>
            <a:endParaRPr lang="da-DK" dirty="0"/>
          </a:p>
        </p:txBody>
      </p:sp>
      <p:sp>
        <p:nvSpPr>
          <p:cNvPr id="36" name="Rectangle 13">
            <a:extLst>
              <a:ext uri="{FF2B5EF4-FFF2-40B4-BE49-F238E27FC236}">
                <a16:creationId xmlns:a16="http://schemas.microsoft.com/office/drawing/2014/main" id="{704605FC-651E-4D13-B2C1-469D20A9E3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da-DK" sz="1200" noProof="0" dirty="0"/>
          </a:p>
        </p:txBody>
      </p:sp>
      <p:sp>
        <p:nvSpPr>
          <p:cNvPr id="37" name="Text Placeholder 34">
            <a:extLst>
              <a:ext uri="{FF2B5EF4-FFF2-40B4-BE49-F238E27FC236}">
                <a16:creationId xmlns:a16="http://schemas.microsoft.com/office/drawing/2014/main" id="{EA3635F3-9354-4F2B-BFF5-4840D590B923}"/>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38" name="Text Placeholder 36">
            <a:extLst>
              <a:ext uri="{FF2B5EF4-FFF2-40B4-BE49-F238E27FC236}">
                <a16:creationId xmlns:a16="http://schemas.microsoft.com/office/drawing/2014/main" id="{33979A83-2F07-445E-A05D-973EE79AA969}"/>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9" name="Text Placeholder 38">
            <a:extLst>
              <a:ext uri="{FF2B5EF4-FFF2-40B4-BE49-F238E27FC236}">
                <a16:creationId xmlns:a16="http://schemas.microsoft.com/office/drawing/2014/main" id="{D34F74D1-F63E-45A2-8BD0-4A5184A22D9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Tree>
    <p:extLst>
      <p:ext uri="{BB962C8B-B14F-4D97-AF65-F5344CB8AC3E}">
        <p14:creationId xmlns:p14="http://schemas.microsoft.com/office/powerpoint/2010/main" val="360686774"/>
      </p:ext>
    </p:extLst>
  </p:cSld>
  <p:clrMapOvr>
    <a:masterClrMapping/>
  </p:clrMapOvr>
  <p:extLst>
    <p:ext uri="{DCECCB84-F9BA-43D5-87BE-67443E8EF086}">
      <p15:sldGuideLst xmlns:p15="http://schemas.microsoft.com/office/powerpoint/2012/main">
        <p15:guide id="1" pos="2142">
          <p15:clr>
            <a:srgbClr val="F26B43"/>
          </p15:clr>
        </p15:guide>
        <p15:guide id="2" pos="1929">
          <p15:clr>
            <a:srgbClr val="F26B43"/>
          </p15:clr>
        </p15:guide>
        <p15:guide id="3" pos="5535">
          <p15:clr>
            <a:srgbClr val="F26B43"/>
          </p15:clr>
        </p15:guide>
        <p15:guide id="4" pos="5748">
          <p15:clr>
            <a:srgbClr val="F26B43"/>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7" name="Date Placeholder 2">
            <a:extLst>
              <a:ext uri="{FF2B5EF4-FFF2-40B4-BE49-F238E27FC236}">
                <a16:creationId xmlns:a16="http://schemas.microsoft.com/office/drawing/2014/main" id="{8563B61B-DE53-472A-89F5-3F477A0CD92E}"/>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60CFC3-E3FC-4FB2-9053-F1C5CC16ACA0}"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0" name="Footer Placeholder 3">
            <a:extLst>
              <a:ext uri="{FF2B5EF4-FFF2-40B4-BE49-F238E27FC236}">
                <a16:creationId xmlns:a16="http://schemas.microsoft.com/office/drawing/2014/main" id="{0F06369E-00A0-46D6-9D76-B9DDCECD391D}"/>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21" name="Slide Number Placeholder 4">
            <a:extLst>
              <a:ext uri="{FF2B5EF4-FFF2-40B4-BE49-F238E27FC236}">
                <a16:creationId xmlns:a16="http://schemas.microsoft.com/office/drawing/2014/main" id="{D489D928-3540-4ADF-AE19-0BCE0A0DB3B2}"/>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pic>
        <p:nvPicPr>
          <p:cNvPr id="24" name="Logo">
            <a:extLst>
              <a:ext uri="{FF2B5EF4-FFF2-40B4-BE49-F238E27FC236}">
                <a16:creationId xmlns:a16="http://schemas.microsoft.com/office/drawing/2014/main" id="{77C73038-035B-4635-855D-A4A1FFEC9E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4000" y="180346"/>
            <a:ext cx="3395720" cy="536400"/>
          </a:xfrm>
          <a:prstGeom prst="rect">
            <a:avLst/>
          </a:prstGeom>
        </p:spPr>
      </p:pic>
      <p:sp>
        <p:nvSpPr>
          <p:cNvPr id="26" name="Fast overskrift">
            <a:extLst>
              <a:ext uri="{FF2B5EF4-FFF2-40B4-BE49-F238E27FC236}">
                <a16:creationId xmlns:a16="http://schemas.microsoft.com/office/drawing/2014/main" id="{18236786-5EB8-4A62-AA51-B78534692708}"/>
              </a:ext>
            </a:extLst>
          </p:cNvPr>
          <p:cNvSpPr txBox="1"/>
          <p:nvPr userDrawn="1"/>
        </p:nvSpPr>
        <p:spPr>
          <a:xfrm>
            <a:off x="801688" y="869067"/>
            <a:ext cx="10638769" cy="650171"/>
          </a:xfrm>
          <a:prstGeom prst="rect">
            <a:avLst/>
          </a:prstGeom>
          <a:noFill/>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Brugerguide - Slet før anvendelse</a:t>
            </a:r>
          </a:p>
        </p:txBody>
      </p:sp>
      <p:sp>
        <p:nvSpPr>
          <p:cNvPr id="33" name="Text Box 3">
            <a:extLst>
              <a:ext uri="{FF2B5EF4-FFF2-40B4-BE49-F238E27FC236}">
                <a16:creationId xmlns:a16="http://schemas.microsoft.com/office/drawing/2014/main" id="{427B88B4-DFB1-4301-9E53-7FD9924BD9BF}"/>
              </a:ext>
            </a:extLst>
          </p:cNvPr>
          <p:cNvSpPr txBox="1">
            <a:spLocks noChangeArrowheads="1"/>
          </p:cNvSpPr>
          <p:nvPr userDrawn="1"/>
        </p:nvSpPr>
        <p:spPr bwMode="auto">
          <a:xfrm>
            <a:off x="801688" y="1762720"/>
            <a:ext cx="294480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0"/>
              </a:spcBef>
              <a:spcAft>
                <a:spcPts val="600"/>
              </a:spcAft>
              <a:buClrTx/>
              <a:buSzTx/>
              <a:buFontTx/>
              <a:buNone/>
              <a:tabLst/>
              <a:defRPr/>
            </a:pPr>
            <a:r>
              <a:rPr kumimoji="0" 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Myndighed</a:t>
            </a:r>
          </a:p>
          <a:p>
            <a:pPr marL="0" marR="0" lvl="0" indent="0" algn="l" defTabSz="914415" rtl="0" eaLnBrk="1" fontAlgn="auto" latinLnBrk="0" hangingPunct="1">
              <a:lnSpc>
                <a:spcPct val="100000"/>
              </a:lnSpc>
              <a:spcBef>
                <a:spcPts val="60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alle dias i venstre side (Ctrl+A)</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Design </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Myndighedsnavn vises ved Mouse-over</a:t>
            </a: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tema og vælg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Anvend på alle dias</a:t>
            </a:r>
          </a:p>
          <a:p>
            <a:pPr marL="0" marR="0" lvl="0" indent="0" algn="l" defTabSz="914415" rtl="0" eaLnBrk="1" fontAlgn="auto" latinLnBrk="0" hangingPunct="1">
              <a:lnSpc>
                <a:spcPct val="100000"/>
              </a:lnSpc>
              <a:spcBef>
                <a:spcPts val="0"/>
              </a:spcBef>
              <a:spcAft>
                <a:spcPts val="12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Nu vises logo og tilhørende temafarver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på alle dias</a:t>
            </a:r>
          </a:p>
        </p:txBody>
      </p:sp>
      <p:pic>
        <p:nvPicPr>
          <p:cNvPr id="45" name="Picture 44">
            <a:extLst>
              <a:ext uri="{FF2B5EF4-FFF2-40B4-BE49-F238E27FC236}">
                <a16:creationId xmlns:a16="http://schemas.microsoft.com/office/drawing/2014/main" id="{B420995A-E493-4386-91C7-CD3357F4A8C3}"/>
              </a:ext>
            </a:extLst>
          </p:cNvPr>
          <p:cNvPicPr>
            <a:picLocks noChangeAspect="1"/>
          </p:cNvPicPr>
          <p:nvPr userDrawn="1"/>
        </p:nvPicPr>
        <p:blipFill>
          <a:blip r:embed="rId3"/>
          <a:stretch>
            <a:fillRect/>
          </a:stretch>
        </p:blipFill>
        <p:spPr>
          <a:xfrm>
            <a:off x="3544266" y="2284373"/>
            <a:ext cx="489807" cy="187279"/>
          </a:xfrm>
          <a:prstGeom prst="rect">
            <a:avLst/>
          </a:prstGeom>
        </p:spPr>
      </p:pic>
      <p:grpSp>
        <p:nvGrpSpPr>
          <p:cNvPr id="46" name="Group 45">
            <a:extLst>
              <a:ext uri="{FF2B5EF4-FFF2-40B4-BE49-F238E27FC236}">
                <a16:creationId xmlns:a16="http://schemas.microsoft.com/office/drawing/2014/main" id="{7E70C179-684C-43F3-925C-BC86F67AF612}"/>
              </a:ext>
            </a:extLst>
          </p:cNvPr>
          <p:cNvGrpSpPr/>
          <p:nvPr userDrawn="1"/>
        </p:nvGrpSpPr>
        <p:grpSpPr>
          <a:xfrm>
            <a:off x="2979541" y="3510087"/>
            <a:ext cx="1127002" cy="296229"/>
            <a:chOff x="3102472" y="2807695"/>
            <a:chExt cx="1127002" cy="296229"/>
          </a:xfrm>
        </p:grpSpPr>
        <p:pic>
          <p:nvPicPr>
            <p:cNvPr id="47" name="Picture 46">
              <a:extLst>
                <a:ext uri="{FF2B5EF4-FFF2-40B4-BE49-F238E27FC236}">
                  <a16:creationId xmlns:a16="http://schemas.microsoft.com/office/drawing/2014/main" id="{DC1EDFAD-60F6-4427-9FF2-D38E3C4FBA45}"/>
                </a:ext>
              </a:extLst>
            </p:cNvPr>
            <p:cNvPicPr>
              <a:picLocks noChangeAspect="1"/>
            </p:cNvPicPr>
            <p:nvPr userDrawn="1"/>
          </p:nvPicPr>
          <p:blipFill rotWithShape="1">
            <a:blip r:embed="rId4"/>
            <a:srcRect l="5434" r="26633" b="32296"/>
            <a:stretch/>
          </p:blipFill>
          <p:spPr>
            <a:xfrm>
              <a:off x="3102472" y="2807695"/>
              <a:ext cx="1127002" cy="296229"/>
            </a:xfrm>
            <a:prstGeom prst="rect">
              <a:avLst/>
            </a:prstGeom>
          </p:spPr>
        </p:pic>
        <p:sp>
          <p:nvSpPr>
            <p:cNvPr id="48" name="Rectangle 47">
              <a:extLst>
                <a:ext uri="{FF2B5EF4-FFF2-40B4-BE49-F238E27FC236}">
                  <a16:creationId xmlns:a16="http://schemas.microsoft.com/office/drawing/2014/main" id="{0C920598-E1AB-4657-A573-9DE9D716C076}"/>
                </a:ext>
              </a:extLst>
            </p:cNvPr>
            <p:cNvSpPr/>
            <p:nvPr userDrawn="1"/>
          </p:nvSpPr>
          <p:spPr>
            <a:xfrm>
              <a:off x="3156959" y="2822366"/>
              <a:ext cx="723337" cy="1457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en-GB"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49" name="Group 48">
            <a:extLst>
              <a:ext uri="{FF2B5EF4-FFF2-40B4-BE49-F238E27FC236}">
                <a16:creationId xmlns:a16="http://schemas.microsoft.com/office/drawing/2014/main" id="{57D9F69E-0B40-4C21-BF20-84B899E53906}"/>
              </a:ext>
            </a:extLst>
          </p:cNvPr>
          <p:cNvGrpSpPr/>
          <p:nvPr userDrawn="1"/>
        </p:nvGrpSpPr>
        <p:grpSpPr>
          <a:xfrm>
            <a:off x="785727" y="2890269"/>
            <a:ext cx="3476318" cy="327461"/>
            <a:chOff x="821551" y="2392335"/>
            <a:chExt cx="3476318" cy="327461"/>
          </a:xfrm>
        </p:grpSpPr>
        <p:pic>
          <p:nvPicPr>
            <p:cNvPr id="50" name="Picture 49">
              <a:extLst>
                <a:ext uri="{FF2B5EF4-FFF2-40B4-BE49-F238E27FC236}">
                  <a16:creationId xmlns:a16="http://schemas.microsoft.com/office/drawing/2014/main" id="{9773176B-B25A-4C05-BD9D-7228A991AFD1}"/>
                </a:ext>
              </a:extLst>
            </p:cNvPr>
            <p:cNvPicPr>
              <a:picLocks noChangeAspect="1"/>
            </p:cNvPicPr>
            <p:nvPr userDrawn="1"/>
          </p:nvPicPr>
          <p:blipFill>
            <a:blip r:embed="rId5"/>
            <a:stretch>
              <a:fillRect/>
            </a:stretch>
          </p:blipFill>
          <p:spPr>
            <a:xfrm>
              <a:off x="821551" y="2392335"/>
              <a:ext cx="3456994" cy="226621"/>
            </a:xfrm>
            <a:prstGeom prst="rect">
              <a:avLst/>
            </a:prstGeom>
          </p:spPr>
        </p:pic>
        <p:sp>
          <p:nvSpPr>
            <p:cNvPr id="51" name="Tekstfelt 2">
              <a:extLst>
                <a:ext uri="{FF2B5EF4-FFF2-40B4-BE49-F238E27FC236}">
                  <a16:creationId xmlns:a16="http://schemas.microsoft.com/office/drawing/2014/main" id="{2E964E63-4892-4F27-B1A9-96A4A600DDE1}"/>
                </a:ext>
              </a:extLst>
            </p:cNvPr>
            <p:cNvSpPr txBox="1"/>
            <p:nvPr userDrawn="1"/>
          </p:nvSpPr>
          <p:spPr>
            <a:xfrm>
              <a:off x="852136" y="2617267"/>
              <a:ext cx="3445733" cy="102529"/>
            </a:xfrm>
            <a:prstGeom prst="rect">
              <a:avLst/>
            </a:prstGeom>
            <a:noFill/>
          </p:spPr>
          <p:txBody>
            <a:bodyPr wrap="square" lIns="0" tIns="0" rIns="0" bIns="0" rtlCol="0">
              <a:spAutoFit/>
            </a:bodyPr>
            <a:lstStyle/>
            <a:p>
              <a:pPr marL="0" marR="0" lvl="0" indent="0" algn="l" defTabSz="914400" rtl="0" eaLnBrk="1" fontAlgn="auto" latinLnBrk="0" hangingPunct="1">
                <a:lnSpc>
                  <a:spcPct val="125000"/>
                </a:lnSpc>
                <a:spcBef>
                  <a:spcPts val="0"/>
                </a:spcBef>
                <a:spcAft>
                  <a:spcPts val="0"/>
                </a:spcAft>
                <a:buClrTx/>
                <a:buSzTx/>
                <a:buFontTx/>
                <a:buNone/>
                <a:tabLst>
                  <a:tab pos="374650" algn="l"/>
                  <a:tab pos="762000" algn="l"/>
                  <a:tab pos="1141413" algn="l"/>
                  <a:tab pos="1524000" algn="l"/>
                  <a:tab pos="1911350" algn="l"/>
                  <a:tab pos="2293938" algn="l"/>
                  <a:tab pos="2676525" algn="l"/>
                  <a:tab pos="3059113" algn="l"/>
                </a:tabLst>
                <a:defRPr/>
              </a:pPr>
              <a:r>
                <a:rPr kumimoji="0" lang="da-DK" sz="600" b="0" i="0" u="none" strike="noStrike" kern="1200" cap="none" spc="0" normalizeH="0" baseline="0" noProof="0" dirty="0">
                  <a:ln>
                    <a:noFill/>
                  </a:ln>
                  <a:solidFill>
                    <a:prstClr val="black"/>
                  </a:solidFill>
                  <a:effectLst/>
                  <a:uLnTx/>
                  <a:uFillTx/>
                  <a:latin typeface="Verdana"/>
                  <a:ea typeface="+mn-ea"/>
                  <a:cs typeface="+mn-cs"/>
                </a:rPr>
                <a:t>FMN	FKO	HJV	BRS	FMI	FPS	FES	FRS	FAUK</a:t>
              </a:r>
            </a:p>
          </p:txBody>
        </p:sp>
      </p:grpSp>
      <p:grpSp>
        <p:nvGrpSpPr>
          <p:cNvPr id="52" name="Group 51">
            <a:extLst>
              <a:ext uri="{FF2B5EF4-FFF2-40B4-BE49-F238E27FC236}">
                <a16:creationId xmlns:a16="http://schemas.microsoft.com/office/drawing/2014/main" id="{A6C1D52D-C833-4A37-A920-E5600A7889B5}"/>
              </a:ext>
            </a:extLst>
          </p:cNvPr>
          <p:cNvGrpSpPr/>
          <p:nvPr userDrawn="1"/>
        </p:nvGrpSpPr>
        <p:grpSpPr>
          <a:xfrm>
            <a:off x="4667638" y="1762720"/>
            <a:ext cx="3664903" cy="2176646"/>
            <a:chOff x="5381233" y="1527329"/>
            <a:chExt cx="3664903" cy="2176646"/>
          </a:xfrm>
        </p:grpSpPr>
        <p:sp>
          <p:nvSpPr>
            <p:cNvPr id="53" name="Text Box 3">
              <a:extLst>
                <a:ext uri="{FF2B5EF4-FFF2-40B4-BE49-F238E27FC236}">
                  <a16:creationId xmlns:a16="http://schemas.microsoft.com/office/drawing/2014/main" id="{0F1CE7C1-F7D2-4BF4-A8FF-DE3DF2A6728C}"/>
                </a:ext>
              </a:extLst>
            </p:cNvPr>
            <p:cNvSpPr txBox="1">
              <a:spLocks noChangeArrowheads="1"/>
            </p:cNvSpPr>
            <p:nvPr userDrawn="1"/>
          </p:nvSpPr>
          <p:spPr bwMode="auto">
            <a:xfrm>
              <a:off x="5381233" y="1527329"/>
              <a:ext cx="294480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12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mærke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OBS!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først Myndighed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fanen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Vis</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og dernæst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Diasmaster,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det øverste layout</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Klik til venstre for sidetallet på øverste layout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og fang den hvide boks </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og 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Udskift</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billede, </a:t>
              </a:r>
              <a:b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mærke (.png-fil)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Klik på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Luk mastervisning</a:t>
              </a:r>
            </a:p>
          </p:txBody>
        </p:sp>
        <p:grpSp>
          <p:nvGrpSpPr>
            <p:cNvPr id="54" name="Group 53">
              <a:extLst>
                <a:ext uri="{FF2B5EF4-FFF2-40B4-BE49-F238E27FC236}">
                  <a16:creationId xmlns:a16="http://schemas.microsoft.com/office/drawing/2014/main" id="{8CA3BA25-1247-4BB3-8DAB-D01571A93FC9}"/>
                </a:ext>
              </a:extLst>
            </p:cNvPr>
            <p:cNvGrpSpPr/>
            <p:nvPr userDrawn="1"/>
          </p:nvGrpSpPr>
          <p:grpSpPr>
            <a:xfrm>
              <a:off x="7927469" y="1787686"/>
              <a:ext cx="990005" cy="645919"/>
              <a:chOff x="3710542" y="3551931"/>
              <a:chExt cx="990005" cy="645919"/>
            </a:xfrm>
          </p:grpSpPr>
          <p:pic>
            <p:nvPicPr>
              <p:cNvPr id="59" name="Billede 11">
                <a:extLst>
                  <a:ext uri="{FF2B5EF4-FFF2-40B4-BE49-F238E27FC236}">
                    <a16:creationId xmlns:a16="http://schemas.microsoft.com/office/drawing/2014/main" id="{A9BA9E00-3361-4977-9F42-00FF9102CD25}"/>
                  </a:ext>
                </a:extLst>
              </p:cNvPr>
              <p:cNvPicPr>
                <a:picLocks noChangeAspect="1"/>
              </p:cNvPicPr>
              <p:nvPr userDrawn="1"/>
            </p:nvPicPr>
            <p:blipFill rotWithShape="1">
              <a:blip r:embed="rId6"/>
              <a:srcRect b="46720"/>
              <a:stretch/>
            </p:blipFill>
            <p:spPr>
              <a:xfrm>
                <a:off x="3753218" y="3570199"/>
                <a:ext cx="893228" cy="627651"/>
              </a:xfrm>
              <a:prstGeom prst="rect">
                <a:avLst/>
              </a:prstGeom>
            </p:spPr>
          </p:pic>
          <p:sp>
            <p:nvSpPr>
              <p:cNvPr id="60" name="Rektangel 12">
                <a:extLst>
                  <a:ext uri="{FF2B5EF4-FFF2-40B4-BE49-F238E27FC236}">
                    <a16:creationId xmlns:a16="http://schemas.microsoft.com/office/drawing/2014/main" id="{A3B5C7B3-CF7E-4713-ACB3-DDF12D750E7F}"/>
                  </a:ext>
                </a:extLst>
              </p:cNvPr>
              <p:cNvSpPr/>
              <p:nvPr userDrawn="1"/>
            </p:nvSpPr>
            <p:spPr>
              <a:xfrm>
                <a:off x="3710542" y="3551931"/>
                <a:ext cx="990005" cy="527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grpSp>
          <p:nvGrpSpPr>
            <p:cNvPr id="55" name="Group 54">
              <a:extLst>
                <a:ext uri="{FF2B5EF4-FFF2-40B4-BE49-F238E27FC236}">
                  <a16:creationId xmlns:a16="http://schemas.microsoft.com/office/drawing/2014/main" id="{8B0370A7-E2AE-4D49-82B9-2C3C9C71DDCE}"/>
                </a:ext>
              </a:extLst>
            </p:cNvPr>
            <p:cNvGrpSpPr/>
            <p:nvPr userDrawn="1"/>
          </p:nvGrpSpPr>
          <p:grpSpPr>
            <a:xfrm>
              <a:off x="7911668" y="2700685"/>
              <a:ext cx="1134468" cy="494511"/>
              <a:chOff x="3621866" y="4263733"/>
              <a:chExt cx="1134468" cy="494511"/>
            </a:xfrm>
          </p:grpSpPr>
          <p:pic>
            <p:nvPicPr>
              <p:cNvPr id="57" name="Billede 13">
                <a:extLst>
                  <a:ext uri="{FF2B5EF4-FFF2-40B4-BE49-F238E27FC236}">
                    <a16:creationId xmlns:a16="http://schemas.microsoft.com/office/drawing/2014/main" id="{77F23757-CA76-498D-A364-79BAC0A2F4FB}"/>
                  </a:ext>
                </a:extLst>
              </p:cNvPr>
              <p:cNvPicPr>
                <a:picLocks noChangeAspect="1"/>
              </p:cNvPicPr>
              <p:nvPr userDrawn="1"/>
            </p:nvPicPr>
            <p:blipFill rotWithShape="1">
              <a:blip r:embed="rId7"/>
              <a:srcRect l="14162" t="-10959" b="-1"/>
              <a:stretch/>
            </p:blipFill>
            <p:spPr>
              <a:xfrm>
                <a:off x="3621866" y="4263733"/>
                <a:ext cx="1134468" cy="494511"/>
              </a:xfrm>
              <a:prstGeom prst="rect">
                <a:avLst/>
              </a:prstGeom>
            </p:spPr>
          </p:pic>
          <p:sp>
            <p:nvSpPr>
              <p:cNvPr id="58" name="Rektangel 32">
                <a:extLst>
                  <a:ext uri="{FF2B5EF4-FFF2-40B4-BE49-F238E27FC236}">
                    <a16:creationId xmlns:a16="http://schemas.microsoft.com/office/drawing/2014/main" id="{219E551E-0021-4178-83A2-5F61848041F6}"/>
                  </a:ext>
                </a:extLst>
              </p:cNvPr>
              <p:cNvSpPr/>
              <p:nvPr userDrawn="1"/>
            </p:nvSpPr>
            <p:spPr>
              <a:xfrm>
                <a:off x="4090685" y="4263733"/>
                <a:ext cx="472736" cy="4834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err="1">
                  <a:ln>
                    <a:noFill/>
                  </a:ln>
                  <a:solidFill>
                    <a:prstClr val="white"/>
                  </a:solidFill>
                  <a:effectLst/>
                  <a:uLnTx/>
                  <a:uFillTx/>
                  <a:latin typeface="Verdana"/>
                  <a:ea typeface="+mn-ea"/>
                  <a:cs typeface="+mn-cs"/>
                </a:endParaRPr>
              </a:p>
            </p:txBody>
          </p:sp>
        </p:grpSp>
        <p:pic>
          <p:nvPicPr>
            <p:cNvPr id="56" name="Picture 55">
              <a:extLst>
                <a:ext uri="{FF2B5EF4-FFF2-40B4-BE49-F238E27FC236}">
                  <a16:creationId xmlns:a16="http://schemas.microsoft.com/office/drawing/2014/main" id="{5845C4D4-04BC-4984-B396-BDF6BC3176B3}"/>
                </a:ext>
              </a:extLst>
            </p:cNvPr>
            <p:cNvPicPr>
              <a:picLocks noChangeAspect="1"/>
            </p:cNvPicPr>
            <p:nvPr userDrawn="1"/>
          </p:nvPicPr>
          <p:blipFill rotWithShape="1">
            <a:blip r:embed="rId8"/>
            <a:srcRect b="15269"/>
            <a:stretch/>
          </p:blipFill>
          <p:spPr>
            <a:xfrm>
              <a:off x="7914121" y="3261079"/>
              <a:ext cx="516090" cy="442896"/>
            </a:xfrm>
            <a:prstGeom prst="rect">
              <a:avLst/>
            </a:prstGeom>
          </p:spPr>
        </p:pic>
      </p:grpSp>
      <p:sp>
        <p:nvSpPr>
          <p:cNvPr id="61" name="Text Box 3">
            <a:extLst>
              <a:ext uri="{FF2B5EF4-FFF2-40B4-BE49-F238E27FC236}">
                <a16:creationId xmlns:a16="http://schemas.microsoft.com/office/drawing/2014/main" id="{F8A17FCF-652A-454B-9EA8-2C7CB9AB5D21}"/>
              </a:ext>
            </a:extLst>
          </p:cNvPr>
          <p:cNvSpPr txBox="1">
            <a:spLocks noChangeArrowheads="1"/>
          </p:cNvSpPr>
          <p:nvPr userDrawn="1"/>
        </p:nvSpPr>
        <p:spPr bwMode="auto">
          <a:xfrm>
            <a:off x="4667637" y="4085834"/>
            <a:ext cx="3697773" cy="204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Hvis mærket bliver meget lille</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PowerPoint skabelonen er designet så indsatte myndighedsmærker bliver maks. 1,17 cm højt og/eller maks. 1,1 cm bredt, svarende til højden på stregen eller at det får plads mellem stregen og dias nr. Dette for at sikre et ensartet udtryk. </a:t>
            </a:r>
          </a:p>
          <a:p>
            <a:pPr marL="0" marR="0" lvl="0" indent="0" algn="l" defTabSz="914400" rtl="0" eaLnBrk="0" fontAlgn="auto" latinLnBrk="0" hangingPunct="0">
              <a:lnSpc>
                <a:spcPct val="125000"/>
              </a:lnSpc>
              <a:spcBef>
                <a:spcPts val="0"/>
              </a:spcBef>
              <a:spcAft>
                <a:spcPts val="600"/>
              </a:spcAft>
              <a:buClrTx/>
              <a:buSzTx/>
              <a:buFontTx/>
              <a:buNone/>
              <a:tabLst/>
              <a:defRPr/>
            </a:pPr>
            <a:r>
              <a:rPr kumimoji="0" lang="da-D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 mærkerne er forskellige i form og størrelse, kan det dog ikke undgås, at de fremstår forskelligt. Hvis du oplever at det indsatte mærke fremstår meget småt, kan du evt. forstørre det manuelt ved at holde SHIFT nede og trække i et af mærkets hjørne, så det passer nogenlunde til højden på den lodrette streg eller får plads på bredden mellem stregen og dias nr.</a:t>
            </a:r>
            <a:endParaRPr kumimoji="0" lang="en-GB"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62" name="Straight Connector 61">
            <a:extLst>
              <a:ext uri="{FF2B5EF4-FFF2-40B4-BE49-F238E27FC236}">
                <a16:creationId xmlns:a16="http://schemas.microsoft.com/office/drawing/2014/main" id="{576B67DF-F14D-4C66-9C7E-D331C1317258}"/>
              </a:ext>
            </a:extLst>
          </p:cNvPr>
          <p:cNvCxnSpPr/>
          <p:nvPr userDrawn="1"/>
        </p:nvCxnSpPr>
        <p:spPr>
          <a:xfrm>
            <a:off x="4402601"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3">
            <a:extLst>
              <a:ext uri="{FF2B5EF4-FFF2-40B4-BE49-F238E27FC236}">
                <a16:creationId xmlns:a16="http://schemas.microsoft.com/office/drawing/2014/main" id="{81343703-8ABD-46BD-AEFC-B395EBA105F4}"/>
              </a:ext>
            </a:extLst>
          </p:cNvPr>
          <p:cNvSpPr txBox="1">
            <a:spLocks noChangeArrowheads="1"/>
          </p:cNvSpPr>
          <p:nvPr userDrawn="1"/>
        </p:nvSpPr>
        <p:spPr bwMode="auto">
          <a:xfrm>
            <a:off x="8872632" y="1757532"/>
            <a:ext cx="294480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baggrundsbillede på forsiden</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1.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Højreklik på baggrunden, </a:t>
            </a:r>
            <a:b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Formatér baggrund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2.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Billed- eller strukturfyld</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3.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Vælg </a:t>
            </a: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Indsæt billede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fra Fil</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4.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Find billede</a:t>
            </a:r>
          </a:p>
          <a:p>
            <a:pPr marL="0" marR="0" lvl="0" indent="0" algn="l" defTabSz="914415" rtl="0" eaLnBrk="1" fontAlgn="auto" latinLnBrk="0" hangingPunct="1">
              <a:lnSpc>
                <a:spcPct val="100000"/>
              </a:lnSpc>
              <a:spcBef>
                <a:spcPts val="60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5. </a:t>
            </a:r>
            <a:r>
              <a:rPr kumimoji="0" lang="da-DK" altLang="da-DK" sz="9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Beskæring af baggrundsbillede gøres inden indsættelse, hvis der ønskes specielt udsnit</a:t>
            </a:r>
          </a:p>
        </p:txBody>
      </p:sp>
      <p:cxnSp>
        <p:nvCxnSpPr>
          <p:cNvPr id="64" name="Straight Connector 63">
            <a:extLst>
              <a:ext uri="{FF2B5EF4-FFF2-40B4-BE49-F238E27FC236}">
                <a16:creationId xmlns:a16="http://schemas.microsoft.com/office/drawing/2014/main" id="{DA0D22F2-8938-4500-A977-024398827FA7}"/>
              </a:ext>
            </a:extLst>
          </p:cNvPr>
          <p:cNvCxnSpPr/>
          <p:nvPr userDrawn="1"/>
        </p:nvCxnSpPr>
        <p:spPr>
          <a:xfrm>
            <a:off x="8602586" y="1716896"/>
            <a:ext cx="0" cy="4376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886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rside med billede">
    <p:bg>
      <p:bgPr>
        <a:solidFill>
          <a:srgbClr val="ECEFEE"/>
        </a:solidFill>
        <a:effectLst/>
      </p:bgPr>
    </p:bg>
    <p:spTree>
      <p:nvGrpSpPr>
        <p:cNvPr id="1" name=""/>
        <p:cNvGrpSpPr/>
        <p:nvPr/>
      </p:nvGrpSpPr>
      <p:grpSpPr>
        <a:xfrm>
          <a:off x="0" y="0"/>
          <a:ext cx="0" cy="0"/>
          <a:chOff x="0" y="0"/>
          <a:chExt cx="0" cy="0"/>
        </a:xfrm>
      </p:grpSpPr>
      <p:pic>
        <p:nvPicPr>
          <p:cNvPr id="16" name="LogoFront">
            <a:extLst>
              <a:ext uri="{FF2B5EF4-FFF2-40B4-BE49-F238E27FC236}">
                <a16:creationId xmlns:a16="http://schemas.microsoft.com/office/drawing/2014/main" id="{A19211C1-9C58-49B8-BDAD-7392EDC490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4" y="291243"/>
            <a:ext cx="3615486" cy="571114"/>
          </a:xfrm>
          <a:prstGeom prst="rect">
            <a:avLst/>
          </a:prstGeom>
        </p:spPr>
      </p:pic>
      <p:sp>
        <p:nvSpPr>
          <p:cNvPr id="2" name="Title 1"/>
          <p:cNvSpPr>
            <a:spLocks noGrp="1"/>
          </p:cNvSpPr>
          <p:nvPr>
            <p:ph type="ctrTitle" hasCustomPrompt="1"/>
          </p:nvPr>
        </p:nvSpPr>
        <p:spPr>
          <a:xfrm>
            <a:off x="784286" y="3748688"/>
            <a:ext cx="5292724" cy="1114792"/>
          </a:xfrm>
        </p:spPr>
        <p:txBody>
          <a:bodyPr wrap="square" anchor="b">
            <a:spAutoFit/>
          </a:bodyPr>
          <a:lstStyle>
            <a:lvl1pPr algn="l">
              <a:defRPr sz="3700">
                <a:solidFill>
                  <a:schemeClr val="tx1"/>
                </a:solidFill>
              </a:defRPr>
            </a:lvl1pPr>
          </a:lstStyle>
          <a:p>
            <a:r>
              <a:rPr lang="da-DK" dirty="0"/>
              <a:t>Klik her for at tilføje en titel</a:t>
            </a:r>
          </a:p>
        </p:txBody>
      </p:sp>
      <p:sp>
        <p:nvSpPr>
          <p:cNvPr id="3" name="Subtitle 2"/>
          <p:cNvSpPr>
            <a:spLocks noGrp="1"/>
          </p:cNvSpPr>
          <p:nvPr>
            <p:ph type="subTitle" idx="1" hasCustomPrompt="1"/>
          </p:nvPr>
        </p:nvSpPr>
        <p:spPr>
          <a:xfrm>
            <a:off x="801688" y="4983981"/>
            <a:ext cx="3685440" cy="914401"/>
          </a:xfrm>
        </p:spPr>
        <p:txBody>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5" name="Text Placeholder 28">
            <a:extLst>
              <a:ext uri="{FF2B5EF4-FFF2-40B4-BE49-F238E27FC236}">
                <a16:creationId xmlns:a16="http://schemas.microsoft.com/office/drawing/2014/main" id="{FC25F8CE-3C8B-41C0-9B0F-044926D48613}"/>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08DC227E-42AD-40A9-A98F-BB59729D480F}"/>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07ACB6B2-043A-4B3E-96E7-7F70CE100BE8}"/>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1DA5B4BF-3917-4EC3-8F56-D13A27166BD8}"/>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7D0EE4B2-6AFC-4F3F-BA82-421D5CEA805C}"/>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C3F2FFA1-8228-48A5-8997-89C8E703E7F1}"/>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2DDE9B4-E20E-4166-9E8A-7669FBF6BC45}"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8" name="Bottom box">
            <a:extLst>
              <a:ext uri="{FF2B5EF4-FFF2-40B4-BE49-F238E27FC236}">
                <a16:creationId xmlns:a16="http://schemas.microsoft.com/office/drawing/2014/main" id="{D1206E68-D342-42E5-9A80-86FFC147255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Tree>
    <p:extLst>
      <p:ext uri="{BB962C8B-B14F-4D97-AF65-F5344CB8AC3E}">
        <p14:creationId xmlns:p14="http://schemas.microsoft.com/office/powerpoint/2010/main" val="41522513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orside standard">
    <p:spTree>
      <p:nvGrpSpPr>
        <p:cNvPr id="1" name=""/>
        <p:cNvGrpSpPr/>
        <p:nvPr/>
      </p:nvGrpSpPr>
      <p:grpSpPr>
        <a:xfrm>
          <a:off x="0" y="0"/>
          <a:ext cx="0" cy="0"/>
          <a:chOff x="0" y="0"/>
          <a:chExt cx="0" cy="0"/>
        </a:xfrm>
      </p:grpSpPr>
      <p:pic>
        <p:nvPicPr>
          <p:cNvPr id="15" name="LogoFront">
            <a:extLst>
              <a:ext uri="{FF2B5EF4-FFF2-40B4-BE49-F238E27FC236}">
                <a16:creationId xmlns:a16="http://schemas.microsoft.com/office/drawing/2014/main" id="{301BA31A-B1C7-4864-92FF-C2D007761F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7834" y="291243"/>
            <a:ext cx="3615486" cy="571114"/>
          </a:xfrm>
          <a:prstGeom prst="rect">
            <a:avLst/>
          </a:prstGeom>
        </p:spPr>
      </p:pic>
      <p:sp>
        <p:nvSpPr>
          <p:cNvPr id="34" name="Title 1">
            <a:extLst>
              <a:ext uri="{FF2B5EF4-FFF2-40B4-BE49-F238E27FC236}">
                <a16:creationId xmlns:a16="http://schemas.microsoft.com/office/drawing/2014/main" id="{0812D445-A3BB-41A6-8723-FBF3DCA62DD4}"/>
              </a:ext>
            </a:extLst>
          </p:cNvPr>
          <p:cNvSpPr>
            <a:spLocks noGrp="1"/>
          </p:cNvSpPr>
          <p:nvPr>
            <p:ph type="ctrTitle" hasCustomPrompt="1"/>
          </p:nvPr>
        </p:nvSpPr>
        <p:spPr>
          <a:xfrm>
            <a:off x="792163" y="1928816"/>
            <a:ext cx="10594975" cy="1933617"/>
          </a:xfrm>
        </p:spPr>
        <p:txBody>
          <a:bodyPr wrap="square" anchor="b">
            <a:noAutofit/>
          </a:bodyPr>
          <a:lstStyle>
            <a:lvl1pPr algn="l">
              <a:defRPr sz="3700">
                <a:solidFill>
                  <a:schemeClr val="tx1"/>
                </a:solidFill>
              </a:defRPr>
            </a:lvl1pPr>
          </a:lstStyle>
          <a:p>
            <a:r>
              <a:rPr lang="da-DK" dirty="0"/>
              <a:t>Klik her for at tilføje en titel</a:t>
            </a:r>
          </a:p>
        </p:txBody>
      </p:sp>
      <p:sp>
        <p:nvSpPr>
          <p:cNvPr id="35" name="Subtitle 2">
            <a:extLst>
              <a:ext uri="{FF2B5EF4-FFF2-40B4-BE49-F238E27FC236}">
                <a16:creationId xmlns:a16="http://schemas.microsoft.com/office/drawing/2014/main" id="{B1EC6D4C-9588-4B18-B874-742CB11F4CE2}"/>
              </a:ext>
            </a:extLst>
          </p:cNvPr>
          <p:cNvSpPr>
            <a:spLocks noGrp="1"/>
          </p:cNvSpPr>
          <p:nvPr>
            <p:ph type="subTitle" idx="1" hasCustomPrompt="1"/>
          </p:nvPr>
        </p:nvSpPr>
        <p:spPr>
          <a:xfrm>
            <a:off x="827340" y="4001781"/>
            <a:ext cx="6500035" cy="1519743"/>
          </a:xfrm>
        </p:spPr>
        <p:txBody>
          <a:bodyPr wrap="square">
            <a:noAutofit/>
          </a:bodyPr>
          <a:lstStyle>
            <a:lvl1pPr marL="0" indent="0" algn="l">
              <a:lnSpc>
                <a:spcPct val="110000"/>
              </a:lnSpc>
              <a:spcBef>
                <a:spcPts val="0"/>
              </a:spcBef>
              <a:buFont typeface="Arial" panose="020B0604020202020204" pitchFamily="34" charset="0"/>
              <a:buChar char="​"/>
              <a:defRPr sz="1500"/>
            </a:lvl1pPr>
            <a:lvl2pPr marL="0" indent="0" algn="l">
              <a:lnSpc>
                <a:spcPct val="110000"/>
              </a:lnSpc>
              <a:buFont typeface="Arial" panose="020B0604020202020204" pitchFamily="34" charset="0"/>
              <a:buNone/>
              <a:defRPr sz="1500"/>
            </a:lvl2pPr>
            <a:lvl3pPr marL="0" indent="0" algn="l">
              <a:lnSpc>
                <a:spcPct val="110000"/>
              </a:lnSpc>
              <a:buFont typeface="Arial" panose="020B0604020202020204" pitchFamily="34" charset="0"/>
              <a:buChar char="​"/>
              <a:defRPr sz="1500"/>
            </a:lvl3pPr>
            <a:lvl4pPr marL="0" indent="0" algn="l">
              <a:lnSpc>
                <a:spcPct val="110000"/>
              </a:lnSpc>
              <a:buFont typeface="Arial" panose="020B0604020202020204" pitchFamily="34" charset="0"/>
              <a:buChar char="​"/>
              <a:defRPr sz="1500"/>
            </a:lvl4pPr>
            <a:lvl5pPr marL="0" indent="0" algn="l">
              <a:lnSpc>
                <a:spcPct val="110000"/>
              </a:lnSpc>
              <a:buFont typeface="Arial" panose="020B0604020202020204" pitchFamily="34" charset="0"/>
              <a:buChar char="​"/>
              <a:defRPr sz="1500"/>
            </a:lvl5pPr>
            <a:lvl6pPr marL="0" indent="0" algn="l">
              <a:lnSpc>
                <a:spcPct val="110000"/>
              </a:lnSpc>
              <a:buFont typeface="Arial" panose="020B0604020202020204" pitchFamily="34" charset="0"/>
              <a:buChar char="​"/>
              <a:defRPr sz="1500"/>
            </a:lvl6pPr>
            <a:lvl7pPr marL="0" indent="0" algn="l">
              <a:lnSpc>
                <a:spcPct val="110000"/>
              </a:lnSpc>
              <a:buFont typeface="Arial" panose="020B0604020202020204" pitchFamily="34" charset="0"/>
              <a:buChar char="​"/>
              <a:defRPr sz="1500"/>
            </a:lvl7pPr>
            <a:lvl8pPr marL="0" indent="0" algn="l">
              <a:lnSpc>
                <a:spcPct val="110000"/>
              </a:lnSpc>
              <a:buFont typeface="Arial" panose="020B0604020202020204" pitchFamily="34" charset="0"/>
              <a:buChar char="​"/>
              <a:defRPr sz="1500"/>
            </a:lvl8pPr>
            <a:lvl9pPr marL="0" indent="0" algn="l">
              <a:lnSpc>
                <a:spcPct val="110000"/>
              </a:lnSpc>
              <a:buFont typeface="Arial" panose="020B0604020202020204" pitchFamily="34" charset="0"/>
              <a:buChar char="​"/>
              <a:defRPr sz="1500"/>
            </a:lvl9pPr>
          </a:lstStyle>
          <a:p>
            <a:r>
              <a:rPr lang="da-DK" dirty="0"/>
              <a:t>Klik, og tilføj undertitel</a:t>
            </a:r>
          </a:p>
        </p:txBody>
      </p:sp>
      <p:sp>
        <p:nvSpPr>
          <p:cNvPr id="16" name="Text Placeholder 28">
            <a:extLst>
              <a:ext uri="{FF2B5EF4-FFF2-40B4-BE49-F238E27FC236}">
                <a16:creationId xmlns:a16="http://schemas.microsoft.com/office/drawing/2014/main" id="{0368E3F4-2B4B-4B45-8F30-F2A4372037F8}"/>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7" name="Text Placeholder 30">
            <a:extLst>
              <a:ext uri="{FF2B5EF4-FFF2-40B4-BE49-F238E27FC236}">
                <a16:creationId xmlns:a16="http://schemas.microsoft.com/office/drawing/2014/main" id="{AC1EF3B7-784A-4CF4-91AB-A4AF3C62CA80}"/>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8" name="Text Placeholder 32">
            <a:extLst>
              <a:ext uri="{FF2B5EF4-FFF2-40B4-BE49-F238E27FC236}">
                <a16:creationId xmlns:a16="http://schemas.microsoft.com/office/drawing/2014/main" id="{F96E433B-46E7-4D84-A5EF-50AE3BC70FDD}"/>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29889EA5-5709-49AD-99D4-90D3BC959438}"/>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72F2A116-5437-4595-AF0B-E5CA1806F3FE}"/>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CE3CBF8-84B3-4A02-A44A-90308386A02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10" name="Date Placeholder 2">
            <a:extLst>
              <a:ext uri="{FF2B5EF4-FFF2-40B4-BE49-F238E27FC236}">
                <a16:creationId xmlns:a16="http://schemas.microsoft.com/office/drawing/2014/main" id="{7A1007AC-71D9-4C3B-BE94-4486EE7499EB}"/>
              </a:ext>
            </a:extLst>
          </p:cNvPr>
          <p:cNvSpPr>
            <a:spLocks noGrp="1"/>
          </p:cNvSpPr>
          <p:nvPr>
            <p:ph type="dt" sz="half" idx="10"/>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Footer Placeholder 3">
            <a:extLst>
              <a:ext uri="{FF2B5EF4-FFF2-40B4-BE49-F238E27FC236}">
                <a16:creationId xmlns:a16="http://schemas.microsoft.com/office/drawing/2014/main" id="{3C001EB5-078B-41F4-921C-9742B9FC6353}"/>
              </a:ext>
            </a:extLst>
          </p:cNvPr>
          <p:cNvSpPr>
            <a:spLocks noGrp="1"/>
          </p:cNvSpPr>
          <p:nvPr>
            <p:ph type="ftr" sz="quarter" idx="11"/>
          </p:nvPr>
        </p:nvSpPr>
        <p:spPr>
          <a:xfrm>
            <a:off x="0" y="6912000"/>
            <a:ext cx="0" cy="0"/>
          </a:xfr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Slide Number Placeholder 4">
            <a:extLst>
              <a:ext uri="{FF2B5EF4-FFF2-40B4-BE49-F238E27FC236}">
                <a16:creationId xmlns:a16="http://schemas.microsoft.com/office/drawing/2014/main" id="{73D9D80D-E108-4E26-A9C4-A691F717C41D}"/>
              </a:ext>
            </a:extLst>
          </p:cNvPr>
          <p:cNvSpPr>
            <a:spLocks noGrp="1"/>
          </p:cNvSpPr>
          <p:nvPr>
            <p:ph type="sldNum" sz="quarter" idx="12"/>
          </p:nvPr>
        </p:nvSpPr>
        <p:spPr>
          <a:xfrm flipV="1">
            <a:off x="0" y="6912000"/>
            <a:ext cx="0" cy="0"/>
          </a:xfrm>
          <a:custGeom>
            <a:avLst/>
            <a:gdLst>
              <a:gd name="connsiteX0" fmla="*/ 0 w 590539"/>
              <a:gd name="connsiteY0" fmla="*/ 0 h 147600"/>
              <a:gd name="connsiteX1" fmla="*/ 590539 w 590539"/>
              <a:gd name="connsiteY1" fmla="*/ 0 h 147600"/>
              <a:gd name="connsiteX2" fmla="*/ 590539 w 590539"/>
              <a:gd name="connsiteY2" fmla="*/ 147600 h 147600"/>
              <a:gd name="connsiteX3" fmla="*/ 0 w 590539"/>
              <a:gd name="connsiteY3" fmla="*/ 147600 h 147600"/>
              <a:gd name="connsiteX4" fmla="*/ 0 w 590539"/>
              <a:gd name="connsiteY4" fmla="*/ 0 h 147600"/>
              <a:gd name="connsiteX0" fmla="*/ 0 w 590539"/>
              <a:gd name="connsiteY0" fmla="*/ 0 h 147600"/>
              <a:gd name="connsiteX1" fmla="*/ 590539 w 590539"/>
              <a:gd name="connsiteY1" fmla="*/ 0 h 147600"/>
              <a:gd name="connsiteX2" fmla="*/ 0 w 590539"/>
              <a:gd name="connsiteY2" fmla="*/ 147600 h 147600"/>
              <a:gd name="connsiteX3" fmla="*/ 0 w 590539"/>
              <a:gd name="connsiteY3" fmla="*/ 0 h 147600"/>
              <a:gd name="connsiteX0" fmla="*/ 0 w 0"/>
              <a:gd name="connsiteY0" fmla="*/ 0 h 147600"/>
              <a:gd name="connsiteX1" fmla="*/ 0 w 0"/>
              <a:gd name="connsiteY1" fmla="*/ 147600 h 147600"/>
              <a:gd name="connsiteX2" fmla="*/ 0 w 0"/>
              <a:gd name="connsiteY2" fmla="*/ 0 h 147600"/>
            </a:gdLst>
            <a:ahLst/>
            <a:cxnLst>
              <a:cxn ang="0">
                <a:pos x="connsiteX0" y="connsiteY0"/>
              </a:cxn>
              <a:cxn ang="0">
                <a:pos x="connsiteX1" y="connsiteY1"/>
              </a:cxn>
              <a:cxn ang="0">
                <a:pos x="connsiteX2" y="connsiteY2"/>
              </a:cxn>
            </a:cxnLst>
            <a:rect l="l" t="t" r="r" b="b"/>
            <a:pathLst>
              <a:path h="147600">
                <a:moveTo>
                  <a:pt x="0" y="0"/>
                </a:moveTo>
                <a:lnTo>
                  <a:pt x="0" y="147600"/>
                </a:lnTo>
                <a:lnTo>
                  <a:pt x="0" y="0"/>
                </a:lnTo>
                <a:close/>
              </a:path>
            </a:pathLst>
          </a:custGeom>
        </p:spPr>
        <p:txBody>
          <a:bodyPr/>
          <a:lstStyle>
            <a:lvl1pPr>
              <a:defRPr sz="100">
                <a:no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6" name="Bottom box">
            <a:extLst>
              <a:ext uri="{FF2B5EF4-FFF2-40B4-BE49-F238E27FC236}">
                <a16:creationId xmlns:a16="http://schemas.microsoft.com/office/drawing/2014/main" id="{40660ECB-6CD1-4243-B56E-048C5FD7D094}"/>
              </a:ext>
            </a:extLst>
          </p:cNvPr>
          <p:cNvSpPr txBox="1">
            <a:spLocks/>
          </p:cNvSpPr>
          <p:nvPr userDrawn="1"/>
        </p:nvSpPr>
        <p:spPr>
          <a:xfrm>
            <a:off x="801688" y="5960100"/>
            <a:ext cx="10585450" cy="75600"/>
          </a:xfrm>
          <a:prstGeom prst="rect">
            <a:avLst/>
          </a:prstGeom>
          <a:solidFill>
            <a:schemeClr val="accent1"/>
          </a:solidFill>
        </p:spPr>
        <p:txBody>
          <a:bodyPr/>
          <a:lstStyle>
            <a:lvl1pPr marL="0" indent="0" algn="l" defTabSz="685811" rtl="0" eaLnBrk="1" latinLnBrk="0" hangingPunct="1">
              <a:lnSpc>
                <a:spcPct val="125000"/>
              </a:lnSpc>
              <a:spcBef>
                <a:spcPts val="600"/>
              </a:spcBef>
              <a:buFont typeface="Arial" panose="020B0604020202020204" pitchFamily="34" charset="0"/>
              <a:buNone/>
              <a:defRPr sz="100" kern="1200">
                <a:noFill/>
                <a:latin typeface="+mn-lt"/>
                <a:ea typeface="+mn-ea"/>
                <a:cs typeface="+mn-cs"/>
              </a:defRPr>
            </a:lvl1pPr>
            <a:lvl2pPr marL="459458"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2pPr>
            <a:lvl3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3pPr>
            <a:lvl4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4pPr>
            <a:lvl5pPr marL="747463" indent="-171453" algn="l" defTabSz="685811" rtl="0" eaLnBrk="1" latinLnBrk="0" hangingPunct="1">
              <a:lnSpc>
                <a:spcPct val="125000"/>
              </a:lnSpc>
              <a:spcBef>
                <a:spcPts val="600"/>
              </a:spcBef>
              <a:buFont typeface="Arial" panose="020B0604020202020204" pitchFamily="34" charset="0"/>
              <a:buChar char="•"/>
              <a:defRPr sz="1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a:lstStyle>
          <a:p>
            <a:pPr marL="0" marR="0" lvl="0" indent="0" algn="l" defTabSz="685811" rtl="0" eaLnBrk="1" fontAlgn="auto" latinLnBrk="0" hangingPunct="1">
              <a:lnSpc>
                <a:spcPct val="125000"/>
              </a:lnSpc>
              <a:spcBef>
                <a:spcPts val="600"/>
              </a:spcBef>
              <a:spcAft>
                <a:spcPts val="0"/>
              </a:spcAft>
              <a:buClrTx/>
              <a:buSzTx/>
              <a:buFont typeface="Arial" panose="020B0604020202020204" pitchFamily="34" charset="0"/>
              <a:buNone/>
              <a:tabLst/>
              <a:defRPr/>
            </a:pPr>
            <a:r>
              <a:rPr kumimoji="0" lang="da-DK" sz="100" b="0" i="0" u="none" strike="noStrike" kern="1200" cap="none" spc="0" normalizeH="0" baseline="0" noProof="0" dirty="0">
                <a:ln>
                  <a:noFill/>
                </a:ln>
                <a:noFill/>
                <a:effectLst/>
                <a:uLnTx/>
                <a:uFillTx/>
                <a:latin typeface="Verdana"/>
                <a:ea typeface="+mn-ea"/>
                <a:cs typeface="+mn-cs"/>
              </a:rPr>
              <a:t>.</a:t>
            </a:r>
          </a:p>
        </p:txBody>
      </p:sp>
    </p:spTree>
    <p:extLst>
      <p:ext uri="{BB962C8B-B14F-4D97-AF65-F5344CB8AC3E}">
        <p14:creationId xmlns:p14="http://schemas.microsoft.com/office/powerpoint/2010/main" val="1891061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verskrift og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5AB2-4194-4BA1-BD8F-4416AE02898F}"/>
              </a:ext>
            </a:extLst>
          </p:cNvPr>
          <p:cNvSpPr>
            <a:spLocks noGrp="1"/>
          </p:cNvSpPr>
          <p:nvPr>
            <p:ph type="title" hasCustomPrompt="1"/>
          </p:nvPr>
        </p:nvSpPr>
        <p:spPr>
          <a:xfrm>
            <a:off x="796930" y="1528347"/>
            <a:ext cx="10590208" cy="1079847"/>
          </a:xfrm>
        </p:spPr>
        <p:txBody>
          <a:bodyPr/>
          <a:lstStyle>
            <a:lvl1pPr>
              <a:defRPr/>
            </a:lvl1pPr>
          </a:lstStyle>
          <a:p>
            <a:r>
              <a:rPr lang="da-DK" dirty="0"/>
              <a:t>Klik her for at tilføje en titel</a:t>
            </a:r>
          </a:p>
        </p:txBody>
      </p:sp>
      <p:sp>
        <p:nvSpPr>
          <p:cNvPr id="7" name="Text Placeholder 6">
            <a:extLst>
              <a:ext uri="{FF2B5EF4-FFF2-40B4-BE49-F238E27FC236}">
                <a16:creationId xmlns:a16="http://schemas.microsoft.com/office/drawing/2014/main" id="{D81B1306-C7E7-4FE6-B602-CE04C23A8344}"/>
              </a:ext>
            </a:extLst>
          </p:cNvPr>
          <p:cNvSpPr>
            <a:spLocks noGrp="1"/>
          </p:cNvSpPr>
          <p:nvPr>
            <p:ph type="body" sz="quarter" idx="13" hasCustomPrompt="1"/>
          </p:nvPr>
        </p:nvSpPr>
        <p:spPr>
          <a:xfrm>
            <a:off x="796931" y="2975665"/>
            <a:ext cx="10590208" cy="302826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Text Placeholder 28">
            <a:extLst>
              <a:ext uri="{FF2B5EF4-FFF2-40B4-BE49-F238E27FC236}">
                <a16:creationId xmlns:a16="http://schemas.microsoft.com/office/drawing/2014/main" id="{3792FC4C-63D0-4A89-8BB0-A0298000C1B2}"/>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3" name="Text Placeholder 30">
            <a:extLst>
              <a:ext uri="{FF2B5EF4-FFF2-40B4-BE49-F238E27FC236}">
                <a16:creationId xmlns:a16="http://schemas.microsoft.com/office/drawing/2014/main" id="{95BF2A0F-4B7D-4391-A5F7-F895B61590AB}"/>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4" name="Text Placeholder 32">
            <a:extLst>
              <a:ext uri="{FF2B5EF4-FFF2-40B4-BE49-F238E27FC236}">
                <a16:creationId xmlns:a16="http://schemas.microsoft.com/office/drawing/2014/main" id="{E44954B5-65F2-46A8-A4A8-AF10975CDF02}"/>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5" name="Text Placeholder 34">
            <a:extLst>
              <a:ext uri="{FF2B5EF4-FFF2-40B4-BE49-F238E27FC236}">
                <a16:creationId xmlns:a16="http://schemas.microsoft.com/office/drawing/2014/main" id="{17ED5A61-CED9-4AE7-81D9-DCA30EDCA351}"/>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6" name="Text Placeholder 36">
            <a:extLst>
              <a:ext uri="{FF2B5EF4-FFF2-40B4-BE49-F238E27FC236}">
                <a16:creationId xmlns:a16="http://schemas.microsoft.com/office/drawing/2014/main" id="{8D3AE0FA-0173-4928-AD0D-C9B11D19F5E8}"/>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7" name="Text Placeholder 38">
            <a:extLst>
              <a:ext uri="{FF2B5EF4-FFF2-40B4-BE49-F238E27FC236}">
                <a16:creationId xmlns:a16="http://schemas.microsoft.com/office/drawing/2014/main" id="{26C2809B-CC5B-4783-B407-8B68B5057998}"/>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3" name="Date Placeholder 2">
            <a:extLst>
              <a:ext uri="{FF2B5EF4-FFF2-40B4-BE49-F238E27FC236}">
                <a16:creationId xmlns:a16="http://schemas.microsoft.com/office/drawing/2014/main" id="{6B2659FE-2AC6-4AAC-9168-6364AC308358}"/>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Footer Placeholder 7">
            <a:extLst>
              <a:ext uri="{FF2B5EF4-FFF2-40B4-BE49-F238E27FC236}">
                <a16:creationId xmlns:a16="http://schemas.microsoft.com/office/drawing/2014/main" id="{4CB9C646-9774-4430-B239-D7AE65BF74B1}"/>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5B706B07-B326-4E2B-A626-7EA6B89B75BB}"/>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DA5F5228-C03A-4B7D-B352-B0D60986D616}"/>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5" name="Logo">
            <a:extLst>
              <a:ext uri="{FF2B5EF4-FFF2-40B4-BE49-F238E27FC236}">
                <a16:creationId xmlns:a16="http://schemas.microsoft.com/office/drawing/2014/main" id="{85A026B4-3150-469A-8A9F-E4B3D02A8E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Tree>
    <p:extLst>
      <p:ext uri="{BB962C8B-B14F-4D97-AF65-F5344CB8AC3E}">
        <p14:creationId xmlns:p14="http://schemas.microsoft.com/office/powerpoint/2010/main" val="41784850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Graf">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itle 1">
            <a:extLst>
              <a:ext uri="{FF2B5EF4-FFF2-40B4-BE49-F238E27FC236}">
                <a16:creationId xmlns:a16="http://schemas.microsoft.com/office/drawing/2014/main" id="{AC183A79-03C4-45B2-9705-CA90472E78CD}"/>
              </a:ext>
            </a:extLst>
          </p:cNvPr>
          <p:cNvSpPr>
            <a:spLocks noGrp="1"/>
          </p:cNvSpPr>
          <p:nvPr>
            <p:ph type="title" hasCustomPrompt="1"/>
          </p:nvPr>
        </p:nvSpPr>
        <p:spPr>
          <a:xfrm>
            <a:off x="787399" y="1152000"/>
            <a:ext cx="10591200" cy="505413"/>
          </a:xfrm>
        </p:spPr>
        <p:txBody>
          <a:bodyPr/>
          <a:lstStyle>
            <a:lvl1pPr>
              <a:defRPr sz="2000"/>
            </a:lvl1pPr>
          </a:lstStyle>
          <a:p>
            <a:r>
              <a:rPr lang="da-DK" dirty="0"/>
              <a:t>Klik her for at tilføje en titel</a:t>
            </a:r>
          </a:p>
        </p:txBody>
      </p:sp>
      <p:sp>
        <p:nvSpPr>
          <p:cNvPr id="10" name="Text Placeholder 9">
            <a:extLst>
              <a:ext uri="{FF2B5EF4-FFF2-40B4-BE49-F238E27FC236}">
                <a16:creationId xmlns:a16="http://schemas.microsoft.com/office/drawing/2014/main" id="{A3770099-9DEB-415E-9316-340F3A356AFF}"/>
              </a:ext>
            </a:extLst>
          </p:cNvPr>
          <p:cNvSpPr>
            <a:spLocks noGrp="1"/>
          </p:cNvSpPr>
          <p:nvPr>
            <p:ph type="body" sz="quarter" idx="13" hasCustomPrompt="1"/>
          </p:nvPr>
        </p:nvSpPr>
        <p:spPr>
          <a:xfrm>
            <a:off x="788400" y="1925481"/>
            <a:ext cx="758314" cy="218236"/>
          </a:xfrm>
        </p:spPr>
        <p:txBody>
          <a:bodyPr/>
          <a:lstStyle>
            <a:lvl1pPr marL="0" indent="0">
              <a:lnSpc>
                <a:spcPct val="100000"/>
              </a:lnSpc>
              <a:spcBef>
                <a:spcPts val="0"/>
              </a:spcBef>
              <a:buNone/>
              <a:defRPr sz="900" b="1" cap="all" baseline="0"/>
            </a:lvl1pPr>
            <a:lvl2pPr marL="288005" indent="0">
              <a:buNone/>
              <a:defRPr sz="900" b="1" cap="all" baseline="0"/>
            </a:lvl2pPr>
            <a:lvl3pPr marL="576010" indent="0">
              <a:buNone/>
              <a:defRPr sz="900" b="1" cap="all" baseline="0"/>
            </a:lvl3pPr>
            <a:lvl4pPr marL="576010" indent="0">
              <a:buNone/>
              <a:defRPr sz="900" b="1" cap="all" baseline="0"/>
            </a:lvl4pPr>
            <a:lvl5pPr marL="576010" indent="0">
              <a:buNone/>
              <a:defRPr sz="900" b="1" cap="all" baseline="0"/>
            </a:lvl5pPr>
          </a:lstStyle>
          <a:p>
            <a:pPr lvl="0"/>
            <a:r>
              <a:rPr lang="da-DK" dirty="0"/>
              <a:t>Figur 0</a:t>
            </a:r>
          </a:p>
        </p:txBody>
      </p:sp>
      <p:sp>
        <p:nvSpPr>
          <p:cNvPr id="12" name="Text Placeholder 11">
            <a:extLst>
              <a:ext uri="{FF2B5EF4-FFF2-40B4-BE49-F238E27FC236}">
                <a16:creationId xmlns:a16="http://schemas.microsoft.com/office/drawing/2014/main" id="{88E181FA-9D5B-4F74-9D20-48918B37104B}"/>
              </a:ext>
            </a:extLst>
          </p:cNvPr>
          <p:cNvSpPr>
            <a:spLocks noGrp="1"/>
          </p:cNvSpPr>
          <p:nvPr>
            <p:ph type="body" sz="quarter" idx="14" hasCustomPrompt="1"/>
          </p:nvPr>
        </p:nvSpPr>
        <p:spPr>
          <a:xfrm>
            <a:off x="1608909" y="1925482"/>
            <a:ext cx="1629591" cy="218236"/>
          </a:xfrm>
        </p:spPr>
        <p:txBody>
          <a:bodyPr/>
          <a:lstStyle>
            <a:lvl1pPr marL="90001" indent="-90001">
              <a:lnSpc>
                <a:spcPct val="100000"/>
              </a:lnSpc>
              <a:spcBef>
                <a:spcPts val="0"/>
              </a:spcBef>
              <a:buClr>
                <a:schemeClr val="accent2"/>
              </a:buClr>
              <a:buSzPct val="105000"/>
              <a:buFont typeface="Verdana" panose="020B0604030504040204" pitchFamily="34" charset="0"/>
              <a:buChar char="/"/>
              <a:defRPr sz="900"/>
            </a:lvl1pPr>
            <a:lvl2pPr marL="162003" indent="-90001">
              <a:lnSpc>
                <a:spcPct val="100000"/>
              </a:lnSpc>
              <a:spcBef>
                <a:spcPts val="0"/>
              </a:spcBef>
              <a:buClr>
                <a:schemeClr val="accent2"/>
              </a:buClr>
              <a:buSzPct val="105000"/>
              <a:buFont typeface="Verdana" panose="020B0604030504040204" pitchFamily="34" charset="0"/>
              <a:buChar char="/"/>
              <a:defRPr sz="900"/>
            </a:lvl2pPr>
            <a:lvl3pPr marL="162003" indent="-90001">
              <a:lnSpc>
                <a:spcPct val="100000"/>
              </a:lnSpc>
              <a:spcBef>
                <a:spcPts val="0"/>
              </a:spcBef>
              <a:buClr>
                <a:schemeClr val="accent2"/>
              </a:buClr>
              <a:buSzPct val="105000"/>
              <a:buFont typeface="Verdana" panose="020B0604030504040204" pitchFamily="34" charset="0"/>
              <a:buChar char="/"/>
              <a:defRPr sz="900"/>
            </a:lvl3pPr>
            <a:lvl4pPr marL="162003" indent="-90001">
              <a:lnSpc>
                <a:spcPct val="100000"/>
              </a:lnSpc>
              <a:spcBef>
                <a:spcPts val="0"/>
              </a:spcBef>
              <a:buClr>
                <a:schemeClr val="accent2"/>
              </a:buClr>
              <a:buSzPct val="105000"/>
              <a:buFont typeface="Verdana" panose="020B0604030504040204" pitchFamily="34" charset="0"/>
              <a:buChar char="/"/>
              <a:defRPr sz="900"/>
            </a:lvl4pPr>
            <a:lvl5pPr marL="162003" indent="-90001">
              <a:lnSpc>
                <a:spcPct val="100000"/>
              </a:lnSpc>
              <a:spcBef>
                <a:spcPts val="0"/>
              </a:spcBef>
              <a:buClr>
                <a:schemeClr val="accent2"/>
              </a:buClr>
              <a:buSzPct val="105000"/>
              <a:buFont typeface="Verdana" panose="020B0604030504040204" pitchFamily="34" charset="0"/>
              <a:buChar char="/"/>
              <a:defRPr sz="900"/>
            </a:lvl5pPr>
          </a:lstStyle>
          <a:p>
            <a:pPr lvl="0"/>
            <a:r>
              <a:rPr lang="da-DK" dirty="0"/>
              <a:t>Klik for at tilføje tekst</a:t>
            </a:r>
          </a:p>
          <a:p>
            <a:pPr lvl="1"/>
            <a:r>
              <a:rPr lang="da-DK" dirty="0"/>
              <a:t>Second </a:t>
            </a:r>
            <a:r>
              <a:rPr lang="da-DK" dirty="0" err="1"/>
              <a:t>level</a:t>
            </a:r>
            <a:endParaRPr lang="da-DK" dirty="0"/>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3373137" y="1925482"/>
            <a:ext cx="5419725" cy="4067774"/>
          </a:xfrm>
        </p:spPr>
        <p:txBody>
          <a:bodyPr/>
          <a:lstStyle>
            <a:lvl1pPr>
              <a:defRPr/>
            </a:lvl1pPr>
          </a:lstStyle>
          <a:p>
            <a:pPr lvl="0"/>
            <a:r>
              <a:rPr lang="da-DK" dirty="0"/>
              <a:t>Indsæt graf</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9" name="Text Placeholder 28">
            <a:extLst>
              <a:ext uri="{FF2B5EF4-FFF2-40B4-BE49-F238E27FC236}">
                <a16:creationId xmlns:a16="http://schemas.microsoft.com/office/drawing/2014/main" id="{00664D0A-C305-48E2-BCBD-65C15E247F68}"/>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0" name="Text Placeholder 30">
            <a:extLst>
              <a:ext uri="{FF2B5EF4-FFF2-40B4-BE49-F238E27FC236}">
                <a16:creationId xmlns:a16="http://schemas.microsoft.com/office/drawing/2014/main" id="{A329FD0A-BB86-40D9-9E96-1273BD84978D}"/>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3" name="Text Placeholder 32">
            <a:extLst>
              <a:ext uri="{FF2B5EF4-FFF2-40B4-BE49-F238E27FC236}">
                <a16:creationId xmlns:a16="http://schemas.microsoft.com/office/drawing/2014/main" id="{4186941B-9AE2-4E3B-AF9D-C28CA701DA07}"/>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8" name="Text Placeholder 34">
            <a:extLst>
              <a:ext uri="{FF2B5EF4-FFF2-40B4-BE49-F238E27FC236}">
                <a16:creationId xmlns:a16="http://schemas.microsoft.com/office/drawing/2014/main" id="{B5696A72-4D21-423B-B906-6BE89463F342}"/>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9" name="Text Placeholder 36">
            <a:extLst>
              <a:ext uri="{FF2B5EF4-FFF2-40B4-BE49-F238E27FC236}">
                <a16:creationId xmlns:a16="http://schemas.microsoft.com/office/drawing/2014/main" id="{3D44E072-8B75-494E-BC86-AEE6416ED9B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30" name="Text Placeholder 38">
            <a:extLst>
              <a:ext uri="{FF2B5EF4-FFF2-40B4-BE49-F238E27FC236}">
                <a16:creationId xmlns:a16="http://schemas.microsoft.com/office/drawing/2014/main" id="{2A298094-A85E-41A9-BAEF-F406511039C4}"/>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857A7085-5868-43EA-88ED-A834659655E4}"/>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BAA77621-2D73-49DA-91DA-EA1D854BA704}"/>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9" name="Slide Number Placeholder 8">
            <a:extLst>
              <a:ext uri="{FF2B5EF4-FFF2-40B4-BE49-F238E27FC236}">
                <a16:creationId xmlns:a16="http://schemas.microsoft.com/office/drawing/2014/main" id="{BB1F2006-0D17-49BD-A27E-FDBD308DE79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DF2C331-5D85-4EB5-9BF1-6A8757ABA3F4}"/>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8" name="Logo">
            <a:extLst>
              <a:ext uri="{FF2B5EF4-FFF2-40B4-BE49-F238E27FC236}">
                <a16:creationId xmlns:a16="http://schemas.microsoft.com/office/drawing/2014/main" id="{015229F1-4A2E-4812-898D-4A2C2F518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Tree>
    <p:extLst>
      <p:ext uri="{BB962C8B-B14F-4D97-AF65-F5344CB8AC3E}">
        <p14:creationId xmlns:p14="http://schemas.microsoft.com/office/powerpoint/2010/main" val="29981629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DFD13AEA-AC92-460F-AA1C-72BBDE0C595F}"/>
              </a:ext>
            </a:extLst>
          </p:cNvPr>
          <p:cNvSpPr/>
          <p:nvPr userDrawn="1"/>
        </p:nvSpPr>
        <p:spPr>
          <a:xfrm>
            <a:off x="0" y="1678677"/>
            <a:ext cx="12190025" cy="4325251"/>
          </a:xfrm>
          <a:prstGeom prst="rect">
            <a:avLst/>
          </a:prstGeom>
          <a:solidFill>
            <a:srgbClr val="ECE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dirty="0">
              <a:ln>
                <a:noFill/>
              </a:ln>
              <a:solidFill>
                <a:prstClr val="white"/>
              </a:solidFill>
              <a:effectLst/>
              <a:uLnTx/>
              <a:uFillTx/>
              <a:latin typeface="Verdana"/>
              <a:ea typeface="+mn-ea"/>
              <a:cs typeface="+mn-cs"/>
            </a:endParaRPr>
          </a:p>
        </p:txBody>
      </p:sp>
      <p:sp>
        <p:nvSpPr>
          <p:cNvPr id="18" name="Title 1">
            <a:extLst>
              <a:ext uri="{FF2B5EF4-FFF2-40B4-BE49-F238E27FC236}">
                <a16:creationId xmlns:a16="http://schemas.microsoft.com/office/drawing/2014/main" id="{E56EB49D-0741-410B-B7DA-85B5CBF6F984}"/>
              </a:ext>
            </a:extLst>
          </p:cNvPr>
          <p:cNvSpPr>
            <a:spLocks noGrp="1"/>
          </p:cNvSpPr>
          <p:nvPr>
            <p:ph type="title" hasCustomPrompt="1"/>
          </p:nvPr>
        </p:nvSpPr>
        <p:spPr>
          <a:xfrm>
            <a:off x="788400" y="1152000"/>
            <a:ext cx="10591200" cy="505413"/>
          </a:xfrm>
        </p:spPr>
        <p:txBody>
          <a:bodyPr/>
          <a:lstStyle>
            <a:lvl1pPr>
              <a:defRPr sz="2000"/>
            </a:lvl1pPr>
          </a:lstStyle>
          <a:p>
            <a:r>
              <a:rPr lang="da-DK" dirty="0"/>
              <a:t>Klik her for at tilføje en titel</a:t>
            </a:r>
          </a:p>
        </p:txBody>
      </p:sp>
      <p:sp>
        <p:nvSpPr>
          <p:cNvPr id="14" name="Content Placeholder 13">
            <a:extLst>
              <a:ext uri="{FF2B5EF4-FFF2-40B4-BE49-F238E27FC236}">
                <a16:creationId xmlns:a16="http://schemas.microsoft.com/office/drawing/2014/main" id="{15F7513E-5E93-4781-9BCB-D518A3271C33}"/>
              </a:ext>
            </a:extLst>
          </p:cNvPr>
          <p:cNvSpPr>
            <a:spLocks noGrp="1"/>
          </p:cNvSpPr>
          <p:nvPr>
            <p:ph sz="quarter" idx="15" hasCustomPrompt="1"/>
          </p:nvPr>
        </p:nvSpPr>
        <p:spPr>
          <a:xfrm>
            <a:off x="788399" y="2330449"/>
            <a:ext cx="10591200" cy="3124215"/>
          </a:xfrm>
        </p:spPr>
        <p:txBody>
          <a:bodyPr/>
          <a:lstStyle>
            <a:lvl1pPr>
              <a:defRPr/>
            </a:lvl1pPr>
          </a:lstStyle>
          <a:p>
            <a:pPr lvl="0"/>
            <a:r>
              <a:rPr lang="da-DK" dirty="0"/>
              <a:t>Indsæt tabel</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Text Placeholder 10">
            <a:extLst>
              <a:ext uri="{FF2B5EF4-FFF2-40B4-BE49-F238E27FC236}">
                <a16:creationId xmlns:a16="http://schemas.microsoft.com/office/drawing/2014/main" id="{8521F739-A77E-4BF5-B1BC-AA8DA3B6A3DD}"/>
              </a:ext>
            </a:extLst>
          </p:cNvPr>
          <p:cNvSpPr>
            <a:spLocks noGrp="1"/>
          </p:cNvSpPr>
          <p:nvPr>
            <p:ph type="body" sz="quarter" idx="16" hasCustomPrompt="1"/>
          </p:nvPr>
        </p:nvSpPr>
        <p:spPr>
          <a:xfrm>
            <a:off x="788400" y="5454664"/>
            <a:ext cx="10591200" cy="542134"/>
          </a:xfrm>
        </p:spPr>
        <p:txBody>
          <a:bodyPr anchor="b" anchorCtr="0"/>
          <a:lstStyle>
            <a:lvl1pPr marL="108002" indent="-108002">
              <a:lnSpc>
                <a:spcPct val="114000"/>
              </a:lnSpc>
              <a:spcBef>
                <a:spcPts val="0"/>
              </a:spcBef>
              <a:buFont typeface="Verdana" panose="020B0604030504040204" pitchFamily="34" charset="0"/>
              <a:buChar char="*"/>
              <a:defRPr sz="900"/>
            </a:lvl1pPr>
            <a:lvl2pPr marL="108002" indent="-108002">
              <a:lnSpc>
                <a:spcPct val="114000"/>
              </a:lnSpc>
              <a:spcBef>
                <a:spcPts val="0"/>
              </a:spcBef>
              <a:buFont typeface="Verdana" panose="020B0604030504040204" pitchFamily="34" charset="0"/>
              <a:buChar char="*"/>
              <a:defRPr sz="900"/>
            </a:lvl2pPr>
            <a:lvl3pPr marL="108002" indent="-108002">
              <a:lnSpc>
                <a:spcPct val="114000"/>
              </a:lnSpc>
              <a:spcBef>
                <a:spcPts val="0"/>
              </a:spcBef>
              <a:buFont typeface="Verdana" panose="020B0604030504040204" pitchFamily="34" charset="0"/>
              <a:buChar char="*"/>
              <a:defRPr sz="900"/>
            </a:lvl3pPr>
            <a:lvl4pPr marL="108002" indent="-108002">
              <a:lnSpc>
                <a:spcPct val="114000"/>
              </a:lnSpc>
              <a:spcBef>
                <a:spcPts val="0"/>
              </a:spcBef>
              <a:buFont typeface="Verdana" panose="020B0604030504040204" pitchFamily="34" charset="0"/>
              <a:buChar char="*"/>
              <a:defRPr sz="900"/>
            </a:lvl4pPr>
            <a:lvl5pPr marL="108002" indent="-108002">
              <a:lnSpc>
                <a:spcPct val="114000"/>
              </a:lnSpc>
              <a:spcBef>
                <a:spcPts val="0"/>
              </a:spcBef>
              <a:buFont typeface="Verdana" panose="020B0604030504040204" pitchFamily="34" charset="0"/>
              <a:buChar char="*"/>
              <a:defRPr sz="900"/>
            </a:lvl5pPr>
          </a:lstStyle>
          <a:p>
            <a:pPr lvl="0"/>
            <a:r>
              <a:rPr lang="da-DK" dirty="0"/>
              <a:t>Klik for at tilføje notes tekst</a:t>
            </a:r>
          </a:p>
        </p:txBody>
      </p:sp>
      <p:sp>
        <p:nvSpPr>
          <p:cNvPr id="19" name="Text Placeholder 28">
            <a:extLst>
              <a:ext uri="{FF2B5EF4-FFF2-40B4-BE49-F238E27FC236}">
                <a16:creationId xmlns:a16="http://schemas.microsoft.com/office/drawing/2014/main" id="{009605AD-E16C-4FB8-90BD-83B30E13D85C}"/>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4E8AD4AD-5501-49E2-B89E-B252726B33D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7A00B1C8-2422-4AD3-8A7A-4046BCCBF32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3F3F68C2-DB53-4FB0-A65F-6D87915BD7D6}"/>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A84F75BE-DF7C-4139-B2F3-E2DB306D917B}"/>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CC85D97-5747-4261-BD43-B3D708443FEF}"/>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99C9ADCA-2F9B-4B88-89AC-7C9848773786}"/>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46C6F170-0595-4906-A788-9FA05495F33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7" name="Slide Number Placeholder 6">
            <a:extLst>
              <a:ext uri="{FF2B5EF4-FFF2-40B4-BE49-F238E27FC236}">
                <a16:creationId xmlns:a16="http://schemas.microsoft.com/office/drawing/2014/main" id="{D8AF9784-6EE7-47CA-89C5-F5304A61BEF1}"/>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F16F26B9-3D9E-4A9C-96CF-1FF47F1C34C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B82721E8-936E-411F-B6FC-D5FDBC688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Tree>
    <p:extLst>
      <p:ext uri="{BB962C8B-B14F-4D97-AF65-F5344CB8AC3E}">
        <p14:creationId xmlns:p14="http://schemas.microsoft.com/office/powerpoint/2010/main" val="34547518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3961"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800" cy="3928543"/>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6875" y="1150634"/>
            <a:ext cx="5292725" cy="4853292"/>
          </a:xfrm>
        </p:spPr>
        <p:txBody>
          <a:bodyPr tIns="720000" anchor="ctr" anchorCtr="0"/>
          <a:lstStyle>
            <a:lvl1pPr marL="0" indent="0" algn="ctr">
              <a:buNone/>
              <a:defRPr/>
            </a:lvl1pPr>
          </a:lstStyle>
          <a:p>
            <a:r>
              <a:rPr lang="da-DK" dirty="0"/>
              <a:t>Klik på ikonet for at tilføje et billede</a:t>
            </a:r>
          </a:p>
        </p:txBody>
      </p:sp>
      <p:sp>
        <p:nvSpPr>
          <p:cNvPr id="17" name="Text Placeholder 28">
            <a:extLst>
              <a:ext uri="{FF2B5EF4-FFF2-40B4-BE49-F238E27FC236}">
                <a16:creationId xmlns:a16="http://schemas.microsoft.com/office/drawing/2014/main" id="{8F9D9826-18B5-4DFC-9503-213DB0A15B0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E89CA04B-E83E-4A21-B426-B3DD32369588}"/>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9147AD74-3B2E-4318-A794-DE7C66274914}"/>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18F3B70F-D4EA-4D85-A042-5F18FA9836BB}"/>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A0C673DE-7E03-49DC-8623-7E19539BB6B2}"/>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F8FBB32C-8AD1-4B03-BC87-DA5B550FA5C0}"/>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20740197-F95B-4E5D-91A2-2238A9152CFF}"/>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71FDB4F2-D433-4E89-B486-7F13D3B44C12}"/>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0FECEA09-3452-4881-A765-438D791BDE55}"/>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5" name="Rectangle 14">
            <a:extLst>
              <a:ext uri="{FF2B5EF4-FFF2-40B4-BE49-F238E27FC236}">
                <a16:creationId xmlns:a16="http://schemas.microsoft.com/office/drawing/2014/main" id="{F52DEE41-8102-467F-BBCB-6B39934E1968}"/>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F0E997C9-DFCE-4EEC-8369-04561870FA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Tree>
    <p:extLst>
      <p:ext uri="{BB962C8B-B14F-4D97-AF65-F5344CB8AC3E}">
        <p14:creationId xmlns:p14="http://schemas.microsoft.com/office/powerpoint/2010/main" val="3434307755"/>
      </p:ext>
    </p:extLst>
  </p:cSld>
  <p:clrMapOvr>
    <a:masterClrMapping/>
  </p:clrMapOvr>
  <p:extLst>
    <p:ext uri="{DCECCB84-F9BA-43D5-87BE-67443E8EF086}">
      <p15:sldGuideLst xmlns:p15="http://schemas.microsoft.com/office/powerpoint/2012/main">
        <p15:guide id="1" pos="3839">
          <p15:clr>
            <a:srgbClr val="000000"/>
          </p15:clr>
        </p15:guide>
        <p15:guide id="2" pos="3676">
          <p15:clr>
            <a:srgbClr val="00000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kst og to bille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89A1-ABF8-4557-94DC-A6B106A8756F}"/>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5382"/>
            <a:ext cx="5032443" cy="3928545"/>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1"/>
            <a:ext cx="5292724" cy="2326864"/>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2" cy="2326864"/>
          </a:xfrm>
        </p:spPr>
        <p:txBody>
          <a:bodyPr tIns="720000" anchor="ctr" anchorCtr="0"/>
          <a:lstStyle>
            <a:lvl1pPr marL="0" indent="0" algn="ctr">
              <a:buNone/>
              <a:defRPr/>
            </a:lvl1pPr>
          </a:lstStyle>
          <a:p>
            <a:r>
              <a:rPr lang="da-DK" dirty="0"/>
              <a:t>Klik på ikonet for at tilføje et billede</a:t>
            </a:r>
          </a:p>
        </p:txBody>
      </p:sp>
      <p:sp>
        <p:nvSpPr>
          <p:cNvPr id="18" name="Text Placeholder 28">
            <a:extLst>
              <a:ext uri="{FF2B5EF4-FFF2-40B4-BE49-F238E27FC236}">
                <a16:creationId xmlns:a16="http://schemas.microsoft.com/office/drawing/2014/main" id="{413F2840-21D2-46DB-9AFD-B0BBD4265CD4}"/>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9" name="Text Placeholder 30">
            <a:extLst>
              <a:ext uri="{FF2B5EF4-FFF2-40B4-BE49-F238E27FC236}">
                <a16:creationId xmlns:a16="http://schemas.microsoft.com/office/drawing/2014/main" id="{6F863F60-0492-4517-9924-6676FFEE043B}"/>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0" name="Text Placeholder 32">
            <a:extLst>
              <a:ext uri="{FF2B5EF4-FFF2-40B4-BE49-F238E27FC236}">
                <a16:creationId xmlns:a16="http://schemas.microsoft.com/office/drawing/2014/main" id="{711EFB98-A2EC-4B78-8237-B571EC35938F}"/>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1" name="Text Placeholder 34">
            <a:extLst>
              <a:ext uri="{FF2B5EF4-FFF2-40B4-BE49-F238E27FC236}">
                <a16:creationId xmlns:a16="http://schemas.microsoft.com/office/drawing/2014/main" id="{1467FA1B-ACB4-419E-A57A-F0003B869F48}"/>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2" name="Text Placeholder 36">
            <a:extLst>
              <a:ext uri="{FF2B5EF4-FFF2-40B4-BE49-F238E27FC236}">
                <a16:creationId xmlns:a16="http://schemas.microsoft.com/office/drawing/2014/main" id="{9F481920-2187-4342-8D46-1879ADBD77AA}"/>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3" name="Text Placeholder 38">
            <a:extLst>
              <a:ext uri="{FF2B5EF4-FFF2-40B4-BE49-F238E27FC236}">
                <a16:creationId xmlns:a16="http://schemas.microsoft.com/office/drawing/2014/main" id="{7D339CF2-63F6-4A21-A88C-9086B21104ED}"/>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6" name="Date Placeholder 5">
            <a:extLst>
              <a:ext uri="{FF2B5EF4-FFF2-40B4-BE49-F238E27FC236}">
                <a16:creationId xmlns:a16="http://schemas.microsoft.com/office/drawing/2014/main" id="{D64733AF-8CBE-4216-8B2C-3FF0AD54C6B8}"/>
              </a:ext>
            </a:extLst>
          </p:cNvPr>
          <p:cNvSpPr>
            <a:spLocks noGrp="1"/>
          </p:cNvSpPr>
          <p:nvPr>
            <p:ph type="dt" sz="half" idx="3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6DC38870-61FB-49C5-BF04-3FF12E8E4DED}"/>
              </a:ext>
            </a:extLst>
          </p:cNvPr>
          <p:cNvSpPr>
            <a:spLocks noGrp="1"/>
          </p:cNvSpPr>
          <p:nvPr>
            <p:ph type="ftr" sz="quarter" idx="3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31977CB-D006-42F6-91D8-78885D0FB504}"/>
              </a:ext>
            </a:extLst>
          </p:cNvPr>
          <p:cNvSpPr>
            <a:spLocks noGrp="1"/>
          </p:cNvSpPr>
          <p:nvPr>
            <p:ph type="sldNum" sz="quarter" idx="35"/>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6" name="Rectangle 15">
            <a:extLst>
              <a:ext uri="{FF2B5EF4-FFF2-40B4-BE49-F238E27FC236}">
                <a16:creationId xmlns:a16="http://schemas.microsoft.com/office/drawing/2014/main" id="{685621B1-8437-49D1-B87C-5313FC51808C}"/>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7" name="Logo">
            <a:extLst>
              <a:ext uri="{FF2B5EF4-FFF2-40B4-BE49-F238E27FC236}">
                <a16:creationId xmlns:a16="http://schemas.microsoft.com/office/drawing/2014/main" id="{25A07B20-F673-41B4-B57F-0A00384448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Tree>
    <p:extLst>
      <p:ext uri="{BB962C8B-B14F-4D97-AF65-F5344CB8AC3E}">
        <p14:creationId xmlns:p14="http://schemas.microsoft.com/office/powerpoint/2010/main" val="2132855542"/>
      </p:ext>
    </p:extLst>
  </p:cSld>
  <p:clrMapOvr>
    <a:masterClrMapping/>
  </p:clrMapOvr>
  <p:extLst>
    <p:ext uri="{DCECCB84-F9BA-43D5-87BE-67443E8EF086}">
      <p15:sldGuideLst xmlns:p15="http://schemas.microsoft.com/office/powerpoint/2012/main">
        <p15:guide id="1" pos="3839">
          <p15:clr>
            <a:srgbClr val="000000"/>
          </p15:clr>
        </p15:guide>
        <p15:guide id="3" pos="3675">
          <p15:clr>
            <a:srgbClr val="00000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kst og fire billeder">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CA59328A-F667-416F-8258-ED5A667E7C3C}"/>
              </a:ext>
            </a:extLst>
          </p:cNvPr>
          <p:cNvSpPr>
            <a:spLocks noGrp="1"/>
          </p:cNvSpPr>
          <p:nvPr>
            <p:ph type="title" hasCustomPrompt="1"/>
          </p:nvPr>
        </p:nvSpPr>
        <p:spPr>
          <a:xfrm>
            <a:off x="788400" y="1150630"/>
            <a:ext cx="5032375" cy="720000"/>
          </a:xfrm>
        </p:spPr>
        <p:txBody>
          <a:bodyPr>
            <a:normAutofit/>
          </a:bodyPr>
          <a:lstStyle>
            <a:lvl1pPr>
              <a:lnSpc>
                <a:spcPct val="102000"/>
              </a:lnSpc>
              <a:defRPr sz="2000"/>
            </a:lvl1pPr>
          </a:lstStyle>
          <a:p>
            <a:r>
              <a:rPr lang="da-DK" dirty="0"/>
              <a:t>Klik her for at tilføje en titel</a:t>
            </a:r>
          </a:p>
        </p:txBody>
      </p:sp>
      <p:sp>
        <p:nvSpPr>
          <p:cNvPr id="9" name="Text Placeholder 8">
            <a:extLst>
              <a:ext uri="{FF2B5EF4-FFF2-40B4-BE49-F238E27FC236}">
                <a16:creationId xmlns:a16="http://schemas.microsoft.com/office/drawing/2014/main" id="{8BCA804E-2E48-45A4-9E3E-963B42D046BC}"/>
              </a:ext>
            </a:extLst>
          </p:cNvPr>
          <p:cNvSpPr>
            <a:spLocks noGrp="1"/>
          </p:cNvSpPr>
          <p:nvPr>
            <p:ph type="body" sz="quarter" idx="13" hasCustomPrompt="1"/>
          </p:nvPr>
        </p:nvSpPr>
        <p:spPr>
          <a:xfrm>
            <a:off x="788400" y="2077200"/>
            <a:ext cx="5031911" cy="1357938"/>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10">
            <a:extLst>
              <a:ext uri="{FF2B5EF4-FFF2-40B4-BE49-F238E27FC236}">
                <a16:creationId xmlns:a16="http://schemas.microsoft.com/office/drawing/2014/main" id="{2DC702A8-2053-4218-BA9A-C778DE2768EE}"/>
              </a:ext>
            </a:extLst>
          </p:cNvPr>
          <p:cNvSpPr>
            <a:spLocks noGrp="1"/>
          </p:cNvSpPr>
          <p:nvPr>
            <p:ph type="pic" sz="quarter" idx="14" hasCustomPrompt="1"/>
          </p:nvPr>
        </p:nvSpPr>
        <p:spPr>
          <a:xfrm>
            <a:off x="6087600" y="1150633"/>
            <a:ext cx="5292724" cy="2326861"/>
          </a:xfrm>
        </p:spPr>
        <p:txBody>
          <a:bodyPr tIns="720000" anchor="ctr" anchorCtr="0"/>
          <a:lstStyle>
            <a:lvl1pPr marL="0" indent="0" algn="ctr">
              <a:buNone/>
              <a:defRPr/>
            </a:lvl1pPr>
          </a:lstStyle>
          <a:p>
            <a:r>
              <a:rPr lang="da-DK" dirty="0"/>
              <a:t>Klik på ikonet for at tilføje et billede</a:t>
            </a:r>
          </a:p>
        </p:txBody>
      </p:sp>
      <p:sp>
        <p:nvSpPr>
          <p:cNvPr id="10" name="Picture Placeholder 9">
            <a:extLst>
              <a:ext uri="{FF2B5EF4-FFF2-40B4-BE49-F238E27FC236}">
                <a16:creationId xmlns:a16="http://schemas.microsoft.com/office/drawing/2014/main" id="{92A9C204-9722-45E2-87DD-0F66D939BA88}"/>
              </a:ext>
            </a:extLst>
          </p:cNvPr>
          <p:cNvSpPr>
            <a:spLocks noGrp="1"/>
          </p:cNvSpPr>
          <p:nvPr>
            <p:ph type="pic" sz="quarter" idx="15" hasCustomPrompt="1"/>
          </p:nvPr>
        </p:nvSpPr>
        <p:spPr>
          <a:xfrm>
            <a:off x="6087600" y="3679200"/>
            <a:ext cx="5292724" cy="2325600"/>
          </a:xfrm>
        </p:spPr>
        <p:txBody>
          <a:bodyPr tIns="720000" anchor="ctr" anchorCtr="0"/>
          <a:lstStyle>
            <a:lvl1pPr marL="0" indent="0" algn="ctr">
              <a:buNone/>
              <a:defRPr/>
            </a:lvl1pPr>
          </a:lstStyle>
          <a:p>
            <a:r>
              <a:rPr lang="da-DK" dirty="0"/>
              <a:t>Klik på ikonet for at tilføje et billede</a:t>
            </a:r>
          </a:p>
        </p:txBody>
      </p:sp>
      <p:sp>
        <p:nvSpPr>
          <p:cNvPr id="7" name="Picture Placeholder 6">
            <a:extLst>
              <a:ext uri="{FF2B5EF4-FFF2-40B4-BE49-F238E27FC236}">
                <a16:creationId xmlns:a16="http://schemas.microsoft.com/office/drawing/2014/main" id="{0375E19A-5489-4BE4-B873-A87F03CC04C4}"/>
              </a:ext>
            </a:extLst>
          </p:cNvPr>
          <p:cNvSpPr>
            <a:spLocks noGrp="1"/>
          </p:cNvSpPr>
          <p:nvPr>
            <p:ph type="pic" sz="quarter" idx="16" hasCustomPrompt="1"/>
          </p:nvPr>
        </p:nvSpPr>
        <p:spPr>
          <a:xfrm>
            <a:off x="7884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13" name="Picture Placeholder 12">
            <a:extLst>
              <a:ext uri="{FF2B5EF4-FFF2-40B4-BE49-F238E27FC236}">
                <a16:creationId xmlns:a16="http://schemas.microsoft.com/office/drawing/2014/main" id="{BD060AB5-D980-4E07-83FD-76BF3F4E16DC}"/>
              </a:ext>
            </a:extLst>
          </p:cNvPr>
          <p:cNvSpPr>
            <a:spLocks noGrp="1"/>
          </p:cNvSpPr>
          <p:nvPr>
            <p:ph type="pic" sz="quarter" idx="17" hasCustomPrompt="1"/>
          </p:nvPr>
        </p:nvSpPr>
        <p:spPr>
          <a:xfrm>
            <a:off x="3538800" y="3679200"/>
            <a:ext cx="2283289" cy="2325600"/>
          </a:xfrm>
        </p:spPr>
        <p:txBody>
          <a:bodyPr tIns="720000" anchor="ctr" anchorCtr="0"/>
          <a:lstStyle>
            <a:lvl1pPr marL="0" indent="0" algn="ctr">
              <a:buNone/>
              <a:defRPr/>
            </a:lvl1pPr>
          </a:lstStyle>
          <a:p>
            <a:r>
              <a:rPr lang="da-DK" dirty="0"/>
              <a:t>Klik på ikonet for at tilføje et billede</a:t>
            </a:r>
          </a:p>
        </p:txBody>
      </p:sp>
      <p:sp>
        <p:nvSpPr>
          <p:cNvPr id="20" name="Text Placeholder 28">
            <a:extLst>
              <a:ext uri="{FF2B5EF4-FFF2-40B4-BE49-F238E27FC236}">
                <a16:creationId xmlns:a16="http://schemas.microsoft.com/office/drawing/2014/main" id="{DDBF1A5B-2EED-4894-B999-7F090349DC8E}"/>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21" name="Text Placeholder 30">
            <a:extLst>
              <a:ext uri="{FF2B5EF4-FFF2-40B4-BE49-F238E27FC236}">
                <a16:creationId xmlns:a16="http://schemas.microsoft.com/office/drawing/2014/main" id="{91559801-9C11-4FA3-9B5D-8AF7F1F8E8F3}"/>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22" name="Text Placeholder 32">
            <a:extLst>
              <a:ext uri="{FF2B5EF4-FFF2-40B4-BE49-F238E27FC236}">
                <a16:creationId xmlns:a16="http://schemas.microsoft.com/office/drawing/2014/main" id="{F329FAC5-3762-4C2B-912B-EF2BDCBDACAC}"/>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3" name="Text Placeholder 34">
            <a:extLst>
              <a:ext uri="{FF2B5EF4-FFF2-40B4-BE49-F238E27FC236}">
                <a16:creationId xmlns:a16="http://schemas.microsoft.com/office/drawing/2014/main" id="{7D7207C0-DF39-49A4-B43E-EF6EC624E0A0}"/>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4" name="Text Placeholder 36">
            <a:extLst>
              <a:ext uri="{FF2B5EF4-FFF2-40B4-BE49-F238E27FC236}">
                <a16:creationId xmlns:a16="http://schemas.microsoft.com/office/drawing/2014/main" id="{650A7687-3FC7-435F-925C-B33319659E90}"/>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5" name="Text Placeholder 38">
            <a:extLst>
              <a:ext uri="{FF2B5EF4-FFF2-40B4-BE49-F238E27FC236}">
                <a16:creationId xmlns:a16="http://schemas.microsoft.com/office/drawing/2014/main" id="{3CEA054D-652A-4796-A608-31524854B996}"/>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D4C8D6E0-5998-43AC-86E4-BAC0EAC6C99C}"/>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6" name="Footer Placeholder 5">
            <a:extLst>
              <a:ext uri="{FF2B5EF4-FFF2-40B4-BE49-F238E27FC236}">
                <a16:creationId xmlns:a16="http://schemas.microsoft.com/office/drawing/2014/main" id="{AD577698-E215-4889-8758-C9C8E3D15572}"/>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32CA26D4-18B6-48DB-91E0-4DE787564F2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74F45923-84F7-47B6-A5F0-BA54DC3A1C61}"/>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9" name="Logo">
            <a:extLst>
              <a:ext uri="{FF2B5EF4-FFF2-40B4-BE49-F238E27FC236}">
                <a16:creationId xmlns:a16="http://schemas.microsoft.com/office/drawing/2014/main" id="{4F53EBBB-81CC-4E4A-A391-AA50E82B8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Tree>
    <p:extLst>
      <p:ext uri="{BB962C8B-B14F-4D97-AF65-F5344CB8AC3E}">
        <p14:creationId xmlns:p14="http://schemas.microsoft.com/office/powerpoint/2010/main" val="3196728793"/>
      </p:ext>
    </p:extLst>
  </p:cSld>
  <p:clrMapOvr>
    <a:masterClrMapping/>
  </p:clrMapOvr>
  <p:extLst>
    <p:ext uri="{DCECCB84-F9BA-43D5-87BE-67443E8EF086}">
      <p15:sldGuideLst xmlns:p15="http://schemas.microsoft.com/office/powerpoint/2012/main">
        <p15:guide id="1" pos="3839">
          <p15:clr>
            <a:srgbClr val="000000"/>
          </p15:clr>
        </p15:guide>
        <p15:guide id="2" pos="3675">
          <p15:clr>
            <a:srgbClr val="000000"/>
          </p15:clr>
        </p15:guide>
        <p15:guide id="3" pos="2073">
          <p15:clr>
            <a:srgbClr val="000000"/>
          </p15:clr>
        </p15:guide>
        <p15:guide id="4" pos="2237">
          <p15:clr>
            <a:srgbClr val="00000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illede og tekst boks">
    <p:spTree>
      <p:nvGrpSpPr>
        <p:cNvPr id="1" name=""/>
        <p:cNvGrpSpPr/>
        <p:nvPr/>
      </p:nvGrpSpPr>
      <p:grpSpPr>
        <a:xfrm>
          <a:off x="0" y="0"/>
          <a:ext cx="0" cy="0"/>
          <a:chOff x="0" y="0"/>
          <a:chExt cx="0" cy="0"/>
        </a:xfrm>
      </p:grpSpPr>
      <p:sp>
        <p:nvSpPr>
          <p:cNvPr id="6" name="Pladsholder til billede 5"/>
          <p:cNvSpPr>
            <a:spLocks noGrp="1"/>
          </p:cNvSpPr>
          <p:nvPr>
            <p:ph type="pic" sz="quarter" idx="24" hasCustomPrompt="1"/>
          </p:nvPr>
        </p:nvSpPr>
        <p:spPr>
          <a:xfrm>
            <a:off x="788400" y="786305"/>
            <a:ext cx="10591200" cy="4928695"/>
          </a:xfrm>
        </p:spPr>
        <p:txBody>
          <a:bodyPr tIns="720000" rIns="0" anchor="ctr" anchorCtr="0"/>
          <a:lstStyle>
            <a:lvl1pPr marL="0" indent="0" algn="ctr">
              <a:buNone/>
              <a:defRPr/>
            </a:lvl1pPr>
          </a:lstStyle>
          <a:p>
            <a:r>
              <a:rPr lang="da-DK" dirty="0"/>
              <a:t>Klik på ikonet for at tilføje et billede</a:t>
            </a:r>
          </a:p>
        </p:txBody>
      </p:sp>
      <p:sp>
        <p:nvSpPr>
          <p:cNvPr id="15" name="Text Placeholder 14">
            <a:extLst>
              <a:ext uri="{FF2B5EF4-FFF2-40B4-BE49-F238E27FC236}">
                <a16:creationId xmlns:a16="http://schemas.microsoft.com/office/drawing/2014/main" id="{02A36351-E6B9-4A17-B973-27131ABDF42F}"/>
              </a:ext>
            </a:extLst>
          </p:cNvPr>
          <p:cNvSpPr>
            <a:spLocks noGrp="1"/>
          </p:cNvSpPr>
          <p:nvPr>
            <p:ph type="body" sz="quarter" idx="14" hasCustomPrompt="1"/>
          </p:nvPr>
        </p:nvSpPr>
        <p:spPr>
          <a:xfrm>
            <a:off x="1171575" y="3666198"/>
            <a:ext cx="2524125" cy="2305591"/>
          </a:xfrm>
          <a:solidFill>
            <a:schemeClr val="accent2"/>
          </a:solidFill>
        </p:spPr>
        <p:txBody>
          <a:bodyPr wrap="square" lIns="288000" tIns="180000" rIns="288000" bIns="144000" anchor="b" anchorCtr="0">
            <a:spAutoFit/>
          </a:bodyPr>
          <a:lstStyle>
            <a:lvl1pPr marL="0" indent="0">
              <a:lnSpc>
                <a:spcPct val="107000"/>
              </a:lnSpc>
              <a:spcBef>
                <a:spcPts val="0"/>
              </a:spcBef>
              <a:buFont typeface="Arial" panose="020B0604020202020204" pitchFamily="34" charset="0"/>
              <a:buChar char="​"/>
              <a:defRPr sz="1400" b="1">
                <a:solidFill>
                  <a:schemeClr val="bg1"/>
                </a:solidFill>
              </a:defRPr>
            </a:lvl1pPr>
            <a:lvl2pPr marL="0" indent="0">
              <a:spcBef>
                <a:spcPts val="1500"/>
              </a:spcBef>
              <a:buFont typeface="Arial" panose="020B0604020202020204" pitchFamily="34" charset="0"/>
              <a:buChar char="​"/>
              <a:defRPr sz="1000">
                <a:solidFill>
                  <a:schemeClr val="bg1"/>
                </a:solidFill>
              </a:defRPr>
            </a:lvl2pPr>
            <a:lvl3pPr marL="180003" indent="-180003">
              <a:spcBef>
                <a:spcPts val="1500"/>
              </a:spcBef>
              <a:defRPr sz="1000">
                <a:solidFill>
                  <a:schemeClr val="bg1"/>
                </a:solidFill>
              </a:defRPr>
            </a:lvl3pPr>
            <a:lvl4pPr marL="360006" indent="-180003">
              <a:spcBef>
                <a:spcPts val="1500"/>
              </a:spcBef>
              <a:defRPr sz="1000">
                <a:solidFill>
                  <a:schemeClr val="bg1"/>
                </a:solidFill>
              </a:defRPr>
            </a:lvl4pPr>
            <a:lvl5pPr marL="540009" indent="-180003">
              <a:spcBef>
                <a:spcPts val="1500"/>
              </a:spcBef>
              <a:defRPr sz="1000">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Text Placeholder 28">
            <a:extLst>
              <a:ext uri="{FF2B5EF4-FFF2-40B4-BE49-F238E27FC236}">
                <a16:creationId xmlns:a16="http://schemas.microsoft.com/office/drawing/2014/main" id="{20135084-8C19-409A-AF1E-7C912A889BD6}"/>
              </a:ext>
            </a:extLst>
          </p:cNvPr>
          <p:cNvSpPr>
            <a:spLocks noGrp="1"/>
          </p:cNvSpPr>
          <p:nvPr>
            <p:ph type="body" sz="quarter" idx="41" hasCustomPrompt="1"/>
          </p:nvPr>
        </p:nvSpPr>
        <p:spPr>
          <a:xfrm>
            <a:off x="4172400" y="90000"/>
            <a:ext cx="3844800" cy="176400"/>
          </a:xfrm>
        </p:spPr>
        <p:txBody>
          <a:bodyPr anchor="b" anchorCtr="0"/>
          <a:lstStyle>
            <a:lvl1pPr marL="0" indent="0" algn="ctr">
              <a:lnSpc>
                <a:spcPct val="100000"/>
              </a:lnSpc>
              <a:spcBef>
                <a:spcPts val="0"/>
              </a:spcBef>
              <a:buNone/>
              <a:defRPr sz="1000" cap="all" baseline="0"/>
            </a:lvl1pPr>
            <a:lvl2pPr marL="0" indent="0">
              <a:lnSpc>
                <a:spcPct val="100000"/>
              </a:lnSpc>
              <a:spcBef>
                <a:spcPts val="0"/>
              </a:spcBef>
              <a:buNone/>
              <a:defRPr sz="1000" cap="all" baseline="0"/>
            </a:lvl2pPr>
            <a:lvl3pPr marL="0" indent="0">
              <a:lnSpc>
                <a:spcPct val="100000"/>
              </a:lnSpc>
              <a:spcBef>
                <a:spcPts val="0"/>
              </a:spcBef>
              <a:buNone/>
              <a:defRPr sz="1000" cap="all" baseline="0"/>
            </a:lvl3pPr>
            <a:lvl4pPr marL="0" indent="0">
              <a:lnSpc>
                <a:spcPct val="100000"/>
              </a:lnSpc>
              <a:spcBef>
                <a:spcPts val="0"/>
              </a:spcBef>
              <a:buNone/>
              <a:defRPr sz="1000" cap="all" baseline="0"/>
            </a:lvl4pPr>
            <a:lvl5pPr marL="0" indent="0">
              <a:lnSpc>
                <a:spcPct val="100000"/>
              </a:lnSpc>
              <a:spcBef>
                <a:spcPts val="0"/>
              </a:spcBef>
              <a:buNone/>
              <a:defRPr sz="1000" cap="all" baseline="0"/>
            </a:lvl5pPr>
          </a:lstStyle>
          <a:p>
            <a:pPr lvl="0"/>
            <a:r>
              <a:rPr lang="da-DK" dirty="0"/>
              <a:t>Klik for at tilføje Tekst (tjenestebrug)</a:t>
            </a:r>
          </a:p>
        </p:txBody>
      </p:sp>
      <p:sp>
        <p:nvSpPr>
          <p:cNvPr id="18" name="Text Placeholder 30">
            <a:extLst>
              <a:ext uri="{FF2B5EF4-FFF2-40B4-BE49-F238E27FC236}">
                <a16:creationId xmlns:a16="http://schemas.microsoft.com/office/drawing/2014/main" id="{47BB2D0D-5C3B-4886-8D39-E6D39298F956}"/>
              </a:ext>
            </a:extLst>
          </p:cNvPr>
          <p:cNvSpPr>
            <a:spLocks noGrp="1"/>
          </p:cNvSpPr>
          <p:nvPr>
            <p:ph type="body" sz="quarter" idx="42" hasCustomPrompt="1"/>
          </p:nvPr>
        </p:nvSpPr>
        <p:spPr>
          <a:xfrm>
            <a:off x="4172400" y="248400"/>
            <a:ext cx="3844800" cy="126000"/>
          </a:xfrm>
        </p:spPr>
        <p:txBody>
          <a:bodyPr anchor="ctr" anchorCtr="0"/>
          <a:lstStyle>
            <a:lvl1pPr marL="0" indent="0" algn="ctr">
              <a:lnSpc>
                <a:spcPct val="100000"/>
              </a:lnSpc>
              <a:spcBef>
                <a:spcPts val="0"/>
              </a:spcBef>
              <a:buNone/>
              <a:defRPr sz="700" cap="all" baseline="0"/>
            </a:lvl1pPr>
            <a:lvl2pPr marL="0" indent="0" algn="ctr">
              <a:lnSpc>
                <a:spcPct val="100000"/>
              </a:lnSpc>
              <a:spcBef>
                <a:spcPts val="0"/>
              </a:spcBef>
              <a:buNone/>
              <a:defRPr sz="700" cap="all" baseline="0"/>
            </a:lvl2pPr>
            <a:lvl3pPr marL="0" indent="0" algn="ctr">
              <a:lnSpc>
                <a:spcPct val="100000"/>
              </a:lnSpc>
              <a:spcBef>
                <a:spcPts val="0"/>
              </a:spcBef>
              <a:buNone/>
              <a:defRPr sz="700" cap="all" baseline="0"/>
            </a:lvl3pPr>
            <a:lvl4pPr marL="0" indent="0" algn="ctr">
              <a:lnSpc>
                <a:spcPct val="100000"/>
              </a:lnSpc>
              <a:spcBef>
                <a:spcPts val="0"/>
              </a:spcBef>
              <a:buNone/>
              <a:defRPr sz="700" cap="all" baseline="0"/>
            </a:lvl4pPr>
            <a:lvl5pPr marL="0" indent="0" algn="ctr">
              <a:lnSpc>
                <a:spcPct val="100000"/>
              </a:lnSpc>
              <a:spcBef>
                <a:spcPts val="0"/>
              </a:spcBef>
              <a:buNone/>
              <a:defRPr sz="700" cap="all" baseline="0"/>
            </a:lvl5pPr>
          </a:lstStyle>
          <a:p>
            <a:pPr lvl="0"/>
            <a:r>
              <a:rPr lang="da-DK" dirty="0"/>
              <a:t>Klik for at tilføje tekst (AFKLASSIFICERET XXXX-XX-XX)</a:t>
            </a:r>
          </a:p>
        </p:txBody>
      </p:sp>
      <p:sp>
        <p:nvSpPr>
          <p:cNvPr id="19" name="Text Placeholder 32">
            <a:extLst>
              <a:ext uri="{FF2B5EF4-FFF2-40B4-BE49-F238E27FC236}">
                <a16:creationId xmlns:a16="http://schemas.microsoft.com/office/drawing/2014/main" id="{69C50E5E-6A9F-42B7-AFF0-EDA17E1E0895}"/>
              </a:ext>
            </a:extLst>
          </p:cNvPr>
          <p:cNvSpPr>
            <a:spLocks noGrp="1"/>
          </p:cNvSpPr>
          <p:nvPr>
            <p:ph type="body" sz="quarter" idx="43" hasCustomPrompt="1"/>
          </p:nvPr>
        </p:nvSpPr>
        <p:spPr>
          <a:xfrm>
            <a:off x="4172400" y="360000"/>
            <a:ext cx="3844800" cy="176400"/>
          </a:xfrm>
        </p:spPr>
        <p:txBody>
          <a:bodyPr/>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(Brug)</a:t>
            </a:r>
          </a:p>
        </p:txBody>
      </p:sp>
      <p:sp>
        <p:nvSpPr>
          <p:cNvPr id="20" name="Text Placeholder 34">
            <a:extLst>
              <a:ext uri="{FF2B5EF4-FFF2-40B4-BE49-F238E27FC236}">
                <a16:creationId xmlns:a16="http://schemas.microsoft.com/office/drawing/2014/main" id="{98D488BB-A0F6-4F1F-89F4-DBBF816339F2}"/>
              </a:ext>
            </a:extLst>
          </p:cNvPr>
          <p:cNvSpPr>
            <a:spLocks noGrp="1"/>
          </p:cNvSpPr>
          <p:nvPr>
            <p:ph type="body" sz="quarter" idx="44" hasCustomPrompt="1"/>
          </p:nvPr>
        </p:nvSpPr>
        <p:spPr>
          <a:xfrm>
            <a:off x="4172400" y="6278400"/>
            <a:ext cx="3844800" cy="176400"/>
          </a:xfrm>
        </p:spPr>
        <p:txBody>
          <a:bodyPr anchor="b" anchorCtr="0"/>
          <a:lstStyle>
            <a:lvl1pPr marL="0" indent="0" algn="ctr">
              <a:lnSpc>
                <a:spcPct val="100000"/>
              </a:lnSpc>
              <a:spcBef>
                <a:spcPts val="0"/>
              </a:spcBef>
              <a:buNone/>
              <a:defRPr sz="1000" cap="all" baseline="0"/>
            </a:lvl1pPr>
            <a:lvl2pPr marL="0" indent="0" algn="ctr">
              <a:lnSpc>
                <a:spcPct val="100000"/>
              </a:lnSpc>
              <a:spcBef>
                <a:spcPts val="0"/>
              </a:spcBef>
              <a:buNone/>
              <a:defRPr sz="1000" cap="all" baseline="0"/>
            </a:lvl2pPr>
            <a:lvl3pPr marL="0" indent="0" algn="ctr">
              <a:lnSpc>
                <a:spcPct val="100000"/>
              </a:lnSpc>
              <a:spcBef>
                <a:spcPts val="0"/>
              </a:spcBef>
              <a:buNone/>
              <a:defRPr sz="1000" cap="all" baseline="0"/>
            </a:lvl3pPr>
            <a:lvl4pPr marL="0" indent="0" algn="ctr">
              <a:lnSpc>
                <a:spcPct val="100000"/>
              </a:lnSpc>
              <a:spcBef>
                <a:spcPts val="0"/>
              </a:spcBef>
              <a:buNone/>
              <a:defRPr sz="1000" cap="all" baseline="0"/>
            </a:lvl4pPr>
            <a:lvl5pPr marL="0" indent="0" algn="ctr">
              <a:lnSpc>
                <a:spcPct val="100000"/>
              </a:lnSpc>
              <a:spcBef>
                <a:spcPts val="0"/>
              </a:spcBef>
              <a:buNone/>
              <a:defRPr sz="1000" cap="all" baseline="0"/>
            </a:lvl5pPr>
          </a:lstStyle>
          <a:p>
            <a:pPr lvl="0"/>
            <a:r>
              <a:rPr lang="da-DK" dirty="0"/>
              <a:t>Klik for at tilføje Tekst (tjenestebrug)</a:t>
            </a:r>
          </a:p>
        </p:txBody>
      </p:sp>
      <p:sp>
        <p:nvSpPr>
          <p:cNvPr id="21" name="Text Placeholder 36">
            <a:extLst>
              <a:ext uri="{FF2B5EF4-FFF2-40B4-BE49-F238E27FC236}">
                <a16:creationId xmlns:a16="http://schemas.microsoft.com/office/drawing/2014/main" id="{17BA5E28-B233-409B-823B-DB43FED56324}"/>
              </a:ext>
            </a:extLst>
          </p:cNvPr>
          <p:cNvSpPr>
            <a:spLocks noGrp="1"/>
          </p:cNvSpPr>
          <p:nvPr>
            <p:ph type="body" sz="quarter" idx="45" hasCustomPrompt="1"/>
          </p:nvPr>
        </p:nvSpPr>
        <p:spPr>
          <a:xfrm>
            <a:off x="4172400" y="6433200"/>
            <a:ext cx="3844800" cy="126000"/>
          </a:xfrm>
        </p:spPr>
        <p:txBody>
          <a:bodyPr anchor="ctr" anchorCtr="0"/>
          <a:lstStyle>
            <a:lvl1pPr marL="0" indent="0" algn="ctr" defTabSz="179388">
              <a:lnSpc>
                <a:spcPct val="100000"/>
              </a:lnSpc>
              <a:spcBef>
                <a:spcPts val="0"/>
              </a:spcBef>
              <a:buNone/>
              <a:defRPr sz="700" cap="all" baseline="0"/>
            </a:lvl1pPr>
            <a:lvl2pPr marL="0" indent="0" algn="ctr" defTabSz="179388">
              <a:lnSpc>
                <a:spcPct val="100000"/>
              </a:lnSpc>
              <a:spcBef>
                <a:spcPts val="0"/>
              </a:spcBef>
              <a:buNone/>
              <a:defRPr sz="700" cap="all" baseline="0"/>
            </a:lvl2pPr>
            <a:lvl3pPr marL="0" indent="0" algn="ctr" defTabSz="179388">
              <a:lnSpc>
                <a:spcPct val="100000"/>
              </a:lnSpc>
              <a:spcBef>
                <a:spcPts val="0"/>
              </a:spcBef>
              <a:buNone/>
              <a:defRPr sz="700" cap="all" baseline="0"/>
            </a:lvl3pPr>
            <a:lvl4pPr marL="0" indent="0" algn="ctr" defTabSz="179388">
              <a:lnSpc>
                <a:spcPct val="100000"/>
              </a:lnSpc>
              <a:spcBef>
                <a:spcPts val="0"/>
              </a:spcBef>
              <a:buNone/>
              <a:defRPr sz="700" cap="all" baseline="0"/>
            </a:lvl4pPr>
            <a:lvl5pPr marL="0" indent="0" algn="ctr" defTabSz="179388">
              <a:lnSpc>
                <a:spcPct val="100000"/>
              </a:lnSpc>
              <a:spcBef>
                <a:spcPts val="0"/>
              </a:spcBef>
              <a:buNone/>
              <a:defRPr sz="700" cap="all" baseline="0"/>
            </a:lvl5pPr>
          </a:lstStyle>
          <a:p>
            <a:pPr lvl="0"/>
            <a:r>
              <a:rPr lang="da-DK" dirty="0"/>
              <a:t>Klik for at tilføje tekst (AFKLASSIFICERET XXXX-XX-XX)</a:t>
            </a:r>
          </a:p>
        </p:txBody>
      </p:sp>
      <p:sp>
        <p:nvSpPr>
          <p:cNvPr id="22" name="Text Placeholder 38">
            <a:extLst>
              <a:ext uri="{FF2B5EF4-FFF2-40B4-BE49-F238E27FC236}">
                <a16:creationId xmlns:a16="http://schemas.microsoft.com/office/drawing/2014/main" id="{919784C2-1838-40AA-902A-236B478D1E93}"/>
              </a:ext>
            </a:extLst>
          </p:cNvPr>
          <p:cNvSpPr>
            <a:spLocks noGrp="1"/>
          </p:cNvSpPr>
          <p:nvPr>
            <p:ph type="body" sz="quarter" idx="46" hasCustomPrompt="1"/>
          </p:nvPr>
        </p:nvSpPr>
        <p:spPr>
          <a:xfrm>
            <a:off x="4172400" y="6544800"/>
            <a:ext cx="3844800" cy="176400"/>
          </a:xfrm>
        </p:spPr>
        <p:txBody>
          <a:bodyPr/>
          <a:lstStyle>
            <a:lvl1pPr marL="0" indent="0" algn="ctr">
              <a:lnSpc>
                <a:spcPct val="100000"/>
              </a:lnSpc>
              <a:spcBef>
                <a:spcPts val="0"/>
              </a:spcBef>
              <a:buNone/>
              <a:defRPr sz="1000" cap="all" baseline="0">
                <a:solidFill>
                  <a:schemeClr val="tx1"/>
                </a:solidFill>
              </a:defRPr>
            </a:lvl1pPr>
            <a:lvl2pPr marL="0" indent="0" algn="ctr">
              <a:buNone/>
              <a:defRPr sz="1000" cap="all" baseline="0">
                <a:solidFill>
                  <a:schemeClr val="tx1"/>
                </a:solidFill>
              </a:defRPr>
            </a:lvl2pPr>
            <a:lvl3pPr marL="0" indent="0" algn="ctr">
              <a:buNone/>
              <a:defRPr sz="1000" cap="all" baseline="0">
                <a:solidFill>
                  <a:schemeClr val="tx1"/>
                </a:solidFill>
              </a:defRPr>
            </a:lvl3pPr>
            <a:lvl4pPr marL="0" indent="0" algn="ctr">
              <a:buNone/>
              <a:defRPr sz="1000" cap="all" baseline="0">
                <a:solidFill>
                  <a:schemeClr val="tx1"/>
                </a:solidFill>
              </a:defRPr>
            </a:lvl4pPr>
            <a:lvl5pPr marL="0" indent="0" algn="ctr">
              <a:buNone/>
              <a:defRPr sz="1000" cap="all" baseline="0">
                <a:solidFill>
                  <a:schemeClr val="tx1"/>
                </a:solidFill>
              </a:defRPr>
            </a:lvl5pPr>
          </a:lstStyle>
          <a:p>
            <a:pPr lvl="0"/>
            <a:r>
              <a:rPr lang="da-DK" dirty="0"/>
              <a:t>Klik for at tilføje tekst (Brug)</a:t>
            </a:r>
          </a:p>
        </p:txBody>
      </p:sp>
      <p:sp>
        <p:nvSpPr>
          <p:cNvPr id="5" name="Date Placeholder 4">
            <a:extLst>
              <a:ext uri="{FF2B5EF4-FFF2-40B4-BE49-F238E27FC236}">
                <a16:creationId xmlns:a16="http://schemas.microsoft.com/office/drawing/2014/main" id="{52FD9D1D-FF14-49B7-A97B-54E0E5AACB73}"/>
              </a:ext>
            </a:extLst>
          </p:cNvPr>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7" name="Footer Placeholder 6">
            <a:extLst>
              <a:ext uri="{FF2B5EF4-FFF2-40B4-BE49-F238E27FC236}">
                <a16:creationId xmlns:a16="http://schemas.microsoft.com/office/drawing/2014/main" id="{1843B6AC-93D5-44E4-8F1E-6F56244AD38D}"/>
              </a:ext>
            </a:extLst>
          </p:cNvPr>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9D1BFF15-ADC4-41B6-BCA6-8F4D1A1898E3}"/>
              </a:ext>
            </a:extLst>
          </p:cNvPr>
          <p:cNvSpPr>
            <a:spLocks noGrp="1"/>
          </p:cNvSpPr>
          <p:nvPr>
            <p:ph type="sldNum" sz="quarter" idx="32"/>
          </p:nvPr>
        </p:nvSpPr>
        <p:spPr/>
        <p:txBody>
          <a:bodyPr wrap="none"/>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14" name="Rectangle 13">
            <a:extLst>
              <a:ext uri="{FF2B5EF4-FFF2-40B4-BE49-F238E27FC236}">
                <a16:creationId xmlns:a16="http://schemas.microsoft.com/office/drawing/2014/main" id="{30055934-29DC-4AD2-A343-CEC203C912E0}"/>
              </a:ext>
            </a:extLst>
          </p:cNvPr>
          <p:cNvSpPr/>
          <p:nvPr userDrawn="1"/>
        </p:nvSpPr>
        <p:spPr>
          <a:xfrm>
            <a:off x="11080909" y="6319767"/>
            <a:ext cx="45720" cy="372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white"/>
              </a:solidFill>
              <a:effectLst/>
              <a:uLnTx/>
              <a:uFillTx/>
              <a:latin typeface="Verdana"/>
              <a:ea typeface="+mn-ea"/>
              <a:cs typeface="+mn-cs"/>
            </a:endParaRPr>
          </a:p>
        </p:txBody>
      </p:sp>
      <p:pic>
        <p:nvPicPr>
          <p:cNvPr id="16" name="Logo">
            <a:extLst>
              <a:ext uri="{FF2B5EF4-FFF2-40B4-BE49-F238E27FC236}">
                <a16:creationId xmlns:a16="http://schemas.microsoft.com/office/drawing/2014/main" id="{850D396A-0CF5-458D-AFA5-2872E72601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00" y="180346"/>
            <a:ext cx="3395721" cy="536400"/>
          </a:xfrm>
          <a:prstGeom prst="rect">
            <a:avLst/>
          </a:prstGeom>
        </p:spPr>
      </p:pic>
    </p:spTree>
    <p:extLst>
      <p:ext uri="{BB962C8B-B14F-4D97-AF65-F5344CB8AC3E}">
        <p14:creationId xmlns:p14="http://schemas.microsoft.com/office/powerpoint/2010/main" val="4084582568"/>
      </p:ext>
    </p:extLst>
  </p:cSld>
  <p:clrMapOvr>
    <a:masterClrMapping/>
  </p:clrMapOvr>
  <p:extLst>
    <p:ext uri="{DCECCB84-F9BA-43D5-87BE-67443E8EF086}">
      <p15:sldGuideLst xmlns:p15="http://schemas.microsoft.com/office/powerpoint/2012/main">
        <p15:guide id="1" pos="30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image" Target="../media/image1.png"/><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1.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6.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1.pn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1.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image" Target="../media/image1.png"/><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image" Target="../media/image1.png"/><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image" Target="../media/image1.png"/><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image" Target="../media/image1.png"/><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endParaRPr lang="da-DK" dirty="0"/>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fld id="{04E28649-079F-4D0A-9D20-603F9FA57290}" type="datetime2">
              <a:rPr lang="da-DK" smtClean="0"/>
              <a:pPr/>
              <a:t>8. maj 2024</a:t>
            </a:fld>
            <a:endParaRPr lang="da-DK" dirty="0"/>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fld id="{E1EA47C5-00F7-4308-9CB9-463B1A6058F9}" type="slidenum">
              <a:rPr lang="da-DK" smtClean="0"/>
              <a:pPr/>
              <a:t>‹nr.›</a:t>
            </a:fld>
            <a:endParaRPr lang="da-DK" dirty="0"/>
          </a:p>
        </p:txBody>
      </p:sp>
      <p:pic>
        <p:nvPicPr>
          <p:cNvPr id="14" name="Indsæt mærke eller ta bort"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Tree>
    <p:extLst>
      <p:ext uri="{BB962C8B-B14F-4D97-AF65-F5344CB8AC3E}">
        <p14:creationId xmlns:p14="http://schemas.microsoft.com/office/powerpoint/2010/main" val="326095540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3934" r:id="rId3"/>
    <p:sldLayoutId id="2147483933" r:id="rId4"/>
    <p:sldLayoutId id="2147484018" r:id="rId5"/>
    <p:sldLayoutId id="2147484000" r:id="rId6"/>
    <p:sldLayoutId id="2147484013" r:id="rId7"/>
    <p:sldLayoutId id="2147484002" r:id="rId8"/>
    <p:sldLayoutId id="2147484014" r:id="rId9"/>
    <p:sldLayoutId id="2147484001" r:id="rId10"/>
    <p:sldLayoutId id="2147484015" r:id="rId11"/>
    <p:sldLayoutId id="2147484007" r:id="rId12"/>
    <p:sldLayoutId id="2147484016" r:id="rId13"/>
    <p:sldLayoutId id="2147484012" r:id="rId14"/>
    <p:sldLayoutId id="2147484017" r:id="rId15"/>
    <p:sldLayoutId id="2147483936" r:id="rId16"/>
    <p:sldLayoutId id="2147484006" r:id="rId17"/>
    <p:sldLayoutId id="2147484005" r:id="rId18"/>
    <p:sldLayoutId id="2147484022" r:id="rId19"/>
    <p:sldLayoutId id="2147484008" r:id="rId20"/>
    <p:sldLayoutId id="2147484023" r:id="rId21"/>
    <p:sldLayoutId id="2147483937" r:id="rId22"/>
    <p:sldLayoutId id="2147484020" r:id="rId23"/>
    <p:sldLayoutId id="2147483938" r:id="rId24"/>
    <p:sldLayoutId id="2147483939" r:id="rId25"/>
    <p:sldLayoutId id="2147483941" r:id="rId26"/>
    <p:sldLayoutId id="2147484019" r:id="rId27"/>
    <p:sldLayoutId id="2147483943" r:id="rId28"/>
    <p:sldLayoutId id="2147484175" r:id="rId29"/>
    <p:sldLayoutId id="2147484009" r:id="rId30"/>
    <p:sldLayoutId id="2147483944" r:id="rId31"/>
    <p:sldLayoutId id="2147484021" r:id="rId32"/>
  </p:sldLayoutIdLst>
  <p:hf hdr="0"/>
  <p:txStyles>
    <p:titleStyle>
      <a:lvl1pPr algn="l" defTabSz="685811" rtl="0" eaLnBrk="1" latinLnBrk="0" hangingPunct="1">
        <a:lnSpc>
          <a:spcPct val="102000"/>
        </a:lnSpc>
        <a:spcBef>
          <a:spcPct val="0"/>
        </a:spcBef>
        <a:buNone/>
        <a:defRPr sz="20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2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0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0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en-GB"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Indsæt mærke eller ta bort"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9" name="TextBox 8">
            <a:extLst>
              <a:ext uri="{FF2B5EF4-FFF2-40B4-BE49-F238E27FC236}">
                <a16:creationId xmlns:a16="http://schemas.microsoft.com/office/drawing/2014/main" id="{D654B0B3-DA38-4262-A108-7E4B21EA9EFF}"/>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prstClr val="black"/>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Verdana"/>
                <a:ea typeface="+mn-ea"/>
                <a:cs typeface="+mn-cs"/>
              </a:rPr>
              <a:t>Klik på fanen </a:t>
            </a:r>
            <a:r>
              <a:rPr kumimoji="0" lang="da-DK" sz="800" b="1" i="0" u="none" strike="noStrike" kern="1200" cap="none" spc="0" normalizeH="0" baseline="0" noProof="1">
                <a:ln>
                  <a:noFill/>
                </a:ln>
                <a:solidFill>
                  <a:prstClr val="black"/>
                </a:solidFill>
                <a:effectLst/>
                <a:uLnTx/>
                <a:uFillTx/>
                <a:latin typeface="Verdana"/>
                <a:ea typeface="+mn-ea"/>
                <a:cs typeface="+mn-cs"/>
              </a:rPr>
              <a:t>Vis</a:t>
            </a:r>
            <a:r>
              <a:rPr kumimoji="0" lang="da-DK" sz="800" b="0" i="0" u="none" strike="noStrike" kern="1200" cap="none" spc="0" normalizeH="0" baseline="0" noProof="1">
                <a:ln>
                  <a:noFill/>
                </a:ln>
                <a:solidFill>
                  <a:prstClr val="black"/>
                </a:solidFill>
                <a:effectLst/>
                <a:uLnTx/>
                <a:uFillTx/>
                <a:latin typeface="Verdana"/>
                <a:ea typeface="+mn-ea"/>
                <a:cs typeface="+mn-cs"/>
              </a:rPr>
              <a:t>, vælg </a:t>
            </a:r>
            <a:r>
              <a:rPr kumimoji="0" lang="da-DK" sz="800" b="1" i="0" u="none" strike="noStrike" kern="1200" cap="none" spc="0" normalizeH="0" baseline="0" noProof="1">
                <a:ln>
                  <a:noFill/>
                </a:ln>
                <a:solidFill>
                  <a:prstClr val="black"/>
                </a:solidFill>
                <a:effectLst/>
                <a:uLnTx/>
                <a:uFillTx/>
                <a:latin typeface="Verdana"/>
                <a:ea typeface="+mn-ea"/>
                <a:cs typeface="+mn-cs"/>
              </a:rPr>
              <a:t>Diasmaster. </a:t>
            </a:r>
            <a:r>
              <a:rPr kumimoji="0" lang="da-DK" sz="800" b="0" i="0" u="none" strike="noStrike" kern="1200" cap="none" spc="0" normalizeH="0" baseline="0" noProof="1">
                <a:ln>
                  <a:noFill/>
                </a:ln>
                <a:solidFill>
                  <a:prstClr val="black"/>
                </a:solidFill>
                <a:effectLst/>
                <a:uLnTx/>
                <a:uFillTx/>
                <a:latin typeface="Verdana"/>
                <a:ea typeface="+mn-ea"/>
                <a:cs typeface="+mn-cs"/>
              </a:rPr>
              <a:t>Klik på det øverste layout, </a:t>
            </a:r>
            <a:r>
              <a:rPr kumimoji="0" lang="da-DK" sz="800" b="1" i="0" u="none" strike="noStrike" kern="1200" cap="none" spc="0" normalizeH="0" baseline="0" noProof="1">
                <a:ln>
                  <a:noFill/>
                </a:ln>
                <a:solidFill>
                  <a:prstClr val="black"/>
                </a:solidFill>
                <a:effectLst/>
                <a:uLnTx/>
                <a:uFillTx/>
                <a:latin typeface="Verdana"/>
                <a:ea typeface="+mn-ea"/>
                <a:cs typeface="+mn-cs"/>
              </a:rPr>
              <a:t>FAUK Diasmaster</a:t>
            </a:r>
            <a:r>
              <a:rPr kumimoji="0" lang="da-DK" sz="800" b="0" i="0" u="none" strike="noStrike" kern="1200" cap="none" spc="0" normalizeH="0" baseline="0" noProof="1">
                <a:ln>
                  <a:noFill/>
                </a:ln>
                <a:solidFill>
                  <a:prstClr val="black"/>
                </a:solidFill>
                <a:effectLst/>
                <a:uLnTx/>
                <a:uFillTx/>
                <a:latin typeface="Verdana"/>
                <a:ea typeface="+mn-ea"/>
                <a:cs typeface="+mn-cs"/>
              </a:rPr>
              <a:t>.</a:t>
            </a:r>
            <a:r>
              <a:rPr kumimoji="0" lang="da-DK" sz="800" b="1" i="0" u="none" strike="noStrike" kern="1200" cap="none" spc="0" normalizeH="0" baseline="0" noProof="1">
                <a:ln>
                  <a:noFill/>
                </a:ln>
                <a:solidFill>
                  <a:prstClr val="black"/>
                </a:solidFill>
                <a:effectLst/>
                <a:uLnTx/>
                <a:uFillTx/>
                <a:latin typeface="Verdana"/>
                <a:ea typeface="+mn-ea"/>
                <a:cs typeface="+mn-cs"/>
              </a:rPr>
              <a:t> </a:t>
            </a:r>
            <a:br>
              <a:rPr kumimoji="0" lang="da-DK" sz="800" b="1"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prstClr val="black"/>
                </a:solidFill>
                <a:effectLst/>
                <a:uLnTx/>
                <a:uFillTx/>
                <a:latin typeface="Verdana"/>
                <a:ea typeface="+mn-ea"/>
                <a:cs typeface="+mn-cs"/>
              </a:rPr>
              <a:t>Udskift billede</a:t>
            </a:r>
            <a:r>
              <a:rPr kumimoji="0" lang="da-DK" sz="800" b="0" i="0" u="none" strike="noStrike" kern="1200" cap="none" spc="0" normalizeH="0" baseline="0" noProof="1">
                <a:ln>
                  <a:noFill/>
                </a:ln>
                <a:solidFill>
                  <a:prstClr val="black"/>
                </a:solidFill>
                <a:effectLst/>
                <a:uLnTx/>
                <a:uFillTx/>
                <a:latin typeface="Verdana"/>
                <a:ea typeface="+mn-ea"/>
                <a:cs typeface="+mn-cs"/>
              </a:rPr>
              <a:t>, find mærke.</a:t>
            </a:r>
            <a:br>
              <a:rPr kumimoji="0" lang="da-DK" sz="800" b="0"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Klik på</a:t>
            </a:r>
            <a:r>
              <a:rPr kumimoji="0" lang="da-DK" sz="800" b="1" i="0" u="none" strike="noStrike" kern="1200" cap="none" spc="0" normalizeH="0" baseline="0" noProof="1">
                <a:ln>
                  <a:noFill/>
                </a:ln>
                <a:solidFill>
                  <a:prstClr val="black"/>
                </a:solidFill>
                <a:effectLst/>
                <a:uLnTx/>
                <a:uFillTx/>
                <a:latin typeface="Verdana"/>
                <a:ea typeface="+mn-ea"/>
                <a:cs typeface="+mn-cs"/>
              </a:rPr>
              <a:t> Luk mastervisning</a:t>
            </a:r>
            <a:r>
              <a:rPr kumimoji="0" lang="da-DK" sz="800" b="0" i="0" u="none" strike="noStrike" kern="1200" cap="none" spc="0" normalizeH="0" baseline="0" noProof="1">
                <a:ln>
                  <a:noFill/>
                </a:ln>
                <a:solidFill>
                  <a:prstClr val="black"/>
                </a:solidFill>
                <a:effectLst/>
                <a:uLnTx/>
                <a:uFillTx/>
                <a:latin typeface="Verdana"/>
                <a:ea typeface="+mn-ea"/>
                <a:cs typeface="+mn-cs"/>
              </a:rPr>
              <a:t>.</a:t>
            </a:r>
          </a:p>
        </p:txBody>
      </p:sp>
    </p:spTree>
    <p:extLst>
      <p:ext uri="{BB962C8B-B14F-4D97-AF65-F5344CB8AC3E}">
        <p14:creationId xmlns:p14="http://schemas.microsoft.com/office/powerpoint/2010/main" val="645959554"/>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endParaRPr lang="da-DK" dirty="0"/>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fld id="{04E28649-079F-4D0A-9D20-603F9FA57290}" type="datetime2">
              <a:rPr lang="da-DK" smtClean="0"/>
              <a:pPr/>
              <a:t>8. maj 2024</a:t>
            </a:fld>
            <a:endParaRPr lang="da-DK" dirty="0"/>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fld id="{E1EA47C5-00F7-4308-9CB9-463B1A6058F9}" type="slidenum">
              <a:rPr lang="da-DK" smtClean="0"/>
              <a:pPr/>
              <a:t>‹nr.›</a:t>
            </a:fld>
            <a:endParaRPr lang="da-DK" dirty="0"/>
          </a:p>
        </p:txBody>
      </p:sp>
      <p:pic>
        <p:nvPicPr>
          <p:cNvPr id="14" name="Indsæt mærke eller ta bort"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Tree>
    <p:extLst>
      <p:ext uri="{BB962C8B-B14F-4D97-AF65-F5344CB8AC3E}">
        <p14:creationId xmlns:p14="http://schemas.microsoft.com/office/powerpoint/2010/main" val="2341894277"/>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 id="2147484042" r:id="rId18"/>
    <p:sldLayoutId id="2147484043" r:id="rId19"/>
    <p:sldLayoutId id="2147484044" r:id="rId20"/>
    <p:sldLayoutId id="2147484045" r:id="rId21"/>
    <p:sldLayoutId id="2147484046" r:id="rId22"/>
    <p:sldLayoutId id="2147484047" r:id="rId23"/>
    <p:sldLayoutId id="2147484048" r:id="rId24"/>
    <p:sldLayoutId id="2147484049" r:id="rId25"/>
    <p:sldLayoutId id="2147484050" r:id="rId26"/>
    <p:sldLayoutId id="2147484051" r:id="rId27"/>
    <p:sldLayoutId id="2147484176" r:id="rId28"/>
    <p:sldLayoutId id="2147484052" r:id="rId29"/>
    <p:sldLayoutId id="2147484053" r:id="rId30"/>
    <p:sldLayoutId id="2147484054" r:id="rId31"/>
    <p:sldLayoutId id="2147484055" r:id="rId32"/>
  </p:sldLayoutIdLst>
  <p:hf hdr="0"/>
  <p:txStyles>
    <p:titleStyle>
      <a:lvl1pPr algn="l" defTabSz="685811" rtl="0" eaLnBrk="1" latinLnBrk="0" hangingPunct="1">
        <a:lnSpc>
          <a:spcPct val="102000"/>
        </a:lnSpc>
        <a:spcBef>
          <a:spcPct val="0"/>
        </a:spcBef>
        <a:buNone/>
        <a:defRPr sz="20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2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0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0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en-GB"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14" name="Indsæt mærke eller ta bort"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9" name="TextBox 8">
            <a:extLst>
              <a:ext uri="{FF2B5EF4-FFF2-40B4-BE49-F238E27FC236}">
                <a16:creationId xmlns:a16="http://schemas.microsoft.com/office/drawing/2014/main" id="{549BFBCF-42F8-4B85-A1A5-7895951B1BAE}"/>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srgbClr val="000000"/>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srgbClr val="000000"/>
                </a:solidFill>
                <a:effectLst/>
                <a:uLnTx/>
                <a:uFillTx/>
                <a:latin typeface="Verdana"/>
                <a:ea typeface="+mn-ea"/>
                <a:cs typeface="+mn-cs"/>
              </a:rPr>
              <a:t>Klik på fanen </a:t>
            </a:r>
            <a:r>
              <a:rPr kumimoji="0" lang="da-DK" sz="800" b="1" i="0" u="none" strike="noStrike" kern="1200" cap="none" spc="0" normalizeH="0" baseline="0" noProof="1">
                <a:ln>
                  <a:noFill/>
                </a:ln>
                <a:solidFill>
                  <a:srgbClr val="000000"/>
                </a:solidFill>
                <a:effectLst/>
                <a:uLnTx/>
                <a:uFillTx/>
                <a:latin typeface="Verdana"/>
                <a:ea typeface="+mn-ea"/>
                <a:cs typeface="+mn-cs"/>
              </a:rPr>
              <a:t>Vis</a:t>
            </a:r>
            <a:r>
              <a:rPr kumimoji="0" lang="da-DK" sz="800" b="0" i="0" u="none" strike="noStrike" kern="1200" cap="none" spc="0" normalizeH="0" baseline="0" noProof="1">
                <a:ln>
                  <a:noFill/>
                </a:ln>
                <a:solidFill>
                  <a:srgbClr val="000000"/>
                </a:solidFill>
                <a:effectLst/>
                <a:uLnTx/>
                <a:uFillTx/>
                <a:latin typeface="Verdana"/>
                <a:ea typeface="+mn-ea"/>
                <a:cs typeface="+mn-cs"/>
              </a:rPr>
              <a:t>, vælg </a:t>
            </a:r>
            <a:r>
              <a:rPr kumimoji="0" lang="da-DK" sz="800" b="1" i="0" u="none" strike="noStrike" kern="1200" cap="none" spc="0" normalizeH="0" baseline="0" noProof="1">
                <a:ln>
                  <a:noFill/>
                </a:ln>
                <a:solidFill>
                  <a:srgbClr val="000000"/>
                </a:solidFill>
                <a:effectLst/>
                <a:uLnTx/>
                <a:uFillTx/>
                <a:latin typeface="Verdana"/>
                <a:ea typeface="+mn-ea"/>
                <a:cs typeface="+mn-cs"/>
              </a:rPr>
              <a:t>Diasmaster. </a:t>
            </a:r>
            <a:r>
              <a:rPr kumimoji="0" lang="da-DK" sz="800" b="0" i="0" u="none" strike="noStrike" kern="1200" cap="none" spc="0" normalizeH="0" baseline="0" noProof="1">
                <a:ln>
                  <a:noFill/>
                </a:ln>
                <a:solidFill>
                  <a:srgbClr val="000000"/>
                </a:solidFill>
                <a:effectLst/>
                <a:uLnTx/>
                <a:uFillTx/>
                <a:latin typeface="Verdana"/>
                <a:ea typeface="+mn-ea"/>
                <a:cs typeface="+mn-cs"/>
              </a:rPr>
              <a:t>Klik på det øverste layout, </a:t>
            </a:r>
            <a:r>
              <a:rPr kumimoji="0" lang="da-DK" sz="800" b="1" i="0" u="none" strike="noStrike" kern="1200" cap="none" spc="0" normalizeH="0" baseline="0" noProof="1">
                <a:ln>
                  <a:noFill/>
                </a:ln>
                <a:solidFill>
                  <a:srgbClr val="000000"/>
                </a:solidFill>
                <a:effectLst/>
                <a:uLnTx/>
                <a:uFillTx/>
                <a:latin typeface="Verdana"/>
                <a:ea typeface="+mn-ea"/>
                <a:cs typeface="+mn-cs"/>
              </a:rPr>
              <a:t>FKO Diasmaster</a:t>
            </a:r>
            <a:r>
              <a:rPr kumimoji="0" lang="da-DK" sz="800" b="0" i="0" u="none" strike="noStrike" kern="1200" cap="none" spc="0" normalizeH="0" baseline="0" noProof="1">
                <a:ln>
                  <a:noFill/>
                </a:ln>
                <a:solidFill>
                  <a:srgbClr val="000000"/>
                </a:solidFill>
                <a:effectLst/>
                <a:uLnTx/>
                <a:uFillTx/>
                <a:latin typeface="Verdana"/>
                <a:ea typeface="+mn-ea"/>
                <a:cs typeface="+mn-cs"/>
              </a:rPr>
              <a:t>.</a:t>
            </a:r>
            <a:r>
              <a:rPr kumimoji="0" lang="da-DK" sz="800" b="1" i="0" u="none" strike="noStrike" kern="1200" cap="none" spc="0" normalizeH="0" baseline="0" noProof="1">
                <a:ln>
                  <a:noFill/>
                </a:ln>
                <a:solidFill>
                  <a:srgbClr val="000000"/>
                </a:solidFill>
                <a:effectLst/>
                <a:uLnTx/>
                <a:uFillTx/>
                <a:latin typeface="Verdana"/>
                <a:ea typeface="+mn-ea"/>
                <a:cs typeface="+mn-cs"/>
              </a:rPr>
              <a:t> </a:t>
            </a:r>
            <a:br>
              <a:rPr kumimoji="0" lang="da-DK" sz="800" b="1" i="0" u="none" strike="noStrike" kern="1200" cap="none" spc="0" normalizeH="0" baseline="0" noProof="1">
                <a:ln>
                  <a:noFill/>
                </a:ln>
                <a:solidFill>
                  <a:srgbClr val="000000"/>
                </a:solidFill>
                <a:effectLst/>
                <a:uLnTx/>
                <a:uFillTx/>
                <a:latin typeface="Verdana"/>
                <a:ea typeface="+mn-ea"/>
                <a:cs typeface="+mn-cs"/>
              </a:rPr>
            </a:br>
            <a:r>
              <a:rPr kumimoji="0" lang="da-DK" sz="800" b="0" i="0" u="none" strike="noStrike" kern="1200" cap="none" spc="0" normalizeH="0" baseline="0" noProof="1">
                <a:ln>
                  <a:noFill/>
                </a:ln>
                <a:solidFill>
                  <a:srgbClr val="000000"/>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srgbClr val="000000"/>
                </a:solidFill>
                <a:effectLst/>
                <a:uLnTx/>
                <a:uFillTx/>
                <a:latin typeface="Verdana"/>
                <a:ea typeface="+mn-ea"/>
                <a:cs typeface="+mn-cs"/>
              </a:rPr>
              <a:t>Udskift billede</a:t>
            </a:r>
            <a:r>
              <a:rPr kumimoji="0" lang="da-DK" sz="800" b="0" i="0" u="none" strike="noStrike" kern="1200" cap="none" spc="0" normalizeH="0" baseline="0" noProof="1">
                <a:ln>
                  <a:noFill/>
                </a:ln>
                <a:solidFill>
                  <a:srgbClr val="000000"/>
                </a:solidFill>
                <a:effectLst/>
                <a:uLnTx/>
                <a:uFillTx/>
                <a:latin typeface="Verdana"/>
                <a:ea typeface="+mn-ea"/>
                <a:cs typeface="+mn-cs"/>
              </a:rPr>
              <a:t>, find mærke.</a:t>
            </a:r>
            <a:br>
              <a:rPr kumimoji="0" lang="da-DK" sz="800" b="0" i="0" u="none" strike="noStrike" kern="1200" cap="none" spc="0" normalizeH="0" baseline="0" noProof="1">
                <a:ln>
                  <a:noFill/>
                </a:ln>
                <a:solidFill>
                  <a:srgbClr val="000000"/>
                </a:solidFill>
                <a:effectLst/>
                <a:uLnTx/>
                <a:uFillTx/>
                <a:latin typeface="Verdana"/>
                <a:ea typeface="+mn-ea"/>
                <a:cs typeface="+mn-cs"/>
              </a:rPr>
            </a:br>
            <a:r>
              <a:rPr kumimoji="0" lang="da-DK" sz="800" b="0" i="0" u="none" strike="noStrike" kern="1200" cap="none" spc="0" normalizeH="0" baseline="0" noProof="1">
                <a:ln>
                  <a:noFill/>
                </a:ln>
                <a:solidFill>
                  <a:srgbClr val="000000"/>
                </a:solidFill>
                <a:effectLst/>
                <a:uLnTx/>
                <a:uFillTx/>
                <a:latin typeface="Verdana"/>
                <a:ea typeface="+mn-ea"/>
                <a:cs typeface="+mn-cs"/>
              </a:rPr>
              <a:t>Klik på</a:t>
            </a:r>
            <a:r>
              <a:rPr kumimoji="0" lang="da-DK" sz="800" b="1" i="0" u="none" strike="noStrike" kern="1200" cap="none" spc="0" normalizeH="0" baseline="0" noProof="1">
                <a:ln>
                  <a:noFill/>
                </a:ln>
                <a:solidFill>
                  <a:srgbClr val="000000"/>
                </a:solidFill>
                <a:effectLst/>
                <a:uLnTx/>
                <a:uFillTx/>
                <a:latin typeface="Verdana"/>
                <a:ea typeface="+mn-ea"/>
                <a:cs typeface="+mn-cs"/>
              </a:rPr>
              <a:t> Luk mastervisning</a:t>
            </a:r>
            <a:r>
              <a:rPr kumimoji="0" lang="da-DK" sz="800" b="0" i="0" u="none" strike="noStrike" kern="1200" cap="none" spc="0" normalizeH="0" baseline="0" noProof="1">
                <a:ln>
                  <a:noFill/>
                </a:ln>
                <a:solidFill>
                  <a:srgbClr val="000000"/>
                </a:solidFill>
                <a:effectLst/>
                <a:uLnTx/>
                <a:uFillTx/>
                <a:latin typeface="Verdana"/>
                <a:ea typeface="+mn-ea"/>
                <a:cs typeface="+mn-cs"/>
              </a:rPr>
              <a:t>.</a:t>
            </a:r>
          </a:p>
        </p:txBody>
      </p:sp>
      <p:pic>
        <p:nvPicPr>
          <p:cNvPr id="2" name="Billed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36723" y="229881"/>
            <a:ext cx="2639573" cy="813818"/>
          </a:xfrm>
          <a:prstGeom prst="rect">
            <a:avLst/>
          </a:prstGeom>
        </p:spPr>
      </p:pic>
    </p:spTree>
    <p:extLst>
      <p:ext uri="{BB962C8B-B14F-4D97-AF65-F5344CB8AC3E}">
        <p14:creationId xmlns:p14="http://schemas.microsoft.com/office/powerpoint/2010/main" val="257088779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en-GB"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Indsæt mærke eller ta bort"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9" name="TextBox 8">
            <a:extLst>
              <a:ext uri="{FF2B5EF4-FFF2-40B4-BE49-F238E27FC236}">
                <a16:creationId xmlns:a16="http://schemas.microsoft.com/office/drawing/2014/main" id="{14CA47C4-AE5B-4EE5-BFA8-36AD5B9D145D}"/>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prstClr val="black"/>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Verdana"/>
                <a:ea typeface="+mn-ea"/>
                <a:cs typeface="+mn-cs"/>
              </a:rPr>
              <a:t>Klik på fanen </a:t>
            </a:r>
            <a:r>
              <a:rPr kumimoji="0" lang="da-DK" sz="800" b="1" i="0" u="none" strike="noStrike" kern="1200" cap="none" spc="0" normalizeH="0" baseline="0" noProof="1">
                <a:ln>
                  <a:noFill/>
                </a:ln>
                <a:solidFill>
                  <a:prstClr val="black"/>
                </a:solidFill>
                <a:effectLst/>
                <a:uLnTx/>
                <a:uFillTx/>
                <a:latin typeface="Verdana"/>
                <a:ea typeface="+mn-ea"/>
                <a:cs typeface="+mn-cs"/>
              </a:rPr>
              <a:t>Vis</a:t>
            </a:r>
            <a:r>
              <a:rPr kumimoji="0" lang="da-DK" sz="800" b="0" i="0" u="none" strike="noStrike" kern="1200" cap="none" spc="0" normalizeH="0" baseline="0" noProof="1">
                <a:ln>
                  <a:noFill/>
                </a:ln>
                <a:solidFill>
                  <a:prstClr val="black"/>
                </a:solidFill>
                <a:effectLst/>
                <a:uLnTx/>
                <a:uFillTx/>
                <a:latin typeface="Verdana"/>
                <a:ea typeface="+mn-ea"/>
                <a:cs typeface="+mn-cs"/>
              </a:rPr>
              <a:t>, vælg </a:t>
            </a:r>
            <a:r>
              <a:rPr kumimoji="0" lang="da-DK" sz="800" b="1" i="0" u="none" strike="noStrike" kern="1200" cap="none" spc="0" normalizeH="0" baseline="0" noProof="1">
                <a:ln>
                  <a:noFill/>
                </a:ln>
                <a:solidFill>
                  <a:prstClr val="black"/>
                </a:solidFill>
                <a:effectLst/>
                <a:uLnTx/>
                <a:uFillTx/>
                <a:latin typeface="Verdana"/>
                <a:ea typeface="+mn-ea"/>
                <a:cs typeface="+mn-cs"/>
              </a:rPr>
              <a:t>Diasmaster. </a:t>
            </a:r>
            <a:r>
              <a:rPr kumimoji="0" lang="da-DK" sz="800" b="0" i="0" u="none" strike="noStrike" kern="1200" cap="none" spc="0" normalizeH="0" baseline="0" noProof="1">
                <a:ln>
                  <a:noFill/>
                </a:ln>
                <a:solidFill>
                  <a:prstClr val="black"/>
                </a:solidFill>
                <a:effectLst/>
                <a:uLnTx/>
                <a:uFillTx/>
                <a:latin typeface="Verdana"/>
                <a:ea typeface="+mn-ea"/>
                <a:cs typeface="+mn-cs"/>
              </a:rPr>
              <a:t>Klik på det øverste layout, </a:t>
            </a:r>
            <a:r>
              <a:rPr kumimoji="0" lang="da-DK" sz="800" b="1" i="0" u="none" strike="noStrike" kern="1200" cap="none" spc="0" normalizeH="0" baseline="0" noProof="1">
                <a:ln>
                  <a:noFill/>
                </a:ln>
                <a:solidFill>
                  <a:prstClr val="black"/>
                </a:solidFill>
                <a:effectLst/>
                <a:uLnTx/>
                <a:uFillTx/>
                <a:latin typeface="Verdana"/>
                <a:ea typeface="+mn-ea"/>
                <a:cs typeface="+mn-cs"/>
              </a:rPr>
              <a:t>HJV Diasmaster</a:t>
            </a:r>
            <a:r>
              <a:rPr kumimoji="0" lang="da-DK" sz="800" b="0" i="0" u="none" strike="noStrike" kern="1200" cap="none" spc="0" normalizeH="0" baseline="0" noProof="1">
                <a:ln>
                  <a:noFill/>
                </a:ln>
                <a:solidFill>
                  <a:prstClr val="black"/>
                </a:solidFill>
                <a:effectLst/>
                <a:uLnTx/>
                <a:uFillTx/>
                <a:latin typeface="Verdana"/>
                <a:ea typeface="+mn-ea"/>
                <a:cs typeface="+mn-cs"/>
              </a:rPr>
              <a:t>.</a:t>
            </a:r>
            <a:r>
              <a:rPr kumimoji="0" lang="da-DK" sz="800" b="1" i="0" u="none" strike="noStrike" kern="1200" cap="none" spc="0" normalizeH="0" baseline="0" noProof="1">
                <a:ln>
                  <a:noFill/>
                </a:ln>
                <a:solidFill>
                  <a:prstClr val="black"/>
                </a:solidFill>
                <a:effectLst/>
                <a:uLnTx/>
                <a:uFillTx/>
                <a:latin typeface="Verdana"/>
                <a:ea typeface="+mn-ea"/>
                <a:cs typeface="+mn-cs"/>
              </a:rPr>
              <a:t> </a:t>
            </a:r>
            <a:br>
              <a:rPr kumimoji="0" lang="da-DK" sz="800" b="1"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prstClr val="black"/>
                </a:solidFill>
                <a:effectLst/>
                <a:uLnTx/>
                <a:uFillTx/>
                <a:latin typeface="Verdana"/>
                <a:ea typeface="+mn-ea"/>
                <a:cs typeface="+mn-cs"/>
              </a:rPr>
              <a:t>Udskift billede</a:t>
            </a:r>
            <a:r>
              <a:rPr kumimoji="0" lang="da-DK" sz="800" b="0" i="0" u="none" strike="noStrike" kern="1200" cap="none" spc="0" normalizeH="0" baseline="0" noProof="1">
                <a:ln>
                  <a:noFill/>
                </a:ln>
                <a:solidFill>
                  <a:prstClr val="black"/>
                </a:solidFill>
                <a:effectLst/>
                <a:uLnTx/>
                <a:uFillTx/>
                <a:latin typeface="Verdana"/>
                <a:ea typeface="+mn-ea"/>
                <a:cs typeface="+mn-cs"/>
              </a:rPr>
              <a:t>, find mærke.</a:t>
            </a:r>
            <a:br>
              <a:rPr kumimoji="0" lang="da-DK" sz="800" b="0"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Klik på</a:t>
            </a:r>
            <a:r>
              <a:rPr kumimoji="0" lang="da-DK" sz="800" b="1" i="0" u="none" strike="noStrike" kern="1200" cap="none" spc="0" normalizeH="0" baseline="0" noProof="1">
                <a:ln>
                  <a:noFill/>
                </a:ln>
                <a:solidFill>
                  <a:prstClr val="black"/>
                </a:solidFill>
                <a:effectLst/>
                <a:uLnTx/>
                <a:uFillTx/>
                <a:latin typeface="Verdana"/>
                <a:ea typeface="+mn-ea"/>
                <a:cs typeface="+mn-cs"/>
              </a:rPr>
              <a:t> Luk mastervisning</a:t>
            </a:r>
            <a:r>
              <a:rPr kumimoji="0" lang="da-DK" sz="800" b="0" i="0" u="none" strike="noStrike" kern="1200" cap="none" spc="0" normalizeH="0" baseline="0" noProof="1">
                <a:ln>
                  <a:noFill/>
                </a:ln>
                <a:solidFill>
                  <a:prstClr val="black"/>
                </a:solidFill>
                <a:effectLst/>
                <a:uLnTx/>
                <a:uFillTx/>
                <a:latin typeface="Verdana"/>
                <a:ea typeface="+mn-ea"/>
                <a:cs typeface="+mn-cs"/>
              </a:rPr>
              <a:t>.</a:t>
            </a:r>
          </a:p>
        </p:txBody>
      </p:sp>
    </p:spTree>
    <p:extLst>
      <p:ext uri="{BB962C8B-B14F-4D97-AF65-F5344CB8AC3E}">
        <p14:creationId xmlns:p14="http://schemas.microsoft.com/office/powerpoint/2010/main" val="1839265695"/>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en-GB"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Indsæt mærke eller ta bort"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10" name="TextBox 9">
            <a:extLst>
              <a:ext uri="{FF2B5EF4-FFF2-40B4-BE49-F238E27FC236}">
                <a16:creationId xmlns:a16="http://schemas.microsoft.com/office/drawing/2014/main" id="{683AC3C6-F8B3-48B9-B87F-E0C26D95F269}"/>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prstClr val="black"/>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Verdana"/>
                <a:ea typeface="+mn-ea"/>
                <a:cs typeface="+mn-cs"/>
              </a:rPr>
              <a:t>Klik på fanen </a:t>
            </a:r>
            <a:r>
              <a:rPr kumimoji="0" lang="da-DK" sz="800" b="1" i="0" u="none" strike="noStrike" kern="1200" cap="none" spc="0" normalizeH="0" baseline="0" noProof="1">
                <a:ln>
                  <a:noFill/>
                </a:ln>
                <a:solidFill>
                  <a:prstClr val="black"/>
                </a:solidFill>
                <a:effectLst/>
                <a:uLnTx/>
                <a:uFillTx/>
                <a:latin typeface="Verdana"/>
                <a:ea typeface="+mn-ea"/>
                <a:cs typeface="+mn-cs"/>
              </a:rPr>
              <a:t>Vis</a:t>
            </a:r>
            <a:r>
              <a:rPr kumimoji="0" lang="da-DK" sz="800" b="0" i="0" u="none" strike="noStrike" kern="1200" cap="none" spc="0" normalizeH="0" baseline="0" noProof="1">
                <a:ln>
                  <a:noFill/>
                </a:ln>
                <a:solidFill>
                  <a:prstClr val="black"/>
                </a:solidFill>
                <a:effectLst/>
                <a:uLnTx/>
                <a:uFillTx/>
                <a:latin typeface="Verdana"/>
                <a:ea typeface="+mn-ea"/>
                <a:cs typeface="+mn-cs"/>
              </a:rPr>
              <a:t>, vælg </a:t>
            </a:r>
            <a:r>
              <a:rPr kumimoji="0" lang="da-DK" sz="800" b="1" i="0" u="none" strike="noStrike" kern="1200" cap="none" spc="0" normalizeH="0" baseline="0" noProof="1">
                <a:ln>
                  <a:noFill/>
                </a:ln>
                <a:solidFill>
                  <a:prstClr val="black"/>
                </a:solidFill>
                <a:effectLst/>
                <a:uLnTx/>
                <a:uFillTx/>
                <a:latin typeface="Verdana"/>
                <a:ea typeface="+mn-ea"/>
                <a:cs typeface="+mn-cs"/>
              </a:rPr>
              <a:t>Diasmaster. </a:t>
            </a:r>
            <a:r>
              <a:rPr kumimoji="0" lang="da-DK" sz="800" b="0" i="0" u="none" strike="noStrike" kern="1200" cap="none" spc="0" normalizeH="0" baseline="0" noProof="1">
                <a:ln>
                  <a:noFill/>
                </a:ln>
                <a:solidFill>
                  <a:prstClr val="black"/>
                </a:solidFill>
                <a:effectLst/>
                <a:uLnTx/>
                <a:uFillTx/>
                <a:latin typeface="Verdana"/>
                <a:ea typeface="+mn-ea"/>
                <a:cs typeface="+mn-cs"/>
              </a:rPr>
              <a:t>Klik på det øverste layout, </a:t>
            </a:r>
            <a:r>
              <a:rPr kumimoji="0" lang="da-DK" sz="800" b="1" i="0" u="none" strike="noStrike" kern="1200" cap="none" spc="0" normalizeH="0" baseline="0" noProof="1">
                <a:ln>
                  <a:noFill/>
                </a:ln>
                <a:solidFill>
                  <a:prstClr val="black"/>
                </a:solidFill>
                <a:effectLst/>
                <a:uLnTx/>
                <a:uFillTx/>
                <a:latin typeface="Verdana"/>
                <a:ea typeface="+mn-ea"/>
                <a:cs typeface="+mn-cs"/>
              </a:rPr>
              <a:t>BRS Diasmaster</a:t>
            </a:r>
            <a:r>
              <a:rPr kumimoji="0" lang="da-DK" sz="800" b="0" i="0" u="none" strike="noStrike" kern="1200" cap="none" spc="0" normalizeH="0" baseline="0" noProof="1">
                <a:ln>
                  <a:noFill/>
                </a:ln>
                <a:solidFill>
                  <a:prstClr val="black"/>
                </a:solidFill>
                <a:effectLst/>
                <a:uLnTx/>
                <a:uFillTx/>
                <a:latin typeface="Verdana"/>
                <a:ea typeface="+mn-ea"/>
                <a:cs typeface="+mn-cs"/>
              </a:rPr>
              <a:t>.</a:t>
            </a:r>
            <a:r>
              <a:rPr kumimoji="0" lang="da-DK" sz="800" b="1" i="0" u="none" strike="noStrike" kern="1200" cap="none" spc="0" normalizeH="0" baseline="0" noProof="1">
                <a:ln>
                  <a:noFill/>
                </a:ln>
                <a:solidFill>
                  <a:prstClr val="black"/>
                </a:solidFill>
                <a:effectLst/>
                <a:uLnTx/>
                <a:uFillTx/>
                <a:latin typeface="Verdana"/>
                <a:ea typeface="+mn-ea"/>
                <a:cs typeface="+mn-cs"/>
              </a:rPr>
              <a:t> </a:t>
            </a:r>
            <a:br>
              <a:rPr kumimoji="0" lang="da-DK" sz="800" b="1"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prstClr val="black"/>
                </a:solidFill>
                <a:effectLst/>
                <a:uLnTx/>
                <a:uFillTx/>
                <a:latin typeface="Verdana"/>
                <a:ea typeface="+mn-ea"/>
                <a:cs typeface="+mn-cs"/>
              </a:rPr>
              <a:t>Udskift billede</a:t>
            </a:r>
            <a:r>
              <a:rPr kumimoji="0" lang="da-DK" sz="800" b="0" i="0" u="none" strike="noStrike" kern="1200" cap="none" spc="0" normalizeH="0" baseline="0" noProof="1">
                <a:ln>
                  <a:noFill/>
                </a:ln>
                <a:solidFill>
                  <a:prstClr val="black"/>
                </a:solidFill>
                <a:effectLst/>
                <a:uLnTx/>
                <a:uFillTx/>
                <a:latin typeface="Verdana"/>
                <a:ea typeface="+mn-ea"/>
                <a:cs typeface="+mn-cs"/>
              </a:rPr>
              <a:t>, find mærke.</a:t>
            </a:r>
            <a:br>
              <a:rPr kumimoji="0" lang="da-DK" sz="800" b="0"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Klik på</a:t>
            </a:r>
            <a:r>
              <a:rPr kumimoji="0" lang="da-DK" sz="800" b="1" i="0" u="none" strike="noStrike" kern="1200" cap="none" spc="0" normalizeH="0" baseline="0" noProof="1">
                <a:ln>
                  <a:noFill/>
                </a:ln>
                <a:solidFill>
                  <a:prstClr val="black"/>
                </a:solidFill>
                <a:effectLst/>
                <a:uLnTx/>
                <a:uFillTx/>
                <a:latin typeface="Verdana"/>
                <a:ea typeface="+mn-ea"/>
                <a:cs typeface="+mn-cs"/>
              </a:rPr>
              <a:t> Luk mastervisning</a:t>
            </a:r>
            <a:r>
              <a:rPr kumimoji="0" lang="da-DK" sz="800" b="0" i="0" u="none" strike="noStrike" kern="1200" cap="none" spc="0" normalizeH="0" baseline="0" noProof="1">
                <a:ln>
                  <a:noFill/>
                </a:ln>
                <a:solidFill>
                  <a:prstClr val="black"/>
                </a:solidFill>
                <a:effectLst/>
                <a:uLnTx/>
                <a:uFillTx/>
                <a:latin typeface="Verdana"/>
                <a:ea typeface="+mn-ea"/>
                <a:cs typeface="+mn-cs"/>
              </a:rPr>
              <a:t>.</a:t>
            </a:r>
          </a:p>
        </p:txBody>
      </p:sp>
    </p:spTree>
    <p:extLst>
      <p:ext uri="{BB962C8B-B14F-4D97-AF65-F5344CB8AC3E}">
        <p14:creationId xmlns:p14="http://schemas.microsoft.com/office/powerpoint/2010/main" val="1614825403"/>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en-GB"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Indsæt mærke"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9" name="TextBox 8">
            <a:extLst>
              <a:ext uri="{FF2B5EF4-FFF2-40B4-BE49-F238E27FC236}">
                <a16:creationId xmlns:a16="http://schemas.microsoft.com/office/drawing/2014/main" id="{B2A7B500-BD6F-4461-8E93-76FFE00FCF83}"/>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prstClr val="black"/>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Verdana"/>
                <a:ea typeface="+mn-ea"/>
                <a:cs typeface="+mn-cs"/>
              </a:rPr>
              <a:t>Klik på fanen </a:t>
            </a:r>
            <a:r>
              <a:rPr kumimoji="0" lang="da-DK" sz="800" b="1" i="0" u="none" strike="noStrike" kern="1200" cap="none" spc="0" normalizeH="0" baseline="0" noProof="1">
                <a:ln>
                  <a:noFill/>
                </a:ln>
                <a:solidFill>
                  <a:prstClr val="black"/>
                </a:solidFill>
                <a:effectLst/>
                <a:uLnTx/>
                <a:uFillTx/>
                <a:latin typeface="Verdana"/>
                <a:ea typeface="+mn-ea"/>
                <a:cs typeface="+mn-cs"/>
              </a:rPr>
              <a:t>Vis</a:t>
            </a:r>
            <a:r>
              <a:rPr kumimoji="0" lang="da-DK" sz="800" b="0" i="0" u="none" strike="noStrike" kern="1200" cap="none" spc="0" normalizeH="0" baseline="0" noProof="1">
                <a:ln>
                  <a:noFill/>
                </a:ln>
                <a:solidFill>
                  <a:prstClr val="black"/>
                </a:solidFill>
                <a:effectLst/>
                <a:uLnTx/>
                <a:uFillTx/>
                <a:latin typeface="Verdana"/>
                <a:ea typeface="+mn-ea"/>
                <a:cs typeface="+mn-cs"/>
              </a:rPr>
              <a:t>, vælg </a:t>
            </a:r>
            <a:r>
              <a:rPr kumimoji="0" lang="da-DK" sz="800" b="1" i="0" u="none" strike="noStrike" kern="1200" cap="none" spc="0" normalizeH="0" baseline="0" noProof="1">
                <a:ln>
                  <a:noFill/>
                </a:ln>
                <a:solidFill>
                  <a:prstClr val="black"/>
                </a:solidFill>
                <a:effectLst/>
                <a:uLnTx/>
                <a:uFillTx/>
                <a:latin typeface="Verdana"/>
                <a:ea typeface="+mn-ea"/>
                <a:cs typeface="+mn-cs"/>
              </a:rPr>
              <a:t>Diasmaster. </a:t>
            </a:r>
            <a:r>
              <a:rPr kumimoji="0" lang="da-DK" sz="800" b="0" i="0" u="none" strike="noStrike" kern="1200" cap="none" spc="0" normalizeH="0" baseline="0" noProof="1">
                <a:ln>
                  <a:noFill/>
                </a:ln>
                <a:solidFill>
                  <a:prstClr val="black"/>
                </a:solidFill>
                <a:effectLst/>
                <a:uLnTx/>
                <a:uFillTx/>
                <a:latin typeface="Verdana"/>
                <a:ea typeface="+mn-ea"/>
                <a:cs typeface="+mn-cs"/>
              </a:rPr>
              <a:t>Klik på det øverste layout, </a:t>
            </a:r>
            <a:r>
              <a:rPr kumimoji="0" lang="da-DK" sz="800" b="1" i="0" u="none" strike="noStrike" kern="1200" cap="none" spc="0" normalizeH="0" baseline="0" noProof="1">
                <a:ln>
                  <a:noFill/>
                </a:ln>
                <a:solidFill>
                  <a:prstClr val="black"/>
                </a:solidFill>
                <a:effectLst/>
                <a:uLnTx/>
                <a:uFillTx/>
                <a:latin typeface="Verdana"/>
                <a:ea typeface="+mn-ea"/>
                <a:cs typeface="+mn-cs"/>
              </a:rPr>
              <a:t>FMI Diasmaster</a:t>
            </a:r>
            <a:r>
              <a:rPr kumimoji="0" lang="da-DK" sz="800" b="0" i="0" u="none" strike="noStrike" kern="1200" cap="none" spc="0" normalizeH="0" baseline="0" noProof="1">
                <a:ln>
                  <a:noFill/>
                </a:ln>
                <a:solidFill>
                  <a:prstClr val="black"/>
                </a:solidFill>
                <a:effectLst/>
                <a:uLnTx/>
                <a:uFillTx/>
                <a:latin typeface="Verdana"/>
                <a:ea typeface="+mn-ea"/>
                <a:cs typeface="+mn-cs"/>
              </a:rPr>
              <a:t>.</a:t>
            </a:r>
            <a:r>
              <a:rPr kumimoji="0" lang="da-DK" sz="800" b="1" i="0" u="none" strike="noStrike" kern="1200" cap="none" spc="0" normalizeH="0" baseline="0" noProof="1">
                <a:ln>
                  <a:noFill/>
                </a:ln>
                <a:solidFill>
                  <a:prstClr val="black"/>
                </a:solidFill>
                <a:effectLst/>
                <a:uLnTx/>
                <a:uFillTx/>
                <a:latin typeface="Verdana"/>
                <a:ea typeface="+mn-ea"/>
                <a:cs typeface="+mn-cs"/>
              </a:rPr>
              <a:t> </a:t>
            </a:r>
            <a:br>
              <a:rPr kumimoji="0" lang="da-DK" sz="800" b="1"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prstClr val="black"/>
                </a:solidFill>
                <a:effectLst/>
                <a:uLnTx/>
                <a:uFillTx/>
                <a:latin typeface="Verdana"/>
                <a:ea typeface="+mn-ea"/>
                <a:cs typeface="+mn-cs"/>
              </a:rPr>
              <a:t>Udskift billede</a:t>
            </a:r>
            <a:r>
              <a:rPr kumimoji="0" lang="da-DK" sz="800" b="0" i="0" u="none" strike="noStrike" kern="1200" cap="none" spc="0" normalizeH="0" baseline="0" noProof="1">
                <a:ln>
                  <a:noFill/>
                </a:ln>
                <a:solidFill>
                  <a:prstClr val="black"/>
                </a:solidFill>
                <a:effectLst/>
                <a:uLnTx/>
                <a:uFillTx/>
                <a:latin typeface="Verdana"/>
                <a:ea typeface="+mn-ea"/>
                <a:cs typeface="+mn-cs"/>
              </a:rPr>
              <a:t>, find mærke.</a:t>
            </a:r>
            <a:br>
              <a:rPr kumimoji="0" lang="da-DK" sz="800" b="0"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Klik på</a:t>
            </a:r>
            <a:r>
              <a:rPr kumimoji="0" lang="da-DK" sz="800" b="1" i="0" u="none" strike="noStrike" kern="1200" cap="none" spc="0" normalizeH="0" baseline="0" noProof="1">
                <a:ln>
                  <a:noFill/>
                </a:ln>
                <a:solidFill>
                  <a:prstClr val="black"/>
                </a:solidFill>
                <a:effectLst/>
                <a:uLnTx/>
                <a:uFillTx/>
                <a:latin typeface="Verdana"/>
                <a:ea typeface="+mn-ea"/>
                <a:cs typeface="+mn-cs"/>
              </a:rPr>
              <a:t> Luk mastervisning</a:t>
            </a:r>
            <a:r>
              <a:rPr kumimoji="0" lang="da-DK" sz="800" b="0" i="0" u="none" strike="noStrike" kern="1200" cap="none" spc="0" normalizeH="0" baseline="0" noProof="1">
                <a:ln>
                  <a:noFill/>
                </a:ln>
                <a:solidFill>
                  <a:prstClr val="black"/>
                </a:solidFill>
                <a:effectLst/>
                <a:uLnTx/>
                <a:uFillTx/>
                <a:latin typeface="Verdana"/>
                <a:ea typeface="+mn-ea"/>
                <a:cs typeface="+mn-cs"/>
              </a:rPr>
              <a:t>.</a:t>
            </a:r>
          </a:p>
        </p:txBody>
      </p:sp>
    </p:spTree>
    <p:extLst>
      <p:ext uri="{BB962C8B-B14F-4D97-AF65-F5344CB8AC3E}">
        <p14:creationId xmlns:p14="http://schemas.microsoft.com/office/powerpoint/2010/main" val="670906264"/>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en-GB"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Indsæt mærke"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9" name="TextBox 8">
            <a:extLst>
              <a:ext uri="{FF2B5EF4-FFF2-40B4-BE49-F238E27FC236}">
                <a16:creationId xmlns:a16="http://schemas.microsoft.com/office/drawing/2014/main" id="{A46C8CF9-81FA-47E2-B766-BDEF4AB7A13C}"/>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prstClr val="black"/>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Verdana"/>
                <a:ea typeface="+mn-ea"/>
                <a:cs typeface="+mn-cs"/>
              </a:rPr>
              <a:t>Klik på fanen </a:t>
            </a:r>
            <a:r>
              <a:rPr kumimoji="0" lang="da-DK" sz="800" b="1" i="0" u="none" strike="noStrike" kern="1200" cap="none" spc="0" normalizeH="0" baseline="0" noProof="1">
                <a:ln>
                  <a:noFill/>
                </a:ln>
                <a:solidFill>
                  <a:prstClr val="black"/>
                </a:solidFill>
                <a:effectLst/>
                <a:uLnTx/>
                <a:uFillTx/>
                <a:latin typeface="Verdana"/>
                <a:ea typeface="+mn-ea"/>
                <a:cs typeface="+mn-cs"/>
              </a:rPr>
              <a:t>Vis</a:t>
            </a:r>
            <a:r>
              <a:rPr kumimoji="0" lang="da-DK" sz="800" b="0" i="0" u="none" strike="noStrike" kern="1200" cap="none" spc="0" normalizeH="0" baseline="0" noProof="1">
                <a:ln>
                  <a:noFill/>
                </a:ln>
                <a:solidFill>
                  <a:prstClr val="black"/>
                </a:solidFill>
                <a:effectLst/>
                <a:uLnTx/>
                <a:uFillTx/>
                <a:latin typeface="Verdana"/>
                <a:ea typeface="+mn-ea"/>
                <a:cs typeface="+mn-cs"/>
              </a:rPr>
              <a:t>, vælg </a:t>
            </a:r>
            <a:r>
              <a:rPr kumimoji="0" lang="da-DK" sz="800" b="1" i="0" u="none" strike="noStrike" kern="1200" cap="none" spc="0" normalizeH="0" baseline="0" noProof="1">
                <a:ln>
                  <a:noFill/>
                </a:ln>
                <a:solidFill>
                  <a:prstClr val="black"/>
                </a:solidFill>
                <a:effectLst/>
                <a:uLnTx/>
                <a:uFillTx/>
                <a:latin typeface="Verdana"/>
                <a:ea typeface="+mn-ea"/>
                <a:cs typeface="+mn-cs"/>
              </a:rPr>
              <a:t>Diasmaster. </a:t>
            </a:r>
            <a:r>
              <a:rPr kumimoji="0" lang="da-DK" sz="800" b="0" i="0" u="none" strike="noStrike" kern="1200" cap="none" spc="0" normalizeH="0" baseline="0" noProof="1">
                <a:ln>
                  <a:noFill/>
                </a:ln>
                <a:solidFill>
                  <a:prstClr val="black"/>
                </a:solidFill>
                <a:effectLst/>
                <a:uLnTx/>
                <a:uFillTx/>
                <a:latin typeface="Verdana"/>
                <a:ea typeface="+mn-ea"/>
                <a:cs typeface="+mn-cs"/>
              </a:rPr>
              <a:t>Klik på det øverste layout, </a:t>
            </a:r>
            <a:r>
              <a:rPr kumimoji="0" lang="da-DK" sz="800" b="1" i="0" u="none" strike="noStrike" kern="1200" cap="none" spc="0" normalizeH="0" baseline="0" noProof="1">
                <a:ln>
                  <a:noFill/>
                </a:ln>
                <a:solidFill>
                  <a:prstClr val="black"/>
                </a:solidFill>
                <a:effectLst/>
                <a:uLnTx/>
                <a:uFillTx/>
                <a:latin typeface="Verdana"/>
                <a:ea typeface="+mn-ea"/>
                <a:cs typeface="+mn-cs"/>
              </a:rPr>
              <a:t>FPS Diasmaster</a:t>
            </a:r>
            <a:r>
              <a:rPr kumimoji="0" lang="da-DK" sz="800" b="0" i="0" u="none" strike="noStrike" kern="1200" cap="none" spc="0" normalizeH="0" baseline="0" noProof="1">
                <a:ln>
                  <a:noFill/>
                </a:ln>
                <a:solidFill>
                  <a:prstClr val="black"/>
                </a:solidFill>
                <a:effectLst/>
                <a:uLnTx/>
                <a:uFillTx/>
                <a:latin typeface="Verdana"/>
                <a:ea typeface="+mn-ea"/>
                <a:cs typeface="+mn-cs"/>
              </a:rPr>
              <a:t>.</a:t>
            </a:r>
            <a:r>
              <a:rPr kumimoji="0" lang="da-DK" sz="800" b="1" i="0" u="none" strike="noStrike" kern="1200" cap="none" spc="0" normalizeH="0" baseline="0" noProof="1">
                <a:ln>
                  <a:noFill/>
                </a:ln>
                <a:solidFill>
                  <a:prstClr val="black"/>
                </a:solidFill>
                <a:effectLst/>
                <a:uLnTx/>
                <a:uFillTx/>
                <a:latin typeface="Verdana"/>
                <a:ea typeface="+mn-ea"/>
                <a:cs typeface="+mn-cs"/>
              </a:rPr>
              <a:t> </a:t>
            </a:r>
            <a:br>
              <a:rPr kumimoji="0" lang="da-DK" sz="800" b="1"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prstClr val="black"/>
                </a:solidFill>
                <a:effectLst/>
                <a:uLnTx/>
                <a:uFillTx/>
                <a:latin typeface="Verdana"/>
                <a:ea typeface="+mn-ea"/>
                <a:cs typeface="+mn-cs"/>
              </a:rPr>
              <a:t>Udskift billede</a:t>
            </a:r>
            <a:r>
              <a:rPr kumimoji="0" lang="da-DK" sz="800" b="0" i="0" u="none" strike="noStrike" kern="1200" cap="none" spc="0" normalizeH="0" baseline="0" noProof="1">
                <a:ln>
                  <a:noFill/>
                </a:ln>
                <a:solidFill>
                  <a:prstClr val="black"/>
                </a:solidFill>
                <a:effectLst/>
                <a:uLnTx/>
                <a:uFillTx/>
                <a:latin typeface="Verdana"/>
                <a:ea typeface="+mn-ea"/>
                <a:cs typeface="+mn-cs"/>
              </a:rPr>
              <a:t>, find mærke.</a:t>
            </a:r>
            <a:br>
              <a:rPr kumimoji="0" lang="da-DK" sz="800" b="0"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Klik på</a:t>
            </a:r>
            <a:r>
              <a:rPr kumimoji="0" lang="da-DK" sz="800" b="1" i="0" u="none" strike="noStrike" kern="1200" cap="none" spc="0" normalizeH="0" baseline="0" noProof="1">
                <a:ln>
                  <a:noFill/>
                </a:ln>
                <a:solidFill>
                  <a:prstClr val="black"/>
                </a:solidFill>
                <a:effectLst/>
                <a:uLnTx/>
                <a:uFillTx/>
                <a:latin typeface="Verdana"/>
                <a:ea typeface="+mn-ea"/>
                <a:cs typeface="+mn-cs"/>
              </a:rPr>
              <a:t> Luk mastervisning</a:t>
            </a:r>
            <a:r>
              <a:rPr kumimoji="0" lang="da-DK" sz="800" b="0" i="0" u="none" strike="noStrike" kern="1200" cap="none" spc="0" normalizeH="0" baseline="0" noProof="1">
                <a:ln>
                  <a:noFill/>
                </a:ln>
                <a:solidFill>
                  <a:prstClr val="black"/>
                </a:solidFill>
                <a:effectLst/>
                <a:uLnTx/>
                <a:uFillTx/>
                <a:latin typeface="Verdana"/>
                <a:ea typeface="+mn-ea"/>
                <a:cs typeface="+mn-cs"/>
              </a:rPr>
              <a:t>.</a:t>
            </a:r>
          </a:p>
        </p:txBody>
      </p:sp>
    </p:spTree>
    <p:extLst>
      <p:ext uri="{BB962C8B-B14F-4D97-AF65-F5344CB8AC3E}">
        <p14:creationId xmlns:p14="http://schemas.microsoft.com/office/powerpoint/2010/main" val="4054889348"/>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en-GB"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Indsæt mærke"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9" name="TextBox 8">
            <a:extLst>
              <a:ext uri="{FF2B5EF4-FFF2-40B4-BE49-F238E27FC236}">
                <a16:creationId xmlns:a16="http://schemas.microsoft.com/office/drawing/2014/main" id="{B85CA1C5-F28A-41ED-AB9B-7312CFC07A43}"/>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prstClr val="black"/>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Verdana"/>
                <a:ea typeface="+mn-ea"/>
                <a:cs typeface="+mn-cs"/>
              </a:rPr>
              <a:t>Klik på fanen </a:t>
            </a:r>
            <a:r>
              <a:rPr kumimoji="0" lang="da-DK" sz="800" b="1" i="0" u="none" strike="noStrike" kern="1200" cap="none" spc="0" normalizeH="0" baseline="0" noProof="1">
                <a:ln>
                  <a:noFill/>
                </a:ln>
                <a:solidFill>
                  <a:prstClr val="black"/>
                </a:solidFill>
                <a:effectLst/>
                <a:uLnTx/>
                <a:uFillTx/>
                <a:latin typeface="Verdana"/>
                <a:ea typeface="+mn-ea"/>
                <a:cs typeface="+mn-cs"/>
              </a:rPr>
              <a:t>Vis</a:t>
            </a:r>
            <a:r>
              <a:rPr kumimoji="0" lang="da-DK" sz="800" b="0" i="0" u="none" strike="noStrike" kern="1200" cap="none" spc="0" normalizeH="0" baseline="0" noProof="1">
                <a:ln>
                  <a:noFill/>
                </a:ln>
                <a:solidFill>
                  <a:prstClr val="black"/>
                </a:solidFill>
                <a:effectLst/>
                <a:uLnTx/>
                <a:uFillTx/>
                <a:latin typeface="Verdana"/>
                <a:ea typeface="+mn-ea"/>
                <a:cs typeface="+mn-cs"/>
              </a:rPr>
              <a:t>, vælg </a:t>
            </a:r>
            <a:r>
              <a:rPr kumimoji="0" lang="da-DK" sz="800" b="1" i="0" u="none" strike="noStrike" kern="1200" cap="none" spc="0" normalizeH="0" baseline="0" noProof="1">
                <a:ln>
                  <a:noFill/>
                </a:ln>
                <a:solidFill>
                  <a:prstClr val="black"/>
                </a:solidFill>
                <a:effectLst/>
                <a:uLnTx/>
                <a:uFillTx/>
                <a:latin typeface="Verdana"/>
                <a:ea typeface="+mn-ea"/>
                <a:cs typeface="+mn-cs"/>
              </a:rPr>
              <a:t>Diasmaster. </a:t>
            </a:r>
            <a:r>
              <a:rPr kumimoji="0" lang="da-DK" sz="800" b="0" i="0" u="none" strike="noStrike" kern="1200" cap="none" spc="0" normalizeH="0" baseline="0" noProof="1">
                <a:ln>
                  <a:noFill/>
                </a:ln>
                <a:solidFill>
                  <a:prstClr val="black"/>
                </a:solidFill>
                <a:effectLst/>
                <a:uLnTx/>
                <a:uFillTx/>
                <a:latin typeface="Verdana"/>
                <a:ea typeface="+mn-ea"/>
                <a:cs typeface="+mn-cs"/>
              </a:rPr>
              <a:t>Klik på det øverste layout, </a:t>
            </a:r>
            <a:r>
              <a:rPr kumimoji="0" lang="da-DK" sz="800" b="1" i="0" u="none" strike="noStrike" kern="1200" cap="none" spc="0" normalizeH="0" baseline="0" noProof="1">
                <a:ln>
                  <a:noFill/>
                </a:ln>
                <a:solidFill>
                  <a:prstClr val="black"/>
                </a:solidFill>
                <a:effectLst/>
                <a:uLnTx/>
                <a:uFillTx/>
                <a:latin typeface="Verdana"/>
                <a:ea typeface="+mn-ea"/>
                <a:cs typeface="+mn-cs"/>
              </a:rPr>
              <a:t>FES Diasmaster</a:t>
            </a:r>
            <a:r>
              <a:rPr kumimoji="0" lang="da-DK" sz="800" b="0" i="0" u="none" strike="noStrike" kern="1200" cap="none" spc="0" normalizeH="0" baseline="0" noProof="1">
                <a:ln>
                  <a:noFill/>
                </a:ln>
                <a:solidFill>
                  <a:prstClr val="black"/>
                </a:solidFill>
                <a:effectLst/>
                <a:uLnTx/>
                <a:uFillTx/>
                <a:latin typeface="Verdana"/>
                <a:ea typeface="+mn-ea"/>
                <a:cs typeface="+mn-cs"/>
              </a:rPr>
              <a:t>.</a:t>
            </a:r>
            <a:r>
              <a:rPr kumimoji="0" lang="da-DK" sz="800" b="1" i="0" u="none" strike="noStrike" kern="1200" cap="none" spc="0" normalizeH="0" baseline="0" noProof="1">
                <a:ln>
                  <a:noFill/>
                </a:ln>
                <a:solidFill>
                  <a:prstClr val="black"/>
                </a:solidFill>
                <a:effectLst/>
                <a:uLnTx/>
                <a:uFillTx/>
                <a:latin typeface="Verdana"/>
                <a:ea typeface="+mn-ea"/>
                <a:cs typeface="+mn-cs"/>
              </a:rPr>
              <a:t> </a:t>
            </a:r>
            <a:br>
              <a:rPr kumimoji="0" lang="da-DK" sz="800" b="1"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prstClr val="black"/>
                </a:solidFill>
                <a:effectLst/>
                <a:uLnTx/>
                <a:uFillTx/>
                <a:latin typeface="Verdana"/>
                <a:ea typeface="+mn-ea"/>
                <a:cs typeface="+mn-cs"/>
              </a:rPr>
              <a:t>Udskift billede</a:t>
            </a:r>
            <a:r>
              <a:rPr kumimoji="0" lang="da-DK" sz="800" b="0" i="0" u="none" strike="noStrike" kern="1200" cap="none" spc="0" normalizeH="0" baseline="0" noProof="1">
                <a:ln>
                  <a:noFill/>
                </a:ln>
                <a:solidFill>
                  <a:prstClr val="black"/>
                </a:solidFill>
                <a:effectLst/>
                <a:uLnTx/>
                <a:uFillTx/>
                <a:latin typeface="Verdana"/>
                <a:ea typeface="+mn-ea"/>
                <a:cs typeface="+mn-cs"/>
              </a:rPr>
              <a:t>, find mærke.</a:t>
            </a:r>
            <a:br>
              <a:rPr kumimoji="0" lang="da-DK" sz="800" b="0"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Klik på</a:t>
            </a:r>
            <a:r>
              <a:rPr kumimoji="0" lang="da-DK" sz="800" b="1" i="0" u="none" strike="noStrike" kern="1200" cap="none" spc="0" normalizeH="0" baseline="0" noProof="1">
                <a:ln>
                  <a:noFill/>
                </a:ln>
                <a:solidFill>
                  <a:prstClr val="black"/>
                </a:solidFill>
                <a:effectLst/>
                <a:uLnTx/>
                <a:uFillTx/>
                <a:latin typeface="Verdana"/>
                <a:ea typeface="+mn-ea"/>
                <a:cs typeface="+mn-cs"/>
              </a:rPr>
              <a:t> Luk mastervisning</a:t>
            </a:r>
            <a:r>
              <a:rPr kumimoji="0" lang="da-DK" sz="800" b="0" i="0" u="none" strike="noStrike" kern="1200" cap="none" spc="0" normalizeH="0" baseline="0" noProof="1">
                <a:ln>
                  <a:noFill/>
                </a:ln>
                <a:solidFill>
                  <a:prstClr val="black"/>
                </a:solidFill>
                <a:effectLst/>
                <a:uLnTx/>
                <a:uFillTx/>
                <a:latin typeface="Verdana"/>
                <a:ea typeface="+mn-ea"/>
                <a:cs typeface="+mn-cs"/>
              </a:rPr>
              <a:t>.</a:t>
            </a:r>
          </a:p>
        </p:txBody>
      </p:sp>
    </p:spTree>
    <p:extLst>
      <p:ext uri="{BB962C8B-B14F-4D97-AF65-F5344CB8AC3E}">
        <p14:creationId xmlns:p14="http://schemas.microsoft.com/office/powerpoint/2010/main" val="2848814602"/>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96930" y="1528347"/>
            <a:ext cx="10590208" cy="802103"/>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94550" y="2500626"/>
            <a:ext cx="10592588" cy="350329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LD_PresentationTitle"/>
          <p:cNvSpPr>
            <a:spLocks noGrp="1"/>
          </p:cNvSpPr>
          <p:nvPr>
            <p:ph type="ftr" sz="quarter" idx="3"/>
          </p:nvPr>
        </p:nvSpPr>
        <p:spPr>
          <a:xfrm>
            <a:off x="8146256" y="6392547"/>
            <a:ext cx="2823369" cy="167552"/>
          </a:xfrm>
          <a:prstGeom prst="rect">
            <a:avLst/>
          </a:prstGeom>
        </p:spPr>
        <p:txBody>
          <a:bodyPr vert="horz" lIns="0" tIns="0" rIns="0" bIns="0" rtlCol="0" anchor="b" anchorCtr="0"/>
          <a:lstStyle>
            <a:lvl1pPr algn="r">
              <a:defRPr sz="700" b="1">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Verdana"/>
              <a:ea typeface="+mn-ea"/>
              <a:cs typeface="+mn-cs"/>
            </a:endParaRPr>
          </a:p>
        </p:txBody>
      </p:sp>
      <p:sp>
        <p:nvSpPr>
          <p:cNvPr id="4" name="Date_GeneralDate"/>
          <p:cNvSpPr>
            <a:spLocks noGrp="1"/>
          </p:cNvSpPr>
          <p:nvPr>
            <p:ph type="dt" sz="half" idx="2"/>
          </p:nvPr>
        </p:nvSpPr>
        <p:spPr>
          <a:xfrm>
            <a:off x="8146256" y="6564941"/>
            <a:ext cx="2823369" cy="108000"/>
          </a:xfrm>
          <a:prstGeom prst="rect">
            <a:avLst/>
          </a:prstGeom>
        </p:spPr>
        <p:txBody>
          <a:bodyPr vert="horz" wrap="square" lIns="0" tIns="0" rIns="0" bIns="0" rtlCol="0" anchor="ctr" anchorCtr="0"/>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en-GB" sz="700" b="0" i="0" u="none" strike="noStrike" kern="1200" cap="none" spc="0" normalizeH="0" baseline="0" noProof="0" dirty="0">
              <a:ln>
                <a:noFill/>
              </a:ln>
              <a:solidFill>
                <a:prstClr val="black"/>
              </a:solidFill>
              <a:effectLst/>
              <a:uLnTx/>
              <a:uFillTx/>
              <a:latin typeface="Verdana"/>
              <a:ea typeface="+mn-ea"/>
              <a:cs typeface="+mn-cs"/>
            </a:endParaRPr>
          </a:p>
        </p:txBody>
      </p:sp>
      <p:sp>
        <p:nvSpPr>
          <p:cNvPr id="8" name="Slide Number Placeholder 7">
            <a:extLst>
              <a:ext uri="{FF2B5EF4-FFF2-40B4-BE49-F238E27FC236}">
                <a16:creationId xmlns:a16="http://schemas.microsoft.com/office/drawing/2014/main" id="{6BF25F4C-15AE-497A-8D1A-5C528CDA7CBB}"/>
              </a:ext>
            </a:extLst>
          </p:cNvPr>
          <p:cNvSpPr>
            <a:spLocks noGrp="1"/>
          </p:cNvSpPr>
          <p:nvPr>
            <p:ph type="sldNum" sz="quarter" idx="4"/>
          </p:nvPr>
        </p:nvSpPr>
        <p:spPr>
          <a:xfrm>
            <a:off x="11384640" y="6514880"/>
            <a:ext cx="373218" cy="208122"/>
          </a:xfrm>
          <a:prstGeom prst="rect">
            <a:avLst/>
          </a:prstGeom>
        </p:spPr>
        <p:txBody>
          <a:bodyPr vert="horz" wrap="none" lIns="0" tIns="0" rIns="0" bIns="0" rtlCol="0" anchor="ctr"/>
          <a:lstStyle>
            <a:lvl1pPr algn="r">
              <a:defRPr sz="7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700" b="0" i="0" u="none" strike="noStrike" kern="1200" cap="none" spc="0" normalizeH="0" baseline="0" noProof="0" dirty="0">
              <a:ln>
                <a:noFill/>
              </a:ln>
              <a:solidFill>
                <a:prstClr val="black"/>
              </a:solidFill>
              <a:effectLst/>
              <a:uLnTx/>
              <a:uFillTx/>
              <a:latin typeface="Verdana"/>
              <a:ea typeface="+mn-ea"/>
              <a:cs typeface="+mn-cs"/>
            </a:endParaRPr>
          </a:p>
        </p:txBody>
      </p:sp>
      <p:pic>
        <p:nvPicPr>
          <p:cNvPr id="14" name="Indsæt mærke" descr="A close up of a logo&#10;&#10;Description automatically generated">
            <a:extLst>
              <a:ext uri="{FF2B5EF4-FFF2-40B4-BE49-F238E27FC236}">
                <a16:creationId xmlns:a16="http://schemas.microsoft.com/office/drawing/2014/main" id="{5F8A473A-6C8A-4FC7-BE5F-4018C433BCFF}"/>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0800" y="6301801"/>
            <a:ext cx="396274" cy="420660"/>
          </a:xfrm>
          <a:prstGeom prst="rect">
            <a:avLst/>
          </a:prstGeom>
        </p:spPr>
      </p:pic>
      <p:sp>
        <p:nvSpPr>
          <p:cNvPr id="9" name="TextBox 8">
            <a:extLst>
              <a:ext uri="{FF2B5EF4-FFF2-40B4-BE49-F238E27FC236}">
                <a16:creationId xmlns:a16="http://schemas.microsoft.com/office/drawing/2014/main" id="{F0140E37-AEBC-4A0D-9233-8792C94CFBE4}"/>
              </a:ext>
            </a:extLst>
          </p:cNvPr>
          <p:cNvSpPr txBox="1"/>
          <p:nvPr/>
        </p:nvSpPr>
        <p:spPr>
          <a:xfrm>
            <a:off x="6635378" y="6895482"/>
            <a:ext cx="5122480" cy="49244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1">
                <a:ln>
                  <a:noFill/>
                </a:ln>
                <a:solidFill>
                  <a:prstClr val="black"/>
                </a:solidFill>
                <a:effectLst/>
                <a:uLnTx/>
                <a:uFillTx/>
                <a:latin typeface="Verdana"/>
                <a:ea typeface="+mn-ea"/>
                <a:cs typeface="+mn-cs"/>
              </a:rPr>
              <a:t>                                                 Indsæt mærke: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Verdana"/>
                <a:ea typeface="+mn-ea"/>
                <a:cs typeface="+mn-cs"/>
              </a:rPr>
              <a:t>Klik på fanen </a:t>
            </a:r>
            <a:r>
              <a:rPr kumimoji="0" lang="da-DK" sz="800" b="1" i="0" u="none" strike="noStrike" kern="1200" cap="none" spc="0" normalizeH="0" baseline="0" noProof="1">
                <a:ln>
                  <a:noFill/>
                </a:ln>
                <a:solidFill>
                  <a:prstClr val="black"/>
                </a:solidFill>
                <a:effectLst/>
                <a:uLnTx/>
                <a:uFillTx/>
                <a:latin typeface="Verdana"/>
                <a:ea typeface="+mn-ea"/>
                <a:cs typeface="+mn-cs"/>
              </a:rPr>
              <a:t>Vis</a:t>
            </a:r>
            <a:r>
              <a:rPr kumimoji="0" lang="da-DK" sz="800" b="0" i="0" u="none" strike="noStrike" kern="1200" cap="none" spc="0" normalizeH="0" baseline="0" noProof="1">
                <a:ln>
                  <a:noFill/>
                </a:ln>
                <a:solidFill>
                  <a:prstClr val="black"/>
                </a:solidFill>
                <a:effectLst/>
                <a:uLnTx/>
                <a:uFillTx/>
                <a:latin typeface="Verdana"/>
                <a:ea typeface="+mn-ea"/>
                <a:cs typeface="+mn-cs"/>
              </a:rPr>
              <a:t>, vælg </a:t>
            </a:r>
            <a:r>
              <a:rPr kumimoji="0" lang="da-DK" sz="800" b="1" i="0" u="none" strike="noStrike" kern="1200" cap="none" spc="0" normalizeH="0" baseline="0" noProof="1">
                <a:ln>
                  <a:noFill/>
                </a:ln>
                <a:solidFill>
                  <a:prstClr val="black"/>
                </a:solidFill>
                <a:effectLst/>
                <a:uLnTx/>
                <a:uFillTx/>
                <a:latin typeface="Verdana"/>
                <a:ea typeface="+mn-ea"/>
                <a:cs typeface="+mn-cs"/>
              </a:rPr>
              <a:t>Diasmaster. </a:t>
            </a:r>
            <a:r>
              <a:rPr kumimoji="0" lang="da-DK" sz="800" b="0" i="0" u="none" strike="noStrike" kern="1200" cap="none" spc="0" normalizeH="0" baseline="0" noProof="1">
                <a:ln>
                  <a:noFill/>
                </a:ln>
                <a:solidFill>
                  <a:prstClr val="black"/>
                </a:solidFill>
                <a:effectLst/>
                <a:uLnTx/>
                <a:uFillTx/>
                <a:latin typeface="Verdana"/>
                <a:ea typeface="+mn-ea"/>
                <a:cs typeface="+mn-cs"/>
              </a:rPr>
              <a:t>Klik på det øverste layout, </a:t>
            </a:r>
            <a:r>
              <a:rPr kumimoji="0" lang="da-DK" sz="800" b="1" i="0" u="none" strike="noStrike" kern="1200" cap="none" spc="0" normalizeH="0" baseline="0" noProof="1">
                <a:ln>
                  <a:noFill/>
                </a:ln>
                <a:solidFill>
                  <a:prstClr val="black"/>
                </a:solidFill>
                <a:effectLst/>
                <a:uLnTx/>
                <a:uFillTx/>
                <a:latin typeface="Verdana"/>
                <a:ea typeface="+mn-ea"/>
                <a:cs typeface="+mn-cs"/>
              </a:rPr>
              <a:t>FRS Diasmaster</a:t>
            </a:r>
            <a:r>
              <a:rPr kumimoji="0" lang="da-DK" sz="800" b="0" i="0" u="none" strike="noStrike" kern="1200" cap="none" spc="0" normalizeH="0" baseline="0" noProof="1">
                <a:ln>
                  <a:noFill/>
                </a:ln>
                <a:solidFill>
                  <a:prstClr val="black"/>
                </a:solidFill>
                <a:effectLst/>
                <a:uLnTx/>
                <a:uFillTx/>
                <a:latin typeface="Verdana"/>
                <a:ea typeface="+mn-ea"/>
                <a:cs typeface="+mn-cs"/>
              </a:rPr>
              <a:t>.</a:t>
            </a:r>
            <a:r>
              <a:rPr kumimoji="0" lang="da-DK" sz="800" b="1" i="0" u="none" strike="noStrike" kern="1200" cap="none" spc="0" normalizeH="0" baseline="0" noProof="1">
                <a:ln>
                  <a:noFill/>
                </a:ln>
                <a:solidFill>
                  <a:prstClr val="black"/>
                </a:solidFill>
                <a:effectLst/>
                <a:uLnTx/>
                <a:uFillTx/>
                <a:latin typeface="Verdana"/>
                <a:ea typeface="+mn-ea"/>
                <a:cs typeface="+mn-cs"/>
              </a:rPr>
              <a:t> </a:t>
            </a:r>
            <a:br>
              <a:rPr kumimoji="0" lang="da-DK" sz="800" b="1"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Højreklik på den usynlige kasse til venstre for sidenr og vælg </a:t>
            </a:r>
            <a:r>
              <a:rPr kumimoji="0" lang="da-DK" sz="800" b="1" i="0" u="none" strike="noStrike" kern="1200" cap="none" spc="0" normalizeH="0" baseline="0" noProof="1">
                <a:ln>
                  <a:noFill/>
                </a:ln>
                <a:solidFill>
                  <a:prstClr val="black"/>
                </a:solidFill>
                <a:effectLst/>
                <a:uLnTx/>
                <a:uFillTx/>
                <a:latin typeface="Verdana"/>
                <a:ea typeface="+mn-ea"/>
                <a:cs typeface="+mn-cs"/>
              </a:rPr>
              <a:t>Udskift billede</a:t>
            </a:r>
            <a:r>
              <a:rPr kumimoji="0" lang="da-DK" sz="800" b="0" i="0" u="none" strike="noStrike" kern="1200" cap="none" spc="0" normalizeH="0" baseline="0" noProof="1">
                <a:ln>
                  <a:noFill/>
                </a:ln>
                <a:solidFill>
                  <a:prstClr val="black"/>
                </a:solidFill>
                <a:effectLst/>
                <a:uLnTx/>
                <a:uFillTx/>
                <a:latin typeface="Verdana"/>
                <a:ea typeface="+mn-ea"/>
                <a:cs typeface="+mn-cs"/>
              </a:rPr>
              <a:t>, find mærke.</a:t>
            </a:r>
            <a:br>
              <a:rPr kumimoji="0" lang="da-DK" sz="800" b="0" i="0" u="none" strike="noStrike" kern="1200" cap="none" spc="0" normalizeH="0" baseline="0" noProof="1">
                <a:ln>
                  <a:noFill/>
                </a:ln>
                <a:solidFill>
                  <a:prstClr val="black"/>
                </a:solidFill>
                <a:effectLst/>
                <a:uLnTx/>
                <a:uFillTx/>
                <a:latin typeface="Verdana"/>
                <a:ea typeface="+mn-ea"/>
                <a:cs typeface="+mn-cs"/>
              </a:rPr>
            </a:br>
            <a:r>
              <a:rPr kumimoji="0" lang="da-DK" sz="800" b="0" i="0" u="none" strike="noStrike" kern="1200" cap="none" spc="0" normalizeH="0" baseline="0" noProof="1">
                <a:ln>
                  <a:noFill/>
                </a:ln>
                <a:solidFill>
                  <a:prstClr val="black"/>
                </a:solidFill>
                <a:effectLst/>
                <a:uLnTx/>
                <a:uFillTx/>
                <a:latin typeface="Verdana"/>
                <a:ea typeface="+mn-ea"/>
                <a:cs typeface="+mn-cs"/>
              </a:rPr>
              <a:t>Klik på</a:t>
            </a:r>
            <a:r>
              <a:rPr kumimoji="0" lang="da-DK" sz="800" b="1" i="0" u="none" strike="noStrike" kern="1200" cap="none" spc="0" normalizeH="0" baseline="0" noProof="1">
                <a:ln>
                  <a:noFill/>
                </a:ln>
                <a:solidFill>
                  <a:prstClr val="black"/>
                </a:solidFill>
                <a:effectLst/>
                <a:uLnTx/>
                <a:uFillTx/>
                <a:latin typeface="Verdana"/>
                <a:ea typeface="+mn-ea"/>
                <a:cs typeface="+mn-cs"/>
              </a:rPr>
              <a:t> Luk mastervisning</a:t>
            </a:r>
            <a:r>
              <a:rPr kumimoji="0" lang="da-DK" sz="800" b="0" i="0" u="none" strike="noStrike" kern="1200" cap="none" spc="0" normalizeH="0" baseline="0" noProof="1">
                <a:ln>
                  <a:noFill/>
                </a:ln>
                <a:solidFill>
                  <a:prstClr val="black"/>
                </a:solidFill>
                <a:effectLst/>
                <a:uLnTx/>
                <a:uFillTx/>
                <a:latin typeface="Verdana"/>
                <a:ea typeface="+mn-ea"/>
                <a:cs typeface="+mn-cs"/>
              </a:rPr>
              <a:t>.</a:t>
            </a:r>
          </a:p>
        </p:txBody>
      </p:sp>
    </p:spTree>
    <p:extLst>
      <p:ext uri="{BB962C8B-B14F-4D97-AF65-F5344CB8AC3E}">
        <p14:creationId xmlns:p14="http://schemas.microsoft.com/office/powerpoint/2010/main" val="1639550791"/>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Lst>
  <p:hf hdr="0"/>
  <p:txStyles>
    <p:titleStyle>
      <a:lvl1pPr algn="l" defTabSz="685811" rtl="0" eaLnBrk="1" latinLnBrk="0" hangingPunct="1">
        <a:lnSpc>
          <a:spcPct val="102000"/>
        </a:lnSpc>
        <a:spcBef>
          <a:spcPct val="0"/>
        </a:spcBef>
        <a:buNone/>
        <a:defRPr sz="2800" b="1" kern="1200">
          <a:solidFill>
            <a:schemeClr val="tx1"/>
          </a:solidFill>
          <a:latin typeface="+mj-lt"/>
          <a:ea typeface="+mj-ea"/>
          <a:cs typeface="+mj-cs"/>
        </a:defRPr>
      </a:lvl1pPr>
    </p:titleStyle>
    <p:bodyStyle>
      <a:lvl1pPr marL="342000" indent="-342000" algn="l" defTabSz="685811" rtl="0" eaLnBrk="1" latinLnBrk="0" hangingPunct="1">
        <a:lnSpc>
          <a:spcPct val="125000"/>
        </a:lnSpc>
        <a:spcBef>
          <a:spcPts val="600"/>
        </a:spcBef>
        <a:buFont typeface="Verdana" panose="020B0604030504040204" pitchFamily="34" charset="0"/>
        <a:buChar char="●"/>
        <a:defRPr sz="1800" kern="1200">
          <a:solidFill>
            <a:schemeClr val="tx1"/>
          </a:solidFill>
          <a:latin typeface="+mn-lt"/>
          <a:ea typeface="+mn-ea"/>
          <a:cs typeface="+mn-cs"/>
        </a:defRPr>
      </a:lvl1pPr>
      <a:lvl2pPr marL="684000" indent="-342000" algn="l" defTabSz="685811" rtl="0" eaLnBrk="1" latinLnBrk="0" hangingPunct="1">
        <a:lnSpc>
          <a:spcPct val="125000"/>
        </a:lnSpc>
        <a:spcBef>
          <a:spcPts val="600"/>
        </a:spcBef>
        <a:buFont typeface="Verdana" panose="020B0604030504040204" pitchFamily="34" charset="0"/>
        <a:buChar char="●"/>
        <a:defRPr sz="1600" kern="1200">
          <a:solidFill>
            <a:schemeClr val="tx1"/>
          </a:solidFill>
          <a:latin typeface="+mn-lt"/>
          <a:ea typeface="+mn-ea"/>
          <a:cs typeface="+mn-cs"/>
        </a:defRPr>
      </a:lvl2pPr>
      <a:lvl3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3pPr>
      <a:lvl4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4pPr>
      <a:lvl5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5pPr>
      <a:lvl6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6pPr>
      <a:lvl7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7pPr>
      <a:lvl8pPr marL="1026000" indent="-342000" algn="l" defTabSz="685811" rtl="0" eaLnBrk="1" latinLnBrk="0" hangingPunct="1">
        <a:lnSpc>
          <a:spcPct val="125000"/>
        </a:lnSpc>
        <a:spcBef>
          <a:spcPts val="600"/>
        </a:spcBef>
        <a:buFont typeface="Verdana" panose="020B0604030504040204" pitchFamily="34" charset="0"/>
        <a:buChar char="●"/>
        <a:defRPr sz="1400" kern="1200">
          <a:solidFill>
            <a:schemeClr val="tx1"/>
          </a:solidFill>
          <a:latin typeface="+mn-lt"/>
          <a:ea typeface="+mn-ea"/>
          <a:cs typeface="+mn-cs"/>
        </a:defRPr>
      </a:lvl8pPr>
      <a:lvl9pPr marL="1026000" indent="-342000" algn="l" defTabSz="685811" rtl="0" eaLnBrk="1" latinLnBrk="0" hangingPunct="1">
        <a:lnSpc>
          <a:spcPct val="125000"/>
        </a:lnSpc>
        <a:spcBef>
          <a:spcPts val="600"/>
        </a:spcBef>
        <a:buFont typeface="Verdana" panose="020B0604030504040204" pitchFamily="34" charset="0"/>
        <a:buChar char="●"/>
        <a:defRPr sz="1400" kern="1200" baseline="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6"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4"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05">
          <p15:clr>
            <a:srgbClr val="F26B43"/>
          </p15:clr>
        </p15:guide>
        <p15:guide id="3" orient="horz" pos="957">
          <p15:clr>
            <a:srgbClr val="F26B43"/>
          </p15:clr>
        </p15:guide>
        <p15:guide id="5" orient="horz" pos="3782">
          <p15:clr>
            <a:srgbClr val="F26B43"/>
          </p15:clr>
        </p15:guide>
        <p15:guide id="6" orient="horz" pos="323">
          <p15:clr>
            <a:srgbClr val="F26B43"/>
          </p15:clr>
        </p15:guide>
        <p15:guide id="7" orient="horz" pos="1468">
          <p15:clr>
            <a:srgbClr val="F26B43"/>
          </p15:clr>
        </p15:guide>
        <p15:guide id="8" pos="717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67.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ctrTitle"/>
          </p:nvPr>
        </p:nvSpPr>
        <p:spPr>
          <a:xfrm>
            <a:off x="801688" y="3640194"/>
            <a:ext cx="11327358" cy="1742400"/>
          </a:xfrm>
        </p:spPr>
        <p:txBody>
          <a:bodyPr/>
          <a:lstStyle/>
          <a:p>
            <a:r>
              <a:rPr lang="da-DK" dirty="0" err="1" smtClean="0"/>
              <a:t>Zeitenwende</a:t>
            </a:r>
            <a:r>
              <a:rPr lang="da-DK" dirty="0" smtClean="0"/>
              <a:t> at the Danish </a:t>
            </a:r>
            <a:r>
              <a:rPr lang="da-DK" dirty="0" err="1" smtClean="0"/>
              <a:t>Defence</a:t>
            </a:r>
            <a:r>
              <a:rPr lang="da-DK" dirty="0" smtClean="0"/>
              <a:t> Language Academy: </a:t>
            </a:r>
            <a:br>
              <a:rPr lang="da-DK" dirty="0" smtClean="0"/>
            </a:br>
            <a:endParaRPr lang="da-DK" dirty="0"/>
          </a:p>
        </p:txBody>
      </p:sp>
      <p:sp>
        <p:nvSpPr>
          <p:cNvPr id="16" name="Undertitel 15"/>
          <p:cNvSpPr>
            <a:spLocks noGrp="1"/>
          </p:cNvSpPr>
          <p:nvPr>
            <p:ph type="subTitle" idx="1"/>
          </p:nvPr>
        </p:nvSpPr>
        <p:spPr>
          <a:xfrm>
            <a:off x="801688" y="4984199"/>
            <a:ext cx="9489468" cy="914401"/>
          </a:xfrm>
        </p:spPr>
        <p:txBody>
          <a:bodyPr/>
          <a:lstStyle/>
          <a:p>
            <a:r>
              <a:rPr lang="da-DK" sz="1800" i="1" dirty="0" err="1"/>
              <a:t>Considerations</a:t>
            </a:r>
            <a:r>
              <a:rPr lang="da-DK" sz="1800" i="1" dirty="0"/>
              <a:t> and Strategies for Training of </a:t>
            </a:r>
            <a:r>
              <a:rPr lang="da-DK" sz="1800" i="1" dirty="0" err="1"/>
              <a:t>Ukrainian</a:t>
            </a:r>
            <a:r>
              <a:rPr lang="da-DK" sz="1800" i="1" dirty="0"/>
              <a:t> </a:t>
            </a:r>
            <a:r>
              <a:rPr lang="da-DK" sz="1800" i="1" dirty="0" err="1"/>
              <a:t>Personnel</a:t>
            </a:r>
            <a:endParaRPr lang="da-DK" sz="1800" i="1" dirty="0"/>
          </a:p>
        </p:txBody>
      </p:sp>
      <p:sp>
        <p:nvSpPr>
          <p:cNvPr id="17" name="Pladsholder til tekst 16"/>
          <p:cNvSpPr>
            <a:spLocks noGrp="1"/>
          </p:cNvSpPr>
          <p:nvPr>
            <p:ph type="body" sz="quarter" idx="41"/>
          </p:nvPr>
        </p:nvSpPr>
        <p:spPr/>
        <p:txBody>
          <a:bodyPr/>
          <a:lstStyle/>
          <a:p>
            <a:endParaRPr lang="da-DK"/>
          </a:p>
        </p:txBody>
      </p:sp>
      <p:sp>
        <p:nvSpPr>
          <p:cNvPr id="18" name="Pladsholder til tekst 17"/>
          <p:cNvSpPr>
            <a:spLocks noGrp="1"/>
          </p:cNvSpPr>
          <p:nvPr>
            <p:ph type="body" sz="quarter" idx="42"/>
          </p:nvPr>
        </p:nvSpPr>
        <p:spPr/>
        <p:txBody>
          <a:bodyPr/>
          <a:lstStyle/>
          <a:p>
            <a:endParaRPr lang="da-DK"/>
          </a:p>
        </p:txBody>
      </p:sp>
      <p:sp>
        <p:nvSpPr>
          <p:cNvPr id="19" name="Pladsholder til tekst 18"/>
          <p:cNvSpPr>
            <a:spLocks noGrp="1"/>
          </p:cNvSpPr>
          <p:nvPr>
            <p:ph type="body" sz="quarter" idx="43"/>
          </p:nvPr>
        </p:nvSpPr>
        <p:spPr/>
        <p:txBody>
          <a:bodyPr/>
          <a:lstStyle/>
          <a:p>
            <a:endParaRPr lang="da-DK"/>
          </a:p>
        </p:txBody>
      </p:sp>
      <p:sp>
        <p:nvSpPr>
          <p:cNvPr id="20" name="Pladsholder til tekst 19"/>
          <p:cNvSpPr>
            <a:spLocks noGrp="1"/>
          </p:cNvSpPr>
          <p:nvPr>
            <p:ph type="body" sz="quarter" idx="44"/>
          </p:nvPr>
        </p:nvSpPr>
        <p:spPr/>
        <p:txBody>
          <a:bodyPr/>
          <a:lstStyle/>
          <a:p>
            <a:endParaRPr lang="da-DK"/>
          </a:p>
        </p:txBody>
      </p:sp>
      <p:sp>
        <p:nvSpPr>
          <p:cNvPr id="21" name="Pladsholder til tekst 20"/>
          <p:cNvSpPr>
            <a:spLocks noGrp="1"/>
          </p:cNvSpPr>
          <p:nvPr>
            <p:ph type="body" sz="quarter" idx="45"/>
          </p:nvPr>
        </p:nvSpPr>
        <p:spPr/>
        <p:txBody>
          <a:bodyPr/>
          <a:lstStyle/>
          <a:p>
            <a:endParaRPr lang="da-DK"/>
          </a:p>
        </p:txBody>
      </p:sp>
      <p:sp>
        <p:nvSpPr>
          <p:cNvPr id="22" name="Pladsholder til tekst 21"/>
          <p:cNvSpPr>
            <a:spLocks noGrp="1"/>
          </p:cNvSpPr>
          <p:nvPr>
            <p:ph type="body" sz="quarter" idx="46"/>
          </p:nvPr>
        </p:nvSpPr>
        <p:spPr/>
        <p:txBody>
          <a:bodyPr/>
          <a:lstStyle/>
          <a:p>
            <a:endParaRPr lang="da-DK"/>
          </a:p>
        </p:txBody>
      </p:sp>
      <p:sp>
        <p:nvSpPr>
          <p:cNvPr id="10" name="Pladsholder til dato 9"/>
          <p:cNvSpPr>
            <a:spLocks noGrp="1"/>
          </p:cNvSpPr>
          <p:nvPr>
            <p:ph type="dt" sz="half" idx="4294967295"/>
          </p:nvPr>
        </p:nvSpPr>
        <p:spPr>
          <a:xfrm>
            <a:off x="9364663" y="6564313"/>
            <a:ext cx="2824162" cy="107950"/>
          </a:xfrm>
        </p:spPr>
        <p:txBody>
          <a:bodyPr/>
          <a:lstStyle/>
          <a:p>
            <a:fld id="{04E28649-079F-4D0A-9D20-603F9FA57290}" type="datetime2">
              <a:rPr lang="da-DK" smtClean="0"/>
              <a:pPr/>
              <a:t>8. maj 2024</a:t>
            </a:fld>
            <a:endParaRPr lang="da-DK" dirty="0"/>
          </a:p>
        </p:txBody>
      </p:sp>
      <p:sp>
        <p:nvSpPr>
          <p:cNvPr id="12" name="Pladsholder til slidenummer 11"/>
          <p:cNvSpPr>
            <a:spLocks noGrp="1"/>
          </p:cNvSpPr>
          <p:nvPr>
            <p:ph type="sldNum" sz="quarter" idx="4294967295"/>
          </p:nvPr>
        </p:nvSpPr>
        <p:spPr>
          <a:xfrm>
            <a:off x="11814175" y="6515100"/>
            <a:ext cx="374650" cy="207963"/>
          </a:xfrm>
        </p:spPr>
        <p:txBody>
          <a:bodyPr/>
          <a:lstStyle/>
          <a:p>
            <a:fld id="{E1EA47C5-00F7-4308-9CB9-463B1A6058F9}" type="slidenum">
              <a:rPr lang="da-DK" smtClean="0"/>
              <a:pPr/>
              <a:t>1</a:t>
            </a:fld>
            <a:endParaRPr lang="da-DK" dirty="0"/>
          </a:p>
        </p:txBody>
      </p:sp>
      <p:pic>
        <p:nvPicPr>
          <p:cNvPr id="23" name="Billed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9360" y="849079"/>
            <a:ext cx="3981796" cy="2411315"/>
          </a:xfrm>
          <a:prstGeom prst="rect">
            <a:avLst/>
          </a:prstGeom>
        </p:spPr>
      </p:pic>
    </p:spTree>
    <p:extLst>
      <p:ext uri="{BB962C8B-B14F-4D97-AF65-F5344CB8AC3E}">
        <p14:creationId xmlns:p14="http://schemas.microsoft.com/office/powerpoint/2010/main" val="107563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Problems and </a:t>
            </a:r>
            <a:r>
              <a:rPr lang="da-DK" dirty="0" err="1" smtClean="0"/>
              <a:t>challenges</a:t>
            </a:r>
            <a:endParaRPr lang="da-DK" dirty="0"/>
          </a:p>
        </p:txBody>
      </p:sp>
      <p:sp>
        <p:nvSpPr>
          <p:cNvPr id="3" name="Pladsholder til tekst 2"/>
          <p:cNvSpPr>
            <a:spLocks noGrp="1"/>
          </p:cNvSpPr>
          <p:nvPr>
            <p:ph type="body" sz="quarter" idx="13"/>
          </p:nvPr>
        </p:nvSpPr>
        <p:spPr/>
        <p:txBody>
          <a:bodyPr/>
          <a:lstStyle/>
          <a:p>
            <a:r>
              <a:rPr lang="en-GB" dirty="0" smtClean="0"/>
              <a:t>Military security (everything classified)</a:t>
            </a:r>
          </a:p>
          <a:p>
            <a:r>
              <a:rPr lang="en-GB" dirty="0" smtClean="0"/>
              <a:t>Not enough personnel. But a political </a:t>
            </a:r>
            <a:r>
              <a:rPr lang="en-GB" dirty="0" err="1" smtClean="0"/>
              <a:t>indtend</a:t>
            </a:r>
            <a:r>
              <a:rPr lang="en-GB" dirty="0" smtClean="0"/>
              <a:t> (and pressure) to make it happen:</a:t>
            </a:r>
          </a:p>
          <a:p>
            <a:pPr lvl="1"/>
            <a:r>
              <a:rPr lang="en-GB" dirty="0" smtClean="0"/>
              <a:t>Compromises! (Quality)</a:t>
            </a:r>
          </a:p>
          <a:p>
            <a:pPr lvl="2"/>
            <a:r>
              <a:rPr lang="en-GB" dirty="0" smtClean="0"/>
              <a:t>Mix of interpreters</a:t>
            </a:r>
          </a:p>
          <a:p>
            <a:pPr lvl="2"/>
            <a:r>
              <a:rPr lang="en-GB" dirty="0" smtClean="0"/>
              <a:t>Lack of language skills</a:t>
            </a:r>
          </a:p>
          <a:p>
            <a:pPr lvl="2"/>
            <a:r>
              <a:rPr lang="en-GB" dirty="0" smtClean="0"/>
              <a:t>Lack of preparation</a:t>
            </a:r>
          </a:p>
          <a:p>
            <a:r>
              <a:rPr lang="en-GB" dirty="0" smtClean="0"/>
              <a:t>Changes!</a:t>
            </a:r>
          </a:p>
          <a:p>
            <a:pPr lvl="1"/>
            <a:r>
              <a:rPr lang="en-GB" dirty="0" smtClean="0"/>
              <a:t>Cancelations and new assignments (short notice!)</a:t>
            </a:r>
          </a:p>
          <a:p>
            <a:r>
              <a:rPr lang="en-GB" dirty="0" smtClean="0"/>
              <a:t>Ukrainian language (law and culture)</a:t>
            </a:r>
            <a:endParaRPr lang="en-GB" dirty="0"/>
          </a:p>
        </p:txBody>
      </p:sp>
      <p:sp>
        <p:nvSpPr>
          <p:cNvPr id="4" name="Pladsholder til tekst 3"/>
          <p:cNvSpPr>
            <a:spLocks noGrp="1"/>
          </p:cNvSpPr>
          <p:nvPr>
            <p:ph type="body" sz="quarter" idx="41"/>
          </p:nvPr>
        </p:nvSpPr>
        <p:spPr/>
        <p:txBody>
          <a:bodyPr/>
          <a:lstStyle/>
          <a:p>
            <a:endParaRPr lang="da-DK"/>
          </a:p>
        </p:txBody>
      </p:sp>
      <p:sp>
        <p:nvSpPr>
          <p:cNvPr id="5" name="Pladsholder til tekst 4"/>
          <p:cNvSpPr>
            <a:spLocks noGrp="1"/>
          </p:cNvSpPr>
          <p:nvPr>
            <p:ph type="body" sz="quarter" idx="42"/>
          </p:nvPr>
        </p:nvSpPr>
        <p:spPr/>
        <p:txBody>
          <a:bodyPr/>
          <a:lstStyle/>
          <a:p>
            <a:endParaRPr lang="da-DK"/>
          </a:p>
        </p:txBody>
      </p:sp>
      <p:sp>
        <p:nvSpPr>
          <p:cNvPr id="6" name="Pladsholder til tekst 5"/>
          <p:cNvSpPr>
            <a:spLocks noGrp="1"/>
          </p:cNvSpPr>
          <p:nvPr>
            <p:ph type="body" sz="quarter" idx="43"/>
          </p:nvPr>
        </p:nvSpPr>
        <p:spPr/>
        <p:txBody>
          <a:bodyPr/>
          <a:lstStyle/>
          <a:p>
            <a:endParaRPr lang="da-DK"/>
          </a:p>
        </p:txBody>
      </p:sp>
      <p:sp>
        <p:nvSpPr>
          <p:cNvPr id="7" name="Pladsholder til tekst 6"/>
          <p:cNvSpPr>
            <a:spLocks noGrp="1"/>
          </p:cNvSpPr>
          <p:nvPr>
            <p:ph type="body" sz="quarter" idx="44"/>
          </p:nvPr>
        </p:nvSpPr>
        <p:spPr/>
        <p:txBody>
          <a:bodyPr/>
          <a:lstStyle/>
          <a:p>
            <a:endParaRPr lang="da-DK"/>
          </a:p>
        </p:txBody>
      </p:sp>
      <p:sp>
        <p:nvSpPr>
          <p:cNvPr id="8" name="Pladsholder til tekst 7"/>
          <p:cNvSpPr>
            <a:spLocks noGrp="1"/>
          </p:cNvSpPr>
          <p:nvPr>
            <p:ph type="body" sz="quarter" idx="45"/>
          </p:nvPr>
        </p:nvSpPr>
        <p:spPr/>
        <p:txBody>
          <a:bodyPr/>
          <a:lstStyle/>
          <a:p>
            <a:endParaRPr lang="da-DK"/>
          </a:p>
        </p:txBody>
      </p:sp>
      <p:sp>
        <p:nvSpPr>
          <p:cNvPr id="9" name="Pladsholder til tekst 8"/>
          <p:cNvSpPr>
            <a:spLocks noGrp="1"/>
          </p:cNvSpPr>
          <p:nvPr>
            <p:ph type="body" sz="quarter" idx="46"/>
          </p:nvPr>
        </p:nvSpPr>
        <p:spPr/>
        <p:txBody>
          <a:bodyPr/>
          <a:lstStyle/>
          <a:p>
            <a:endParaRPr lang="da-DK"/>
          </a:p>
        </p:txBody>
      </p:sp>
      <p:sp>
        <p:nvSpPr>
          <p:cNvPr id="10" name="Pladsholder til dato 9"/>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Pladsholder til sidefod 10"/>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Pladsholder til slidenummer 11"/>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314170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Physical and psychological challenges</a:t>
            </a:r>
            <a:endParaRPr lang="en-GB" dirty="0"/>
          </a:p>
        </p:txBody>
      </p:sp>
      <p:sp>
        <p:nvSpPr>
          <p:cNvPr id="3" name="Pladsholder til tekst 2"/>
          <p:cNvSpPr>
            <a:spLocks noGrp="1"/>
          </p:cNvSpPr>
          <p:nvPr>
            <p:ph type="body" sz="quarter" idx="13"/>
          </p:nvPr>
        </p:nvSpPr>
        <p:spPr/>
        <p:txBody>
          <a:bodyPr/>
          <a:lstStyle/>
          <a:p>
            <a:r>
              <a:rPr lang="en-GB" dirty="0" smtClean="0"/>
              <a:t>Long hours!</a:t>
            </a:r>
          </a:p>
          <a:p>
            <a:r>
              <a:rPr lang="en-GB" dirty="0" smtClean="0"/>
              <a:t>Lack of preparation </a:t>
            </a:r>
            <a:r>
              <a:rPr lang="en-GB" dirty="0" smtClean="0">
                <a:sym typeface="Wingdings" panose="05000000000000000000" pitchFamily="2" charset="2"/>
              </a:rPr>
              <a:t> unsatisfying work conditions</a:t>
            </a:r>
          </a:p>
          <a:p>
            <a:pPr lvl="1"/>
            <a:r>
              <a:rPr lang="en-GB" dirty="0" smtClean="0">
                <a:sym typeface="Wingdings" panose="05000000000000000000" pitchFamily="2" charset="2"/>
              </a:rPr>
              <a:t>Perfectionists need to adapt – professional pride</a:t>
            </a:r>
          </a:p>
          <a:p>
            <a:r>
              <a:rPr lang="en-GB" dirty="0" smtClean="0">
                <a:sym typeface="Wingdings" panose="05000000000000000000" pitchFamily="2" charset="2"/>
              </a:rPr>
              <a:t>Close relations with Ukrainian soldiers going to the front</a:t>
            </a:r>
          </a:p>
          <a:p>
            <a:pPr lvl="1"/>
            <a:r>
              <a:rPr lang="en-GB" dirty="0" smtClean="0"/>
              <a:t>Hard for interpreters</a:t>
            </a:r>
          </a:p>
          <a:p>
            <a:pPr lvl="1"/>
            <a:r>
              <a:rPr lang="en-GB" dirty="0" smtClean="0"/>
              <a:t>Somewhat different from Afghanistan/Iraq … </a:t>
            </a:r>
            <a:r>
              <a:rPr lang="en-GB" dirty="0" smtClean="0">
                <a:sym typeface="Wingdings" panose="05000000000000000000" pitchFamily="2" charset="2"/>
              </a:rPr>
              <a:t> identifying with the Ukrainian people?</a:t>
            </a:r>
            <a:endParaRPr lang="en-GB" dirty="0" smtClean="0"/>
          </a:p>
          <a:p>
            <a:endParaRPr lang="da-DK" dirty="0"/>
          </a:p>
        </p:txBody>
      </p:sp>
      <p:sp>
        <p:nvSpPr>
          <p:cNvPr id="4" name="Pladsholder til tekst 3"/>
          <p:cNvSpPr>
            <a:spLocks noGrp="1"/>
          </p:cNvSpPr>
          <p:nvPr>
            <p:ph type="body" sz="quarter" idx="41"/>
          </p:nvPr>
        </p:nvSpPr>
        <p:spPr/>
        <p:txBody>
          <a:bodyPr/>
          <a:lstStyle/>
          <a:p>
            <a:endParaRPr lang="da-DK"/>
          </a:p>
        </p:txBody>
      </p:sp>
      <p:sp>
        <p:nvSpPr>
          <p:cNvPr id="5" name="Pladsholder til tekst 4"/>
          <p:cNvSpPr>
            <a:spLocks noGrp="1"/>
          </p:cNvSpPr>
          <p:nvPr>
            <p:ph type="body" sz="quarter" idx="42"/>
          </p:nvPr>
        </p:nvSpPr>
        <p:spPr/>
        <p:txBody>
          <a:bodyPr/>
          <a:lstStyle/>
          <a:p>
            <a:endParaRPr lang="da-DK"/>
          </a:p>
        </p:txBody>
      </p:sp>
      <p:sp>
        <p:nvSpPr>
          <p:cNvPr id="6" name="Pladsholder til tekst 5"/>
          <p:cNvSpPr>
            <a:spLocks noGrp="1"/>
          </p:cNvSpPr>
          <p:nvPr>
            <p:ph type="body" sz="quarter" idx="43"/>
          </p:nvPr>
        </p:nvSpPr>
        <p:spPr/>
        <p:txBody>
          <a:bodyPr/>
          <a:lstStyle/>
          <a:p>
            <a:endParaRPr lang="da-DK"/>
          </a:p>
        </p:txBody>
      </p:sp>
      <p:sp>
        <p:nvSpPr>
          <p:cNvPr id="7" name="Pladsholder til tekst 6"/>
          <p:cNvSpPr>
            <a:spLocks noGrp="1"/>
          </p:cNvSpPr>
          <p:nvPr>
            <p:ph type="body" sz="quarter" idx="44"/>
          </p:nvPr>
        </p:nvSpPr>
        <p:spPr/>
        <p:txBody>
          <a:bodyPr/>
          <a:lstStyle/>
          <a:p>
            <a:endParaRPr lang="da-DK"/>
          </a:p>
        </p:txBody>
      </p:sp>
      <p:sp>
        <p:nvSpPr>
          <p:cNvPr id="8" name="Pladsholder til tekst 7"/>
          <p:cNvSpPr>
            <a:spLocks noGrp="1"/>
          </p:cNvSpPr>
          <p:nvPr>
            <p:ph type="body" sz="quarter" idx="45"/>
          </p:nvPr>
        </p:nvSpPr>
        <p:spPr/>
        <p:txBody>
          <a:bodyPr/>
          <a:lstStyle/>
          <a:p>
            <a:endParaRPr lang="da-DK"/>
          </a:p>
        </p:txBody>
      </p:sp>
      <p:sp>
        <p:nvSpPr>
          <p:cNvPr id="9" name="Pladsholder til tekst 8"/>
          <p:cNvSpPr>
            <a:spLocks noGrp="1"/>
          </p:cNvSpPr>
          <p:nvPr>
            <p:ph type="body" sz="quarter" idx="46"/>
          </p:nvPr>
        </p:nvSpPr>
        <p:spPr/>
        <p:txBody>
          <a:bodyPr/>
          <a:lstStyle/>
          <a:p>
            <a:endParaRPr lang="da-DK"/>
          </a:p>
        </p:txBody>
      </p:sp>
      <p:sp>
        <p:nvSpPr>
          <p:cNvPr id="10" name="Pladsholder til dato 9"/>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Pladsholder til sidefod 10"/>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Pladsholder til slidenummer 11"/>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87150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Recommendations</a:t>
            </a:r>
            <a:endParaRPr lang="en-GB" dirty="0"/>
          </a:p>
        </p:txBody>
      </p:sp>
      <p:sp>
        <p:nvSpPr>
          <p:cNvPr id="3" name="Pladsholder til tekst 2"/>
          <p:cNvSpPr>
            <a:spLocks noGrp="1"/>
          </p:cNvSpPr>
          <p:nvPr>
            <p:ph type="body" sz="quarter" idx="13"/>
          </p:nvPr>
        </p:nvSpPr>
        <p:spPr/>
        <p:txBody>
          <a:bodyPr/>
          <a:lstStyle/>
          <a:p>
            <a:r>
              <a:rPr lang="en-GB" dirty="0" smtClean="0"/>
              <a:t>Close relations with High Command (plans)</a:t>
            </a:r>
          </a:p>
          <a:p>
            <a:pPr lvl="1"/>
            <a:r>
              <a:rPr lang="en-GB" dirty="0" smtClean="0"/>
              <a:t>Understanding military interpretation</a:t>
            </a:r>
          </a:p>
          <a:p>
            <a:r>
              <a:rPr lang="en-GB" dirty="0" smtClean="0"/>
              <a:t>Consider saying no</a:t>
            </a:r>
          </a:p>
          <a:p>
            <a:r>
              <a:rPr lang="en-GB" dirty="0" smtClean="0"/>
              <a:t>Take the physical and psychological challenges serious</a:t>
            </a:r>
          </a:p>
          <a:p>
            <a:pPr lvl="1"/>
            <a:r>
              <a:rPr lang="en-GB" dirty="0" smtClean="0"/>
              <a:t>Work overload</a:t>
            </a:r>
          </a:p>
          <a:p>
            <a:pPr lvl="1"/>
            <a:r>
              <a:rPr lang="en-GB" dirty="0" smtClean="0"/>
              <a:t>Talking to psychologists</a:t>
            </a:r>
          </a:p>
          <a:p>
            <a:endParaRPr lang="da-DK" dirty="0"/>
          </a:p>
        </p:txBody>
      </p:sp>
      <p:sp>
        <p:nvSpPr>
          <p:cNvPr id="4" name="Pladsholder til tekst 3"/>
          <p:cNvSpPr>
            <a:spLocks noGrp="1"/>
          </p:cNvSpPr>
          <p:nvPr>
            <p:ph type="body" sz="quarter" idx="41"/>
          </p:nvPr>
        </p:nvSpPr>
        <p:spPr/>
        <p:txBody>
          <a:bodyPr/>
          <a:lstStyle/>
          <a:p>
            <a:endParaRPr lang="da-DK"/>
          </a:p>
        </p:txBody>
      </p:sp>
      <p:sp>
        <p:nvSpPr>
          <p:cNvPr id="5" name="Pladsholder til tekst 4"/>
          <p:cNvSpPr>
            <a:spLocks noGrp="1"/>
          </p:cNvSpPr>
          <p:nvPr>
            <p:ph type="body" sz="quarter" idx="42"/>
          </p:nvPr>
        </p:nvSpPr>
        <p:spPr/>
        <p:txBody>
          <a:bodyPr/>
          <a:lstStyle/>
          <a:p>
            <a:endParaRPr lang="da-DK"/>
          </a:p>
        </p:txBody>
      </p:sp>
      <p:sp>
        <p:nvSpPr>
          <p:cNvPr id="6" name="Pladsholder til tekst 5"/>
          <p:cNvSpPr>
            <a:spLocks noGrp="1"/>
          </p:cNvSpPr>
          <p:nvPr>
            <p:ph type="body" sz="quarter" idx="43"/>
          </p:nvPr>
        </p:nvSpPr>
        <p:spPr/>
        <p:txBody>
          <a:bodyPr/>
          <a:lstStyle/>
          <a:p>
            <a:endParaRPr lang="da-DK"/>
          </a:p>
        </p:txBody>
      </p:sp>
      <p:sp>
        <p:nvSpPr>
          <p:cNvPr id="7" name="Pladsholder til tekst 6"/>
          <p:cNvSpPr>
            <a:spLocks noGrp="1"/>
          </p:cNvSpPr>
          <p:nvPr>
            <p:ph type="body" sz="quarter" idx="44"/>
          </p:nvPr>
        </p:nvSpPr>
        <p:spPr/>
        <p:txBody>
          <a:bodyPr/>
          <a:lstStyle/>
          <a:p>
            <a:endParaRPr lang="da-DK"/>
          </a:p>
        </p:txBody>
      </p:sp>
      <p:sp>
        <p:nvSpPr>
          <p:cNvPr id="8" name="Pladsholder til tekst 7"/>
          <p:cNvSpPr>
            <a:spLocks noGrp="1"/>
          </p:cNvSpPr>
          <p:nvPr>
            <p:ph type="body" sz="quarter" idx="45"/>
          </p:nvPr>
        </p:nvSpPr>
        <p:spPr/>
        <p:txBody>
          <a:bodyPr/>
          <a:lstStyle/>
          <a:p>
            <a:endParaRPr lang="da-DK"/>
          </a:p>
        </p:txBody>
      </p:sp>
      <p:sp>
        <p:nvSpPr>
          <p:cNvPr id="9" name="Pladsholder til tekst 8"/>
          <p:cNvSpPr>
            <a:spLocks noGrp="1"/>
          </p:cNvSpPr>
          <p:nvPr>
            <p:ph type="body" sz="quarter" idx="46"/>
          </p:nvPr>
        </p:nvSpPr>
        <p:spPr/>
        <p:txBody>
          <a:bodyPr/>
          <a:lstStyle/>
          <a:p>
            <a:endParaRPr lang="da-DK"/>
          </a:p>
        </p:txBody>
      </p:sp>
      <p:sp>
        <p:nvSpPr>
          <p:cNvPr id="10" name="Pladsholder til dato 9"/>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Pladsholder til sidefod 10"/>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Pladsholder til slidenummer 11"/>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9804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err="1" smtClean="0"/>
              <a:t>Capt</a:t>
            </a:r>
            <a:r>
              <a:rPr lang="da-DK" dirty="0" smtClean="0"/>
              <a:t>. Simon Rueskov</a:t>
            </a:r>
            <a:endParaRPr lang="da-DK" dirty="0"/>
          </a:p>
        </p:txBody>
      </p:sp>
      <p:sp>
        <p:nvSpPr>
          <p:cNvPr id="3" name="Undertitel 2"/>
          <p:cNvSpPr>
            <a:spLocks noGrp="1"/>
          </p:cNvSpPr>
          <p:nvPr>
            <p:ph type="subTitle" idx="1"/>
          </p:nvPr>
        </p:nvSpPr>
        <p:spPr/>
        <p:txBody>
          <a:bodyPr/>
          <a:lstStyle/>
          <a:p>
            <a:r>
              <a:rPr lang="da-DK" dirty="0" smtClean="0"/>
              <a:t>2iC, Operations, Danish </a:t>
            </a:r>
            <a:r>
              <a:rPr lang="da-DK" dirty="0" err="1" smtClean="0"/>
              <a:t>Defence</a:t>
            </a:r>
            <a:r>
              <a:rPr lang="da-DK" dirty="0" smtClean="0"/>
              <a:t> Language Academy (DDLA)</a:t>
            </a:r>
          </a:p>
          <a:p>
            <a:r>
              <a:rPr lang="da-DK" dirty="0" smtClean="0"/>
              <a:t>Former OC of the Ukraine support at DDLA</a:t>
            </a:r>
            <a:endParaRPr lang="da-DK" dirty="0"/>
          </a:p>
        </p:txBody>
      </p:sp>
      <p:sp>
        <p:nvSpPr>
          <p:cNvPr id="4" name="Pladsholder til tekst 3"/>
          <p:cNvSpPr>
            <a:spLocks noGrp="1"/>
          </p:cNvSpPr>
          <p:nvPr>
            <p:ph type="body" sz="quarter" idx="41"/>
          </p:nvPr>
        </p:nvSpPr>
        <p:spPr/>
        <p:txBody>
          <a:bodyPr/>
          <a:lstStyle/>
          <a:p>
            <a:endParaRPr lang="da-DK"/>
          </a:p>
        </p:txBody>
      </p:sp>
      <p:sp>
        <p:nvSpPr>
          <p:cNvPr id="5" name="Pladsholder til tekst 4"/>
          <p:cNvSpPr>
            <a:spLocks noGrp="1"/>
          </p:cNvSpPr>
          <p:nvPr>
            <p:ph type="body" sz="quarter" idx="42"/>
          </p:nvPr>
        </p:nvSpPr>
        <p:spPr/>
        <p:txBody>
          <a:bodyPr/>
          <a:lstStyle/>
          <a:p>
            <a:endParaRPr lang="da-DK"/>
          </a:p>
        </p:txBody>
      </p:sp>
      <p:sp>
        <p:nvSpPr>
          <p:cNvPr id="6" name="Pladsholder til tekst 5"/>
          <p:cNvSpPr>
            <a:spLocks noGrp="1"/>
          </p:cNvSpPr>
          <p:nvPr>
            <p:ph type="body" sz="quarter" idx="43"/>
          </p:nvPr>
        </p:nvSpPr>
        <p:spPr/>
        <p:txBody>
          <a:bodyPr/>
          <a:lstStyle/>
          <a:p>
            <a:endParaRPr lang="da-DK"/>
          </a:p>
        </p:txBody>
      </p:sp>
      <p:sp>
        <p:nvSpPr>
          <p:cNvPr id="7" name="Pladsholder til tekst 6"/>
          <p:cNvSpPr>
            <a:spLocks noGrp="1"/>
          </p:cNvSpPr>
          <p:nvPr>
            <p:ph type="body" sz="quarter" idx="44"/>
          </p:nvPr>
        </p:nvSpPr>
        <p:spPr/>
        <p:txBody>
          <a:bodyPr/>
          <a:lstStyle/>
          <a:p>
            <a:endParaRPr lang="da-DK"/>
          </a:p>
        </p:txBody>
      </p:sp>
      <p:sp>
        <p:nvSpPr>
          <p:cNvPr id="8" name="Pladsholder til tekst 7"/>
          <p:cNvSpPr>
            <a:spLocks noGrp="1"/>
          </p:cNvSpPr>
          <p:nvPr>
            <p:ph type="body" sz="quarter" idx="45"/>
          </p:nvPr>
        </p:nvSpPr>
        <p:spPr/>
        <p:txBody>
          <a:bodyPr/>
          <a:lstStyle/>
          <a:p>
            <a:endParaRPr lang="da-DK"/>
          </a:p>
        </p:txBody>
      </p:sp>
      <p:sp>
        <p:nvSpPr>
          <p:cNvPr id="9" name="Pladsholder til tekst 8"/>
          <p:cNvSpPr>
            <a:spLocks noGrp="1"/>
          </p:cNvSpPr>
          <p:nvPr>
            <p:ph type="body" sz="quarter" idx="46"/>
          </p:nvPr>
        </p:nvSpPr>
        <p:spPr/>
        <p:txBody>
          <a:bodyPr/>
          <a:lstStyle/>
          <a:p>
            <a:endParaRPr lang="da-DK"/>
          </a:p>
        </p:txBody>
      </p:sp>
      <p:sp>
        <p:nvSpPr>
          <p:cNvPr id="10" name="Pladsholder til dato 9"/>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DD6BA7-93C3-470D-B79D-E61545C07AEE}"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11" name="Pladsholder til sidefod 10"/>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0" b="1" i="0" u="none" strike="noStrike" kern="1200" cap="none" spc="0" normalizeH="0" baseline="0" noProof="0" dirty="0">
              <a:ln>
                <a:noFill/>
              </a:ln>
              <a:noFill/>
              <a:effectLst/>
              <a:uLnTx/>
              <a:uFillTx/>
              <a:latin typeface="Verdana"/>
              <a:ea typeface="+mn-ea"/>
              <a:cs typeface="+mn-cs"/>
            </a:endParaRPr>
          </a:p>
        </p:txBody>
      </p:sp>
      <p:sp>
        <p:nvSpPr>
          <p:cNvPr id="12" name="Pladsholder til slidenumm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00" b="0" i="0" u="none" strike="noStrike" kern="1200" cap="none" spc="0" normalizeH="0" baseline="0" noProof="0" dirty="0">
              <a:ln>
                <a:noFill/>
              </a:ln>
              <a:noFill/>
              <a:effectLst/>
              <a:uLnTx/>
              <a:uFillTx/>
              <a:latin typeface="Verdana"/>
              <a:ea typeface="+mn-ea"/>
              <a:cs typeface="+mn-cs"/>
            </a:endParaRPr>
          </a:p>
        </p:txBody>
      </p:sp>
    </p:spTree>
    <p:extLst>
      <p:ext uri="{BB962C8B-B14F-4D97-AF65-F5344CB8AC3E}">
        <p14:creationId xmlns:p14="http://schemas.microsoft.com/office/powerpoint/2010/main" val="269571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Operations at the DDLA – </a:t>
            </a:r>
            <a:r>
              <a:rPr lang="en-GB" i="1" dirty="0" smtClean="0"/>
              <a:t>an operational language academy</a:t>
            </a:r>
            <a:endParaRPr lang="en-GB" i="1" dirty="0"/>
          </a:p>
        </p:txBody>
      </p:sp>
      <p:sp>
        <p:nvSpPr>
          <p:cNvPr id="3" name="Pladsholder til tekst 2"/>
          <p:cNvSpPr>
            <a:spLocks noGrp="1"/>
          </p:cNvSpPr>
          <p:nvPr>
            <p:ph type="body" sz="quarter" idx="13"/>
          </p:nvPr>
        </p:nvSpPr>
        <p:spPr/>
        <p:txBody>
          <a:bodyPr/>
          <a:lstStyle/>
          <a:p>
            <a:r>
              <a:rPr lang="en-GB" dirty="0" smtClean="0"/>
              <a:t>Languages </a:t>
            </a:r>
          </a:p>
          <a:p>
            <a:pPr lvl="1"/>
            <a:r>
              <a:rPr lang="en-GB" dirty="0"/>
              <a:t>English/testing</a:t>
            </a:r>
          </a:p>
          <a:p>
            <a:pPr lvl="1"/>
            <a:r>
              <a:rPr lang="en-GB" dirty="0" smtClean="0"/>
              <a:t>Training language officers</a:t>
            </a:r>
          </a:p>
          <a:p>
            <a:r>
              <a:rPr lang="en-GB" dirty="0" smtClean="0"/>
              <a:t>Operations </a:t>
            </a:r>
          </a:p>
          <a:p>
            <a:pPr lvl="1"/>
            <a:r>
              <a:rPr lang="en-GB" dirty="0" smtClean="0"/>
              <a:t>deployments and other operational language support</a:t>
            </a:r>
          </a:p>
          <a:p>
            <a:pPr lvl="1"/>
            <a:r>
              <a:rPr lang="en-GB" dirty="0" smtClean="0"/>
              <a:t>Training civilian military interpreters (uniformed personnel)</a:t>
            </a:r>
          </a:p>
          <a:p>
            <a:endParaRPr lang="en-GB" dirty="0" smtClean="0"/>
          </a:p>
          <a:p>
            <a:endParaRPr lang="en-GB" dirty="0"/>
          </a:p>
        </p:txBody>
      </p:sp>
      <p:sp>
        <p:nvSpPr>
          <p:cNvPr id="4" name="Pladsholder til tekst 3"/>
          <p:cNvSpPr>
            <a:spLocks noGrp="1"/>
          </p:cNvSpPr>
          <p:nvPr>
            <p:ph type="body" sz="quarter" idx="41"/>
          </p:nvPr>
        </p:nvSpPr>
        <p:spPr/>
        <p:txBody>
          <a:bodyPr/>
          <a:lstStyle/>
          <a:p>
            <a:endParaRPr lang="da-DK"/>
          </a:p>
        </p:txBody>
      </p:sp>
      <p:sp>
        <p:nvSpPr>
          <p:cNvPr id="5" name="Pladsholder til tekst 4"/>
          <p:cNvSpPr>
            <a:spLocks noGrp="1"/>
          </p:cNvSpPr>
          <p:nvPr>
            <p:ph type="body" sz="quarter" idx="42"/>
          </p:nvPr>
        </p:nvSpPr>
        <p:spPr/>
        <p:txBody>
          <a:bodyPr/>
          <a:lstStyle/>
          <a:p>
            <a:endParaRPr lang="da-DK"/>
          </a:p>
        </p:txBody>
      </p:sp>
      <p:sp>
        <p:nvSpPr>
          <p:cNvPr id="6" name="Pladsholder til tekst 5"/>
          <p:cNvSpPr>
            <a:spLocks noGrp="1"/>
          </p:cNvSpPr>
          <p:nvPr>
            <p:ph type="body" sz="quarter" idx="43"/>
          </p:nvPr>
        </p:nvSpPr>
        <p:spPr/>
        <p:txBody>
          <a:bodyPr/>
          <a:lstStyle/>
          <a:p>
            <a:endParaRPr lang="da-DK"/>
          </a:p>
        </p:txBody>
      </p:sp>
      <p:sp>
        <p:nvSpPr>
          <p:cNvPr id="7" name="Pladsholder til tekst 6"/>
          <p:cNvSpPr>
            <a:spLocks noGrp="1"/>
          </p:cNvSpPr>
          <p:nvPr>
            <p:ph type="body" sz="quarter" idx="44"/>
          </p:nvPr>
        </p:nvSpPr>
        <p:spPr/>
        <p:txBody>
          <a:bodyPr/>
          <a:lstStyle/>
          <a:p>
            <a:endParaRPr lang="da-DK"/>
          </a:p>
        </p:txBody>
      </p:sp>
      <p:sp>
        <p:nvSpPr>
          <p:cNvPr id="8" name="Pladsholder til tekst 7"/>
          <p:cNvSpPr>
            <a:spLocks noGrp="1"/>
          </p:cNvSpPr>
          <p:nvPr>
            <p:ph type="body" sz="quarter" idx="45"/>
          </p:nvPr>
        </p:nvSpPr>
        <p:spPr/>
        <p:txBody>
          <a:bodyPr/>
          <a:lstStyle/>
          <a:p>
            <a:endParaRPr lang="da-DK"/>
          </a:p>
        </p:txBody>
      </p:sp>
      <p:sp>
        <p:nvSpPr>
          <p:cNvPr id="9" name="Pladsholder til tekst 8"/>
          <p:cNvSpPr>
            <a:spLocks noGrp="1"/>
          </p:cNvSpPr>
          <p:nvPr>
            <p:ph type="body" sz="quarter" idx="46"/>
          </p:nvPr>
        </p:nvSpPr>
        <p:spPr/>
        <p:txBody>
          <a:bodyPr/>
          <a:lstStyle/>
          <a:p>
            <a:endParaRPr lang="da-DK"/>
          </a:p>
        </p:txBody>
      </p:sp>
      <p:sp>
        <p:nvSpPr>
          <p:cNvPr id="10" name="Pladsholder til dato 9"/>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Pladsholder til sidefod 10"/>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Pladsholder til slidenummer 11"/>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67727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The DDLA </a:t>
            </a:r>
            <a:r>
              <a:rPr lang="da-DK" i="1" dirty="0" err="1" smtClean="0"/>
              <a:t>before</a:t>
            </a:r>
            <a:r>
              <a:rPr lang="da-DK" dirty="0" smtClean="0"/>
              <a:t> 24 FEB 2022</a:t>
            </a:r>
            <a:endParaRPr lang="da-DK" dirty="0"/>
          </a:p>
        </p:txBody>
      </p:sp>
      <p:sp>
        <p:nvSpPr>
          <p:cNvPr id="3" name="Pladsholder til tekst 2"/>
          <p:cNvSpPr>
            <a:spLocks noGrp="1"/>
          </p:cNvSpPr>
          <p:nvPr>
            <p:ph type="body" sz="quarter" idx="13"/>
          </p:nvPr>
        </p:nvSpPr>
        <p:spPr/>
        <p:txBody>
          <a:bodyPr/>
          <a:lstStyle/>
          <a:p>
            <a:r>
              <a:rPr lang="en-GB" dirty="0" smtClean="0"/>
              <a:t>Deployments</a:t>
            </a:r>
          </a:p>
          <a:p>
            <a:pPr lvl="1"/>
            <a:r>
              <a:rPr lang="en-GB" dirty="0" smtClean="0"/>
              <a:t>Iraq, Afghanistan, Ukraine, Mali, naval deployments etc.</a:t>
            </a:r>
          </a:p>
          <a:p>
            <a:r>
              <a:rPr lang="en-GB" dirty="0" smtClean="0"/>
              <a:t>Using the reserve (language officers/civilian military interpreters)</a:t>
            </a:r>
          </a:p>
          <a:p>
            <a:endParaRPr lang="en-GB" dirty="0" smtClean="0"/>
          </a:p>
          <a:p>
            <a:r>
              <a:rPr lang="en-GB" dirty="0" smtClean="0"/>
              <a:t>Downscaling training efforts</a:t>
            </a:r>
          </a:p>
          <a:p>
            <a:endParaRPr lang="en-GB" dirty="0" smtClean="0"/>
          </a:p>
          <a:p>
            <a:endParaRPr lang="da-DK" dirty="0" smtClean="0"/>
          </a:p>
        </p:txBody>
      </p:sp>
      <p:sp>
        <p:nvSpPr>
          <p:cNvPr id="4" name="Pladsholder til tekst 3"/>
          <p:cNvSpPr>
            <a:spLocks noGrp="1"/>
          </p:cNvSpPr>
          <p:nvPr>
            <p:ph type="body" sz="quarter" idx="41"/>
          </p:nvPr>
        </p:nvSpPr>
        <p:spPr/>
        <p:txBody>
          <a:bodyPr/>
          <a:lstStyle/>
          <a:p>
            <a:endParaRPr lang="da-DK"/>
          </a:p>
        </p:txBody>
      </p:sp>
      <p:sp>
        <p:nvSpPr>
          <p:cNvPr id="5" name="Pladsholder til tekst 4"/>
          <p:cNvSpPr>
            <a:spLocks noGrp="1"/>
          </p:cNvSpPr>
          <p:nvPr>
            <p:ph type="body" sz="quarter" idx="42"/>
          </p:nvPr>
        </p:nvSpPr>
        <p:spPr/>
        <p:txBody>
          <a:bodyPr/>
          <a:lstStyle/>
          <a:p>
            <a:endParaRPr lang="da-DK"/>
          </a:p>
        </p:txBody>
      </p:sp>
      <p:sp>
        <p:nvSpPr>
          <p:cNvPr id="6" name="Pladsholder til tekst 5"/>
          <p:cNvSpPr>
            <a:spLocks noGrp="1"/>
          </p:cNvSpPr>
          <p:nvPr>
            <p:ph type="body" sz="quarter" idx="43"/>
          </p:nvPr>
        </p:nvSpPr>
        <p:spPr/>
        <p:txBody>
          <a:bodyPr/>
          <a:lstStyle/>
          <a:p>
            <a:endParaRPr lang="da-DK"/>
          </a:p>
        </p:txBody>
      </p:sp>
      <p:sp>
        <p:nvSpPr>
          <p:cNvPr id="7" name="Pladsholder til tekst 6"/>
          <p:cNvSpPr>
            <a:spLocks noGrp="1"/>
          </p:cNvSpPr>
          <p:nvPr>
            <p:ph type="body" sz="quarter" idx="44"/>
          </p:nvPr>
        </p:nvSpPr>
        <p:spPr/>
        <p:txBody>
          <a:bodyPr/>
          <a:lstStyle/>
          <a:p>
            <a:endParaRPr lang="da-DK"/>
          </a:p>
        </p:txBody>
      </p:sp>
      <p:sp>
        <p:nvSpPr>
          <p:cNvPr id="8" name="Pladsholder til tekst 7"/>
          <p:cNvSpPr>
            <a:spLocks noGrp="1"/>
          </p:cNvSpPr>
          <p:nvPr>
            <p:ph type="body" sz="quarter" idx="45"/>
          </p:nvPr>
        </p:nvSpPr>
        <p:spPr/>
        <p:txBody>
          <a:bodyPr/>
          <a:lstStyle/>
          <a:p>
            <a:endParaRPr lang="da-DK"/>
          </a:p>
        </p:txBody>
      </p:sp>
      <p:sp>
        <p:nvSpPr>
          <p:cNvPr id="9" name="Pladsholder til tekst 8"/>
          <p:cNvSpPr>
            <a:spLocks noGrp="1"/>
          </p:cNvSpPr>
          <p:nvPr>
            <p:ph type="body" sz="quarter" idx="46"/>
          </p:nvPr>
        </p:nvSpPr>
        <p:spPr/>
        <p:txBody>
          <a:bodyPr/>
          <a:lstStyle/>
          <a:p>
            <a:endParaRPr lang="da-DK"/>
          </a:p>
        </p:txBody>
      </p:sp>
      <p:sp>
        <p:nvSpPr>
          <p:cNvPr id="10" name="Pladsholder til dato 9"/>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Pladsholder til sidefod 10"/>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Pladsholder til slidenummer 11"/>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4280570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Looking</a:t>
            </a:r>
            <a:r>
              <a:rPr lang="da-DK" dirty="0" smtClean="0"/>
              <a:t> </a:t>
            </a:r>
            <a:r>
              <a:rPr lang="da-DK" dirty="0" err="1" smtClean="0"/>
              <a:t>into</a:t>
            </a:r>
            <a:r>
              <a:rPr lang="da-DK" dirty="0" smtClean="0"/>
              <a:t> a relative </a:t>
            </a:r>
            <a:r>
              <a:rPr lang="da-DK" dirty="0" err="1" smtClean="0"/>
              <a:t>calm</a:t>
            </a:r>
            <a:r>
              <a:rPr lang="da-DK" dirty="0" smtClean="0"/>
              <a:t> 2022</a:t>
            </a:r>
            <a:endParaRPr lang="da-DK" dirty="0"/>
          </a:p>
        </p:txBody>
      </p:sp>
      <p:sp>
        <p:nvSpPr>
          <p:cNvPr id="3" name="Pladsholder til tekst 2"/>
          <p:cNvSpPr>
            <a:spLocks noGrp="1"/>
          </p:cNvSpPr>
          <p:nvPr>
            <p:ph type="body" sz="quarter" idx="13"/>
          </p:nvPr>
        </p:nvSpPr>
        <p:spPr/>
        <p:txBody>
          <a:bodyPr/>
          <a:lstStyle/>
          <a:p>
            <a:r>
              <a:rPr lang="da-DK" dirty="0" smtClean="0"/>
              <a:t>Danish exit/</a:t>
            </a:r>
            <a:r>
              <a:rPr lang="da-DK" dirty="0" err="1" smtClean="0"/>
              <a:t>down</a:t>
            </a:r>
            <a:r>
              <a:rPr lang="da-DK" dirty="0" smtClean="0"/>
              <a:t> </a:t>
            </a:r>
            <a:r>
              <a:rPr lang="da-DK" dirty="0" err="1" smtClean="0"/>
              <a:t>scaling</a:t>
            </a:r>
            <a:endParaRPr lang="da-DK" dirty="0" smtClean="0"/>
          </a:p>
          <a:p>
            <a:pPr lvl="1"/>
            <a:r>
              <a:rPr lang="da-DK" dirty="0" smtClean="0"/>
              <a:t>Afghanistan</a:t>
            </a:r>
          </a:p>
          <a:p>
            <a:pPr lvl="1"/>
            <a:r>
              <a:rPr lang="da-DK" dirty="0" err="1" smtClean="0"/>
              <a:t>Iraq</a:t>
            </a:r>
            <a:endParaRPr lang="da-DK" dirty="0" smtClean="0"/>
          </a:p>
          <a:p>
            <a:pPr lvl="1"/>
            <a:r>
              <a:rPr lang="da-DK" dirty="0" smtClean="0"/>
              <a:t>Ukraine</a:t>
            </a:r>
          </a:p>
          <a:p>
            <a:pPr lvl="1"/>
            <a:r>
              <a:rPr lang="da-DK" dirty="0" smtClean="0"/>
              <a:t>Mali</a:t>
            </a:r>
          </a:p>
          <a:p>
            <a:pPr marL="342000" lvl="1" indent="0">
              <a:buNone/>
            </a:pPr>
            <a:endParaRPr lang="da-DK" dirty="0" smtClean="0"/>
          </a:p>
          <a:p>
            <a:endParaRPr lang="da-DK" dirty="0"/>
          </a:p>
        </p:txBody>
      </p:sp>
      <p:sp>
        <p:nvSpPr>
          <p:cNvPr id="4" name="Pladsholder til tekst 3"/>
          <p:cNvSpPr>
            <a:spLocks noGrp="1"/>
          </p:cNvSpPr>
          <p:nvPr>
            <p:ph type="body" sz="quarter" idx="41"/>
          </p:nvPr>
        </p:nvSpPr>
        <p:spPr/>
        <p:txBody>
          <a:bodyPr/>
          <a:lstStyle/>
          <a:p>
            <a:endParaRPr lang="da-DK"/>
          </a:p>
        </p:txBody>
      </p:sp>
      <p:sp>
        <p:nvSpPr>
          <p:cNvPr id="5" name="Pladsholder til tekst 4"/>
          <p:cNvSpPr>
            <a:spLocks noGrp="1"/>
          </p:cNvSpPr>
          <p:nvPr>
            <p:ph type="body" sz="quarter" idx="42"/>
          </p:nvPr>
        </p:nvSpPr>
        <p:spPr/>
        <p:txBody>
          <a:bodyPr/>
          <a:lstStyle/>
          <a:p>
            <a:endParaRPr lang="da-DK"/>
          </a:p>
        </p:txBody>
      </p:sp>
      <p:sp>
        <p:nvSpPr>
          <p:cNvPr id="6" name="Pladsholder til tekst 5"/>
          <p:cNvSpPr>
            <a:spLocks noGrp="1"/>
          </p:cNvSpPr>
          <p:nvPr>
            <p:ph type="body" sz="quarter" idx="43"/>
          </p:nvPr>
        </p:nvSpPr>
        <p:spPr/>
        <p:txBody>
          <a:bodyPr/>
          <a:lstStyle/>
          <a:p>
            <a:endParaRPr lang="da-DK"/>
          </a:p>
        </p:txBody>
      </p:sp>
      <p:sp>
        <p:nvSpPr>
          <p:cNvPr id="7" name="Pladsholder til tekst 6"/>
          <p:cNvSpPr>
            <a:spLocks noGrp="1"/>
          </p:cNvSpPr>
          <p:nvPr>
            <p:ph type="body" sz="quarter" idx="44"/>
          </p:nvPr>
        </p:nvSpPr>
        <p:spPr/>
        <p:txBody>
          <a:bodyPr/>
          <a:lstStyle/>
          <a:p>
            <a:endParaRPr lang="da-DK"/>
          </a:p>
        </p:txBody>
      </p:sp>
      <p:sp>
        <p:nvSpPr>
          <p:cNvPr id="8" name="Pladsholder til tekst 7"/>
          <p:cNvSpPr>
            <a:spLocks noGrp="1"/>
          </p:cNvSpPr>
          <p:nvPr>
            <p:ph type="body" sz="quarter" idx="45"/>
          </p:nvPr>
        </p:nvSpPr>
        <p:spPr/>
        <p:txBody>
          <a:bodyPr/>
          <a:lstStyle/>
          <a:p>
            <a:endParaRPr lang="da-DK"/>
          </a:p>
        </p:txBody>
      </p:sp>
      <p:sp>
        <p:nvSpPr>
          <p:cNvPr id="9" name="Pladsholder til tekst 8"/>
          <p:cNvSpPr>
            <a:spLocks noGrp="1"/>
          </p:cNvSpPr>
          <p:nvPr>
            <p:ph type="body" sz="quarter" idx="46"/>
          </p:nvPr>
        </p:nvSpPr>
        <p:spPr/>
        <p:txBody>
          <a:bodyPr/>
          <a:lstStyle/>
          <a:p>
            <a:endParaRPr lang="da-DK"/>
          </a:p>
        </p:txBody>
      </p:sp>
      <p:sp>
        <p:nvSpPr>
          <p:cNvPr id="10" name="Pladsholder til dato 9"/>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Pladsholder til sidefod 10"/>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Pladsholder til slidenummer 11"/>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92287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The DDLA </a:t>
            </a:r>
            <a:r>
              <a:rPr lang="da-DK" i="1" dirty="0" err="1" smtClean="0"/>
              <a:t>after</a:t>
            </a:r>
            <a:r>
              <a:rPr lang="da-DK" dirty="0" smtClean="0"/>
              <a:t> </a:t>
            </a:r>
            <a:r>
              <a:rPr lang="da-DK" dirty="0"/>
              <a:t>24 FEB 2022</a:t>
            </a:r>
          </a:p>
        </p:txBody>
      </p:sp>
      <p:sp>
        <p:nvSpPr>
          <p:cNvPr id="3" name="Pladsholder til tekst 2"/>
          <p:cNvSpPr>
            <a:spLocks noGrp="1"/>
          </p:cNvSpPr>
          <p:nvPr>
            <p:ph type="body" sz="quarter" idx="13"/>
          </p:nvPr>
        </p:nvSpPr>
        <p:spPr/>
        <p:txBody>
          <a:bodyPr/>
          <a:lstStyle/>
          <a:p>
            <a:r>
              <a:rPr lang="en-GB" dirty="0" smtClean="0"/>
              <a:t>Transition!</a:t>
            </a:r>
          </a:p>
          <a:p>
            <a:pPr lvl="1"/>
            <a:r>
              <a:rPr lang="en-GB" dirty="0" smtClean="0"/>
              <a:t>Expeditionary </a:t>
            </a:r>
            <a:r>
              <a:rPr lang="en-GB" dirty="0" smtClean="0">
                <a:sym typeface="Wingdings" panose="05000000000000000000" pitchFamily="2" charset="2"/>
              </a:rPr>
              <a:t> territorial</a:t>
            </a:r>
          </a:p>
          <a:p>
            <a:pPr lvl="1"/>
            <a:r>
              <a:rPr lang="en-GB" dirty="0" smtClean="0">
                <a:sym typeface="Wingdings" panose="05000000000000000000" pitchFamily="2" charset="2"/>
              </a:rPr>
              <a:t>Areas close to Denmark (Ukraine)</a:t>
            </a:r>
            <a:endParaRPr lang="en-GB" dirty="0" smtClean="0"/>
          </a:p>
          <a:p>
            <a:endParaRPr lang="da-DK" dirty="0" smtClean="0"/>
          </a:p>
          <a:p>
            <a:r>
              <a:rPr lang="en-GB" dirty="0" smtClean="0"/>
              <a:t>Full time interpreter employments (DDLA more than doubled in size)</a:t>
            </a:r>
            <a:endParaRPr lang="en-GB" dirty="0"/>
          </a:p>
        </p:txBody>
      </p:sp>
      <p:sp>
        <p:nvSpPr>
          <p:cNvPr id="4" name="Pladsholder til tekst 3"/>
          <p:cNvSpPr>
            <a:spLocks noGrp="1"/>
          </p:cNvSpPr>
          <p:nvPr>
            <p:ph type="body" sz="quarter" idx="41"/>
          </p:nvPr>
        </p:nvSpPr>
        <p:spPr/>
        <p:txBody>
          <a:bodyPr/>
          <a:lstStyle/>
          <a:p>
            <a:endParaRPr lang="da-DK"/>
          </a:p>
        </p:txBody>
      </p:sp>
      <p:sp>
        <p:nvSpPr>
          <p:cNvPr id="5" name="Pladsholder til tekst 4"/>
          <p:cNvSpPr>
            <a:spLocks noGrp="1"/>
          </p:cNvSpPr>
          <p:nvPr>
            <p:ph type="body" sz="quarter" idx="42"/>
          </p:nvPr>
        </p:nvSpPr>
        <p:spPr/>
        <p:txBody>
          <a:bodyPr/>
          <a:lstStyle/>
          <a:p>
            <a:endParaRPr lang="da-DK"/>
          </a:p>
        </p:txBody>
      </p:sp>
      <p:sp>
        <p:nvSpPr>
          <p:cNvPr id="6" name="Pladsholder til tekst 5"/>
          <p:cNvSpPr>
            <a:spLocks noGrp="1"/>
          </p:cNvSpPr>
          <p:nvPr>
            <p:ph type="body" sz="quarter" idx="43"/>
          </p:nvPr>
        </p:nvSpPr>
        <p:spPr/>
        <p:txBody>
          <a:bodyPr/>
          <a:lstStyle/>
          <a:p>
            <a:endParaRPr lang="da-DK"/>
          </a:p>
        </p:txBody>
      </p:sp>
      <p:sp>
        <p:nvSpPr>
          <p:cNvPr id="7" name="Pladsholder til tekst 6"/>
          <p:cNvSpPr>
            <a:spLocks noGrp="1"/>
          </p:cNvSpPr>
          <p:nvPr>
            <p:ph type="body" sz="quarter" idx="44"/>
          </p:nvPr>
        </p:nvSpPr>
        <p:spPr/>
        <p:txBody>
          <a:bodyPr/>
          <a:lstStyle/>
          <a:p>
            <a:endParaRPr lang="da-DK"/>
          </a:p>
        </p:txBody>
      </p:sp>
      <p:sp>
        <p:nvSpPr>
          <p:cNvPr id="8" name="Pladsholder til tekst 7"/>
          <p:cNvSpPr>
            <a:spLocks noGrp="1"/>
          </p:cNvSpPr>
          <p:nvPr>
            <p:ph type="body" sz="quarter" idx="45"/>
          </p:nvPr>
        </p:nvSpPr>
        <p:spPr/>
        <p:txBody>
          <a:bodyPr/>
          <a:lstStyle/>
          <a:p>
            <a:endParaRPr lang="da-DK"/>
          </a:p>
        </p:txBody>
      </p:sp>
      <p:sp>
        <p:nvSpPr>
          <p:cNvPr id="9" name="Pladsholder til tekst 8"/>
          <p:cNvSpPr>
            <a:spLocks noGrp="1"/>
          </p:cNvSpPr>
          <p:nvPr>
            <p:ph type="body" sz="quarter" idx="46"/>
          </p:nvPr>
        </p:nvSpPr>
        <p:spPr/>
        <p:txBody>
          <a:bodyPr/>
          <a:lstStyle/>
          <a:p>
            <a:endParaRPr lang="da-DK"/>
          </a:p>
        </p:txBody>
      </p:sp>
      <p:sp>
        <p:nvSpPr>
          <p:cNvPr id="10" name="Pladsholder til dato 9"/>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Pladsholder til sidefod 10"/>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Pladsholder til slidenummer 11"/>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52362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The DDLA </a:t>
            </a:r>
            <a:r>
              <a:rPr lang="da-DK" i="1" dirty="0" err="1"/>
              <a:t>after</a:t>
            </a:r>
            <a:r>
              <a:rPr lang="da-DK" dirty="0"/>
              <a:t> 24 FEB 2022</a:t>
            </a:r>
          </a:p>
        </p:txBody>
      </p:sp>
      <p:sp>
        <p:nvSpPr>
          <p:cNvPr id="3" name="Pladsholder til tekst 2"/>
          <p:cNvSpPr>
            <a:spLocks noGrp="1"/>
          </p:cNvSpPr>
          <p:nvPr>
            <p:ph type="body" sz="quarter" idx="13"/>
          </p:nvPr>
        </p:nvSpPr>
        <p:spPr>
          <a:xfrm>
            <a:off x="794432" y="4081258"/>
            <a:ext cx="10590208" cy="3028260"/>
          </a:xfrm>
        </p:spPr>
        <p:txBody>
          <a:bodyPr/>
          <a:lstStyle/>
          <a:p>
            <a:r>
              <a:rPr lang="en-GB" dirty="0" smtClean="0"/>
              <a:t>Lacking language officers (Russian speakers)</a:t>
            </a:r>
          </a:p>
          <a:p>
            <a:r>
              <a:rPr lang="en-GB" dirty="0" smtClean="0"/>
              <a:t>Lacking Ukrainian language capacity</a:t>
            </a:r>
          </a:p>
          <a:p>
            <a:r>
              <a:rPr lang="en-GB" dirty="0" smtClean="0">
                <a:sym typeface="Wingdings" panose="05000000000000000000" pitchFamily="2" charset="2"/>
              </a:rPr>
              <a:t> Training civilian military interpreters! As many as possible as fast as possible.</a:t>
            </a:r>
            <a:endParaRPr lang="en-GB" dirty="0" smtClean="0"/>
          </a:p>
          <a:p>
            <a:pPr marL="0" indent="0">
              <a:buNone/>
            </a:pPr>
            <a:endParaRPr lang="en-GB" dirty="0"/>
          </a:p>
        </p:txBody>
      </p:sp>
      <p:sp>
        <p:nvSpPr>
          <p:cNvPr id="4" name="Pladsholder til tekst 3"/>
          <p:cNvSpPr>
            <a:spLocks noGrp="1"/>
          </p:cNvSpPr>
          <p:nvPr>
            <p:ph type="body" sz="quarter" idx="41"/>
          </p:nvPr>
        </p:nvSpPr>
        <p:spPr/>
        <p:txBody>
          <a:bodyPr/>
          <a:lstStyle/>
          <a:p>
            <a:endParaRPr lang="da-DK"/>
          </a:p>
        </p:txBody>
      </p:sp>
      <p:sp>
        <p:nvSpPr>
          <p:cNvPr id="5" name="Pladsholder til tekst 4"/>
          <p:cNvSpPr>
            <a:spLocks noGrp="1"/>
          </p:cNvSpPr>
          <p:nvPr>
            <p:ph type="body" sz="quarter" idx="42"/>
          </p:nvPr>
        </p:nvSpPr>
        <p:spPr/>
        <p:txBody>
          <a:bodyPr/>
          <a:lstStyle/>
          <a:p>
            <a:endParaRPr lang="da-DK"/>
          </a:p>
        </p:txBody>
      </p:sp>
      <p:sp>
        <p:nvSpPr>
          <p:cNvPr id="6" name="Pladsholder til tekst 5"/>
          <p:cNvSpPr>
            <a:spLocks noGrp="1"/>
          </p:cNvSpPr>
          <p:nvPr>
            <p:ph type="body" sz="quarter" idx="43"/>
          </p:nvPr>
        </p:nvSpPr>
        <p:spPr/>
        <p:txBody>
          <a:bodyPr/>
          <a:lstStyle/>
          <a:p>
            <a:endParaRPr lang="da-DK"/>
          </a:p>
        </p:txBody>
      </p:sp>
      <p:sp>
        <p:nvSpPr>
          <p:cNvPr id="7" name="Pladsholder til tekst 6"/>
          <p:cNvSpPr>
            <a:spLocks noGrp="1"/>
          </p:cNvSpPr>
          <p:nvPr>
            <p:ph type="body" sz="quarter" idx="44"/>
          </p:nvPr>
        </p:nvSpPr>
        <p:spPr/>
        <p:txBody>
          <a:bodyPr/>
          <a:lstStyle/>
          <a:p>
            <a:endParaRPr lang="da-DK"/>
          </a:p>
        </p:txBody>
      </p:sp>
      <p:sp>
        <p:nvSpPr>
          <p:cNvPr id="8" name="Pladsholder til tekst 7"/>
          <p:cNvSpPr>
            <a:spLocks noGrp="1"/>
          </p:cNvSpPr>
          <p:nvPr>
            <p:ph type="body" sz="quarter" idx="45"/>
          </p:nvPr>
        </p:nvSpPr>
        <p:spPr/>
        <p:txBody>
          <a:bodyPr/>
          <a:lstStyle/>
          <a:p>
            <a:endParaRPr lang="da-DK"/>
          </a:p>
        </p:txBody>
      </p:sp>
      <p:sp>
        <p:nvSpPr>
          <p:cNvPr id="9" name="Pladsholder til tekst 8"/>
          <p:cNvSpPr>
            <a:spLocks noGrp="1"/>
          </p:cNvSpPr>
          <p:nvPr>
            <p:ph type="body" sz="quarter" idx="46"/>
          </p:nvPr>
        </p:nvSpPr>
        <p:spPr/>
        <p:txBody>
          <a:bodyPr/>
          <a:lstStyle/>
          <a:p>
            <a:endParaRPr lang="da-DK"/>
          </a:p>
        </p:txBody>
      </p:sp>
      <p:sp>
        <p:nvSpPr>
          <p:cNvPr id="10" name="Pladsholder til dato 9"/>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Pladsholder til sidefod 10"/>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Pladsholder til slidenummer 11"/>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13" name="Billede 1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17200" y="1578622"/>
            <a:ext cx="2847318" cy="2847318"/>
          </a:xfrm>
          <a:prstGeom prst="rect">
            <a:avLst/>
          </a:prstGeom>
        </p:spPr>
      </p:pic>
    </p:spTree>
    <p:extLst>
      <p:ext uri="{BB962C8B-B14F-4D97-AF65-F5344CB8AC3E}">
        <p14:creationId xmlns:p14="http://schemas.microsoft.com/office/powerpoint/2010/main" val="3390101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Trainings activities</a:t>
            </a:r>
            <a:endParaRPr lang="en-GB" dirty="0"/>
          </a:p>
        </p:txBody>
      </p:sp>
      <p:sp>
        <p:nvSpPr>
          <p:cNvPr id="3" name="Pladsholder til tekst 2"/>
          <p:cNvSpPr>
            <a:spLocks noGrp="1"/>
          </p:cNvSpPr>
          <p:nvPr>
            <p:ph type="body" sz="quarter" idx="13"/>
          </p:nvPr>
        </p:nvSpPr>
        <p:spPr/>
        <p:txBody>
          <a:bodyPr/>
          <a:lstStyle/>
          <a:p>
            <a:r>
              <a:rPr lang="da-DK" dirty="0" smtClean="0"/>
              <a:t>Donations</a:t>
            </a:r>
          </a:p>
          <a:p>
            <a:r>
              <a:rPr lang="da-DK" dirty="0" smtClean="0"/>
              <a:t>Basic </a:t>
            </a:r>
            <a:r>
              <a:rPr lang="da-DK" dirty="0" err="1" smtClean="0"/>
              <a:t>training</a:t>
            </a:r>
            <a:endParaRPr lang="da-DK" dirty="0" smtClean="0"/>
          </a:p>
          <a:p>
            <a:r>
              <a:rPr lang="da-DK" dirty="0" smtClean="0"/>
              <a:t>Specialties</a:t>
            </a:r>
            <a:endParaRPr lang="da-DK" dirty="0"/>
          </a:p>
        </p:txBody>
      </p:sp>
      <p:sp>
        <p:nvSpPr>
          <p:cNvPr id="4" name="Pladsholder til tekst 3"/>
          <p:cNvSpPr>
            <a:spLocks noGrp="1"/>
          </p:cNvSpPr>
          <p:nvPr>
            <p:ph type="body" sz="quarter" idx="41"/>
          </p:nvPr>
        </p:nvSpPr>
        <p:spPr/>
        <p:txBody>
          <a:bodyPr/>
          <a:lstStyle/>
          <a:p>
            <a:endParaRPr lang="da-DK"/>
          </a:p>
        </p:txBody>
      </p:sp>
      <p:sp>
        <p:nvSpPr>
          <p:cNvPr id="5" name="Pladsholder til tekst 4"/>
          <p:cNvSpPr>
            <a:spLocks noGrp="1"/>
          </p:cNvSpPr>
          <p:nvPr>
            <p:ph type="body" sz="quarter" idx="42"/>
          </p:nvPr>
        </p:nvSpPr>
        <p:spPr/>
        <p:txBody>
          <a:bodyPr/>
          <a:lstStyle/>
          <a:p>
            <a:endParaRPr lang="da-DK"/>
          </a:p>
        </p:txBody>
      </p:sp>
      <p:sp>
        <p:nvSpPr>
          <p:cNvPr id="6" name="Pladsholder til tekst 5"/>
          <p:cNvSpPr>
            <a:spLocks noGrp="1"/>
          </p:cNvSpPr>
          <p:nvPr>
            <p:ph type="body" sz="quarter" idx="43"/>
          </p:nvPr>
        </p:nvSpPr>
        <p:spPr/>
        <p:txBody>
          <a:bodyPr/>
          <a:lstStyle/>
          <a:p>
            <a:endParaRPr lang="da-DK"/>
          </a:p>
        </p:txBody>
      </p:sp>
      <p:sp>
        <p:nvSpPr>
          <p:cNvPr id="7" name="Pladsholder til tekst 6"/>
          <p:cNvSpPr>
            <a:spLocks noGrp="1"/>
          </p:cNvSpPr>
          <p:nvPr>
            <p:ph type="body" sz="quarter" idx="44"/>
          </p:nvPr>
        </p:nvSpPr>
        <p:spPr/>
        <p:txBody>
          <a:bodyPr/>
          <a:lstStyle/>
          <a:p>
            <a:endParaRPr lang="da-DK"/>
          </a:p>
        </p:txBody>
      </p:sp>
      <p:sp>
        <p:nvSpPr>
          <p:cNvPr id="8" name="Pladsholder til tekst 7"/>
          <p:cNvSpPr>
            <a:spLocks noGrp="1"/>
          </p:cNvSpPr>
          <p:nvPr>
            <p:ph type="body" sz="quarter" idx="45"/>
          </p:nvPr>
        </p:nvSpPr>
        <p:spPr/>
        <p:txBody>
          <a:bodyPr/>
          <a:lstStyle/>
          <a:p>
            <a:endParaRPr lang="da-DK"/>
          </a:p>
        </p:txBody>
      </p:sp>
      <p:sp>
        <p:nvSpPr>
          <p:cNvPr id="9" name="Pladsholder til tekst 8"/>
          <p:cNvSpPr>
            <a:spLocks noGrp="1"/>
          </p:cNvSpPr>
          <p:nvPr>
            <p:ph type="body" sz="quarter" idx="46"/>
          </p:nvPr>
        </p:nvSpPr>
        <p:spPr/>
        <p:txBody>
          <a:bodyPr/>
          <a:lstStyle/>
          <a:p>
            <a:endParaRPr lang="da-DK"/>
          </a:p>
        </p:txBody>
      </p:sp>
      <p:sp>
        <p:nvSpPr>
          <p:cNvPr id="10" name="Pladsholder til dato 9"/>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Pladsholder til sidefod 10"/>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Pladsholder til slidenummer 11"/>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13" name="Billed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1555" y="903871"/>
            <a:ext cx="3720958" cy="2090824"/>
          </a:xfrm>
          <a:prstGeom prst="rect">
            <a:avLst/>
          </a:prstGeom>
        </p:spPr>
      </p:pic>
      <p:pic>
        <p:nvPicPr>
          <p:cNvPr id="14" name="Billed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04555" y="2612390"/>
            <a:ext cx="3010876" cy="1823551"/>
          </a:xfrm>
          <a:prstGeom prst="rect">
            <a:avLst/>
          </a:prstGeom>
        </p:spPr>
      </p:pic>
      <p:pic>
        <p:nvPicPr>
          <p:cNvPr id="15" name="Billede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66050" y="4101080"/>
            <a:ext cx="3142162" cy="1902845"/>
          </a:xfrm>
          <a:prstGeom prst="rect">
            <a:avLst/>
          </a:prstGeom>
        </p:spPr>
      </p:pic>
    </p:spTree>
    <p:extLst>
      <p:ext uri="{BB962C8B-B14F-4D97-AF65-F5344CB8AC3E}">
        <p14:creationId xmlns:p14="http://schemas.microsoft.com/office/powerpoint/2010/main" val="1151104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Increased</a:t>
            </a:r>
            <a:r>
              <a:rPr lang="da-DK" dirty="0" smtClean="0"/>
              <a:t> </a:t>
            </a:r>
            <a:r>
              <a:rPr lang="da-DK" dirty="0" err="1" smtClean="0"/>
              <a:t>language</a:t>
            </a:r>
            <a:r>
              <a:rPr lang="da-DK" dirty="0" smtClean="0"/>
              <a:t> </a:t>
            </a:r>
            <a:r>
              <a:rPr lang="da-DK" dirty="0" err="1" smtClean="0"/>
              <a:t>complexities</a:t>
            </a:r>
            <a:endParaRPr lang="da-DK" dirty="0"/>
          </a:p>
        </p:txBody>
      </p:sp>
      <p:sp>
        <p:nvSpPr>
          <p:cNvPr id="3" name="Pladsholder til tekst 2"/>
          <p:cNvSpPr>
            <a:spLocks noGrp="1"/>
          </p:cNvSpPr>
          <p:nvPr>
            <p:ph type="body" sz="quarter" idx="13"/>
          </p:nvPr>
        </p:nvSpPr>
        <p:spPr>
          <a:xfrm>
            <a:off x="794432" y="2356010"/>
            <a:ext cx="10590208" cy="3915189"/>
          </a:xfrm>
        </p:spPr>
        <p:txBody>
          <a:bodyPr/>
          <a:lstStyle/>
          <a:p>
            <a:r>
              <a:rPr lang="en-GB" dirty="0" smtClean="0"/>
              <a:t>Russian vs Ukrainian</a:t>
            </a:r>
          </a:p>
          <a:p>
            <a:r>
              <a:rPr lang="en-GB" dirty="0" smtClean="0"/>
              <a:t>Danish and English</a:t>
            </a:r>
          </a:p>
          <a:p>
            <a:r>
              <a:rPr lang="en-GB" dirty="0" smtClean="0"/>
              <a:t>Many different interpreters</a:t>
            </a:r>
          </a:p>
          <a:p>
            <a:pPr lvl="1"/>
            <a:r>
              <a:rPr lang="en-GB" dirty="0" smtClean="0"/>
              <a:t>Language officers</a:t>
            </a:r>
          </a:p>
          <a:p>
            <a:pPr lvl="1"/>
            <a:r>
              <a:rPr lang="en-GB" dirty="0" smtClean="0"/>
              <a:t>Civilian military interpreters</a:t>
            </a:r>
          </a:p>
          <a:p>
            <a:pPr lvl="1"/>
            <a:r>
              <a:rPr lang="en-GB" i="1" dirty="0" smtClean="0"/>
              <a:t>Civilian</a:t>
            </a:r>
            <a:r>
              <a:rPr lang="en-GB" dirty="0" smtClean="0"/>
              <a:t> interpreters</a:t>
            </a:r>
          </a:p>
          <a:p>
            <a:pPr lvl="1"/>
            <a:r>
              <a:rPr lang="en-GB" i="1" dirty="0" smtClean="0"/>
              <a:t>Private</a:t>
            </a:r>
            <a:r>
              <a:rPr lang="en-GB" dirty="0" smtClean="0"/>
              <a:t> civilian interpreters</a:t>
            </a:r>
          </a:p>
          <a:p>
            <a:pPr lvl="1"/>
            <a:r>
              <a:rPr lang="en-GB" dirty="0" smtClean="0"/>
              <a:t>Ukrainian ”interpreters” (English speakers)</a:t>
            </a:r>
          </a:p>
          <a:p>
            <a:r>
              <a:rPr lang="en-GB" dirty="0" smtClean="0"/>
              <a:t>And … German/French weapons systems (acronyms)</a:t>
            </a:r>
            <a:endParaRPr lang="en-GB" dirty="0"/>
          </a:p>
        </p:txBody>
      </p:sp>
      <p:sp>
        <p:nvSpPr>
          <p:cNvPr id="4" name="Pladsholder til tekst 3"/>
          <p:cNvSpPr>
            <a:spLocks noGrp="1"/>
          </p:cNvSpPr>
          <p:nvPr>
            <p:ph type="body" sz="quarter" idx="41"/>
          </p:nvPr>
        </p:nvSpPr>
        <p:spPr/>
        <p:txBody>
          <a:bodyPr/>
          <a:lstStyle/>
          <a:p>
            <a:endParaRPr lang="da-DK"/>
          </a:p>
        </p:txBody>
      </p:sp>
      <p:sp>
        <p:nvSpPr>
          <p:cNvPr id="5" name="Pladsholder til tekst 4"/>
          <p:cNvSpPr>
            <a:spLocks noGrp="1"/>
          </p:cNvSpPr>
          <p:nvPr>
            <p:ph type="body" sz="quarter" idx="42"/>
          </p:nvPr>
        </p:nvSpPr>
        <p:spPr/>
        <p:txBody>
          <a:bodyPr/>
          <a:lstStyle/>
          <a:p>
            <a:endParaRPr lang="da-DK"/>
          </a:p>
        </p:txBody>
      </p:sp>
      <p:sp>
        <p:nvSpPr>
          <p:cNvPr id="6" name="Pladsholder til tekst 5"/>
          <p:cNvSpPr>
            <a:spLocks noGrp="1"/>
          </p:cNvSpPr>
          <p:nvPr>
            <p:ph type="body" sz="quarter" idx="43"/>
          </p:nvPr>
        </p:nvSpPr>
        <p:spPr/>
        <p:txBody>
          <a:bodyPr/>
          <a:lstStyle/>
          <a:p>
            <a:endParaRPr lang="da-DK"/>
          </a:p>
        </p:txBody>
      </p:sp>
      <p:sp>
        <p:nvSpPr>
          <p:cNvPr id="7" name="Pladsholder til tekst 6"/>
          <p:cNvSpPr>
            <a:spLocks noGrp="1"/>
          </p:cNvSpPr>
          <p:nvPr>
            <p:ph type="body" sz="quarter" idx="44"/>
          </p:nvPr>
        </p:nvSpPr>
        <p:spPr/>
        <p:txBody>
          <a:bodyPr/>
          <a:lstStyle/>
          <a:p>
            <a:endParaRPr lang="da-DK"/>
          </a:p>
        </p:txBody>
      </p:sp>
      <p:sp>
        <p:nvSpPr>
          <p:cNvPr id="8" name="Pladsholder til tekst 7"/>
          <p:cNvSpPr>
            <a:spLocks noGrp="1"/>
          </p:cNvSpPr>
          <p:nvPr>
            <p:ph type="body" sz="quarter" idx="45"/>
          </p:nvPr>
        </p:nvSpPr>
        <p:spPr/>
        <p:txBody>
          <a:bodyPr/>
          <a:lstStyle/>
          <a:p>
            <a:endParaRPr lang="da-DK"/>
          </a:p>
        </p:txBody>
      </p:sp>
      <p:sp>
        <p:nvSpPr>
          <p:cNvPr id="9" name="Pladsholder til tekst 8"/>
          <p:cNvSpPr>
            <a:spLocks noGrp="1"/>
          </p:cNvSpPr>
          <p:nvPr>
            <p:ph type="body" sz="quarter" idx="46"/>
          </p:nvPr>
        </p:nvSpPr>
        <p:spPr/>
        <p:txBody>
          <a:bodyPr/>
          <a:lstStyle/>
          <a:p>
            <a:endParaRPr lang="da-DK"/>
          </a:p>
        </p:txBody>
      </p:sp>
      <p:sp>
        <p:nvSpPr>
          <p:cNvPr id="10" name="Pladsholder til dato 9"/>
          <p:cNvSpPr>
            <a:spLocks noGrp="1"/>
          </p:cNvSpPr>
          <p:nvPr>
            <p:ph type="dt" sz="half" idx="3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28649-079F-4D0A-9D20-603F9FA57290}" type="datetime2">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 maj 2024</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sp>
        <p:nvSpPr>
          <p:cNvPr id="11" name="Pladsholder til sidefod 10"/>
          <p:cNvSpPr>
            <a:spLocks noGrp="1"/>
          </p:cNvSpPr>
          <p:nvPr>
            <p:ph type="ftr" sz="quarter" idx="3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700" b="1" i="0" u="none" strike="noStrike" kern="1200" cap="none" spc="0" normalizeH="0" baseline="0" noProof="0" dirty="0">
              <a:ln>
                <a:noFill/>
              </a:ln>
              <a:solidFill>
                <a:srgbClr val="000000"/>
              </a:solidFill>
              <a:effectLst/>
              <a:uLnTx/>
              <a:uFillTx/>
              <a:latin typeface="Verdana"/>
              <a:ea typeface="+mn-ea"/>
              <a:cs typeface="+mn-cs"/>
            </a:endParaRPr>
          </a:p>
        </p:txBody>
      </p:sp>
      <p:sp>
        <p:nvSpPr>
          <p:cNvPr id="12" name="Pladsholder til slidenummer 11"/>
          <p:cNvSpPr>
            <a:spLocks noGrp="1"/>
          </p:cNvSpPr>
          <p:nvPr>
            <p:ph type="sldNum" sz="quarter" idx="3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A47C5-00F7-4308-9CB9-463B1A6058F9}" type="slidenum">
              <a:rPr kumimoji="0" lang="da-DK" sz="7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7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13" name="Billede 1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270446" y="1608920"/>
            <a:ext cx="2834969" cy="1835101"/>
          </a:xfrm>
          <a:prstGeom prst="rect">
            <a:avLst/>
          </a:prstGeom>
        </p:spPr>
      </p:pic>
      <p:pic>
        <p:nvPicPr>
          <p:cNvPr id="14" name="Billed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446" y="3600141"/>
            <a:ext cx="2834969" cy="1889979"/>
          </a:xfrm>
          <a:prstGeom prst="rect">
            <a:avLst/>
          </a:prstGeom>
        </p:spPr>
      </p:pic>
    </p:spTree>
    <p:extLst>
      <p:ext uri="{BB962C8B-B14F-4D97-AF65-F5344CB8AC3E}">
        <p14:creationId xmlns:p14="http://schemas.microsoft.com/office/powerpoint/2010/main" val="4101173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K FMN 16-9">
  <a:themeElements>
    <a:clrScheme name="Klare farver">
      <a:dk1>
        <a:sysClr val="windowText" lastClr="000000"/>
      </a:dk1>
      <a:lt1>
        <a:sysClr val="window" lastClr="FFFFFF"/>
      </a:lt1>
      <a:dk2>
        <a:srgbClr val="8C9D9B"/>
      </a:dk2>
      <a:lt2>
        <a:srgbClr val="ECEFEE"/>
      </a:lt2>
      <a:accent1>
        <a:srgbClr val="3F5C59"/>
      </a:accent1>
      <a:accent2>
        <a:srgbClr val="C8102E"/>
      </a:accent2>
      <a:accent3>
        <a:srgbClr val="9BB296"/>
      </a:accent3>
      <a:accent4>
        <a:srgbClr val="CDD8CA"/>
      </a:accent4>
      <a:accent5>
        <a:srgbClr val="91C5E8"/>
      </a:accent5>
      <a:accent6>
        <a:srgbClr val="C8E2F3"/>
      </a:accent6>
      <a:hlink>
        <a:srgbClr val="3F5C59"/>
      </a:hlink>
      <a:folHlink>
        <a:srgbClr val="3F5C59"/>
      </a:folHlink>
    </a:clrScheme>
    <a:fontScheme name="Forsvarsministeriets Styrels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FFB6361E-52E4-4851-BB06-CA08311A87A6}"/>
    </a:ext>
  </a:extLst>
</a:theme>
</file>

<file path=ppt/theme/theme10.xml><?xml version="1.0" encoding="utf-8"?>
<a:theme xmlns:a="http://schemas.openxmlformats.org/drawingml/2006/main" name="FAUK">
  <a:themeElements>
    <a:clrScheme name="FAUK klare farver">
      <a:dk1>
        <a:sysClr val="windowText" lastClr="000000"/>
      </a:dk1>
      <a:lt1>
        <a:sysClr val="window" lastClr="FFFFFF"/>
      </a:lt1>
      <a:dk2>
        <a:srgbClr val="8C9D9B"/>
      </a:dk2>
      <a:lt2>
        <a:srgbClr val="ECEFEE"/>
      </a:lt2>
      <a:accent1>
        <a:srgbClr val="3F5C59"/>
      </a:accent1>
      <a:accent2>
        <a:srgbClr val="93358D"/>
      </a:accent2>
      <a:accent3>
        <a:srgbClr val="597E50"/>
      </a:accent3>
      <a:accent4>
        <a:srgbClr val="002855"/>
      </a:accent4>
      <a:accent5>
        <a:srgbClr val="489FD8"/>
      </a:accent5>
      <a:accent6>
        <a:srgbClr val="F5821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B086EC31-33B7-42E4-95AE-7F4F6BDEB58E}"/>
    </a:ext>
  </a:extLst>
</a:theme>
</file>

<file path=ppt/theme/theme1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K FMN 16-9">
  <a:themeElements>
    <a:clrScheme name="Brugerdefineret 4">
      <a:dk1>
        <a:sysClr val="windowText" lastClr="000000"/>
      </a:dk1>
      <a:lt1>
        <a:sysClr val="window" lastClr="FFFFFF"/>
      </a:lt1>
      <a:dk2>
        <a:srgbClr val="8C9D9B"/>
      </a:dk2>
      <a:lt2>
        <a:srgbClr val="ECEFEE"/>
      </a:lt2>
      <a:accent1>
        <a:srgbClr val="3F5C59"/>
      </a:accent1>
      <a:accent2>
        <a:srgbClr val="C8102E"/>
      </a:accent2>
      <a:accent3>
        <a:srgbClr val="597E50"/>
      </a:accent3>
      <a:accent4>
        <a:srgbClr val="002855"/>
      </a:accent4>
      <a:accent5>
        <a:srgbClr val="489FD8"/>
      </a:accent5>
      <a:accent6>
        <a:srgbClr val="F5821E"/>
      </a:accent6>
      <a:hlink>
        <a:srgbClr val="3F5C59"/>
      </a:hlink>
      <a:folHlink>
        <a:srgbClr val="3F5C59"/>
      </a:folHlink>
    </a:clrScheme>
    <a:fontScheme name="Forsvarsministeriets Styrels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9DE8F82F-6B94-4537-969E-E6020AF0A5B9}"/>
    </a:ext>
  </a:extLst>
</a:theme>
</file>

<file path=ppt/theme/theme3.xml><?xml version="1.0" encoding="utf-8"?>
<a:theme xmlns:a="http://schemas.openxmlformats.org/drawingml/2006/main" name="FKO">
  <a:themeElements>
    <a:clrScheme name="FSV klare farver">
      <a:dk1>
        <a:srgbClr val="000000"/>
      </a:dk1>
      <a:lt1>
        <a:sysClr val="window" lastClr="FFFFFF"/>
      </a:lt1>
      <a:dk2>
        <a:srgbClr val="8C9D9B"/>
      </a:dk2>
      <a:lt2>
        <a:srgbClr val="ECEFEE"/>
      </a:lt2>
      <a:accent1>
        <a:srgbClr val="C8102E"/>
      </a:accent1>
      <a:accent2>
        <a:srgbClr val="3F5C59"/>
      </a:accent2>
      <a:accent3>
        <a:srgbClr val="597E50"/>
      </a:accent3>
      <a:accent4>
        <a:srgbClr val="002855"/>
      </a:accent4>
      <a:accent5>
        <a:srgbClr val="489FD8"/>
      </a:accent5>
      <a:accent6>
        <a:srgbClr val="F5821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F0EE7422-4A1A-4896-A8B1-E521440D0323}"/>
    </a:ext>
  </a:extLst>
</a:theme>
</file>

<file path=ppt/theme/theme4.xml><?xml version="1.0" encoding="utf-8"?>
<a:theme xmlns:a="http://schemas.openxmlformats.org/drawingml/2006/main" name="HJV">
  <a:themeElements>
    <a:clrScheme name="HJV klare farver">
      <a:dk1>
        <a:sysClr val="windowText" lastClr="000000"/>
      </a:dk1>
      <a:lt1>
        <a:sysClr val="window" lastClr="FFFFFF"/>
      </a:lt1>
      <a:dk2>
        <a:srgbClr val="8C9D9B"/>
      </a:dk2>
      <a:lt2>
        <a:srgbClr val="ECEFEE"/>
      </a:lt2>
      <a:accent1>
        <a:srgbClr val="8D1B3D"/>
      </a:accent1>
      <a:accent2>
        <a:srgbClr val="3F5C59"/>
      </a:accent2>
      <a:accent3>
        <a:srgbClr val="597E50"/>
      </a:accent3>
      <a:accent4>
        <a:srgbClr val="002855"/>
      </a:accent4>
      <a:accent5>
        <a:srgbClr val="489FD8"/>
      </a:accent5>
      <a:accent6>
        <a:srgbClr val="F5821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764E45B0-179A-47B7-9D44-0DF3E500BCCD}"/>
    </a:ext>
  </a:extLst>
</a:theme>
</file>

<file path=ppt/theme/theme5.xml><?xml version="1.0" encoding="utf-8"?>
<a:theme xmlns:a="http://schemas.openxmlformats.org/drawingml/2006/main" name="BRS">
  <a:themeElements>
    <a:clrScheme name="BRS klare farver">
      <a:dk1>
        <a:sysClr val="windowText" lastClr="000000"/>
      </a:dk1>
      <a:lt1>
        <a:sysClr val="window" lastClr="FFFFFF"/>
      </a:lt1>
      <a:dk2>
        <a:srgbClr val="8C9D9B"/>
      </a:dk2>
      <a:lt2>
        <a:srgbClr val="ECEFEE"/>
      </a:lt2>
      <a:accent1>
        <a:srgbClr val="002855"/>
      </a:accent1>
      <a:accent2>
        <a:srgbClr val="F5821E"/>
      </a:accent2>
      <a:accent3>
        <a:srgbClr val="597E50"/>
      </a:accent3>
      <a:accent4>
        <a:srgbClr val="489FD8"/>
      </a:accent4>
      <a:accent5>
        <a:srgbClr val="3F5C59"/>
      </a:accent5>
      <a:accent6>
        <a:srgbClr val="C8102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04EB9104-1E9F-466E-A459-BE445E915534}"/>
    </a:ext>
  </a:extLst>
</a:theme>
</file>

<file path=ppt/theme/theme6.xml><?xml version="1.0" encoding="utf-8"?>
<a:theme xmlns:a="http://schemas.openxmlformats.org/drawingml/2006/main" name="FMI">
  <a:themeElements>
    <a:clrScheme name="FMN-FPS-FPS-FES-FRS klare farver">
      <a:dk1>
        <a:sysClr val="windowText" lastClr="000000"/>
      </a:dk1>
      <a:lt1>
        <a:sysClr val="window" lastClr="FFFFFF"/>
      </a:lt1>
      <a:dk2>
        <a:srgbClr val="8C9D9B"/>
      </a:dk2>
      <a:lt2>
        <a:srgbClr val="ECEFEE"/>
      </a:lt2>
      <a:accent1>
        <a:srgbClr val="3F5C59"/>
      </a:accent1>
      <a:accent2>
        <a:srgbClr val="C8102E"/>
      </a:accent2>
      <a:accent3>
        <a:srgbClr val="597E50"/>
      </a:accent3>
      <a:accent4>
        <a:srgbClr val="002855"/>
      </a:accent4>
      <a:accent5>
        <a:srgbClr val="489FD8"/>
      </a:accent5>
      <a:accent6>
        <a:srgbClr val="F5821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6642A81A-3E3B-4061-B74C-C3A40D4B8D2B}"/>
    </a:ext>
  </a:extLst>
</a:theme>
</file>

<file path=ppt/theme/theme7.xml><?xml version="1.0" encoding="utf-8"?>
<a:theme xmlns:a="http://schemas.openxmlformats.org/drawingml/2006/main" name="FPS">
  <a:themeElements>
    <a:clrScheme name="FMN-FPS-FPS-FES-FRS klare farver">
      <a:dk1>
        <a:sysClr val="windowText" lastClr="000000"/>
      </a:dk1>
      <a:lt1>
        <a:sysClr val="window" lastClr="FFFFFF"/>
      </a:lt1>
      <a:dk2>
        <a:srgbClr val="8C9D9B"/>
      </a:dk2>
      <a:lt2>
        <a:srgbClr val="ECEFEE"/>
      </a:lt2>
      <a:accent1>
        <a:srgbClr val="3F5C59"/>
      </a:accent1>
      <a:accent2>
        <a:srgbClr val="C8102E"/>
      </a:accent2>
      <a:accent3>
        <a:srgbClr val="597E50"/>
      </a:accent3>
      <a:accent4>
        <a:srgbClr val="002855"/>
      </a:accent4>
      <a:accent5>
        <a:srgbClr val="489FD8"/>
      </a:accent5>
      <a:accent6>
        <a:srgbClr val="F5821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02FD75CB-04C7-4773-8BF6-119B159A4860}"/>
    </a:ext>
  </a:extLst>
</a:theme>
</file>

<file path=ppt/theme/theme8.xml><?xml version="1.0" encoding="utf-8"?>
<a:theme xmlns:a="http://schemas.openxmlformats.org/drawingml/2006/main" name="FES">
  <a:themeElements>
    <a:clrScheme name="FMN-FPS-FPS-FES-FRS klare farver">
      <a:dk1>
        <a:sysClr val="windowText" lastClr="000000"/>
      </a:dk1>
      <a:lt1>
        <a:sysClr val="window" lastClr="FFFFFF"/>
      </a:lt1>
      <a:dk2>
        <a:srgbClr val="8C9D9B"/>
      </a:dk2>
      <a:lt2>
        <a:srgbClr val="ECEFEE"/>
      </a:lt2>
      <a:accent1>
        <a:srgbClr val="3F5C59"/>
      </a:accent1>
      <a:accent2>
        <a:srgbClr val="C8102E"/>
      </a:accent2>
      <a:accent3>
        <a:srgbClr val="597E50"/>
      </a:accent3>
      <a:accent4>
        <a:srgbClr val="002855"/>
      </a:accent4>
      <a:accent5>
        <a:srgbClr val="489FD8"/>
      </a:accent5>
      <a:accent6>
        <a:srgbClr val="F5821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10D802B9-B536-4AE8-8EFF-4623A05AFCE3}"/>
    </a:ext>
  </a:extLst>
</a:theme>
</file>

<file path=ppt/theme/theme9.xml><?xml version="1.0" encoding="utf-8"?>
<a:theme xmlns:a="http://schemas.openxmlformats.org/drawingml/2006/main" name="FRS">
  <a:themeElements>
    <a:clrScheme name="FMN-FPS-FPS-FES-FRS klare farver">
      <a:dk1>
        <a:sysClr val="windowText" lastClr="000000"/>
      </a:dk1>
      <a:lt1>
        <a:sysClr val="window" lastClr="FFFFFF"/>
      </a:lt1>
      <a:dk2>
        <a:srgbClr val="8C9D9B"/>
      </a:dk2>
      <a:lt2>
        <a:srgbClr val="ECEFEE"/>
      </a:lt2>
      <a:accent1>
        <a:srgbClr val="3F5C59"/>
      </a:accent1>
      <a:accent2>
        <a:srgbClr val="C8102E"/>
      </a:accent2>
      <a:accent3>
        <a:srgbClr val="597E50"/>
      </a:accent3>
      <a:accent4>
        <a:srgbClr val="002855"/>
      </a:accent4>
      <a:accent5>
        <a:srgbClr val="489FD8"/>
      </a:accent5>
      <a:accent6>
        <a:srgbClr val="F5821E"/>
      </a:accent6>
      <a:hlink>
        <a:srgbClr val="3F5C59"/>
      </a:hlink>
      <a:folHlink>
        <a:srgbClr val="3F5C59"/>
      </a:folHlink>
    </a:clrScheme>
    <a:fontScheme name="Forsvarsministerie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25000"/>
          </a:lnSpc>
          <a:defRPr sz="12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25000"/>
          </a:lnSpc>
          <a:defRPr sz="1200" dirty="0" err="1"/>
        </a:defPPr>
      </a:lstStyle>
    </a:txDef>
  </a:objectDefaults>
  <a:extraClrSchemeLst/>
  <a:extLst>
    <a:ext uri="{05A4C25C-085E-4340-85A3-A5531E510DB2}">
      <thm15:themeFamily xmlns:thm15="http://schemas.microsoft.com/office/thememl/2012/main" name="FMN_SKABELON_2024.pptx [Skrivebeskyttet]" id="{C50DB767-ABE3-4EED-8B35-5EA610E66DA2}" vid="{0E986CDD-459E-4112-9156-B425A53620B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EA9E359D6283F40BC30FF467FC897C9" ma:contentTypeVersion="1" ma:contentTypeDescription="Opret et nyt dokument." ma:contentTypeScope="" ma:versionID="e0b8db729cb220eb2e5df83034566087">
  <xsd:schema xmlns:xsd="http://www.w3.org/2001/XMLSchema" xmlns:xs="http://www.w3.org/2001/XMLSchema" xmlns:p="http://schemas.microsoft.com/office/2006/metadata/properties" xmlns:ns1="http://schemas.microsoft.com/sharepoint/v3" targetNamespace="http://schemas.microsoft.com/office/2006/metadata/properties" ma:root="true" ma:fieldsID="a771c543922ac300dcdb45e1d95f229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description="" ma:hidden="true" ma:internalName="PublishingStartDate">
      <xsd:simpleType>
        <xsd:restriction base="dms:Unknown"/>
      </xsd:simpleType>
    </xsd:element>
    <xsd:element name="PublishingExpirationDate" ma:index="9" nillable="true" ma:displayName="Slutdato for planlægning"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titus xmlns="http://schemas.titus.com/TitusProperties/">
  <TitusGUID xmlns="">ea6d948a-6317-4c93-b76b-ee5b8b15fb22</TitusGUID>
  <TitusMetadata xmlns="">eyJucyI6IlxcXFxmb3JzdmFyZXQuZmlpbi5ka1xcTkVUTE9HT05cXFRpdHVzXFxUSVRVU0NvbmZpZ0ZpbGUudGNwZyIsInByb3BzIjpbeyJuIjoiS2xhc3NpZmlrYXRpb24iLCJ2YWxzIjpbeyJ2YWx1ZSI6IklLS0UgS0xBU1NJRklDRVJFVCJ9XX0seyJuIjoiTWFlcmtuaW5nIiwidmFscyI6W119XX0=</TitusMetadata>
</titu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2A0DFCB-411B-4555-9E62-D4B128B73CA5}">
  <ds:schemaRefs>
    <ds:schemaRef ds:uri="http://schemas.microsoft.com/sharepoint/v3/contenttype/forms"/>
  </ds:schemaRefs>
</ds:datastoreItem>
</file>

<file path=customXml/itemProps2.xml><?xml version="1.0" encoding="utf-8"?>
<ds:datastoreItem xmlns:ds="http://schemas.openxmlformats.org/officeDocument/2006/customXml" ds:itemID="{5A40195F-30A7-4543-B700-A154062D0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807A88-E6C1-4D1C-89AE-AE206D650ABB}">
  <ds:schemaRefs>
    <ds:schemaRef ds:uri="http://schemas.titus.com/TitusProperties/"/>
    <ds:schemaRef ds:uri=""/>
  </ds:schemaRefs>
</ds:datastoreItem>
</file>

<file path=customXml/itemProps4.xml><?xml version="1.0" encoding="utf-8"?>
<ds:datastoreItem xmlns:ds="http://schemas.openxmlformats.org/officeDocument/2006/customXml" ds:itemID="{E5AA743C-5978-4034-B4F5-978B05CC2D76}">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147</TotalTime>
  <Words>373</Words>
  <Application>Microsoft Office PowerPoint</Application>
  <PresentationFormat>Brugerdefineret</PresentationFormat>
  <Paragraphs>96</Paragraphs>
  <Slides>12</Slides>
  <Notes>0</Notes>
  <HiddenSlides>0</HiddenSlides>
  <MMClips>0</MMClips>
  <ScaleCrop>false</ScaleCrop>
  <HeadingPairs>
    <vt:vector size="6" baseType="variant">
      <vt:variant>
        <vt:lpstr>Benyttede skrifttyper</vt:lpstr>
      </vt:variant>
      <vt:variant>
        <vt:i4>3</vt:i4>
      </vt:variant>
      <vt:variant>
        <vt:lpstr>Tema</vt:lpstr>
      </vt:variant>
      <vt:variant>
        <vt:i4>10</vt:i4>
      </vt:variant>
      <vt:variant>
        <vt:lpstr>Slidetitler</vt:lpstr>
      </vt:variant>
      <vt:variant>
        <vt:i4>12</vt:i4>
      </vt:variant>
    </vt:vector>
  </HeadingPairs>
  <TitlesOfParts>
    <vt:vector size="25" baseType="lpstr">
      <vt:lpstr>Arial</vt:lpstr>
      <vt:lpstr>Verdana</vt:lpstr>
      <vt:lpstr>Wingdings</vt:lpstr>
      <vt:lpstr>DK FMN 16-9</vt:lpstr>
      <vt:lpstr>UK FMN 16-9</vt:lpstr>
      <vt:lpstr>FKO</vt:lpstr>
      <vt:lpstr>HJV</vt:lpstr>
      <vt:lpstr>BRS</vt:lpstr>
      <vt:lpstr>FMI</vt:lpstr>
      <vt:lpstr>FPS</vt:lpstr>
      <vt:lpstr>FES</vt:lpstr>
      <vt:lpstr>FRS</vt:lpstr>
      <vt:lpstr>FAUK</vt:lpstr>
      <vt:lpstr>Zeitenwende at the Danish Defence Language Academy:  </vt:lpstr>
      <vt:lpstr>Capt. Simon Rueskov</vt:lpstr>
      <vt:lpstr>Operations at the DDLA – an operational language academy</vt:lpstr>
      <vt:lpstr>The DDLA before 24 FEB 2022</vt:lpstr>
      <vt:lpstr>Looking into a relative calm 2022</vt:lpstr>
      <vt:lpstr>The DDLA after 24 FEB 2022</vt:lpstr>
      <vt:lpstr>The DDLA after 24 FEB 2022</vt:lpstr>
      <vt:lpstr>Trainings activities</vt:lpstr>
      <vt:lpstr>Increased language complexities</vt:lpstr>
      <vt:lpstr>Problems and challenges</vt:lpstr>
      <vt:lpstr>Physical and psychological challenges</vt:lpstr>
      <vt:lpstr>Recommendations</vt:lpstr>
    </vt:vector>
  </TitlesOfParts>
  <Company>Forsvaret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FAK-FSS-OP02 Rueskov, Simon Stokkebye</dc:creator>
  <cp:lastModifiedBy>FAK-FSS-OP02 Rueskov, Simon Stokkebye</cp:lastModifiedBy>
  <cp:revision>16</cp:revision>
  <dcterms:created xsi:type="dcterms:W3CDTF">2024-05-08T13:06:05Z</dcterms:created>
  <dcterms:modified xsi:type="dcterms:W3CDTF">2024-05-08T15:33:42Z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TitusGUID">
    <vt:lpwstr>ea6d948a-6317-4c93-b76b-ee5b8b15fb22</vt:lpwstr>
  </property>
  <property fmtid="{D5CDD505-2E9C-101B-9397-08002B2CF9AE}" pid="4" name="OriginatingUser">
    <vt:lpwstr>fak-fss-op02</vt:lpwstr>
  </property>
  <property fmtid="{D5CDD505-2E9C-101B-9397-08002B2CF9AE}" pid="5" name="Klassifikation">
    <vt:lpwstr>IKKE KLASSIFICERET</vt:lpwstr>
  </property>
  <property fmtid="{D5CDD505-2E9C-101B-9397-08002B2CF9AE}" pid="6" name="Maerkning">
    <vt:lpwstr/>
  </property>
  <property fmtid="{D5CDD505-2E9C-101B-9397-08002B2CF9AE}" pid="7" name="ContentTypeId">
    <vt:lpwstr>0x010100EEA9E359D6283F40BC30FF467FC897C9</vt:lpwstr>
  </property>
</Properties>
</file>