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87" r:id="rId2"/>
    <p:sldMasterId id="2147483675" r:id="rId3"/>
  </p:sldMasterIdLst>
  <p:notesMasterIdLst>
    <p:notesMasterId r:id="rId26"/>
  </p:notesMasterIdLst>
  <p:handoutMasterIdLst>
    <p:handoutMasterId r:id="rId27"/>
  </p:handoutMasterIdLst>
  <p:sldIdLst>
    <p:sldId id="286" r:id="rId4"/>
    <p:sldId id="264" r:id="rId5"/>
    <p:sldId id="292" r:id="rId6"/>
    <p:sldId id="293" r:id="rId7"/>
    <p:sldId id="267" r:id="rId8"/>
    <p:sldId id="289" r:id="rId9"/>
    <p:sldId id="269" r:id="rId10"/>
    <p:sldId id="316" r:id="rId11"/>
    <p:sldId id="336" r:id="rId12"/>
    <p:sldId id="313" r:id="rId13"/>
    <p:sldId id="332" r:id="rId14"/>
    <p:sldId id="314" r:id="rId15"/>
    <p:sldId id="310" r:id="rId16"/>
    <p:sldId id="330" r:id="rId17"/>
    <p:sldId id="324" r:id="rId18"/>
    <p:sldId id="337" r:id="rId19"/>
    <p:sldId id="326" r:id="rId20"/>
    <p:sldId id="327" r:id="rId21"/>
    <p:sldId id="329" r:id="rId22"/>
    <p:sldId id="333" r:id="rId23"/>
    <p:sldId id="335" r:id="rId24"/>
    <p:sldId id="271" r:id="rId25"/>
  </p:sldIdLst>
  <p:sldSz cx="9144000" cy="5143500" type="screen16x9"/>
  <p:notesSz cx="6797675" cy="992505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972" autoAdjust="0"/>
    <p:restoredTop sz="94660"/>
  </p:normalViewPr>
  <p:slideViewPr>
    <p:cSldViewPr>
      <p:cViewPr varScale="1">
        <p:scale>
          <a:sx n="142" d="100"/>
          <a:sy n="142" d="100"/>
        </p:scale>
        <p:origin x="984" y="120"/>
      </p:cViewPr>
      <p:guideLst>
        <p:guide orient="horz" pos="1620"/>
        <p:guide pos="2880"/>
      </p:guideLst>
    </p:cSldViewPr>
  </p:slideViewPr>
  <p:notesTextViewPr>
    <p:cViewPr>
      <p:scale>
        <a:sx n="1" d="1"/>
        <a:sy n="1" d="1"/>
      </p:scale>
      <p:origin x="0" y="0"/>
    </p:cViewPr>
  </p:notesTextViewPr>
  <p:sorterViewPr>
    <p:cViewPr>
      <p:scale>
        <a:sx n="100" d="100"/>
        <a:sy n="100" d="100"/>
      </p:scale>
      <p:origin x="0" y="1050"/>
    </p:cViewPr>
  </p:sorterViewPr>
  <p:notesViewPr>
    <p:cSldViewPr>
      <p:cViewPr varScale="1">
        <p:scale>
          <a:sx n="76" d="100"/>
          <a:sy n="76" d="100"/>
        </p:scale>
        <p:origin x="-4086" y="-10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849CE3-31DB-497C-A857-570B22CF4557}" type="doc">
      <dgm:prSet loTypeId="urn:microsoft.com/office/officeart/2005/8/layout/orgChart1" loCatId="hierarchy" qsTypeId="urn:microsoft.com/office/officeart/2005/8/quickstyle/simple3" qsCatId="simple" csTypeId="urn:microsoft.com/office/officeart/2005/8/colors/accent0_1" csCatId="mainScheme" phldr="1"/>
      <dgm:spPr/>
      <dgm:t>
        <a:bodyPr/>
        <a:lstStyle/>
        <a:p>
          <a:endParaRPr lang="hr-HR"/>
        </a:p>
      </dgm:t>
    </dgm:pt>
    <dgm:pt modelId="{1352DDC1-0A4A-449C-81EB-E02D3C1779CD}">
      <dgm:prSet phldrT="[Text]" custT="1"/>
      <dgm:spPr/>
      <dgm:t>
        <a:bodyPr/>
        <a:lstStyle/>
        <a:p>
          <a:r>
            <a:rPr lang="hr-HR" sz="2800" b="1" noProof="0" dirty="0"/>
            <a:t>CAF GENERAL</a:t>
          </a:r>
        </a:p>
        <a:p>
          <a:r>
            <a:rPr lang="hr-HR" sz="2800" b="1" noProof="0" dirty="0"/>
            <a:t>STAFF</a:t>
          </a:r>
        </a:p>
      </dgm:t>
    </dgm:pt>
    <dgm:pt modelId="{930531F1-5A98-4742-BFFD-668F21482CDD}" type="parTrans" cxnId="{7DADBC4D-3AD0-470C-96C5-3C02CAEA7B6E}">
      <dgm:prSet/>
      <dgm:spPr/>
      <dgm:t>
        <a:bodyPr/>
        <a:lstStyle/>
        <a:p>
          <a:endParaRPr lang="hr-HR" noProof="0" dirty="0"/>
        </a:p>
      </dgm:t>
    </dgm:pt>
    <dgm:pt modelId="{335B63D3-004A-4BB3-9D10-E2187479F901}" type="sibTrans" cxnId="{7DADBC4D-3AD0-470C-96C5-3C02CAEA7B6E}">
      <dgm:prSet/>
      <dgm:spPr/>
      <dgm:t>
        <a:bodyPr/>
        <a:lstStyle/>
        <a:p>
          <a:endParaRPr lang="hr-HR" noProof="0" dirty="0"/>
        </a:p>
      </dgm:t>
    </dgm:pt>
    <dgm:pt modelId="{8238A17C-2C85-4BA5-AF3C-11AE53DFB95C}" type="asst">
      <dgm:prSet phldrT="[Text]" custT="1"/>
      <dgm:spPr/>
      <dgm:t>
        <a:bodyPr/>
        <a:lstStyle/>
        <a:p>
          <a:r>
            <a:rPr lang="hr-HR" sz="2400" noProof="0" dirty="0"/>
            <a:t>CAF GS SUPPORT UNITS</a:t>
          </a:r>
        </a:p>
      </dgm:t>
    </dgm:pt>
    <dgm:pt modelId="{8A81B068-74DF-4559-BE68-2C280E9CCD84}" type="parTrans" cxnId="{AD06015A-94C1-41B5-ADC9-BD41112F1F81}">
      <dgm:prSet/>
      <dgm:spPr/>
      <dgm:t>
        <a:bodyPr/>
        <a:lstStyle/>
        <a:p>
          <a:endParaRPr lang="hr-HR" noProof="0" dirty="0"/>
        </a:p>
      </dgm:t>
    </dgm:pt>
    <dgm:pt modelId="{72825E68-C76B-47C4-AC54-58C21B430409}" type="sibTrans" cxnId="{AD06015A-94C1-41B5-ADC9-BD41112F1F81}">
      <dgm:prSet/>
      <dgm:spPr/>
      <dgm:t>
        <a:bodyPr/>
        <a:lstStyle/>
        <a:p>
          <a:endParaRPr lang="hr-HR" noProof="0" dirty="0"/>
        </a:p>
      </dgm:t>
    </dgm:pt>
    <dgm:pt modelId="{B30B773D-ADE9-43BD-A3AA-0B417506D70F}">
      <dgm:prSet phldrT="[Text]" custT="1"/>
      <dgm:spPr/>
      <dgm:t>
        <a:bodyPr/>
        <a:lstStyle/>
        <a:p>
          <a:r>
            <a:rPr lang="hr-HR" sz="2400" noProof="0" dirty="0"/>
            <a:t>CROATIAN</a:t>
          </a:r>
        </a:p>
        <a:p>
          <a:r>
            <a:rPr lang="hr-HR" sz="2400" noProof="0" dirty="0"/>
            <a:t>ARMY</a:t>
          </a:r>
        </a:p>
      </dgm:t>
    </dgm:pt>
    <dgm:pt modelId="{BEB20B79-D5D5-4087-95D3-12DCF1D0B1D8}" type="parTrans" cxnId="{B42E168F-A1D3-442C-80E0-767425A50198}">
      <dgm:prSet/>
      <dgm:spPr/>
      <dgm:t>
        <a:bodyPr/>
        <a:lstStyle/>
        <a:p>
          <a:endParaRPr lang="hr-HR" noProof="0" dirty="0"/>
        </a:p>
      </dgm:t>
    </dgm:pt>
    <dgm:pt modelId="{7CB5F573-6FDA-47E3-AA92-A75C06B4DA66}" type="sibTrans" cxnId="{B42E168F-A1D3-442C-80E0-767425A50198}">
      <dgm:prSet/>
      <dgm:spPr/>
      <dgm:t>
        <a:bodyPr/>
        <a:lstStyle/>
        <a:p>
          <a:endParaRPr lang="hr-HR" noProof="0" dirty="0"/>
        </a:p>
      </dgm:t>
    </dgm:pt>
    <dgm:pt modelId="{28E6500F-68FC-4EFD-9867-AD9D45F44BB3}">
      <dgm:prSet phldrT="[Text]" custT="1"/>
      <dgm:spPr/>
      <dgm:t>
        <a:bodyPr/>
        <a:lstStyle/>
        <a:p>
          <a:r>
            <a:rPr lang="hr-HR" sz="2400" noProof="0" dirty="0"/>
            <a:t>CROATIAN NAVY</a:t>
          </a:r>
        </a:p>
      </dgm:t>
    </dgm:pt>
    <dgm:pt modelId="{4B8FC80A-8985-4146-A4CD-BF4AE61CF57B}" type="parTrans" cxnId="{C4218B9C-D43B-484E-BE32-3F60E203FCB9}">
      <dgm:prSet/>
      <dgm:spPr/>
      <dgm:t>
        <a:bodyPr/>
        <a:lstStyle/>
        <a:p>
          <a:endParaRPr lang="hr-HR" noProof="0" dirty="0"/>
        </a:p>
      </dgm:t>
    </dgm:pt>
    <dgm:pt modelId="{D01CAE0A-01E2-4F23-B0D4-6894E426992B}" type="sibTrans" cxnId="{C4218B9C-D43B-484E-BE32-3F60E203FCB9}">
      <dgm:prSet/>
      <dgm:spPr/>
      <dgm:t>
        <a:bodyPr/>
        <a:lstStyle/>
        <a:p>
          <a:endParaRPr lang="hr-HR" noProof="0" dirty="0"/>
        </a:p>
      </dgm:t>
    </dgm:pt>
    <dgm:pt modelId="{C15733DA-2F8C-42A4-9955-A0D1169D991B}">
      <dgm:prSet phldrT="[Text]" custT="1"/>
      <dgm:spPr/>
      <dgm:t>
        <a:bodyPr/>
        <a:lstStyle/>
        <a:p>
          <a:r>
            <a:rPr lang="hr-HR" sz="2400" noProof="0" dirty="0"/>
            <a:t>CROATIAN AIR FORCE</a:t>
          </a:r>
        </a:p>
      </dgm:t>
    </dgm:pt>
    <dgm:pt modelId="{D89F68CB-E023-4906-9F0A-4411F8074FBD}" type="parTrans" cxnId="{9AC601A4-25A9-492D-ABD4-BD1E05FD7F5F}">
      <dgm:prSet/>
      <dgm:spPr/>
      <dgm:t>
        <a:bodyPr/>
        <a:lstStyle/>
        <a:p>
          <a:endParaRPr lang="hr-HR" noProof="0" dirty="0"/>
        </a:p>
      </dgm:t>
    </dgm:pt>
    <dgm:pt modelId="{D3A91637-6F52-462A-9364-81114B26EBCE}" type="sibTrans" cxnId="{9AC601A4-25A9-492D-ABD4-BD1E05FD7F5F}">
      <dgm:prSet/>
      <dgm:spPr/>
      <dgm:t>
        <a:bodyPr/>
        <a:lstStyle/>
        <a:p>
          <a:endParaRPr lang="hr-HR" noProof="0" dirty="0"/>
        </a:p>
      </dgm:t>
    </dgm:pt>
    <dgm:pt modelId="{216272B6-E4AC-4E41-8B03-C4E2B7D44979}" type="asst">
      <dgm:prSet custT="1"/>
      <dgm:spPr/>
      <dgm:t>
        <a:bodyPr/>
        <a:lstStyle/>
        <a:p>
          <a:r>
            <a:rPr lang="hr-HR" sz="2400" noProof="0" dirty="0"/>
            <a:t>MILITARY REPRESENTATIVE</a:t>
          </a:r>
        </a:p>
        <a:p>
          <a:r>
            <a:rPr lang="hr-HR" sz="2400" noProof="0" dirty="0"/>
            <a:t>OFFICE</a:t>
          </a:r>
        </a:p>
      </dgm:t>
    </dgm:pt>
    <dgm:pt modelId="{972A980D-6F66-4171-8F74-BC1263A781BC}" type="parTrans" cxnId="{3A398D96-A28A-4FEB-BC49-59D7CC20654A}">
      <dgm:prSet/>
      <dgm:spPr/>
      <dgm:t>
        <a:bodyPr/>
        <a:lstStyle/>
        <a:p>
          <a:endParaRPr lang="hr-HR" noProof="0" dirty="0"/>
        </a:p>
      </dgm:t>
    </dgm:pt>
    <dgm:pt modelId="{F895E7A8-9667-42A3-820D-21E89F551EFD}" type="sibTrans" cxnId="{3A398D96-A28A-4FEB-BC49-59D7CC20654A}">
      <dgm:prSet/>
      <dgm:spPr/>
      <dgm:t>
        <a:bodyPr/>
        <a:lstStyle/>
        <a:p>
          <a:endParaRPr lang="hr-HR" noProof="0" dirty="0"/>
        </a:p>
      </dgm:t>
    </dgm:pt>
    <dgm:pt modelId="{9FF5D913-2592-453B-B07A-ADBC4DD6640B}">
      <dgm:prSet custT="1"/>
      <dgm:spPr>
        <a:solidFill>
          <a:srgbClr val="FFFF00"/>
        </a:solidFill>
      </dgm:spPr>
      <dgm:t>
        <a:bodyPr/>
        <a:lstStyle/>
        <a:p>
          <a:r>
            <a:rPr lang="hr-HR" sz="2400" b="1" dirty="0"/>
            <a:t>CROATIAN DEFENSE ACADEMY</a:t>
          </a:r>
        </a:p>
      </dgm:t>
    </dgm:pt>
    <dgm:pt modelId="{520A7DB2-A427-4C28-BC66-15FD9EA774FA}" type="parTrans" cxnId="{46368CEF-F1EC-4BC6-A08C-9FFC3C1C0C0F}">
      <dgm:prSet/>
      <dgm:spPr/>
      <dgm:t>
        <a:bodyPr/>
        <a:lstStyle/>
        <a:p>
          <a:endParaRPr lang="hr-HR"/>
        </a:p>
      </dgm:t>
    </dgm:pt>
    <dgm:pt modelId="{EAEE6446-0862-4BC3-B558-7B0EEB8CB8C5}" type="sibTrans" cxnId="{46368CEF-F1EC-4BC6-A08C-9FFC3C1C0C0F}">
      <dgm:prSet/>
      <dgm:spPr/>
      <dgm:t>
        <a:bodyPr/>
        <a:lstStyle/>
        <a:p>
          <a:endParaRPr lang="hr-HR"/>
        </a:p>
      </dgm:t>
    </dgm:pt>
    <dgm:pt modelId="{F45A1F34-7D19-4B4C-8461-DC89670F81E1}">
      <dgm:prSet/>
      <dgm:spPr/>
      <dgm:t>
        <a:bodyPr/>
        <a:lstStyle/>
        <a:p>
          <a:r>
            <a:rPr lang="hr-HR" dirty="0"/>
            <a:t>SUPPLY SUPPORT COMMAND</a:t>
          </a:r>
        </a:p>
      </dgm:t>
    </dgm:pt>
    <dgm:pt modelId="{4148CF5A-FA57-43D9-940B-D52F9B0B4F06}" type="parTrans" cxnId="{A494CADE-2B3C-4742-AF89-7A2FAB4F9DD1}">
      <dgm:prSet/>
      <dgm:spPr/>
      <dgm:t>
        <a:bodyPr/>
        <a:lstStyle/>
        <a:p>
          <a:endParaRPr lang="hr-HR"/>
        </a:p>
      </dgm:t>
    </dgm:pt>
    <dgm:pt modelId="{CDB96D6F-1CFD-490B-95E3-30B1D4435619}" type="sibTrans" cxnId="{A494CADE-2B3C-4742-AF89-7A2FAB4F9DD1}">
      <dgm:prSet/>
      <dgm:spPr/>
      <dgm:t>
        <a:bodyPr/>
        <a:lstStyle/>
        <a:p>
          <a:endParaRPr lang="hr-HR"/>
        </a:p>
      </dgm:t>
    </dgm:pt>
    <dgm:pt modelId="{0216F570-CA5A-4AC3-9E5B-463D9B516EE8}">
      <dgm:prSet/>
      <dgm:spPr/>
      <dgm:t>
        <a:bodyPr/>
        <a:lstStyle/>
        <a:p>
          <a:r>
            <a:rPr lang="hr-HR" dirty="0"/>
            <a:t>SPECIAL FORCES COMMAND</a:t>
          </a:r>
        </a:p>
      </dgm:t>
    </dgm:pt>
    <dgm:pt modelId="{A3F6729D-B9C9-4529-9658-2C567F3DD2BF}" type="parTrans" cxnId="{B54B41A1-AFD2-4EA8-B32E-CA787C5EEBDE}">
      <dgm:prSet/>
      <dgm:spPr/>
      <dgm:t>
        <a:bodyPr/>
        <a:lstStyle/>
        <a:p>
          <a:endParaRPr lang="hr-HR"/>
        </a:p>
      </dgm:t>
    </dgm:pt>
    <dgm:pt modelId="{87EE84DB-F2FB-4092-9267-AE21EEEEFBBB}" type="sibTrans" cxnId="{B54B41A1-AFD2-4EA8-B32E-CA787C5EEBDE}">
      <dgm:prSet/>
      <dgm:spPr/>
      <dgm:t>
        <a:bodyPr/>
        <a:lstStyle/>
        <a:p>
          <a:endParaRPr lang="hr-HR"/>
        </a:p>
      </dgm:t>
    </dgm:pt>
    <dgm:pt modelId="{57FE5627-672B-430D-82C7-B37223F69F68}" type="pres">
      <dgm:prSet presAssocID="{8B849CE3-31DB-497C-A857-570B22CF4557}" presName="hierChild1" presStyleCnt="0">
        <dgm:presLayoutVars>
          <dgm:orgChart val="1"/>
          <dgm:chPref val="1"/>
          <dgm:dir/>
          <dgm:animOne val="branch"/>
          <dgm:animLvl val="lvl"/>
          <dgm:resizeHandles/>
        </dgm:presLayoutVars>
      </dgm:prSet>
      <dgm:spPr/>
    </dgm:pt>
    <dgm:pt modelId="{C9F6205A-6EFA-4BBB-94B9-0E611FDA6D8D}" type="pres">
      <dgm:prSet presAssocID="{1352DDC1-0A4A-449C-81EB-E02D3C1779CD}" presName="hierRoot1" presStyleCnt="0">
        <dgm:presLayoutVars>
          <dgm:hierBranch val="init"/>
        </dgm:presLayoutVars>
      </dgm:prSet>
      <dgm:spPr/>
    </dgm:pt>
    <dgm:pt modelId="{9262694A-CEFF-437E-8E78-E21A5BAB54FF}" type="pres">
      <dgm:prSet presAssocID="{1352DDC1-0A4A-449C-81EB-E02D3C1779CD}" presName="rootComposite1" presStyleCnt="0"/>
      <dgm:spPr/>
    </dgm:pt>
    <dgm:pt modelId="{00EBCA76-85FD-4A6B-A58B-2A0E3F9EDBD1}" type="pres">
      <dgm:prSet presAssocID="{1352DDC1-0A4A-449C-81EB-E02D3C1779CD}" presName="rootText1" presStyleLbl="node0" presStyleIdx="0" presStyleCnt="1" custScaleX="590872" custScaleY="271458" custLinFactY="-58785" custLinFactNeighborX="-1250" custLinFactNeighborY="-100000">
        <dgm:presLayoutVars>
          <dgm:chPref val="3"/>
        </dgm:presLayoutVars>
      </dgm:prSet>
      <dgm:spPr/>
    </dgm:pt>
    <dgm:pt modelId="{58E2564B-50CE-4401-A61F-EEEB4CBD5E47}" type="pres">
      <dgm:prSet presAssocID="{1352DDC1-0A4A-449C-81EB-E02D3C1779CD}" presName="rootConnector1" presStyleLbl="node1" presStyleIdx="0" presStyleCnt="0"/>
      <dgm:spPr/>
    </dgm:pt>
    <dgm:pt modelId="{534E7278-04F3-49EA-B08F-F3CD4973AE32}" type="pres">
      <dgm:prSet presAssocID="{1352DDC1-0A4A-449C-81EB-E02D3C1779CD}" presName="hierChild2" presStyleCnt="0"/>
      <dgm:spPr/>
    </dgm:pt>
    <dgm:pt modelId="{7027D439-4E7E-4DEF-9A9B-1EC0ABBE67C9}" type="pres">
      <dgm:prSet presAssocID="{BEB20B79-D5D5-4087-95D3-12DCF1D0B1D8}" presName="Name37" presStyleLbl="parChTrans1D2" presStyleIdx="0" presStyleCnt="8"/>
      <dgm:spPr/>
    </dgm:pt>
    <dgm:pt modelId="{940DCEE4-1F71-4C0F-84D4-2E88EC61F538}" type="pres">
      <dgm:prSet presAssocID="{B30B773D-ADE9-43BD-A3AA-0B417506D70F}" presName="hierRoot2" presStyleCnt="0">
        <dgm:presLayoutVars>
          <dgm:hierBranch val="init"/>
        </dgm:presLayoutVars>
      </dgm:prSet>
      <dgm:spPr/>
    </dgm:pt>
    <dgm:pt modelId="{F2042F13-C81A-450A-81F0-1FC34044A83D}" type="pres">
      <dgm:prSet presAssocID="{B30B773D-ADE9-43BD-A3AA-0B417506D70F}" presName="rootComposite" presStyleCnt="0"/>
      <dgm:spPr/>
    </dgm:pt>
    <dgm:pt modelId="{0395462D-25C1-44CD-9586-3F731FE17FA0}" type="pres">
      <dgm:prSet presAssocID="{B30B773D-ADE9-43BD-A3AA-0B417506D70F}" presName="rootText" presStyleLbl="node2" presStyleIdx="0" presStyleCnt="6" custScaleX="229974" custScaleY="222141">
        <dgm:presLayoutVars>
          <dgm:chPref val="3"/>
        </dgm:presLayoutVars>
      </dgm:prSet>
      <dgm:spPr/>
    </dgm:pt>
    <dgm:pt modelId="{1737DBE9-14F5-40C7-9102-7BDF8DB24E5B}" type="pres">
      <dgm:prSet presAssocID="{B30B773D-ADE9-43BD-A3AA-0B417506D70F}" presName="rootConnector" presStyleLbl="node2" presStyleIdx="0" presStyleCnt="6"/>
      <dgm:spPr/>
    </dgm:pt>
    <dgm:pt modelId="{B4F89744-92C2-4BB3-B0DC-5822ABDBC127}" type="pres">
      <dgm:prSet presAssocID="{B30B773D-ADE9-43BD-A3AA-0B417506D70F}" presName="hierChild4" presStyleCnt="0"/>
      <dgm:spPr/>
    </dgm:pt>
    <dgm:pt modelId="{491EE6A6-3DB7-4C1C-881A-D3B8EF488371}" type="pres">
      <dgm:prSet presAssocID="{B30B773D-ADE9-43BD-A3AA-0B417506D70F}" presName="hierChild5" presStyleCnt="0"/>
      <dgm:spPr/>
    </dgm:pt>
    <dgm:pt modelId="{D1F3D928-96F7-4729-9D30-6AF7FCE60068}" type="pres">
      <dgm:prSet presAssocID="{4B8FC80A-8985-4146-A4CD-BF4AE61CF57B}" presName="Name37" presStyleLbl="parChTrans1D2" presStyleIdx="1" presStyleCnt="8"/>
      <dgm:spPr/>
    </dgm:pt>
    <dgm:pt modelId="{6FBBA617-0B04-4583-8880-C38142FD04C1}" type="pres">
      <dgm:prSet presAssocID="{28E6500F-68FC-4EFD-9867-AD9D45F44BB3}" presName="hierRoot2" presStyleCnt="0">
        <dgm:presLayoutVars>
          <dgm:hierBranch val="init"/>
        </dgm:presLayoutVars>
      </dgm:prSet>
      <dgm:spPr/>
    </dgm:pt>
    <dgm:pt modelId="{6BA2A720-7670-4A2E-A484-D68639C1ADE2}" type="pres">
      <dgm:prSet presAssocID="{28E6500F-68FC-4EFD-9867-AD9D45F44BB3}" presName="rootComposite" presStyleCnt="0"/>
      <dgm:spPr/>
    </dgm:pt>
    <dgm:pt modelId="{EDB1D794-8DA2-4464-82E0-71008A9E584D}" type="pres">
      <dgm:prSet presAssocID="{28E6500F-68FC-4EFD-9867-AD9D45F44BB3}" presName="rootText" presStyleLbl="node2" presStyleIdx="1" presStyleCnt="6" custScaleX="246127" custScaleY="282411">
        <dgm:presLayoutVars>
          <dgm:chPref val="3"/>
        </dgm:presLayoutVars>
      </dgm:prSet>
      <dgm:spPr/>
    </dgm:pt>
    <dgm:pt modelId="{40C1B001-9772-4687-A351-4BDAAC528150}" type="pres">
      <dgm:prSet presAssocID="{28E6500F-68FC-4EFD-9867-AD9D45F44BB3}" presName="rootConnector" presStyleLbl="node2" presStyleIdx="1" presStyleCnt="6"/>
      <dgm:spPr/>
    </dgm:pt>
    <dgm:pt modelId="{54F82EF2-AFC2-48F6-82B9-6F0B0711A929}" type="pres">
      <dgm:prSet presAssocID="{28E6500F-68FC-4EFD-9867-AD9D45F44BB3}" presName="hierChild4" presStyleCnt="0"/>
      <dgm:spPr/>
    </dgm:pt>
    <dgm:pt modelId="{CC74E42F-D63F-40D6-9A61-5CE5EDF04083}" type="pres">
      <dgm:prSet presAssocID="{28E6500F-68FC-4EFD-9867-AD9D45F44BB3}" presName="hierChild5" presStyleCnt="0"/>
      <dgm:spPr/>
    </dgm:pt>
    <dgm:pt modelId="{51AC736D-A80B-40CF-BF6F-1E24EAFF015B}" type="pres">
      <dgm:prSet presAssocID="{D89F68CB-E023-4906-9F0A-4411F8074FBD}" presName="Name37" presStyleLbl="parChTrans1D2" presStyleIdx="2" presStyleCnt="8"/>
      <dgm:spPr/>
    </dgm:pt>
    <dgm:pt modelId="{D2AFB96C-9FB6-4511-8006-5EE0F3988821}" type="pres">
      <dgm:prSet presAssocID="{C15733DA-2F8C-42A4-9955-A0D1169D991B}" presName="hierRoot2" presStyleCnt="0">
        <dgm:presLayoutVars>
          <dgm:hierBranch val="init"/>
        </dgm:presLayoutVars>
      </dgm:prSet>
      <dgm:spPr/>
    </dgm:pt>
    <dgm:pt modelId="{3F79F88D-C1DA-4966-9467-CC442B4C4DA3}" type="pres">
      <dgm:prSet presAssocID="{C15733DA-2F8C-42A4-9955-A0D1169D991B}" presName="rootComposite" presStyleCnt="0"/>
      <dgm:spPr/>
    </dgm:pt>
    <dgm:pt modelId="{EFDFB7E2-CD28-4B55-9EF3-80195E1559CE}" type="pres">
      <dgm:prSet presAssocID="{C15733DA-2F8C-42A4-9955-A0D1169D991B}" presName="rootText" presStyleLbl="node2" presStyleIdx="2" presStyleCnt="6" custScaleX="227223" custScaleY="322713">
        <dgm:presLayoutVars>
          <dgm:chPref val="3"/>
        </dgm:presLayoutVars>
      </dgm:prSet>
      <dgm:spPr/>
    </dgm:pt>
    <dgm:pt modelId="{3EA5EC87-A767-459E-A693-B2F8FFF1E487}" type="pres">
      <dgm:prSet presAssocID="{C15733DA-2F8C-42A4-9955-A0D1169D991B}" presName="rootConnector" presStyleLbl="node2" presStyleIdx="2" presStyleCnt="6"/>
      <dgm:spPr/>
    </dgm:pt>
    <dgm:pt modelId="{193E200E-F021-41F1-90A5-81D2DD8BDF12}" type="pres">
      <dgm:prSet presAssocID="{C15733DA-2F8C-42A4-9955-A0D1169D991B}" presName="hierChild4" presStyleCnt="0"/>
      <dgm:spPr/>
    </dgm:pt>
    <dgm:pt modelId="{5B0FB7D3-BC2A-4D4B-9F55-5E3ACD65051D}" type="pres">
      <dgm:prSet presAssocID="{C15733DA-2F8C-42A4-9955-A0D1169D991B}" presName="hierChild5" presStyleCnt="0"/>
      <dgm:spPr/>
    </dgm:pt>
    <dgm:pt modelId="{DF5FA498-6E1E-4A42-B355-63AF5516EEDB}" type="pres">
      <dgm:prSet presAssocID="{520A7DB2-A427-4C28-BC66-15FD9EA774FA}" presName="Name37" presStyleLbl="parChTrans1D2" presStyleIdx="3" presStyleCnt="8"/>
      <dgm:spPr/>
    </dgm:pt>
    <dgm:pt modelId="{72361B8B-580B-482B-BC51-70D5BEA3E787}" type="pres">
      <dgm:prSet presAssocID="{9FF5D913-2592-453B-B07A-ADBC4DD6640B}" presName="hierRoot2" presStyleCnt="0">
        <dgm:presLayoutVars>
          <dgm:hierBranch val="init"/>
        </dgm:presLayoutVars>
      </dgm:prSet>
      <dgm:spPr/>
    </dgm:pt>
    <dgm:pt modelId="{148003A3-575D-40D0-8AF7-A56C28BF3330}" type="pres">
      <dgm:prSet presAssocID="{9FF5D913-2592-453B-B07A-ADBC4DD6640B}" presName="rootComposite" presStyleCnt="0"/>
      <dgm:spPr/>
    </dgm:pt>
    <dgm:pt modelId="{C3FB44AC-6F7C-4A79-BA0B-2D25682971F5}" type="pres">
      <dgm:prSet presAssocID="{9FF5D913-2592-453B-B07A-ADBC4DD6640B}" presName="rootText" presStyleLbl="node2" presStyleIdx="3" presStyleCnt="6" custScaleX="233480" custScaleY="529077">
        <dgm:presLayoutVars>
          <dgm:chPref val="3"/>
        </dgm:presLayoutVars>
      </dgm:prSet>
      <dgm:spPr/>
    </dgm:pt>
    <dgm:pt modelId="{CAAB8495-56DA-463B-ABED-4EB4EF5D88FF}" type="pres">
      <dgm:prSet presAssocID="{9FF5D913-2592-453B-B07A-ADBC4DD6640B}" presName="rootConnector" presStyleLbl="node2" presStyleIdx="3" presStyleCnt="6"/>
      <dgm:spPr/>
    </dgm:pt>
    <dgm:pt modelId="{BF72F78E-1E1C-4646-BCE1-2FB3DF299633}" type="pres">
      <dgm:prSet presAssocID="{9FF5D913-2592-453B-B07A-ADBC4DD6640B}" presName="hierChild4" presStyleCnt="0"/>
      <dgm:spPr/>
    </dgm:pt>
    <dgm:pt modelId="{554328FF-D723-47ED-A965-A06490F778CA}" type="pres">
      <dgm:prSet presAssocID="{9FF5D913-2592-453B-B07A-ADBC4DD6640B}" presName="hierChild5" presStyleCnt="0"/>
      <dgm:spPr/>
    </dgm:pt>
    <dgm:pt modelId="{78DB884D-039C-4EAD-9D7E-39D27996076F}" type="pres">
      <dgm:prSet presAssocID="{4148CF5A-FA57-43D9-940B-D52F9B0B4F06}" presName="Name37" presStyleLbl="parChTrans1D2" presStyleIdx="4" presStyleCnt="8"/>
      <dgm:spPr/>
    </dgm:pt>
    <dgm:pt modelId="{08C37219-F220-4A75-A350-082815757885}" type="pres">
      <dgm:prSet presAssocID="{F45A1F34-7D19-4B4C-8461-DC89670F81E1}" presName="hierRoot2" presStyleCnt="0">
        <dgm:presLayoutVars>
          <dgm:hierBranch val="init"/>
        </dgm:presLayoutVars>
      </dgm:prSet>
      <dgm:spPr/>
    </dgm:pt>
    <dgm:pt modelId="{2C54EABE-B8F9-4809-AB67-817D02E5B1D7}" type="pres">
      <dgm:prSet presAssocID="{F45A1F34-7D19-4B4C-8461-DC89670F81E1}" presName="rootComposite" presStyleCnt="0"/>
      <dgm:spPr/>
    </dgm:pt>
    <dgm:pt modelId="{747E26BC-F0F3-4947-835E-792BDB3964B2}" type="pres">
      <dgm:prSet presAssocID="{F45A1F34-7D19-4B4C-8461-DC89670F81E1}" presName="rootText" presStyleLbl="node2" presStyleIdx="4" presStyleCnt="6" custScaleY="265483">
        <dgm:presLayoutVars>
          <dgm:chPref val="3"/>
        </dgm:presLayoutVars>
      </dgm:prSet>
      <dgm:spPr/>
    </dgm:pt>
    <dgm:pt modelId="{B8B300C7-A019-47E3-8F32-BCB90CEB10A4}" type="pres">
      <dgm:prSet presAssocID="{F45A1F34-7D19-4B4C-8461-DC89670F81E1}" presName="rootConnector" presStyleLbl="node2" presStyleIdx="4" presStyleCnt="6"/>
      <dgm:spPr/>
    </dgm:pt>
    <dgm:pt modelId="{7532BE7C-E997-4908-9FA9-214F1850F1FE}" type="pres">
      <dgm:prSet presAssocID="{F45A1F34-7D19-4B4C-8461-DC89670F81E1}" presName="hierChild4" presStyleCnt="0"/>
      <dgm:spPr/>
    </dgm:pt>
    <dgm:pt modelId="{77F16540-40B9-47C8-BB2F-490B2963AB11}" type="pres">
      <dgm:prSet presAssocID="{F45A1F34-7D19-4B4C-8461-DC89670F81E1}" presName="hierChild5" presStyleCnt="0"/>
      <dgm:spPr/>
    </dgm:pt>
    <dgm:pt modelId="{37F2930C-ABC3-425B-8D72-BF3D62BF381C}" type="pres">
      <dgm:prSet presAssocID="{A3F6729D-B9C9-4529-9658-2C567F3DD2BF}" presName="Name37" presStyleLbl="parChTrans1D2" presStyleIdx="5" presStyleCnt="8"/>
      <dgm:spPr/>
    </dgm:pt>
    <dgm:pt modelId="{D4E61948-62D8-4C33-A395-34D56D63AFAA}" type="pres">
      <dgm:prSet presAssocID="{0216F570-CA5A-4AC3-9E5B-463D9B516EE8}" presName="hierRoot2" presStyleCnt="0">
        <dgm:presLayoutVars>
          <dgm:hierBranch val="init"/>
        </dgm:presLayoutVars>
      </dgm:prSet>
      <dgm:spPr/>
    </dgm:pt>
    <dgm:pt modelId="{9E843431-35F6-4B36-93AC-9341CC335BAE}" type="pres">
      <dgm:prSet presAssocID="{0216F570-CA5A-4AC3-9E5B-463D9B516EE8}" presName="rootComposite" presStyleCnt="0"/>
      <dgm:spPr/>
    </dgm:pt>
    <dgm:pt modelId="{47D2B7D8-ACFA-44CB-B8AA-01DC512C3B4E}" type="pres">
      <dgm:prSet presAssocID="{0216F570-CA5A-4AC3-9E5B-463D9B516EE8}" presName="rootText" presStyleLbl="node2" presStyleIdx="5" presStyleCnt="6" custScaleY="292789" custLinFactNeighborX="-25243" custLinFactNeighborY="-7538">
        <dgm:presLayoutVars>
          <dgm:chPref val="3"/>
        </dgm:presLayoutVars>
      </dgm:prSet>
      <dgm:spPr/>
    </dgm:pt>
    <dgm:pt modelId="{2EBBD80C-18A1-4E5E-AC09-539070EB7B98}" type="pres">
      <dgm:prSet presAssocID="{0216F570-CA5A-4AC3-9E5B-463D9B516EE8}" presName="rootConnector" presStyleLbl="node2" presStyleIdx="5" presStyleCnt="6"/>
      <dgm:spPr/>
    </dgm:pt>
    <dgm:pt modelId="{AE05CACD-CC54-423D-BBCD-5BF98A1D1E88}" type="pres">
      <dgm:prSet presAssocID="{0216F570-CA5A-4AC3-9E5B-463D9B516EE8}" presName="hierChild4" presStyleCnt="0"/>
      <dgm:spPr/>
    </dgm:pt>
    <dgm:pt modelId="{53D0ED3C-D8BD-49F5-97E0-4E3CB10556BE}" type="pres">
      <dgm:prSet presAssocID="{0216F570-CA5A-4AC3-9E5B-463D9B516EE8}" presName="hierChild5" presStyleCnt="0"/>
      <dgm:spPr/>
    </dgm:pt>
    <dgm:pt modelId="{F132E8E6-9076-41D8-896F-3EB902D9F8D4}" type="pres">
      <dgm:prSet presAssocID="{1352DDC1-0A4A-449C-81EB-E02D3C1779CD}" presName="hierChild3" presStyleCnt="0"/>
      <dgm:spPr/>
    </dgm:pt>
    <dgm:pt modelId="{1D98E4BD-F504-4D26-A38B-D73A3EB4BE17}" type="pres">
      <dgm:prSet presAssocID="{8A81B068-74DF-4559-BE68-2C280E9CCD84}" presName="Name111" presStyleLbl="parChTrans1D2" presStyleIdx="6" presStyleCnt="8"/>
      <dgm:spPr/>
    </dgm:pt>
    <dgm:pt modelId="{CAADB6A7-5BCD-421E-8868-C03B646CB773}" type="pres">
      <dgm:prSet presAssocID="{8238A17C-2C85-4BA5-AF3C-11AE53DFB95C}" presName="hierRoot3" presStyleCnt="0">
        <dgm:presLayoutVars>
          <dgm:hierBranch val="init"/>
        </dgm:presLayoutVars>
      </dgm:prSet>
      <dgm:spPr/>
    </dgm:pt>
    <dgm:pt modelId="{21620A47-1FA3-4620-AECB-DF100FED23AB}" type="pres">
      <dgm:prSet presAssocID="{8238A17C-2C85-4BA5-AF3C-11AE53DFB95C}" presName="rootComposite3" presStyleCnt="0"/>
      <dgm:spPr/>
    </dgm:pt>
    <dgm:pt modelId="{A0D2C01D-FBA2-4E68-B39C-913A435156DB}" type="pres">
      <dgm:prSet presAssocID="{8238A17C-2C85-4BA5-AF3C-11AE53DFB95C}" presName="rootText3" presStyleLbl="asst1" presStyleIdx="0" presStyleCnt="2" custScaleX="494579" custScaleY="314200" custLinFactNeighborX="4890" custLinFactNeighborY="-9545">
        <dgm:presLayoutVars>
          <dgm:chPref val="3"/>
        </dgm:presLayoutVars>
      </dgm:prSet>
      <dgm:spPr/>
    </dgm:pt>
    <dgm:pt modelId="{A3896971-11D8-4738-9FF9-9C7275F86F82}" type="pres">
      <dgm:prSet presAssocID="{8238A17C-2C85-4BA5-AF3C-11AE53DFB95C}" presName="rootConnector3" presStyleLbl="asst1" presStyleIdx="0" presStyleCnt="2"/>
      <dgm:spPr/>
    </dgm:pt>
    <dgm:pt modelId="{71089FD0-5880-4A88-BBC4-9E6B6042AC57}" type="pres">
      <dgm:prSet presAssocID="{8238A17C-2C85-4BA5-AF3C-11AE53DFB95C}" presName="hierChild6" presStyleCnt="0"/>
      <dgm:spPr/>
    </dgm:pt>
    <dgm:pt modelId="{5F3AC4F4-510A-4014-8DD6-3EE8B09117C3}" type="pres">
      <dgm:prSet presAssocID="{8238A17C-2C85-4BA5-AF3C-11AE53DFB95C}" presName="hierChild7" presStyleCnt="0"/>
      <dgm:spPr/>
    </dgm:pt>
    <dgm:pt modelId="{50A47CE8-8B46-4063-AA13-BCA37ED9EB0C}" type="pres">
      <dgm:prSet presAssocID="{972A980D-6F66-4171-8F74-BC1263A781BC}" presName="Name111" presStyleLbl="parChTrans1D2" presStyleIdx="7" presStyleCnt="8"/>
      <dgm:spPr/>
    </dgm:pt>
    <dgm:pt modelId="{2454D144-18E0-43EA-B14C-C0B60F32DCD2}" type="pres">
      <dgm:prSet presAssocID="{216272B6-E4AC-4E41-8B03-C4E2B7D44979}" presName="hierRoot3" presStyleCnt="0">
        <dgm:presLayoutVars>
          <dgm:hierBranch val="init"/>
        </dgm:presLayoutVars>
      </dgm:prSet>
      <dgm:spPr/>
    </dgm:pt>
    <dgm:pt modelId="{9419F379-5646-4BFA-81D9-7EC46C737FDF}" type="pres">
      <dgm:prSet presAssocID="{216272B6-E4AC-4E41-8B03-C4E2B7D44979}" presName="rootComposite3" presStyleCnt="0"/>
      <dgm:spPr/>
    </dgm:pt>
    <dgm:pt modelId="{0D0DA104-F46D-4A00-BDF2-60C3E6C38C36}" type="pres">
      <dgm:prSet presAssocID="{216272B6-E4AC-4E41-8B03-C4E2B7D44979}" presName="rootText3" presStyleLbl="asst1" presStyleIdx="1" presStyleCnt="2" custScaleX="537851" custScaleY="314383">
        <dgm:presLayoutVars>
          <dgm:chPref val="3"/>
        </dgm:presLayoutVars>
      </dgm:prSet>
      <dgm:spPr/>
    </dgm:pt>
    <dgm:pt modelId="{0630A049-35D6-4BEC-9517-EF7B7885E9A3}" type="pres">
      <dgm:prSet presAssocID="{216272B6-E4AC-4E41-8B03-C4E2B7D44979}" presName="rootConnector3" presStyleLbl="asst1" presStyleIdx="1" presStyleCnt="2"/>
      <dgm:spPr/>
    </dgm:pt>
    <dgm:pt modelId="{251C4B3E-583A-4235-8268-636F50355447}" type="pres">
      <dgm:prSet presAssocID="{216272B6-E4AC-4E41-8B03-C4E2B7D44979}" presName="hierChild6" presStyleCnt="0"/>
      <dgm:spPr/>
    </dgm:pt>
    <dgm:pt modelId="{40AB0AAA-7B1F-4D0F-AD2B-D3D691E8E85C}" type="pres">
      <dgm:prSet presAssocID="{216272B6-E4AC-4E41-8B03-C4E2B7D44979}" presName="hierChild7" presStyleCnt="0"/>
      <dgm:spPr/>
    </dgm:pt>
  </dgm:ptLst>
  <dgm:cxnLst>
    <dgm:cxn modelId="{5B5C2B0A-7072-47F3-878B-E8323934870B}" type="presOf" srcId="{4148CF5A-FA57-43D9-940B-D52F9B0B4F06}" destId="{78DB884D-039C-4EAD-9D7E-39D27996076F}" srcOrd="0" destOrd="0" presId="urn:microsoft.com/office/officeart/2005/8/layout/orgChart1"/>
    <dgm:cxn modelId="{EC8F7F16-81D2-4227-AB0E-A70A21DB13E2}" type="presOf" srcId="{B30B773D-ADE9-43BD-A3AA-0B417506D70F}" destId="{0395462D-25C1-44CD-9586-3F731FE17FA0}" srcOrd="0" destOrd="0" presId="urn:microsoft.com/office/officeart/2005/8/layout/orgChart1"/>
    <dgm:cxn modelId="{A8FD2817-BCE7-4FAA-AD0C-E86BF52258FF}" type="presOf" srcId="{C15733DA-2F8C-42A4-9955-A0D1169D991B}" destId="{3EA5EC87-A767-459E-A693-B2F8FFF1E487}" srcOrd="1" destOrd="0" presId="urn:microsoft.com/office/officeart/2005/8/layout/orgChart1"/>
    <dgm:cxn modelId="{365CC025-1225-4767-8F6B-32ABE20FD184}" type="presOf" srcId="{520A7DB2-A427-4C28-BC66-15FD9EA774FA}" destId="{DF5FA498-6E1E-4A42-B355-63AF5516EEDB}" srcOrd="0" destOrd="0" presId="urn:microsoft.com/office/officeart/2005/8/layout/orgChart1"/>
    <dgm:cxn modelId="{3161AE2D-2ED5-4870-AC50-C65FD565AE12}" type="presOf" srcId="{8238A17C-2C85-4BA5-AF3C-11AE53DFB95C}" destId="{A0D2C01D-FBA2-4E68-B39C-913A435156DB}" srcOrd="0" destOrd="0" presId="urn:microsoft.com/office/officeart/2005/8/layout/orgChart1"/>
    <dgm:cxn modelId="{7962452F-B97F-49C0-B1E1-4674BEED4793}" type="presOf" srcId="{972A980D-6F66-4171-8F74-BC1263A781BC}" destId="{50A47CE8-8B46-4063-AA13-BCA37ED9EB0C}" srcOrd="0" destOrd="0" presId="urn:microsoft.com/office/officeart/2005/8/layout/orgChart1"/>
    <dgm:cxn modelId="{EE30B43D-A1A5-42AC-BA4D-0D5FEDFB1724}" type="presOf" srcId="{216272B6-E4AC-4E41-8B03-C4E2B7D44979}" destId="{0D0DA104-F46D-4A00-BDF2-60C3E6C38C36}" srcOrd="0" destOrd="0" presId="urn:microsoft.com/office/officeart/2005/8/layout/orgChart1"/>
    <dgm:cxn modelId="{60A64665-1EDE-4B6B-883C-AE0A507B7AD1}" type="presOf" srcId="{D89F68CB-E023-4906-9F0A-4411F8074FBD}" destId="{51AC736D-A80B-40CF-BF6F-1E24EAFF015B}" srcOrd="0" destOrd="0" presId="urn:microsoft.com/office/officeart/2005/8/layout/orgChart1"/>
    <dgm:cxn modelId="{B0410B6A-C96F-48D9-B68D-E74C86EB9B1E}" type="presOf" srcId="{B30B773D-ADE9-43BD-A3AA-0B417506D70F}" destId="{1737DBE9-14F5-40C7-9102-7BDF8DB24E5B}" srcOrd="1" destOrd="0" presId="urn:microsoft.com/office/officeart/2005/8/layout/orgChart1"/>
    <dgm:cxn modelId="{7DADBC4D-3AD0-470C-96C5-3C02CAEA7B6E}" srcId="{8B849CE3-31DB-497C-A857-570B22CF4557}" destId="{1352DDC1-0A4A-449C-81EB-E02D3C1779CD}" srcOrd="0" destOrd="0" parTransId="{930531F1-5A98-4742-BFFD-668F21482CDD}" sibTransId="{335B63D3-004A-4BB3-9D10-E2187479F901}"/>
    <dgm:cxn modelId="{99CA6A58-6DAF-44F9-AA35-EFC5CCBBDD88}" type="presOf" srcId="{F45A1F34-7D19-4B4C-8461-DC89670F81E1}" destId="{B8B300C7-A019-47E3-8F32-BCB90CEB10A4}" srcOrd="1" destOrd="0" presId="urn:microsoft.com/office/officeart/2005/8/layout/orgChart1"/>
    <dgm:cxn modelId="{AD06015A-94C1-41B5-ADC9-BD41112F1F81}" srcId="{1352DDC1-0A4A-449C-81EB-E02D3C1779CD}" destId="{8238A17C-2C85-4BA5-AF3C-11AE53DFB95C}" srcOrd="0" destOrd="0" parTransId="{8A81B068-74DF-4559-BE68-2C280E9CCD84}" sibTransId="{72825E68-C76B-47C4-AC54-58C21B430409}"/>
    <dgm:cxn modelId="{BA62635A-9C34-4240-934D-DA57255EB863}" type="presOf" srcId="{28E6500F-68FC-4EFD-9867-AD9D45F44BB3}" destId="{40C1B001-9772-4687-A351-4BDAAC528150}" srcOrd="1" destOrd="0" presId="urn:microsoft.com/office/officeart/2005/8/layout/orgChart1"/>
    <dgm:cxn modelId="{AD55057B-5472-4EB8-ABF6-C83929AE488C}" type="presOf" srcId="{8A81B068-74DF-4559-BE68-2C280E9CCD84}" destId="{1D98E4BD-F504-4D26-A38B-D73A3EB4BE17}" srcOrd="0" destOrd="0" presId="urn:microsoft.com/office/officeart/2005/8/layout/orgChart1"/>
    <dgm:cxn modelId="{4271FA7C-B27C-40C4-81B6-329C9204D106}" type="presOf" srcId="{8B849CE3-31DB-497C-A857-570B22CF4557}" destId="{57FE5627-672B-430D-82C7-B37223F69F68}" srcOrd="0" destOrd="0" presId="urn:microsoft.com/office/officeart/2005/8/layout/orgChart1"/>
    <dgm:cxn modelId="{FC57BF89-95C8-4D2F-B12E-44DDB9972CF5}" type="presOf" srcId="{4B8FC80A-8985-4146-A4CD-BF4AE61CF57B}" destId="{D1F3D928-96F7-4729-9D30-6AF7FCE60068}" srcOrd="0" destOrd="0" presId="urn:microsoft.com/office/officeart/2005/8/layout/orgChart1"/>
    <dgm:cxn modelId="{B42E168F-A1D3-442C-80E0-767425A50198}" srcId="{1352DDC1-0A4A-449C-81EB-E02D3C1779CD}" destId="{B30B773D-ADE9-43BD-A3AA-0B417506D70F}" srcOrd="1" destOrd="0" parTransId="{BEB20B79-D5D5-4087-95D3-12DCF1D0B1D8}" sibTransId="{7CB5F573-6FDA-47E3-AA92-A75C06B4DA66}"/>
    <dgm:cxn modelId="{3A398D96-A28A-4FEB-BC49-59D7CC20654A}" srcId="{1352DDC1-0A4A-449C-81EB-E02D3C1779CD}" destId="{216272B6-E4AC-4E41-8B03-C4E2B7D44979}" srcOrd="4" destOrd="0" parTransId="{972A980D-6F66-4171-8F74-BC1263A781BC}" sibTransId="{F895E7A8-9667-42A3-820D-21E89F551EFD}"/>
    <dgm:cxn modelId="{5861589C-4E50-4DB7-86D4-C36BF5BD410A}" type="presOf" srcId="{A3F6729D-B9C9-4529-9658-2C567F3DD2BF}" destId="{37F2930C-ABC3-425B-8D72-BF3D62BF381C}" srcOrd="0" destOrd="0" presId="urn:microsoft.com/office/officeart/2005/8/layout/orgChart1"/>
    <dgm:cxn modelId="{C4218B9C-D43B-484E-BE32-3F60E203FCB9}" srcId="{1352DDC1-0A4A-449C-81EB-E02D3C1779CD}" destId="{28E6500F-68FC-4EFD-9867-AD9D45F44BB3}" srcOrd="2" destOrd="0" parTransId="{4B8FC80A-8985-4146-A4CD-BF4AE61CF57B}" sibTransId="{D01CAE0A-01E2-4F23-B0D4-6894E426992B}"/>
    <dgm:cxn modelId="{B54B41A1-AFD2-4EA8-B32E-CA787C5EEBDE}" srcId="{1352DDC1-0A4A-449C-81EB-E02D3C1779CD}" destId="{0216F570-CA5A-4AC3-9E5B-463D9B516EE8}" srcOrd="7" destOrd="0" parTransId="{A3F6729D-B9C9-4529-9658-2C567F3DD2BF}" sibTransId="{87EE84DB-F2FB-4092-9267-AE21EEEEFBBB}"/>
    <dgm:cxn modelId="{9AC601A4-25A9-492D-ABD4-BD1E05FD7F5F}" srcId="{1352DDC1-0A4A-449C-81EB-E02D3C1779CD}" destId="{C15733DA-2F8C-42A4-9955-A0D1169D991B}" srcOrd="3" destOrd="0" parTransId="{D89F68CB-E023-4906-9F0A-4411F8074FBD}" sibTransId="{D3A91637-6F52-462A-9364-81114B26EBCE}"/>
    <dgm:cxn modelId="{A444B5A4-9797-484B-82F2-931E8A0CDD6A}" type="presOf" srcId="{0216F570-CA5A-4AC3-9E5B-463D9B516EE8}" destId="{47D2B7D8-ACFA-44CB-B8AA-01DC512C3B4E}" srcOrd="0" destOrd="0" presId="urn:microsoft.com/office/officeart/2005/8/layout/orgChart1"/>
    <dgm:cxn modelId="{531D6FAB-845A-4271-B600-C3BBF5D39B08}" type="presOf" srcId="{9FF5D913-2592-453B-B07A-ADBC4DD6640B}" destId="{CAAB8495-56DA-463B-ABED-4EB4EF5D88FF}" srcOrd="1" destOrd="0" presId="urn:microsoft.com/office/officeart/2005/8/layout/orgChart1"/>
    <dgm:cxn modelId="{660C42B8-23F0-4C82-AB6C-9AE967550DBB}" type="presOf" srcId="{28E6500F-68FC-4EFD-9867-AD9D45F44BB3}" destId="{EDB1D794-8DA2-4464-82E0-71008A9E584D}" srcOrd="0" destOrd="0" presId="urn:microsoft.com/office/officeart/2005/8/layout/orgChart1"/>
    <dgm:cxn modelId="{FA535EC9-00AC-48C5-B7EA-C725EEFE8884}" type="presOf" srcId="{216272B6-E4AC-4E41-8B03-C4E2B7D44979}" destId="{0630A049-35D6-4BEC-9517-EF7B7885E9A3}" srcOrd="1" destOrd="0" presId="urn:microsoft.com/office/officeart/2005/8/layout/orgChart1"/>
    <dgm:cxn modelId="{81BDF2CA-89ED-4F0F-A6DB-C8D63685D302}" type="presOf" srcId="{C15733DA-2F8C-42A4-9955-A0D1169D991B}" destId="{EFDFB7E2-CD28-4B55-9EF3-80195E1559CE}" srcOrd="0" destOrd="0" presId="urn:microsoft.com/office/officeart/2005/8/layout/orgChart1"/>
    <dgm:cxn modelId="{0DE95BCD-6731-472D-B573-D6AEE6242D93}" type="presOf" srcId="{9FF5D913-2592-453B-B07A-ADBC4DD6640B}" destId="{C3FB44AC-6F7C-4A79-BA0B-2D25682971F5}" srcOrd="0" destOrd="0" presId="urn:microsoft.com/office/officeart/2005/8/layout/orgChart1"/>
    <dgm:cxn modelId="{0BCE37D3-A8FA-41C8-9E27-255D6E5A5B80}" type="presOf" srcId="{1352DDC1-0A4A-449C-81EB-E02D3C1779CD}" destId="{58E2564B-50CE-4401-A61F-EEEB4CBD5E47}" srcOrd="1" destOrd="0" presId="urn:microsoft.com/office/officeart/2005/8/layout/orgChart1"/>
    <dgm:cxn modelId="{A494CADE-2B3C-4742-AF89-7A2FAB4F9DD1}" srcId="{1352DDC1-0A4A-449C-81EB-E02D3C1779CD}" destId="{F45A1F34-7D19-4B4C-8461-DC89670F81E1}" srcOrd="6" destOrd="0" parTransId="{4148CF5A-FA57-43D9-940B-D52F9B0B4F06}" sibTransId="{CDB96D6F-1CFD-490B-95E3-30B1D4435619}"/>
    <dgm:cxn modelId="{CA916AE3-1556-4FB2-B066-5E087F0CD657}" type="presOf" srcId="{8238A17C-2C85-4BA5-AF3C-11AE53DFB95C}" destId="{A3896971-11D8-4738-9FF9-9C7275F86F82}" srcOrd="1" destOrd="0" presId="urn:microsoft.com/office/officeart/2005/8/layout/orgChart1"/>
    <dgm:cxn modelId="{2BB07AE4-19B9-42C9-847D-485915F15343}" type="presOf" srcId="{F45A1F34-7D19-4B4C-8461-DC89670F81E1}" destId="{747E26BC-F0F3-4947-835E-792BDB3964B2}" srcOrd="0" destOrd="0" presId="urn:microsoft.com/office/officeart/2005/8/layout/orgChart1"/>
    <dgm:cxn modelId="{0715AEE4-6635-40F8-BCFF-F0301EA1F140}" type="presOf" srcId="{BEB20B79-D5D5-4087-95D3-12DCF1D0B1D8}" destId="{7027D439-4E7E-4DEF-9A9B-1EC0ABBE67C9}" srcOrd="0" destOrd="0" presId="urn:microsoft.com/office/officeart/2005/8/layout/orgChart1"/>
    <dgm:cxn modelId="{46368CEF-F1EC-4BC6-A08C-9FFC3C1C0C0F}" srcId="{1352DDC1-0A4A-449C-81EB-E02D3C1779CD}" destId="{9FF5D913-2592-453B-B07A-ADBC4DD6640B}" srcOrd="5" destOrd="0" parTransId="{520A7DB2-A427-4C28-BC66-15FD9EA774FA}" sibTransId="{EAEE6446-0862-4BC3-B558-7B0EEB8CB8C5}"/>
    <dgm:cxn modelId="{5B3C19F8-3B22-465A-B6C0-6670AB5A3A53}" type="presOf" srcId="{1352DDC1-0A4A-449C-81EB-E02D3C1779CD}" destId="{00EBCA76-85FD-4A6B-A58B-2A0E3F9EDBD1}" srcOrd="0" destOrd="0" presId="urn:microsoft.com/office/officeart/2005/8/layout/orgChart1"/>
    <dgm:cxn modelId="{B70F9BFA-C2CE-4004-A99C-EA2A35C8056F}" type="presOf" srcId="{0216F570-CA5A-4AC3-9E5B-463D9B516EE8}" destId="{2EBBD80C-18A1-4E5E-AC09-539070EB7B98}" srcOrd="1" destOrd="0" presId="urn:microsoft.com/office/officeart/2005/8/layout/orgChart1"/>
    <dgm:cxn modelId="{5B96EB2C-874E-451C-BBC2-E557E941D3BA}" type="presParOf" srcId="{57FE5627-672B-430D-82C7-B37223F69F68}" destId="{C9F6205A-6EFA-4BBB-94B9-0E611FDA6D8D}" srcOrd="0" destOrd="0" presId="urn:microsoft.com/office/officeart/2005/8/layout/orgChart1"/>
    <dgm:cxn modelId="{CB866ABA-6324-4370-8832-50C889163057}" type="presParOf" srcId="{C9F6205A-6EFA-4BBB-94B9-0E611FDA6D8D}" destId="{9262694A-CEFF-437E-8E78-E21A5BAB54FF}" srcOrd="0" destOrd="0" presId="urn:microsoft.com/office/officeart/2005/8/layout/orgChart1"/>
    <dgm:cxn modelId="{08B47AB3-5867-48BB-81A0-7D56FC5FCEA2}" type="presParOf" srcId="{9262694A-CEFF-437E-8E78-E21A5BAB54FF}" destId="{00EBCA76-85FD-4A6B-A58B-2A0E3F9EDBD1}" srcOrd="0" destOrd="0" presId="urn:microsoft.com/office/officeart/2005/8/layout/orgChart1"/>
    <dgm:cxn modelId="{C610A620-1A87-4A59-BFFA-2348BCCDF48B}" type="presParOf" srcId="{9262694A-CEFF-437E-8E78-E21A5BAB54FF}" destId="{58E2564B-50CE-4401-A61F-EEEB4CBD5E47}" srcOrd="1" destOrd="0" presId="urn:microsoft.com/office/officeart/2005/8/layout/orgChart1"/>
    <dgm:cxn modelId="{3FA65660-4E95-463C-A781-26D57CE65B44}" type="presParOf" srcId="{C9F6205A-6EFA-4BBB-94B9-0E611FDA6D8D}" destId="{534E7278-04F3-49EA-B08F-F3CD4973AE32}" srcOrd="1" destOrd="0" presId="urn:microsoft.com/office/officeart/2005/8/layout/orgChart1"/>
    <dgm:cxn modelId="{5B093959-9C11-4916-8BA3-8651EEB0EC81}" type="presParOf" srcId="{534E7278-04F3-49EA-B08F-F3CD4973AE32}" destId="{7027D439-4E7E-4DEF-9A9B-1EC0ABBE67C9}" srcOrd="0" destOrd="0" presId="urn:microsoft.com/office/officeart/2005/8/layout/orgChart1"/>
    <dgm:cxn modelId="{40F9072B-A254-4A96-9AE9-0FD690298BDD}" type="presParOf" srcId="{534E7278-04F3-49EA-B08F-F3CD4973AE32}" destId="{940DCEE4-1F71-4C0F-84D4-2E88EC61F538}" srcOrd="1" destOrd="0" presId="urn:microsoft.com/office/officeart/2005/8/layout/orgChart1"/>
    <dgm:cxn modelId="{6E6C70AC-6E3B-408E-A2E2-A9800FB2700F}" type="presParOf" srcId="{940DCEE4-1F71-4C0F-84D4-2E88EC61F538}" destId="{F2042F13-C81A-450A-81F0-1FC34044A83D}" srcOrd="0" destOrd="0" presId="urn:microsoft.com/office/officeart/2005/8/layout/orgChart1"/>
    <dgm:cxn modelId="{2AAA684C-89A6-4D29-9E84-EA9108517BEF}" type="presParOf" srcId="{F2042F13-C81A-450A-81F0-1FC34044A83D}" destId="{0395462D-25C1-44CD-9586-3F731FE17FA0}" srcOrd="0" destOrd="0" presId="urn:microsoft.com/office/officeart/2005/8/layout/orgChart1"/>
    <dgm:cxn modelId="{A191DE15-9E79-4FF1-8D8D-5BFF974FBFE3}" type="presParOf" srcId="{F2042F13-C81A-450A-81F0-1FC34044A83D}" destId="{1737DBE9-14F5-40C7-9102-7BDF8DB24E5B}" srcOrd="1" destOrd="0" presId="urn:microsoft.com/office/officeart/2005/8/layout/orgChart1"/>
    <dgm:cxn modelId="{3CDCC7E3-BBFB-4C0D-86F8-0E805CE5B0BC}" type="presParOf" srcId="{940DCEE4-1F71-4C0F-84D4-2E88EC61F538}" destId="{B4F89744-92C2-4BB3-B0DC-5822ABDBC127}" srcOrd="1" destOrd="0" presId="urn:microsoft.com/office/officeart/2005/8/layout/orgChart1"/>
    <dgm:cxn modelId="{B6B8AA50-D665-4D14-AF5C-F17D0B8A4866}" type="presParOf" srcId="{940DCEE4-1F71-4C0F-84D4-2E88EC61F538}" destId="{491EE6A6-3DB7-4C1C-881A-D3B8EF488371}" srcOrd="2" destOrd="0" presId="urn:microsoft.com/office/officeart/2005/8/layout/orgChart1"/>
    <dgm:cxn modelId="{3712CCF4-8F46-4A3D-A96A-E988963922ED}" type="presParOf" srcId="{534E7278-04F3-49EA-B08F-F3CD4973AE32}" destId="{D1F3D928-96F7-4729-9D30-6AF7FCE60068}" srcOrd="2" destOrd="0" presId="urn:microsoft.com/office/officeart/2005/8/layout/orgChart1"/>
    <dgm:cxn modelId="{94AEF3C6-7565-4B77-BA1D-BC41902D8758}" type="presParOf" srcId="{534E7278-04F3-49EA-B08F-F3CD4973AE32}" destId="{6FBBA617-0B04-4583-8880-C38142FD04C1}" srcOrd="3" destOrd="0" presId="urn:microsoft.com/office/officeart/2005/8/layout/orgChart1"/>
    <dgm:cxn modelId="{E545CB5C-234F-4ED4-B939-3E33BCC465DD}" type="presParOf" srcId="{6FBBA617-0B04-4583-8880-C38142FD04C1}" destId="{6BA2A720-7670-4A2E-A484-D68639C1ADE2}" srcOrd="0" destOrd="0" presId="urn:microsoft.com/office/officeart/2005/8/layout/orgChart1"/>
    <dgm:cxn modelId="{D6E8C529-85D6-4E9D-ABE3-00760348E144}" type="presParOf" srcId="{6BA2A720-7670-4A2E-A484-D68639C1ADE2}" destId="{EDB1D794-8DA2-4464-82E0-71008A9E584D}" srcOrd="0" destOrd="0" presId="urn:microsoft.com/office/officeart/2005/8/layout/orgChart1"/>
    <dgm:cxn modelId="{3871E951-ED48-4B26-943F-F1C0FC68EDB8}" type="presParOf" srcId="{6BA2A720-7670-4A2E-A484-D68639C1ADE2}" destId="{40C1B001-9772-4687-A351-4BDAAC528150}" srcOrd="1" destOrd="0" presId="urn:microsoft.com/office/officeart/2005/8/layout/orgChart1"/>
    <dgm:cxn modelId="{AD510A99-F3C7-43A1-A354-D51CC49C7007}" type="presParOf" srcId="{6FBBA617-0B04-4583-8880-C38142FD04C1}" destId="{54F82EF2-AFC2-48F6-82B9-6F0B0711A929}" srcOrd="1" destOrd="0" presId="urn:microsoft.com/office/officeart/2005/8/layout/orgChart1"/>
    <dgm:cxn modelId="{B95405A6-9EB6-425B-B2AF-D5F160514833}" type="presParOf" srcId="{6FBBA617-0B04-4583-8880-C38142FD04C1}" destId="{CC74E42F-D63F-40D6-9A61-5CE5EDF04083}" srcOrd="2" destOrd="0" presId="urn:microsoft.com/office/officeart/2005/8/layout/orgChart1"/>
    <dgm:cxn modelId="{ED25F315-5A0B-4FCB-A479-97DFA842A91E}" type="presParOf" srcId="{534E7278-04F3-49EA-B08F-F3CD4973AE32}" destId="{51AC736D-A80B-40CF-BF6F-1E24EAFF015B}" srcOrd="4" destOrd="0" presId="urn:microsoft.com/office/officeart/2005/8/layout/orgChart1"/>
    <dgm:cxn modelId="{D89FCD77-767F-4DE3-A2DB-8ABF116CDE0E}" type="presParOf" srcId="{534E7278-04F3-49EA-B08F-F3CD4973AE32}" destId="{D2AFB96C-9FB6-4511-8006-5EE0F3988821}" srcOrd="5" destOrd="0" presId="urn:microsoft.com/office/officeart/2005/8/layout/orgChart1"/>
    <dgm:cxn modelId="{381475ED-CFB2-421C-AD0F-F27A513BB536}" type="presParOf" srcId="{D2AFB96C-9FB6-4511-8006-5EE0F3988821}" destId="{3F79F88D-C1DA-4966-9467-CC442B4C4DA3}" srcOrd="0" destOrd="0" presId="urn:microsoft.com/office/officeart/2005/8/layout/orgChart1"/>
    <dgm:cxn modelId="{DE1308F5-1218-45F8-8FCB-22A282EFE0F9}" type="presParOf" srcId="{3F79F88D-C1DA-4966-9467-CC442B4C4DA3}" destId="{EFDFB7E2-CD28-4B55-9EF3-80195E1559CE}" srcOrd="0" destOrd="0" presId="urn:microsoft.com/office/officeart/2005/8/layout/orgChart1"/>
    <dgm:cxn modelId="{9483ECA9-C5F9-4238-9E09-29D6248699F6}" type="presParOf" srcId="{3F79F88D-C1DA-4966-9467-CC442B4C4DA3}" destId="{3EA5EC87-A767-459E-A693-B2F8FFF1E487}" srcOrd="1" destOrd="0" presId="urn:microsoft.com/office/officeart/2005/8/layout/orgChart1"/>
    <dgm:cxn modelId="{37282D99-C0A5-45B4-99BD-4BC8307A4BBD}" type="presParOf" srcId="{D2AFB96C-9FB6-4511-8006-5EE0F3988821}" destId="{193E200E-F021-41F1-90A5-81D2DD8BDF12}" srcOrd="1" destOrd="0" presId="urn:microsoft.com/office/officeart/2005/8/layout/orgChart1"/>
    <dgm:cxn modelId="{B7353876-1A02-4567-BB96-797AFFEBD98F}" type="presParOf" srcId="{D2AFB96C-9FB6-4511-8006-5EE0F3988821}" destId="{5B0FB7D3-BC2A-4D4B-9F55-5E3ACD65051D}" srcOrd="2" destOrd="0" presId="urn:microsoft.com/office/officeart/2005/8/layout/orgChart1"/>
    <dgm:cxn modelId="{62B06BE4-D1F3-4D3D-B360-117FD8343475}" type="presParOf" srcId="{534E7278-04F3-49EA-B08F-F3CD4973AE32}" destId="{DF5FA498-6E1E-4A42-B355-63AF5516EEDB}" srcOrd="6" destOrd="0" presId="urn:microsoft.com/office/officeart/2005/8/layout/orgChart1"/>
    <dgm:cxn modelId="{D421534F-1190-4990-BE6A-A2280B6A56BC}" type="presParOf" srcId="{534E7278-04F3-49EA-B08F-F3CD4973AE32}" destId="{72361B8B-580B-482B-BC51-70D5BEA3E787}" srcOrd="7" destOrd="0" presId="urn:microsoft.com/office/officeart/2005/8/layout/orgChart1"/>
    <dgm:cxn modelId="{D6E444E3-82A8-4C15-A4BD-3EA686D08930}" type="presParOf" srcId="{72361B8B-580B-482B-BC51-70D5BEA3E787}" destId="{148003A3-575D-40D0-8AF7-A56C28BF3330}" srcOrd="0" destOrd="0" presId="urn:microsoft.com/office/officeart/2005/8/layout/orgChart1"/>
    <dgm:cxn modelId="{CDE9BD9C-C538-4289-9FA9-9184CDCD38DF}" type="presParOf" srcId="{148003A3-575D-40D0-8AF7-A56C28BF3330}" destId="{C3FB44AC-6F7C-4A79-BA0B-2D25682971F5}" srcOrd="0" destOrd="0" presId="urn:microsoft.com/office/officeart/2005/8/layout/orgChart1"/>
    <dgm:cxn modelId="{2A0E5AE0-EE07-4033-968B-20BFB29E7F21}" type="presParOf" srcId="{148003A3-575D-40D0-8AF7-A56C28BF3330}" destId="{CAAB8495-56DA-463B-ABED-4EB4EF5D88FF}" srcOrd="1" destOrd="0" presId="urn:microsoft.com/office/officeart/2005/8/layout/orgChart1"/>
    <dgm:cxn modelId="{AB0701F1-246B-4879-9CBF-82365FCA246F}" type="presParOf" srcId="{72361B8B-580B-482B-BC51-70D5BEA3E787}" destId="{BF72F78E-1E1C-4646-BCE1-2FB3DF299633}" srcOrd="1" destOrd="0" presId="urn:microsoft.com/office/officeart/2005/8/layout/orgChart1"/>
    <dgm:cxn modelId="{4EFC3DF6-EA5A-4E8E-BE21-D75FE0249783}" type="presParOf" srcId="{72361B8B-580B-482B-BC51-70D5BEA3E787}" destId="{554328FF-D723-47ED-A965-A06490F778CA}" srcOrd="2" destOrd="0" presId="urn:microsoft.com/office/officeart/2005/8/layout/orgChart1"/>
    <dgm:cxn modelId="{B4405798-F682-4513-8B5C-8D43C7928C2B}" type="presParOf" srcId="{534E7278-04F3-49EA-B08F-F3CD4973AE32}" destId="{78DB884D-039C-4EAD-9D7E-39D27996076F}" srcOrd="8" destOrd="0" presId="urn:microsoft.com/office/officeart/2005/8/layout/orgChart1"/>
    <dgm:cxn modelId="{6583E3BC-FADE-4193-A9BA-1BD93CB80C7B}" type="presParOf" srcId="{534E7278-04F3-49EA-B08F-F3CD4973AE32}" destId="{08C37219-F220-4A75-A350-082815757885}" srcOrd="9" destOrd="0" presId="urn:microsoft.com/office/officeart/2005/8/layout/orgChart1"/>
    <dgm:cxn modelId="{1C63DB7F-B44F-4145-9BC0-5C13C9178223}" type="presParOf" srcId="{08C37219-F220-4A75-A350-082815757885}" destId="{2C54EABE-B8F9-4809-AB67-817D02E5B1D7}" srcOrd="0" destOrd="0" presId="urn:microsoft.com/office/officeart/2005/8/layout/orgChart1"/>
    <dgm:cxn modelId="{EBB39E49-3875-4BC9-89BD-8B4DF5CDF374}" type="presParOf" srcId="{2C54EABE-B8F9-4809-AB67-817D02E5B1D7}" destId="{747E26BC-F0F3-4947-835E-792BDB3964B2}" srcOrd="0" destOrd="0" presId="urn:microsoft.com/office/officeart/2005/8/layout/orgChart1"/>
    <dgm:cxn modelId="{0AF4DF13-4D5A-4D18-8C85-D107BC9A3496}" type="presParOf" srcId="{2C54EABE-B8F9-4809-AB67-817D02E5B1D7}" destId="{B8B300C7-A019-47E3-8F32-BCB90CEB10A4}" srcOrd="1" destOrd="0" presId="urn:microsoft.com/office/officeart/2005/8/layout/orgChart1"/>
    <dgm:cxn modelId="{1BB33F81-9F3C-40B4-8594-3EDDB2A233D5}" type="presParOf" srcId="{08C37219-F220-4A75-A350-082815757885}" destId="{7532BE7C-E997-4908-9FA9-214F1850F1FE}" srcOrd="1" destOrd="0" presId="urn:microsoft.com/office/officeart/2005/8/layout/orgChart1"/>
    <dgm:cxn modelId="{C7061DD2-68F6-46E9-8E79-0AFEF6E9D45F}" type="presParOf" srcId="{08C37219-F220-4A75-A350-082815757885}" destId="{77F16540-40B9-47C8-BB2F-490B2963AB11}" srcOrd="2" destOrd="0" presId="urn:microsoft.com/office/officeart/2005/8/layout/orgChart1"/>
    <dgm:cxn modelId="{33BFA7AB-82A6-4AFF-B9B0-400CC8997EA4}" type="presParOf" srcId="{534E7278-04F3-49EA-B08F-F3CD4973AE32}" destId="{37F2930C-ABC3-425B-8D72-BF3D62BF381C}" srcOrd="10" destOrd="0" presId="urn:microsoft.com/office/officeart/2005/8/layout/orgChart1"/>
    <dgm:cxn modelId="{9C986EBA-B41D-4DDE-AEB5-784771A61C13}" type="presParOf" srcId="{534E7278-04F3-49EA-B08F-F3CD4973AE32}" destId="{D4E61948-62D8-4C33-A395-34D56D63AFAA}" srcOrd="11" destOrd="0" presId="urn:microsoft.com/office/officeart/2005/8/layout/orgChart1"/>
    <dgm:cxn modelId="{FA1533F1-B95E-4B95-BDFE-72F92A78914F}" type="presParOf" srcId="{D4E61948-62D8-4C33-A395-34D56D63AFAA}" destId="{9E843431-35F6-4B36-93AC-9341CC335BAE}" srcOrd="0" destOrd="0" presId="urn:microsoft.com/office/officeart/2005/8/layout/orgChart1"/>
    <dgm:cxn modelId="{7E1FD7D9-1E2A-4CD6-9153-BEA83077EAFE}" type="presParOf" srcId="{9E843431-35F6-4B36-93AC-9341CC335BAE}" destId="{47D2B7D8-ACFA-44CB-B8AA-01DC512C3B4E}" srcOrd="0" destOrd="0" presId="urn:microsoft.com/office/officeart/2005/8/layout/orgChart1"/>
    <dgm:cxn modelId="{1F868BF9-B3B8-4082-8F95-C620D5A4F5C9}" type="presParOf" srcId="{9E843431-35F6-4B36-93AC-9341CC335BAE}" destId="{2EBBD80C-18A1-4E5E-AC09-539070EB7B98}" srcOrd="1" destOrd="0" presId="urn:microsoft.com/office/officeart/2005/8/layout/orgChart1"/>
    <dgm:cxn modelId="{85151BB2-2407-4F7C-97AB-35093D0E1560}" type="presParOf" srcId="{D4E61948-62D8-4C33-A395-34D56D63AFAA}" destId="{AE05CACD-CC54-423D-BBCD-5BF98A1D1E88}" srcOrd="1" destOrd="0" presId="urn:microsoft.com/office/officeart/2005/8/layout/orgChart1"/>
    <dgm:cxn modelId="{610DFCD3-1FAC-421E-9C4D-B45A63D3C782}" type="presParOf" srcId="{D4E61948-62D8-4C33-A395-34D56D63AFAA}" destId="{53D0ED3C-D8BD-49F5-97E0-4E3CB10556BE}" srcOrd="2" destOrd="0" presId="urn:microsoft.com/office/officeart/2005/8/layout/orgChart1"/>
    <dgm:cxn modelId="{E256ECB4-40E2-458E-83F9-15E074485719}" type="presParOf" srcId="{C9F6205A-6EFA-4BBB-94B9-0E611FDA6D8D}" destId="{F132E8E6-9076-41D8-896F-3EB902D9F8D4}" srcOrd="2" destOrd="0" presId="urn:microsoft.com/office/officeart/2005/8/layout/orgChart1"/>
    <dgm:cxn modelId="{F9B9BE7B-C335-46F3-B16E-315E22FD19A5}" type="presParOf" srcId="{F132E8E6-9076-41D8-896F-3EB902D9F8D4}" destId="{1D98E4BD-F504-4D26-A38B-D73A3EB4BE17}" srcOrd="0" destOrd="0" presId="urn:microsoft.com/office/officeart/2005/8/layout/orgChart1"/>
    <dgm:cxn modelId="{F42370B5-7EDC-4CA3-AAC4-4EBA69F442C7}" type="presParOf" srcId="{F132E8E6-9076-41D8-896F-3EB902D9F8D4}" destId="{CAADB6A7-5BCD-421E-8868-C03B646CB773}" srcOrd="1" destOrd="0" presId="urn:microsoft.com/office/officeart/2005/8/layout/orgChart1"/>
    <dgm:cxn modelId="{2D441CEF-D51C-4673-94A1-12C64705B415}" type="presParOf" srcId="{CAADB6A7-5BCD-421E-8868-C03B646CB773}" destId="{21620A47-1FA3-4620-AECB-DF100FED23AB}" srcOrd="0" destOrd="0" presId="urn:microsoft.com/office/officeart/2005/8/layout/orgChart1"/>
    <dgm:cxn modelId="{E92910EE-C506-4A9B-9AF9-EEA366D86581}" type="presParOf" srcId="{21620A47-1FA3-4620-AECB-DF100FED23AB}" destId="{A0D2C01D-FBA2-4E68-B39C-913A435156DB}" srcOrd="0" destOrd="0" presId="urn:microsoft.com/office/officeart/2005/8/layout/orgChart1"/>
    <dgm:cxn modelId="{7F56E97A-7A12-451E-83D9-29A8A814F03A}" type="presParOf" srcId="{21620A47-1FA3-4620-AECB-DF100FED23AB}" destId="{A3896971-11D8-4738-9FF9-9C7275F86F82}" srcOrd="1" destOrd="0" presId="urn:microsoft.com/office/officeart/2005/8/layout/orgChart1"/>
    <dgm:cxn modelId="{8AC9ACF3-0CB2-4E14-A4F3-25895B939B30}" type="presParOf" srcId="{CAADB6A7-5BCD-421E-8868-C03B646CB773}" destId="{71089FD0-5880-4A88-BBC4-9E6B6042AC57}" srcOrd="1" destOrd="0" presId="urn:microsoft.com/office/officeart/2005/8/layout/orgChart1"/>
    <dgm:cxn modelId="{A9685BC9-745C-4C95-80CC-FBD833F7E9BC}" type="presParOf" srcId="{CAADB6A7-5BCD-421E-8868-C03B646CB773}" destId="{5F3AC4F4-510A-4014-8DD6-3EE8B09117C3}" srcOrd="2" destOrd="0" presId="urn:microsoft.com/office/officeart/2005/8/layout/orgChart1"/>
    <dgm:cxn modelId="{812D661B-2E84-40C8-8D36-31248A0C053B}" type="presParOf" srcId="{F132E8E6-9076-41D8-896F-3EB902D9F8D4}" destId="{50A47CE8-8B46-4063-AA13-BCA37ED9EB0C}" srcOrd="2" destOrd="0" presId="urn:microsoft.com/office/officeart/2005/8/layout/orgChart1"/>
    <dgm:cxn modelId="{E5D5B801-C235-4CDC-BA82-C8354F988E46}" type="presParOf" srcId="{F132E8E6-9076-41D8-896F-3EB902D9F8D4}" destId="{2454D144-18E0-43EA-B14C-C0B60F32DCD2}" srcOrd="3" destOrd="0" presId="urn:microsoft.com/office/officeart/2005/8/layout/orgChart1"/>
    <dgm:cxn modelId="{F8C4B8CE-4116-4F92-8268-81841781C2C9}" type="presParOf" srcId="{2454D144-18E0-43EA-B14C-C0B60F32DCD2}" destId="{9419F379-5646-4BFA-81D9-7EC46C737FDF}" srcOrd="0" destOrd="0" presId="urn:microsoft.com/office/officeart/2005/8/layout/orgChart1"/>
    <dgm:cxn modelId="{8FE4C3BF-D328-4AD8-8FB1-DCF8B1C5A970}" type="presParOf" srcId="{9419F379-5646-4BFA-81D9-7EC46C737FDF}" destId="{0D0DA104-F46D-4A00-BDF2-60C3E6C38C36}" srcOrd="0" destOrd="0" presId="urn:microsoft.com/office/officeart/2005/8/layout/orgChart1"/>
    <dgm:cxn modelId="{29E4C75D-6A04-434F-904A-F6D6DACEF0CA}" type="presParOf" srcId="{9419F379-5646-4BFA-81D9-7EC46C737FDF}" destId="{0630A049-35D6-4BEC-9517-EF7B7885E9A3}" srcOrd="1" destOrd="0" presId="urn:microsoft.com/office/officeart/2005/8/layout/orgChart1"/>
    <dgm:cxn modelId="{F15D7540-1215-4AAE-B545-1C105CA7B747}" type="presParOf" srcId="{2454D144-18E0-43EA-B14C-C0B60F32DCD2}" destId="{251C4B3E-583A-4235-8268-636F50355447}" srcOrd="1" destOrd="0" presId="urn:microsoft.com/office/officeart/2005/8/layout/orgChart1"/>
    <dgm:cxn modelId="{4EF4289E-A31E-4B6B-BC92-117FE0EDC1C8}" type="presParOf" srcId="{2454D144-18E0-43EA-B14C-C0B60F32DCD2}" destId="{40AB0AAA-7B1F-4D0F-AD2B-D3D691E8E85C}"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953543F-2305-4863-8276-AC4BFCB1413A}" type="doc">
      <dgm:prSet loTypeId="urn:microsoft.com/office/officeart/2008/layout/HorizontalMultiLevelHierarchy" loCatId="hierarchy" qsTypeId="urn:microsoft.com/office/officeart/2005/8/quickstyle/simple1" qsCatId="simple" csTypeId="urn:microsoft.com/office/officeart/2005/8/colors/accent0_2" csCatId="mainScheme" phldr="1"/>
      <dgm:spPr/>
      <dgm:t>
        <a:bodyPr/>
        <a:lstStyle/>
        <a:p>
          <a:endParaRPr lang="hr-HR"/>
        </a:p>
      </dgm:t>
    </dgm:pt>
    <dgm:pt modelId="{BAFAF8C6-20AD-4C43-8C59-CFFBDB3063E2}">
      <dgm:prSet phldrT="[Text]"/>
      <dgm:spPr/>
      <dgm:t>
        <a:bodyPr/>
        <a:lstStyle/>
        <a:p>
          <a:r>
            <a:rPr lang="hr-HR" dirty="0"/>
            <a:t>COMMANDANT</a:t>
          </a:r>
        </a:p>
      </dgm:t>
    </dgm:pt>
    <dgm:pt modelId="{6EF24BF3-4AA5-48B8-8758-74DCACFCDCC2}" type="parTrans" cxnId="{897BD974-92BE-4EBF-95FA-8D0C93D19CA5}">
      <dgm:prSet/>
      <dgm:spPr/>
      <dgm:t>
        <a:bodyPr/>
        <a:lstStyle/>
        <a:p>
          <a:endParaRPr lang="hr-HR"/>
        </a:p>
      </dgm:t>
    </dgm:pt>
    <dgm:pt modelId="{06829076-0313-425B-B1EA-3E04871714BC}" type="sibTrans" cxnId="{897BD974-92BE-4EBF-95FA-8D0C93D19CA5}">
      <dgm:prSet/>
      <dgm:spPr/>
      <dgm:t>
        <a:bodyPr/>
        <a:lstStyle/>
        <a:p>
          <a:endParaRPr lang="hr-HR"/>
        </a:p>
      </dgm:t>
    </dgm:pt>
    <dgm:pt modelId="{1BF89845-170C-42BF-89CC-DF54D8288F44}">
      <dgm:prSet phldrT="[Text]" custT="1"/>
      <dgm:spPr/>
      <dgm:t>
        <a:bodyPr/>
        <a:lstStyle/>
        <a:p>
          <a:pPr algn="ctr"/>
          <a:r>
            <a:rPr lang="hr-HR" sz="2800" b="0" dirty="0"/>
            <a:t>Deanery</a:t>
          </a:r>
        </a:p>
      </dgm:t>
    </dgm:pt>
    <dgm:pt modelId="{325F6554-3625-4B9C-99C4-DCA01E457861}" type="parTrans" cxnId="{9AAC9269-06EA-4352-991D-FCAE679C63C7}">
      <dgm:prSet/>
      <dgm:spPr/>
      <dgm:t>
        <a:bodyPr/>
        <a:lstStyle/>
        <a:p>
          <a:endParaRPr lang="hr-HR"/>
        </a:p>
      </dgm:t>
    </dgm:pt>
    <dgm:pt modelId="{8FC4823E-0387-40DC-B319-A643D19A1FEB}" type="sibTrans" cxnId="{9AAC9269-06EA-4352-991D-FCAE679C63C7}">
      <dgm:prSet/>
      <dgm:spPr/>
      <dgm:t>
        <a:bodyPr/>
        <a:lstStyle/>
        <a:p>
          <a:endParaRPr lang="hr-HR"/>
        </a:p>
      </dgm:t>
    </dgm:pt>
    <dgm:pt modelId="{1E9B9011-9C79-4F20-BA14-DF1A8226CF6F}">
      <dgm:prSet phldrT="[Text]" custT="1"/>
      <dgm:spPr/>
      <dgm:t>
        <a:bodyPr/>
        <a:lstStyle/>
        <a:p>
          <a:r>
            <a:rPr kumimoji="0" lang="hr-HR" sz="2800" b="0" i="0" u="none" strike="noStrike" cap="none" spc="0" normalizeH="0" baseline="0" noProof="0" dirty="0">
              <a:ln>
                <a:noFill/>
              </a:ln>
              <a:solidFill>
                <a:schemeClr val="tx1"/>
              </a:solidFill>
              <a:effectLst/>
              <a:uLnTx/>
              <a:uFillTx/>
              <a:latin typeface="+mj-lt"/>
              <a:ea typeface="Tahoma" panose="020B0604030504040204" pitchFamily="34" charset="0"/>
              <a:cs typeface="Tahoma" panose="020B0604030504040204" pitchFamily="34" charset="0"/>
            </a:rPr>
            <a:t>Military Schools Center</a:t>
          </a:r>
        </a:p>
      </dgm:t>
    </dgm:pt>
    <dgm:pt modelId="{AFA9E46A-C118-44A3-843C-B173848A7B8F}" type="parTrans" cxnId="{4E43981C-12F2-4DF1-8DC8-7816ECB2D34B}">
      <dgm:prSet/>
      <dgm:spPr/>
      <dgm:t>
        <a:bodyPr/>
        <a:lstStyle/>
        <a:p>
          <a:endParaRPr lang="hr-HR"/>
        </a:p>
      </dgm:t>
    </dgm:pt>
    <dgm:pt modelId="{BC73D8A3-5DDD-49A2-84B9-9BD08A0B8F97}" type="sibTrans" cxnId="{4E43981C-12F2-4DF1-8DC8-7816ECB2D34B}">
      <dgm:prSet/>
      <dgm:spPr/>
      <dgm:t>
        <a:bodyPr/>
        <a:lstStyle/>
        <a:p>
          <a:endParaRPr lang="hr-HR"/>
        </a:p>
      </dgm:t>
    </dgm:pt>
    <dgm:pt modelId="{C0C2D1FF-CF36-4AD0-BD36-EF5BD836B33E}">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kumimoji="0" lang="hr-HR" sz="2400" b="0" i="0" u="none" strike="noStrike" cap="none" spc="0" normalizeH="0" baseline="0" noProof="0" dirty="0" err="1">
              <a:ln>
                <a:noFill/>
              </a:ln>
              <a:solidFill>
                <a:schemeClr val="tx1"/>
              </a:solidFill>
              <a:effectLst/>
              <a:uLnTx/>
              <a:uFillTx/>
              <a:latin typeface="+mj-lt"/>
              <a:ea typeface="Tahoma" panose="020B0604030504040204" pitchFamily="34" charset="0"/>
              <a:cs typeface="Tahoma" panose="020B0604030504040204" pitchFamily="34" charset="0"/>
            </a:rPr>
            <a:t>Center</a:t>
          </a:r>
          <a:r>
            <a:rPr kumimoji="0" lang="hr-HR" sz="2400" b="0" i="0" u="none" strike="noStrike" cap="none" spc="0" normalizeH="0" baseline="0" noProof="0" dirty="0">
              <a:ln>
                <a:noFill/>
              </a:ln>
              <a:solidFill>
                <a:schemeClr val="tx1"/>
              </a:solidFill>
              <a:effectLst/>
              <a:uLnTx/>
              <a:uFillTx/>
              <a:latin typeface="+mj-lt"/>
              <a:ea typeface="Tahoma" panose="020B0604030504040204" pitchFamily="34" charset="0"/>
              <a:cs typeface="Tahoma" panose="020B0604030504040204" pitchFamily="34" charset="0"/>
            </a:rPr>
            <a:t> for Defense and Strategic Studies </a:t>
          </a:r>
        </a:p>
        <a:p>
          <a:pPr defTabSz="844550">
            <a:lnSpc>
              <a:spcPct val="90000"/>
            </a:lnSpc>
            <a:spcBef>
              <a:spcPct val="0"/>
            </a:spcBef>
            <a:spcAft>
              <a:spcPct val="35000"/>
            </a:spcAft>
          </a:pPr>
          <a:endParaRPr lang="hr-HR" sz="1500" dirty="0"/>
        </a:p>
      </dgm:t>
    </dgm:pt>
    <dgm:pt modelId="{C51BC4B1-EE55-400E-9BED-92E20AF596D6}" type="parTrans" cxnId="{59006631-AE82-4C60-A090-0402AA0FB969}">
      <dgm:prSet/>
      <dgm:spPr/>
      <dgm:t>
        <a:bodyPr/>
        <a:lstStyle/>
        <a:p>
          <a:endParaRPr lang="hr-HR"/>
        </a:p>
      </dgm:t>
    </dgm:pt>
    <dgm:pt modelId="{0C7501C3-4BDA-44DA-8B28-AEB86C570C56}" type="sibTrans" cxnId="{59006631-AE82-4C60-A090-0402AA0FB969}">
      <dgm:prSet/>
      <dgm:spPr/>
      <dgm:t>
        <a:bodyPr/>
        <a:lstStyle/>
        <a:p>
          <a:endParaRPr lang="hr-HR"/>
        </a:p>
      </dgm:t>
    </dgm:pt>
    <dgm:pt modelId="{E7CAA57F-C5FD-41A2-B3E3-E316ABC6ABB3}">
      <dgm:prSet/>
      <dgm:spPr>
        <a:solidFill>
          <a:srgbClr val="FFFF00"/>
        </a:solidFill>
      </dgm:spPr>
      <dgm:t>
        <a:bodyPr/>
        <a:lstStyle/>
        <a:p>
          <a:r>
            <a:rPr kumimoji="0" lang="hr-HR" b="1" i="0" u="none" strike="noStrike" cap="none" spc="0" normalizeH="0" baseline="0" noProof="0" dirty="0">
              <a:ln>
                <a:noFill/>
              </a:ln>
              <a:solidFill>
                <a:schemeClr val="tx1"/>
              </a:solidFill>
              <a:effectLst/>
              <a:uLnTx/>
              <a:uFillTx/>
              <a:latin typeface="+mj-lt"/>
              <a:ea typeface="Tahoma" panose="020B0604030504040204" pitchFamily="34" charset="0"/>
              <a:cs typeface="Tahoma" panose="020B0604030504040204" pitchFamily="34" charset="0"/>
            </a:rPr>
            <a:t>Foreign Language Center</a:t>
          </a:r>
        </a:p>
      </dgm:t>
    </dgm:pt>
    <dgm:pt modelId="{EB0C0FF6-2AB6-4044-A9A3-A703934C795B}" type="parTrans" cxnId="{4700AD5B-C5F7-4BE2-BD1E-8F2424F9CBB8}">
      <dgm:prSet/>
      <dgm:spPr/>
      <dgm:t>
        <a:bodyPr/>
        <a:lstStyle/>
        <a:p>
          <a:endParaRPr lang="hr-HR"/>
        </a:p>
      </dgm:t>
    </dgm:pt>
    <dgm:pt modelId="{A41B6582-92F9-452A-9558-BDFE6A90092A}" type="sibTrans" cxnId="{4700AD5B-C5F7-4BE2-BD1E-8F2424F9CBB8}">
      <dgm:prSet/>
      <dgm:spPr/>
      <dgm:t>
        <a:bodyPr/>
        <a:lstStyle/>
        <a:p>
          <a:endParaRPr lang="hr-HR"/>
        </a:p>
      </dgm:t>
    </dgm:pt>
    <dgm:pt modelId="{F3C499E6-3A0F-4FBC-9579-006F810643CE}">
      <dgm:prSet custT="1"/>
      <dgm:spPr/>
      <dgm:t>
        <a:bodyPr/>
        <a:lstStyle/>
        <a:p>
          <a:r>
            <a:rPr lang="hr-HR" sz="3600" dirty="0"/>
            <a:t>Other departments</a:t>
          </a:r>
        </a:p>
      </dgm:t>
    </dgm:pt>
    <dgm:pt modelId="{AF40E415-44A1-4F74-A14F-12D443D26B19}" type="parTrans" cxnId="{9A1922B4-4059-4E54-94C8-E880C4306109}">
      <dgm:prSet/>
      <dgm:spPr/>
      <dgm:t>
        <a:bodyPr/>
        <a:lstStyle/>
        <a:p>
          <a:endParaRPr lang="hr-HR"/>
        </a:p>
      </dgm:t>
    </dgm:pt>
    <dgm:pt modelId="{0D761760-476F-4827-9A2C-07FF3D556273}" type="sibTrans" cxnId="{9A1922B4-4059-4E54-94C8-E880C4306109}">
      <dgm:prSet/>
      <dgm:spPr/>
      <dgm:t>
        <a:bodyPr/>
        <a:lstStyle/>
        <a:p>
          <a:endParaRPr lang="hr-HR"/>
        </a:p>
      </dgm:t>
    </dgm:pt>
    <dgm:pt modelId="{3C196A02-CD83-45C6-A54C-258C84BA6879}" type="pres">
      <dgm:prSet presAssocID="{A953543F-2305-4863-8276-AC4BFCB1413A}" presName="Name0" presStyleCnt="0">
        <dgm:presLayoutVars>
          <dgm:chPref val="1"/>
          <dgm:dir/>
          <dgm:animOne val="branch"/>
          <dgm:animLvl val="lvl"/>
          <dgm:resizeHandles val="exact"/>
        </dgm:presLayoutVars>
      </dgm:prSet>
      <dgm:spPr/>
    </dgm:pt>
    <dgm:pt modelId="{BD357166-D1C9-4BD6-B336-DCD37153D390}" type="pres">
      <dgm:prSet presAssocID="{BAFAF8C6-20AD-4C43-8C59-CFFBDB3063E2}" presName="root1" presStyleCnt="0"/>
      <dgm:spPr/>
    </dgm:pt>
    <dgm:pt modelId="{3A1918F7-D074-4E17-A353-94EB386D2E84}" type="pres">
      <dgm:prSet presAssocID="{BAFAF8C6-20AD-4C43-8C59-CFFBDB3063E2}" presName="LevelOneTextNode" presStyleLbl="node0" presStyleIdx="0" presStyleCnt="1">
        <dgm:presLayoutVars>
          <dgm:chPref val="3"/>
        </dgm:presLayoutVars>
      </dgm:prSet>
      <dgm:spPr/>
    </dgm:pt>
    <dgm:pt modelId="{19F57CE3-2948-4966-9E92-9CDFA5B5E1A1}" type="pres">
      <dgm:prSet presAssocID="{BAFAF8C6-20AD-4C43-8C59-CFFBDB3063E2}" presName="level2hierChild" presStyleCnt="0"/>
      <dgm:spPr/>
    </dgm:pt>
    <dgm:pt modelId="{5A5F30D8-F42E-4EA9-A1D4-10637020FE58}" type="pres">
      <dgm:prSet presAssocID="{325F6554-3625-4B9C-99C4-DCA01E457861}" presName="conn2-1" presStyleLbl="parChTrans1D2" presStyleIdx="0" presStyleCnt="5"/>
      <dgm:spPr/>
    </dgm:pt>
    <dgm:pt modelId="{787FBD45-D13D-4AEE-8CE7-4B31FEE8E3B1}" type="pres">
      <dgm:prSet presAssocID="{325F6554-3625-4B9C-99C4-DCA01E457861}" presName="connTx" presStyleLbl="parChTrans1D2" presStyleIdx="0" presStyleCnt="5"/>
      <dgm:spPr/>
    </dgm:pt>
    <dgm:pt modelId="{C642331B-D71E-40B0-9035-B8A06AED2BB5}" type="pres">
      <dgm:prSet presAssocID="{1BF89845-170C-42BF-89CC-DF54D8288F44}" presName="root2" presStyleCnt="0"/>
      <dgm:spPr/>
    </dgm:pt>
    <dgm:pt modelId="{AE09C75A-C823-4DFB-9B2F-BBE27FCAA306}" type="pres">
      <dgm:prSet presAssocID="{1BF89845-170C-42BF-89CC-DF54D8288F44}" presName="LevelTwoTextNode" presStyleLbl="node2" presStyleIdx="0" presStyleCnt="5" custLinFactNeighborX="392" custLinFactNeighborY="-637">
        <dgm:presLayoutVars>
          <dgm:chPref val="3"/>
        </dgm:presLayoutVars>
      </dgm:prSet>
      <dgm:spPr/>
    </dgm:pt>
    <dgm:pt modelId="{C927F08B-379A-44C9-9566-61E0C584B02C}" type="pres">
      <dgm:prSet presAssocID="{1BF89845-170C-42BF-89CC-DF54D8288F44}" presName="level3hierChild" presStyleCnt="0"/>
      <dgm:spPr/>
    </dgm:pt>
    <dgm:pt modelId="{06159155-B810-4D63-BD01-BA7AB2443702}" type="pres">
      <dgm:prSet presAssocID="{AFA9E46A-C118-44A3-843C-B173848A7B8F}" presName="conn2-1" presStyleLbl="parChTrans1D2" presStyleIdx="1" presStyleCnt="5"/>
      <dgm:spPr/>
    </dgm:pt>
    <dgm:pt modelId="{5005CAD9-79FB-4C1F-929C-635F1F39A278}" type="pres">
      <dgm:prSet presAssocID="{AFA9E46A-C118-44A3-843C-B173848A7B8F}" presName="connTx" presStyleLbl="parChTrans1D2" presStyleIdx="1" presStyleCnt="5"/>
      <dgm:spPr/>
    </dgm:pt>
    <dgm:pt modelId="{F15B8583-9EBB-4204-AE98-0AD37830F93B}" type="pres">
      <dgm:prSet presAssocID="{1E9B9011-9C79-4F20-BA14-DF1A8226CF6F}" presName="root2" presStyleCnt="0"/>
      <dgm:spPr/>
    </dgm:pt>
    <dgm:pt modelId="{389B9E5A-CEB0-4D63-8086-5A28C8CB22FC}" type="pres">
      <dgm:prSet presAssocID="{1E9B9011-9C79-4F20-BA14-DF1A8226CF6F}" presName="LevelTwoTextNode" presStyleLbl="node2" presStyleIdx="1" presStyleCnt="5" custScaleX="207959" custScaleY="113950">
        <dgm:presLayoutVars>
          <dgm:chPref val="3"/>
        </dgm:presLayoutVars>
      </dgm:prSet>
      <dgm:spPr/>
    </dgm:pt>
    <dgm:pt modelId="{1B173355-534F-4731-B27C-FC6CAFAF89D9}" type="pres">
      <dgm:prSet presAssocID="{1E9B9011-9C79-4F20-BA14-DF1A8226CF6F}" presName="level3hierChild" presStyleCnt="0"/>
      <dgm:spPr/>
    </dgm:pt>
    <dgm:pt modelId="{ED8ADED8-EE4E-4113-99BB-A573CBAA1DC3}" type="pres">
      <dgm:prSet presAssocID="{C51BC4B1-EE55-400E-9BED-92E20AF596D6}" presName="conn2-1" presStyleLbl="parChTrans1D2" presStyleIdx="2" presStyleCnt="5"/>
      <dgm:spPr/>
    </dgm:pt>
    <dgm:pt modelId="{B0A2BCA9-443F-4196-8C6F-46D376240E87}" type="pres">
      <dgm:prSet presAssocID="{C51BC4B1-EE55-400E-9BED-92E20AF596D6}" presName="connTx" presStyleLbl="parChTrans1D2" presStyleIdx="2" presStyleCnt="5"/>
      <dgm:spPr/>
    </dgm:pt>
    <dgm:pt modelId="{DB056438-529C-4189-8429-D95472F715AE}" type="pres">
      <dgm:prSet presAssocID="{C0C2D1FF-CF36-4AD0-BD36-EF5BD836B33E}" presName="root2" presStyleCnt="0"/>
      <dgm:spPr/>
    </dgm:pt>
    <dgm:pt modelId="{C2C8E591-F45D-4641-85EC-E96DDD056837}" type="pres">
      <dgm:prSet presAssocID="{C0C2D1FF-CF36-4AD0-BD36-EF5BD836B33E}" presName="LevelTwoTextNode" presStyleLbl="node2" presStyleIdx="2" presStyleCnt="5" custScaleX="280408">
        <dgm:presLayoutVars>
          <dgm:chPref val="3"/>
        </dgm:presLayoutVars>
      </dgm:prSet>
      <dgm:spPr/>
    </dgm:pt>
    <dgm:pt modelId="{370EB6D6-E6BC-45ED-B1EF-D9214DC3E4A2}" type="pres">
      <dgm:prSet presAssocID="{C0C2D1FF-CF36-4AD0-BD36-EF5BD836B33E}" presName="level3hierChild" presStyleCnt="0"/>
      <dgm:spPr/>
    </dgm:pt>
    <dgm:pt modelId="{68067955-FA61-4E83-A841-A2CA69BB023E}" type="pres">
      <dgm:prSet presAssocID="{EB0C0FF6-2AB6-4044-A9A3-A703934C795B}" presName="conn2-1" presStyleLbl="parChTrans1D2" presStyleIdx="3" presStyleCnt="5"/>
      <dgm:spPr/>
    </dgm:pt>
    <dgm:pt modelId="{5DE58B8F-2869-4F5F-B222-C1AEB2A0B8A8}" type="pres">
      <dgm:prSet presAssocID="{EB0C0FF6-2AB6-4044-A9A3-A703934C795B}" presName="connTx" presStyleLbl="parChTrans1D2" presStyleIdx="3" presStyleCnt="5"/>
      <dgm:spPr/>
    </dgm:pt>
    <dgm:pt modelId="{5F328DFC-C18C-4A46-8943-6993F03B0BFF}" type="pres">
      <dgm:prSet presAssocID="{E7CAA57F-C5FD-41A2-B3E3-E316ABC6ABB3}" presName="root2" presStyleCnt="0"/>
      <dgm:spPr/>
    </dgm:pt>
    <dgm:pt modelId="{880BFF07-FC01-45C8-9F08-18498D6B88E6}" type="pres">
      <dgm:prSet presAssocID="{E7CAA57F-C5FD-41A2-B3E3-E316ABC6ABB3}" presName="LevelTwoTextNode" presStyleLbl="node2" presStyleIdx="3" presStyleCnt="5" custScaleX="229131" custScaleY="120948">
        <dgm:presLayoutVars>
          <dgm:chPref val="3"/>
        </dgm:presLayoutVars>
      </dgm:prSet>
      <dgm:spPr/>
    </dgm:pt>
    <dgm:pt modelId="{910B82C4-7240-4641-98B6-8F11E4AF0B75}" type="pres">
      <dgm:prSet presAssocID="{E7CAA57F-C5FD-41A2-B3E3-E316ABC6ABB3}" presName="level3hierChild" presStyleCnt="0"/>
      <dgm:spPr/>
    </dgm:pt>
    <dgm:pt modelId="{45C875D4-817D-40FB-9B90-776D24C0AEE9}" type="pres">
      <dgm:prSet presAssocID="{AF40E415-44A1-4F74-A14F-12D443D26B19}" presName="conn2-1" presStyleLbl="parChTrans1D2" presStyleIdx="4" presStyleCnt="5"/>
      <dgm:spPr/>
    </dgm:pt>
    <dgm:pt modelId="{40D66DFA-0D54-436A-8828-7E3764F3B0E7}" type="pres">
      <dgm:prSet presAssocID="{AF40E415-44A1-4F74-A14F-12D443D26B19}" presName="connTx" presStyleLbl="parChTrans1D2" presStyleIdx="4" presStyleCnt="5"/>
      <dgm:spPr/>
    </dgm:pt>
    <dgm:pt modelId="{4AB498E1-C51B-4FED-9469-E3E1077FDF82}" type="pres">
      <dgm:prSet presAssocID="{F3C499E6-3A0F-4FBC-9579-006F810643CE}" presName="root2" presStyleCnt="0"/>
      <dgm:spPr/>
    </dgm:pt>
    <dgm:pt modelId="{C05ED3D7-96FA-44A7-9B5F-6AD1D7905E4A}" type="pres">
      <dgm:prSet presAssocID="{F3C499E6-3A0F-4FBC-9579-006F810643CE}" presName="LevelTwoTextNode" presStyleLbl="node2" presStyleIdx="4" presStyleCnt="5" custScaleX="234352">
        <dgm:presLayoutVars>
          <dgm:chPref val="3"/>
        </dgm:presLayoutVars>
      </dgm:prSet>
      <dgm:spPr/>
    </dgm:pt>
    <dgm:pt modelId="{4544B2F5-9521-4F4B-9ACC-01E40E6520C8}" type="pres">
      <dgm:prSet presAssocID="{F3C499E6-3A0F-4FBC-9579-006F810643CE}" presName="level3hierChild" presStyleCnt="0"/>
      <dgm:spPr/>
    </dgm:pt>
  </dgm:ptLst>
  <dgm:cxnLst>
    <dgm:cxn modelId="{C985F008-F57A-4666-B2EE-07CBB15BB209}" type="presOf" srcId="{EB0C0FF6-2AB6-4044-A9A3-A703934C795B}" destId="{68067955-FA61-4E83-A841-A2CA69BB023E}" srcOrd="0" destOrd="0" presId="urn:microsoft.com/office/officeart/2008/layout/HorizontalMultiLevelHierarchy"/>
    <dgm:cxn modelId="{9DC25E19-4F66-4416-945B-DA117C506F07}" type="presOf" srcId="{AFA9E46A-C118-44A3-843C-B173848A7B8F}" destId="{06159155-B810-4D63-BD01-BA7AB2443702}" srcOrd="0" destOrd="0" presId="urn:microsoft.com/office/officeart/2008/layout/HorizontalMultiLevelHierarchy"/>
    <dgm:cxn modelId="{CD13FB1B-8644-466A-9104-615FBBC78A7F}" type="presOf" srcId="{C0C2D1FF-CF36-4AD0-BD36-EF5BD836B33E}" destId="{C2C8E591-F45D-4641-85EC-E96DDD056837}" srcOrd="0" destOrd="0" presId="urn:microsoft.com/office/officeart/2008/layout/HorizontalMultiLevelHierarchy"/>
    <dgm:cxn modelId="{4E43981C-12F2-4DF1-8DC8-7816ECB2D34B}" srcId="{BAFAF8C6-20AD-4C43-8C59-CFFBDB3063E2}" destId="{1E9B9011-9C79-4F20-BA14-DF1A8226CF6F}" srcOrd="1" destOrd="0" parTransId="{AFA9E46A-C118-44A3-843C-B173848A7B8F}" sibTransId="{BC73D8A3-5DDD-49A2-84B9-9BD08A0B8F97}"/>
    <dgm:cxn modelId="{96A5F127-FB2A-42C4-AD05-0989FBC4CC8C}" type="presOf" srcId="{AF40E415-44A1-4F74-A14F-12D443D26B19}" destId="{40D66DFA-0D54-436A-8828-7E3764F3B0E7}" srcOrd="1" destOrd="0" presId="urn:microsoft.com/office/officeart/2008/layout/HorizontalMultiLevelHierarchy"/>
    <dgm:cxn modelId="{59006631-AE82-4C60-A090-0402AA0FB969}" srcId="{BAFAF8C6-20AD-4C43-8C59-CFFBDB3063E2}" destId="{C0C2D1FF-CF36-4AD0-BD36-EF5BD836B33E}" srcOrd="2" destOrd="0" parTransId="{C51BC4B1-EE55-400E-9BED-92E20AF596D6}" sibTransId="{0C7501C3-4BDA-44DA-8B28-AEB86C570C56}"/>
    <dgm:cxn modelId="{4700AD5B-C5F7-4BE2-BD1E-8F2424F9CBB8}" srcId="{BAFAF8C6-20AD-4C43-8C59-CFFBDB3063E2}" destId="{E7CAA57F-C5FD-41A2-B3E3-E316ABC6ABB3}" srcOrd="3" destOrd="0" parTransId="{EB0C0FF6-2AB6-4044-A9A3-A703934C795B}" sibTransId="{A41B6582-92F9-452A-9558-BDFE6A90092A}"/>
    <dgm:cxn modelId="{D4890A41-D88F-4F3F-9244-A4C106E6478F}" type="presOf" srcId="{E7CAA57F-C5FD-41A2-B3E3-E316ABC6ABB3}" destId="{880BFF07-FC01-45C8-9F08-18498D6B88E6}" srcOrd="0" destOrd="0" presId="urn:microsoft.com/office/officeart/2008/layout/HorizontalMultiLevelHierarchy"/>
    <dgm:cxn modelId="{9AAC9269-06EA-4352-991D-FCAE679C63C7}" srcId="{BAFAF8C6-20AD-4C43-8C59-CFFBDB3063E2}" destId="{1BF89845-170C-42BF-89CC-DF54D8288F44}" srcOrd="0" destOrd="0" parTransId="{325F6554-3625-4B9C-99C4-DCA01E457861}" sibTransId="{8FC4823E-0387-40DC-B319-A643D19A1FEB}"/>
    <dgm:cxn modelId="{BBDD144D-9E54-47A3-94D7-FDFC9C2394DA}" type="presOf" srcId="{BAFAF8C6-20AD-4C43-8C59-CFFBDB3063E2}" destId="{3A1918F7-D074-4E17-A353-94EB386D2E84}" srcOrd="0" destOrd="0" presId="urn:microsoft.com/office/officeart/2008/layout/HorizontalMultiLevelHierarchy"/>
    <dgm:cxn modelId="{897BD974-92BE-4EBF-95FA-8D0C93D19CA5}" srcId="{A953543F-2305-4863-8276-AC4BFCB1413A}" destId="{BAFAF8C6-20AD-4C43-8C59-CFFBDB3063E2}" srcOrd="0" destOrd="0" parTransId="{6EF24BF3-4AA5-48B8-8758-74DCACFCDCC2}" sibTransId="{06829076-0313-425B-B1EA-3E04871714BC}"/>
    <dgm:cxn modelId="{C6DF4B79-7BDC-4C3E-8046-53D9685A2497}" type="presOf" srcId="{C51BC4B1-EE55-400E-9BED-92E20AF596D6}" destId="{ED8ADED8-EE4E-4113-99BB-A573CBAA1DC3}" srcOrd="0" destOrd="0" presId="urn:microsoft.com/office/officeart/2008/layout/HorizontalMultiLevelHierarchy"/>
    <dgm:cxn modelId="{4CEA3884-68BC-4F8B-9B44-2EFB29F80226}" type="presOf" srcId="{1E9B9011-9C79-4F20-BA14-DF1A8226CF6F}" destId="{389B9E5A-CEB0-4D63-8086-5A28C8CB22FC}" srcOrd="0" destOrd="0" presId="urn:microsoft.com/office/officeart/2008/layout/HorizontalMultiLevelHierarchy"/>
    <dgm:cxn modelId="{56BB728F-A588-4678-B88A-4A39BABF14C0}" type="presOf" srcId="{325F6554-3625-4B9C-99C4-DCA01E457861}" destId="{5A5F30D8-F42E-4EA9-A1D4-10637020FE58}" srcOrd="0" destOrd="0" presId="urn:microsoft.com/office/officeart/2008/layout/HorizontalMultiLevelHierarchy"/>
    <dgm:cxn modelId="{2B2F4894-7A0E-45EC-9BAA-C02933F904F2}" type="presOf" srcId="{AF40E415-44A1-4F74-A14F-12D443D26B19}" destId="{45C875D4-817D-40FB-9B90-776D24C0AEE9}" srcOrd="0" destOrd="0" presId="urn:microsoft.com/office/officeart/2008/layout/HorizontalMultiLevelHierarchy"/>
    <dgm:cxn modelId="{2CBBE3A8-A775-4344-A10B-7E491800B5C6}" type="presOf" srcId="{C51BC4B1-EE55-400E-9BED-92E20AF596D6}" destId="{B0A2BCA9-443F-4196-8C6F-46D376240E87}" srcOrd="1" destOrd="0" presId="urn:microsoft.com/office/officeart/2008/layout/HorizontalMultiLevelHierarchy"/>
    <dgm:cxn modelId="{9A1922B4-4059-4E54-94C8-E880C4306109}" srcId="{BAFAF8C6-20AD-4C43-8C59-CFFBDB3063E2}" destId="{F3C499E6-3A0F-4FBC-9579-006F810643CE}" srcOrd="4" destOrd="0" parTransId="{AF40E415-44A1-4F74-A14F-12D443D26B19}" sibTransId="{0D761760-476F-4827-9A2C-07FF3D556273}"/>
    <dgm:cxn modelId="{3F95F0B9-CAE7-4609-A876-86E87C1CC0E2}" type="presOf" srcId="{F3C499E6-3A0F-4FBC-9579-006F810643CE}" destId="{C05ED3D7-96FA-44A7-9B5F-6AD1D7905E4A}" srcOrd="0" destOrd="0" presId="urn:microsoft.com/office/officeart/2008/layout/HorizontalMultiLevelHierarchy"/>
    <dgm:cxn modelId="{579C7DBE-B43F-4F01-A244-D7ADA52E4582}" type="presOf" srcId="{EB0C0FF6-2AB6-4044-A9A3-A703934C795B}" destId="{5DE58B8F-2869-4F5F-B222-C1AEB2A0B8A8}" srcOrd="1" destOrd="0" presId="urn:microsoft.com/office/officeart/2008/layout/HorizontalMultiLevelHierarchy"/>
    <dgm:cxn modelId="{885E2CDD-E5EC-4C78-9037-566418E7E7C5}" type="presOf" srcId="{AFA9E46A-C118-44A3-843C-B173848A7B8F}" destId="{5005CAD9-79FB-4C1F-929C-635F1F39A278}" srcOrd="1" destOrd="0" presId="urn:microsoft.com/office/officeart/2008/layout/HorizontalMultiLevelHierarchy"/>
    <dgm:cxn modelId="{6C43F3E6-ED35-482C-AECC-79C318690DEB}" type="presOf" srcId="{A953543F-2305-4863-8276-AC4BFCB1413A}" destId="{3C196A02-CD83-45C6-A54C-258C84BA6879}" srcOrd="0" destOrd="0" presId="urn:microsoft.com/office/officeart/2008/layout/HorizontalMultiLevelHierarchy"/>
    <dgm:cxn modelId="{4D3D76F1-9AE9-47CB-A64C-7A1FFB07C401}" type="presOf" srcId="{325F6554-3625-4B9C-99C4-DCA01E457861}" destId="{787FBD45-D13D-4AEE-8CE7-4B31FEE8E3B1}" srcOrd="1" destOrd="0" presId="urn:microsoft.com/office/officeart/2008/layout/HorizontalMultiLevelHierarchy"/>
    <dgm:cxn modelId="{353E6AF6-F477-4AF8-BA05-DF951F576013}" type="presOf" srcId="{1BF89845-170C-42BF-89CC-DF54D8288F44}" destId="{AE09C75A-C823-4DFB-9B2F-BBE27FCAA306}" srcOrd="0" destOrd="0" presId="urn:microsoft.com/office/officeart/2008/layout/HorizontalMultiLevelHierarchy"/>
    <dgm:cxn modelId="{FD5698F4-814C-4AC3-931C-9AEDAD9E1E7D}" type="presParOf" srcId="{3C196A02-CD83-45C6-A54C-258C84BA6879}" destId="{BD357166-D1C9-4BD6-B336-DCD37153D390}" srcOrd="0" destOrd="0" presId="urn:microsoft.com/office/officeart/2008/layout/HorizontalMultiLevelHierarchy"/>
    <dgm:cxn modelId="{C7AB193C-4974-4B9C-B5C9-97FDDB3C0CD6}" type="presParOf" srcId="{BD357166-D1C9-4BD6-B336-DCD37153D390}" destId="{3A1918F7-D074-4E17-A353-94EB386D2E84}" srcOrd="0" destOrd="0" presId="urn:microsoft.com/office/officeart/2008/layout/HorizontalMultiLevelHierarchy"/>
    <dgm:cxn modelId="{3B9FBD01-97C5-4E8D-AE15-5E97A07373CE}" type="presParOf" srcId="{BD357166-D1C9-4BD6-B336-DCD37153D390}" destId="{19F57CE3-2948-4966-9E92-9CDFA5B5E1A1}" srcOrd="1" destOrd="0" presId="urn:microsoft.com/office/officeart/2008/layout/HorizontalMultiLevelHierarchy"/>
    <dgm:cxn modelId="{1BF3CC76-7691-4E0D-AAE6-487BF56677F0}" type="presParOf" srcId="{19F57CE3-2948-4966-9E92-9CDFA5B5E1A1}" destId="{5A5F30D8-F42E-4EA9-A1D4-10637020FE58}" srcOrd="0" destOrd="0" presId="urn:microsoft.com/office/officeart/2008/layout/HorizontalMultiLevelHierarchy"/>
    <dgm:cxn modelId="{3B7E4776-BA2B-44CF-8BC5-DB3C545C8185}" type="presParOf" srcId="{5A5F30D8-F42E-4EA9-A1D4-10637020FE58}" destId="{787FBD45-D13D-4AEE-8CE7-4B31FEE8E3B1}" srcOrd="0" destOrd="0" presId="urn:microsoft.com/office/officeart/2008/layout/HorizontalMultiLevelHierarchy"/>
    <dgm:cxn modelId="{5070E04B-BEFB-41A4-9FDF-887C53303033}" type="presParOf" srcId="{19F57CE3-2948-4966-9E92-9CDFA5B5E1A1}" destId="{C642331B-D71E-40B0-9035-B8A06AED2BB5}" srcOrd="1" destOrd="0" presId="urn:microsoft.com/office/officeart/2008/layout/HorizontalMultiLevelHierarchy"/>
    <dgm:cxn modelId="{BF277E75-C681-4EEC-86A2-EDAD51B7230F}" type="presParOf" srcId="{C642331B-D71E-40B0-9035-B8A06AED2BB5}" destId="{AE09C75A-C823-4DFB-9B2F-BBE27FCAA306}" srcOrd="0" destOrd="0" presId="urn:microsoft.com/office/officeart/2008/layout/HorizontalMultiLevelHierarchy"/>
    <dgm:cxn modelId="{AF99AB51-1426-4A58-BE09-6335CE239651}" type="presParOf" srcId="{C642331B-D71E-40B0-9035-B8A06AED2BB5}" destId="{C927F08B-379A-44C9-9566-61E0C584B02C}" srcOrd="1" destOrd="0" presId="urn:microsoft.com/office/officeart/2008/layout/HorizontalMultiLevelHierarchy"/>
    <dgm:cxn modelId="{5CCF5798-7E55-491A-A7B8-CFB0A5B6544B}" type="presParOf" srcId="{19F57CE3-2948-4966-9E92-9CDFA5B5E1A1}" destId="{06159155-B810-4D63-BD01-BA7AB2443702}" srcOrd="2" destOrd="0" presId="urn:microsoft.com/office/officeart/2008/layout/HorizontalMultiLevelHierarchy"/>
    <dgm:cxn modelId="{F38D455B-06C9-4499-880A-770211612A3A}" type="presParOf" srcId="{06159155-B810-4D63-BD01-BA7AB2443702}" destId="{5005CAD9-79FB-4C1F-929C-635F1F39A278}" srcOrd="0" destOrd="0" presId="urn:microsoft.com/office/officeart/2008/layout/HorizontalMultiLevelHierarchy"/>
    <dgm:cxn modelId="{24678663-D9AD-4D5C-8872-01888E308C8F}" type="presParOf" srcId="{19F57CE3-2948-4966-9E92-9CDFA5B5E1A1}" destId="{F15B8583-9EBB-4204-AE98-0AD37830F93B}" srcOrd="3" destOrd="0" presId="urn:microsoft.com/office/officeart/2008/layout/HorizontalMultiLevelHierarchy"/>
    <dgm:cxn modelId="{13195436-28A5-4767-B81A-7D3961304924}" type="presParOf" srcId="{F15B8583-9EBB-4204-AE98-0AD37830F93B}" destId="{389B9E5A-CEB0-4D63-8086-5A28C8CB22FC}" srcOrd="0" destOrd="0" presId="urn:microsoft.com/office/officeart/2008/layout/HorizontalMultiLevelHierarchy"/>
    <dgm:cxn modelId="{AEE7B7FE-3869-4FB7-9A48-D7467F57C6F1}" type="presParOf" srcId="{F15B8583-9EBB-4204-AE98-0AD37830F93B}" destId="{1B173355-534F-4731-B27C-FC6CAFAF89D9}" srcOrd="1" destOrd="0" presId="urn:microsoft.com/office/officeart/2008/layout/HorizontalMultiLevelHierarchy"/>
    <dgm:cxn modelId="{A3298285-D481-44C3-8159-4E3CAE2360C8}" type="presParOf" srcId="{19F57CE3-2948-4966-9E92-9CDFA5B5E1A1}" destId="{ED8ADED8-EE4E-4113-99BB-A573CBAA1DC3}" srcOrd="4" destOrd="0" presId="urn:microsoft.com/office/officeart/2008/layout/HorizontalMultiLevelHierarchy"/>
    <dgm:cxn modelId="{9B567C3B-6388-4DA2-AF8C-B35B1DF12FE4}" type="presParOf" srcId="{ED8ADED8-EE4E-4113-99BB-A573CBAA1DC3}" destId="{B0A2BCA9-443F-4196-8C6F-46D376240E87}" srcOrd="0" destOrd="0" presId="urn:microsoft.com/office/officeart/2008/layout/HorizontalMultiLevelHierarchy"/>
    <dgm:cxn modelId="{1EA95222-D814-4148-B02B-68C6C3F51B99}" type="presParOf" srcId="{19F57CE3-2948-4966-9E92-9CDFA5B5E1A1}" destId="{DB056438-529C-4189-8429-D95472F715AE}" srcOrd="5" destOrd="0" presId="urn:microsoft.com/office/officeart/2008/layout/HorizontalMultiLevelHierarchy"/>
    <dgm:cxn modelId="{6A04159D-9488-4F81-BBDF-D37F708AB560}" type="presParOf" srcId="{DB056438-529C-4189-8429-D95472F715AE}" destId="{C2C8E591-F45D-4641-85EC-E96DDD056837}" srcOrd="0" destOrd="0" presId="urn:microsoft.com/office/officeart/2008/layout/HorizontalMultiLevelHierarchy"/>
    <dgm:cxn modelId="{0E64F3DC-E594-43A3-9431-D00D15855C5D}" type="presParOf" srcId="{DB056438-529C-4189-8429-D95472F715AE}" destId="{370EB6D6-E6BC-45ED-B1EF-D9214DC3E4A2}" srcOrd="1" destOrd="0" presId="urn:microsoft.com/office/officeart/2008/layout/HorizontalMultiLevelHierarchy"/>
    <dgm:cxn modelId="{D61DD601-0460-444B-AE12-A34AECFC9A21}" type="presParOf" srcId="{19F57CE3-2948-4966-9E92-9CDFA5B5E1A1}" destId="{68067955-FA61-4E83-A841-A2CA69BB023E}" srcOrd="6" destOrd="0" presId="urn:microsoft.com/office/officeart/2008/layout/HorizontalMultiLevelHierarchy"/>
    <dgm:cxn modelId="{50151CC5-67CD-4B0B-9C8F-8A2E5CAA6917}" type="presParOf" srcId="{68067955-FA61-4E83-A841-A2CA69BB023E}" destId="{5DE58B8F-2869-4F5F-B222-C1AEB2A0B8A8}" srcOrd="0" destOrd="0" presId="urn:microsoft.com/office/officeart/2008/layout/HorizontalMultiLevelHierarchy"/>
    <dgm:cxn modelId="{BDD85D6A-96EA-44CD-AC9A-70258275D45F}" type="presParOf" srcId="{19F57CE3-2948-4966-9E92-9CDFA5B5E1A1}" destId="{5F328DFC-C18C-4A46-8943-6993F03B0BFF}" srcOrd="7" destOrd="0" presId="urn:microsoft.com/office/officeart/2008/layout/HorizontalMultiLevelHierarchy"/>
    <dgm:cxn modelId="{6A61A16A-E19E-43A1-9814-224B8271BED4}" type="presParOf" srcId="{5F328DFC-C18C-4A46-8943-6993F03B0BFF}" destId="{880BFF07-FC01-45C8-9F08-18498D6B88E6}" srcOrd="0" destOrd="0" presId="urn:microsoft.com/office/officeart/2008/layout/HorizontalMultiLevelHierarchy"/>
    <dgm:cxn modelId="{4E8F6823-5B11-4403-9A27-CBF45175D645}" type="presParOf" srcId="{5F328DFC-C18C-4A46-8943-6993F03B0BFF}" destId="{910B82C4-7240-4641-98B6-8F11E4AF0B75}" srcOrd="1" destOrd="0" presId="urn:microsoft.com/office/officeart/2008/layout/HorizontalMultiLevelHierarchy"/>
    <dgm:cxn modelId="{ADE7C3C0-C241-47F4-97B4-910301357688}" type="presParOf" srcId="{19F57CE3-2948-4966-9E92-9CDFA5B5E1A1}" destId="{45C875D4-817D-40FB-9B90-776D24C0AEE9}" srcOrd="8" destOrd="0" presId="urn:microsoft.com/office/officeart/2008/layout/HorizontalMultiLevelHierarchy"/>
    <dgm:cxn modelId="{26006B5E-EE06-4FCF-9745-EDBACCAED096}" type="presParOf" srcId="{45C875D4-817D-40FB-9B90-776D24C0AEE9}" destId="{40D66DFA-0D54-436A-8828-7E3764F3B0E7}" srcOrd="0" destOrd="0" presId="urn:microsoft.com/office/officeart/2008/layout/HorizontalMultiLevelHierarchy"/>
    <dgm:cxn modelId="{4948E21E-5E53-47B4-A8AF-B0A626A3F39E}" type="presParOf" srcId="{19F57CE3-2948-4966-9E92-9CDFA5B5E1A1}" destId="{4AB498E1-C51B-4FED-9469-E3E1077FDF82}" srcOrd="9" destOrd="0" presId="urn:microsoft.com/office/officeart/2008/layout/HorizontalMultiLevelHierarchy"/>
    <dgm:cxn modelId="{CCC9FA4B-2501-45D0-BF82-6B3E25BB4E66}" type="presParOf" srcId="{4AB498E1-C51B-4FED-9469-E3E1077FDF82}" destId="{C05ED3D7-96FA-44A7-9B5F-6AD1D7905E4A}" srcOrd="0" destOrd="0" presId="urn:microsoft.com/office/officeart/2008/layout/HorizontalMultiLevelHierarchy"/>
    <dgm:cxn modelId="{E616FC94-E2A4-496C-81F3-83EB3B27EAEA}" type="presParOf" srcId="{4AB498E1-C51B-4FED-9469-E3E1077FDF82}" destId="{4544B2F5-9521-4F4B-9ACC-01E40E6520C8}"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779732E-35AA-44C1-9FE9-293A368982F5}" type="doc">
      <dgm:prSet loTypeId="urn:microsoft.com/office/officeart/2005/8/layout/orgChart1" loCatId="hierarchy" qsTypeId="urn:microsoft.com/office/officeart/2005/8/quickstyle/simple1#2" qsCatId="simple" csTypeId="urn:microsoft.com/office/officeart/2005/8/colors/accent0_1" csCatId="mainScheme" phldr="1"/>
      <dgm:spPr/>
      <dgm:t>
        <a:bodyPr/>
        <a:lstStyle/>
        <a:p>
          <a:endParaRPr lang="hr-HR"/>
        </a:p>
      </dgm:t>
    </dgm:pt>
    <dgm:pt modelId="{44FC8656-F139-4927-BBDA-AAA03855C81D}">
      <dgm:prSet phldrT="[Text]" custT="1"/>
      <dgm:spPr/>
      <dgm:t>
        <a:bodyPr/>
        <a:lstStyle/>
        <a:p>
          <a:r>
            <a:rPr lang="hr-HR" sz="2400" baseline="0" dirty="0"/>
            <a:t>DIRECTOR </a:t>
          </a:r>
        </a:p>
      </dgm:t>
    </dgm:pt>
    <dgm:pt modelId="{FED378E8-2AA0-4212-A53F-5B97B92268E0}" type="parTrans" cxnId="{923B68E6-46A6-4CE7-9CD2-59F514FC27A2}">
      <dgm:prSet/>
      <dgm:spPr/>
      <dgm:t>
        <a:bodyPr/>
        <a:lstStyle/>
        <a:p>
          <a:endParaRPr lang="hr-HR"/>
        </a:p>
      </dgm:t>
    </dgm:pt>
    <dgm:pt modelId="{80DF6B36-EDC7-4EBA-B919-49CA09BAE991}" type="sibTrans" cxnId="{923B68E6-46A6-4CE7-9CD2-59F514FC27A2}">
      <dgm:prSet/>
      <dgm:spPr/>
      <dgm:t>
        <a:bodyPr/>
        <a:lstStyle/>
        <a:p>
          <a:endParaRPr lang="hr-HR"/>
        </a:p>
      </dgm:t>
    </dgm:pt>
    <dgm:pt modelId="{61AF032C-A93F-4156-95F9-6EB9080E5549}" type="asst">
      <dgm:prSet phldrT="[Text]" custT="1"/>
      <dgm:spPr/>
      <dgm:t>
        <a:bodyPr/>
        <a:lstStyle/>
        <a:p>
          <a:r>
            <a:rPr lang="hr-HR" sz="2000" baseline="0" dirty="0"/>
            <a:t>DIRECTOR’S OFFICE</a:t>
          </a:r>
        </a:p>
      </dgm:t>
    </dgm:pt>
    <dgm:pt modelId="{AC5FA362-ECF9-459D-A6A8-DB5942973875}" type="parTrans" cxnId="{7945FE00-9FD5-4817-9DEC-B05FF0B34C6C}">
      <dgm:prSet/>
      <dgm:spPr/>
      <dgm:t>
        <a:bodyPr/>
        <a:lstStyle/>
        <a:p>
          <a:endParaRPr lang="hr-HR"/>
        </a:p>
      </dgm:t>
    </dgm:pt>
    <dgm:pt modelId="{BFA9177F-14A3-4C7E-B4C7-810967276ADA}" type="sibTrans" cxnId="{7945FE00-9FD5-4817-9DEC-B05FF0B34C6C}">
      <dgm:prSet/>
      <dgm:spPr/>
      <dgm:t>
        <a:bodyPr/>
        <a:lstStyle/>
        <a:p>
          <a:endParaRPr lang="hr-HR"/>
        </a:p>
      </dgm:t>
    </dgm:pt>
    <dgm:pt modelId="{2F08A8AE-B631-49CB-B8C4-B502DBB850B5}">
      <dgm:prSet phldrT="[Text]" custT="1"/>
      <dgm:spPr/>
      <dgm:t>
        <a:bodyPr/>
        <a:lstStyle/>
        <a:p>
          <a:r>
            <a:rPr lang="hr-HR" sz="2000" baseline="0" dirty="0"/>
            <a:t>ZAGREB DEPARTMENT</a:t>
          </a:r>
        </a:p>
      </dgm:t>
    </dgm:pt>
    <dgm:pt modelId="{AA06D44A-2C3D-4291-86F4-8AECB6C47B2F}" type="parTrans" cxnId="{2EE4A805-A93E-44C6-9FC6-18614BF2789F}">
      <dgm:prSet/>
      <dgm:spPr/>
      <dgm:t>
        <a:bodyPr/>
        <a:lstStyle/>
        <a:p>
          <a:endParaRPr lang="hr-HR"/>
        </a:p>
      </dgm:t>
    </dgm:pt>
    <dgm:pt modelId="{8F81EFD2-9F1A-4951-B2EA-E8C4222C6805}" type="sibTrans" cxnId="{2EE4A805-A93E-44C6-9FC6-18614BF2789F}">
      <dgm:prSet/>
      <dgm:spPr/>
      <dgm:t>
        <a:bodyPr/>
        <a:lstStyle/>
        <a:p>
          <a:endParaRPr lang="hr-HR"/>
        </a:p>
      </dgm:t>
    </dgm:pt>
    <dgm:pt modelId="{05A87F54-35C4-4C1C-9D01-8880286F7F71}">
      <dgm:prSet phldrT="[Text]" custT="1"/>
      <dgm:spPr/>
      <dgm:t>
        <a:bodyPr/>
        <a:lstStyle/>
        <a:p>
          <a:r>
            <a:rPr lang="hr-HR" sz="2000" dirty="0"/>
            <a:t>SPLIT DEPARTMENT</a:t>
          </a:r>
        </a:p>
      </dgm:t>
    </dgm:pt>
    <dgm:pt modelId="{CFD63720-297A-4767-8642-62F990A06792}" type="parTrans" cxnId="{40D16842-5889-46F6-A35D-6AC245E7D96F}">
      <dgm:prSet/>
      <dgm:spPr/>
      <dgm:t>
        <a:bodyPr/>
        <a:lstStyle/>
        <a:p>
          <a:endParaRPr lang="hr-HR"/>
        </a:p>
      </dgm:t>
    </dgm:pt>
    <dgm:pt modelId="{47B04941-FD2B-458F-B470-FD24B6A9D925}" type="sibTrans" cxnId="{40D16842-5889-46F6-A35D-6AC245E7D96F}">
      <dgm:prSet/>
      <dgm:spPr/>
      <dgm:t>
        <a:bodyPr/>
        <a:lstStyle/>
        <a:p>
          <a:endParaRPr lang="hr-HR"/>
        </a:p>
      </dgm:t>
    </dgm:pt>
    <dgm:pt modelId="{30C9F2CE-6309-460F-AA90-F9A8FF8AAA58}">
      <dgm:prSet phldrT="[Text]" custT="1"/>
      <dgm:spPr/>
      <dgm:t>
        <a:bodyPr/>
        <a:lstStyle/>
        <a:p>
          <a:r>
            <a:rPr lang="hr-HR" sz="2000" baseline="0" dirty="0"/>
            <a:t>OSIJEK DEPARTMENT</a:t>
          </a:r>
        </a:p>
      </dgm:t>
    </dgm:pt>
    <dgm:pt modelId="{94EC9CDF-BAA8-45F9-8239-D56C315031AE}" type="parTrans" cxnId="{7F64FF1E-AF2D-4662-BF16-FC4FAA5DB5E6}">
      <dgm:prSet/>
      <dgm:spPr/>
      <dgm:t>
        <a:bodyPr/>
        <a:lstStyle/>
        <a:p>
          <a:endParaRPr lang="hr-HR"/>
        </a:p>
      </dgm:t>
    </dgm:pt>
    <dgm:pt modelId="{8B4DB83C-80B7-427F-877E-B7EAD96D64BA}" type="sibTrans" cxnId="{7F64FF1E-AF2D-4662-BF16-FC4FAA5DB5E6}">
      <dgm:prSet/>
      <dgm:spPr/>
      <dgm:t>
        <a:bodyPr/>
        <a:lstStyle/>
        <a:p>
          <a:endParaRPr lang="hr-HR"/>
        </a:p>
      </dgm:t>
    </dgm:pt>
    <dgm:pt modelId="{9AE2930A-6229-44B6-9D39-71BDF94CB942}">
      <dgm:prSet custT="1"/>
      <dgm:spPr/>
      <dgm:t>
        <a:bodyPr/>
        <a:lstStyle/>
        <a:p>
          <a:r>
            <a:rPr lang="hr-HR" sz="1600" dirty="0"/>
            <a:t>TESTING AND TRANSLATION DEPARTMENT</a:t>
          </a:r>
        </a:p>
      </dgm:t>
    </dgm:pt>
    <dgm:pt modelId="{F642D158-5868-4DDB-9F42-C85AD71BED7E}" type="parTrans" cxnId="{06D57153-4016-4DEF-AE6D-185B2906EA5E}">
      <dgm:prSet/>
      <dgm:spPr/>
      <dgm:t>
        <a:bodyPr/>
        <a:lstStyle/>
        <a:p>
          <a:endParaRPr lang="hr-HR"/>
        </a:p>
      </dgm:t>
    </dgm:pt>
    <dgm:pt modelId="{7C882D9B-46CE-4291-B3D2-DADF1063BD73}" type="sibTrans" cxnId="{06D57153-4016-4DEF-AE6D-185B2906EA5E}">
      <dgm:prSet/>
      <dgm:spPr/>
      <dgm:t>
        <a:bodyPr/>
        <a:lstStyle/>
        <a:p>
          <a:endParaRPr lang="hr-HR"/>
        </a:p>
      </dgm:t>
    </dgm:pt>
    <dgm:pt modelId="{E768B170-9A9C-48A1-BE44-739D54A4216C}">
      <dgm:prSet/>
      <dgm:spPr/>
      <dgm:t>
        <a:bodyPr/>
        <a:lstStyle/>
        <a:p>
          <a:r>
            <a:rPr lang="hr-HR" dirty="0"/>
            <a:t>Testing Section</a:t>
          </a:r>
          <a:endParaRPr lang="en-US" dirty="0"/>
        </a:p>
      </dgm:t>
    </dgm:pt>
    <dgm:pt modelId="{C34C3F12-3EC6-41CB-99BD-AD0EAAC19F78}" type="parTrans" cxnId="{6C0638C9-467C-4EC9-8720-17C5F6C76F24}">
      <dgm:prSet/>
      <dgm:spPr/>
      <dgm:t>
        <a:bodyPr/>
        <a:lstStyle/>
        <a:p>
          <a:endParaRPr lang="en-US"/>
        </a:p>
      </dgm:t>
    </dgm:pt>
    <dgm:pt modelId="{9B1868DD-1772-4661-B3ED-2623ED8A18D9}" type="sibTrans" cxnId="{6C0638C9-467C-4EC9-8720-17C5F6C76F24}">
      <dgm:prSet/>
      <dgm:spPr/>
      <dgm:t>
        <a:bodyPr/>
        <a:lstStyle/>
        <a:p>
          <a:endParaRPr lang="en-US"/>
        </a:p>
      </dgm:t>
    </dgm:pt>
    <dgm:pt modelId="{9AB43562-F1C6-444B-8C69-A75588B25B8C}">
      <dgm:prSet/>
      <dgm:spPr/>
      <dgm:t>
        <a:bodyPr/>
        <a:lstStyle/>
        <a:p>
          <a:r>
            <a:rPr lang="hr-HR" dirty="0"/>
            <a:t>Translating and Interpreting Section</a:t>
          </a:r>
          <a:endParaRPr lang="en-US" dirty="0"/>
        </a:p>
      </dgm:t>
    </dgm:pt>
    <dgm:pt modelId="{6E6519B1-6A5F-44FE-8876-641BE81545DA}" type="parTrans" cxnId="{4C4AA127-BC32-4362-8D41-8DA50AAB9AF3}">
      <dgm:prSet/>
      <dgm:spPr/>
      <dgm:t>
        <a:bodyPr/>
        <a:lstStyle/>
        <a:p>
          <a:endParaRPr lang="en-US"/>
        </a:p>
      </dgm:t>
    </dgm:pt>
    <dgm:pt modelId="{1C8FDBBF-2879-4348-8165-E9B254814EE1}" type="sibTrans" cxnId="{4C4AA127-BC32-4362-8D41-8DA50AAB9AF3}">
      <dgm:prSet/>
      <dgm:spPr/>
      <dgm:t>
        <a:bodyPr/>
        <a:lstStyle/>
        <a:p>
          <a:endParaRPr lang="en-US"/>
        </a:p>
      </dgm:t>
    </dgm:pt>
    <dgm:pt modelId="{28470725-342E-497D-8A44-932E84FDEE43}" type="pres">
      <dgm:prSet presAssocID="{2779732E-35AA-44C1-9FE9-293A368982F5}" presName="hierChild1" presStyleCnt="0">
        <dgm:presLayoutVars>
          <dgm:orgChart val="1"/>
          <dgm:chPref val="1"/>
          <dgm:dir/>
          <dgm:animOne val="branch"/>
          <dgm:animLvl val="lvl"/>
          <dgm:resizeHandles/>
        </dgm:presLayoutVars>
      </dgm:prSet>
      <dgm:spPr/>
    </dgm:pt>
    <dgm:pt modelId="{9190D317-C6D5-461F-A02D-502CBF341DA3}" type="pres">
      <dgm:prSet presAssocID="{44FC8656-F139-4927-BBDA-AAA03855C81D}" presName="hierRoot1" presStyleCnt="0">
        <dgm:presLayoutVars>
          <dgm:hierBranch val="init"/>
        </dgm:presLayoutVars>
      </dgm:prSet>
      <dgm:spPr/>
    </dgm:pt>
    <dgm:pt modelId="{B0007885-A783-468B-A2CB-B25AD1F54057}" type="pres">
      <dgm:prSet presAssocID="{44FC8656-F139-4927-BBDA-AAA03855C81D}" presName="rootComposite1" presStyleCnt="0"/>
      <dgm:spPr/>
    </dgm:pt>
    <dgm:pt modelId="{9D2B9CAF-5028-4C92-BE1B-811E344CC4F6}" type="pres">
      <dgm:prSet presAssocID="{44FC8656-F139-4927-BBDA-AAA03855C81D}" presName="rootText1" presStyleLbl="node0" presStyleIdx="0" presStyleCnt="1" custScaleX="209070" custScaleY="119988" custLinFactNeighborX="13736" custLinFactNeighborY="13784">
        <dgm:presLayoutVars>
          <dgm:chPref val="3"/>
        </dgm:presLayoutVars>
      </dgm:prSet>
      <dgm:spPr/>
    </dgm:pt>
    <dgm:pt modelId="{30DEC2D6-CA68-4263-A70F-0245F4615298}" type="pres">
      <dgm:prSet presAssocID="{44FC8656-F139-4927-BBDA-AAA03855C81D}" presName="rootConnector1" presStyleLbl="node1" presStyleIdx="0" presStyleCnt="0"/>
      <dgm:spPr/>
    </dgm:pt>
    <dgm:pt modelId="{44AF706B-2948-4156-A2F3-08488143E911}" type="pres">
      <dgm:prSet presAssocID="{44FC8656-F139-4927-BBDA-AAA03855C81D}" presName="hierChild2" presStyleCnt="0"/>
      <dgm:spPr/>
    </dgm:pt>
    <dgm:pt modelId="{27A50CBB-9F47-4711-A728-3DE4AF920100}" type="pres">
      <dgm:prSet presAssocID="{AA06D44A-2C3D-4291-86F4-8AECB6C47B2F}" presName="Name37" presStyleLbl="parChTrans1D2" presStyleIdx="0" presStyleCnt="5"/>
      <dgm:spPr/>
    </dgm:pt>
    <dgm:pt modelId="{73326E71-9BAC-4416-8612-88082F38244B}" type="pres">
      <dgm:prSet presAssocID="{2F08A8AE-B631-49CB-B8C4-B502DBB850B5}" presName="hierRoot2" presStyleCnt="0">
        <dgm:presLayoutVars>
          <dgm:hierBranch val="init"/>
        </dgm:presLayoutVars>
      </dgm:prSet>
      <dgm:spPr/>
    </dgm:pt>
    <dgm:pt modelId="{CC7C6A6A-893D-45F0-A7A4-FC58EF85E927}" type="pres">
      <dgm:prSet presAssocID="{2F08A8AE-B631-49CB-B8C4-B502DBB850B5}" presName="rootComposite" presStyleCnt="0"/>
      <dgm:spPr/>
    </dgm:pt>
    <dgm:pt modelId="{E9FC2ED6-BFFB-4BB8-BC85-E0456CD10D80}" type="pres">
      <dgm:prSet presAssocID="{2F08A8AE-B631-49CB-B8C4-B502DBB850B5}" presName="rootText" presStyleLbl="node2" presStyleIdx="0" presStyleCnt="4" custScaleX="179478" custScaleY="126511">
        <dgm:presLayoutVars>
          <dgm:chPref val="3"/>
        </dgm:presLayoutVars>
      </dgm:prSet>
      <dgm:spPr/>
    </dgm:pt>
    <dgm:pt modelId="{01291DEC-E2BC-4610-8538-F8D4B08DCAA5}" type="pres">
      <dgm:prSet presAssocID="{2F08A8AE-B631-49CB-B8C4-B502DBB850B5}" presName="rootConnector" presStyleLbl="node2" presStyleIdx="0" presStyleCnt="4"/>
      <dgm:spPr/>
    </dgm:pt>
    <dgm:pt modelId="{2A78211B-FC94-4668-8777-D698A8CEDA27}" type="pres">
      <dgm:prSet presAssocID="{2F08A8AE-B631-49CB-B8C4-B502DBB850B5}" presName="hierChild4" presStyleCnt="0"/>
      <dgm:spPr/>
    </dgm:pt>
    <dgm:pt modelId="{AA10CDC7-AFA6-4CBE-9D33-4A8705931D3D}" type="pres">
      <dgm:prSet presAssocID="{2F08A8AE-B631-49CB-B8C4-B502DBB850B5}" presName="hierChild5" presStyleCnt="0"/>
      <dgm:spPr/>
    </dgm:pt>
    <dgm:pt modelId="{E073E477-8228-4EAF-B5C1-E604BF37E23A}" type="pres">
      <dgm:prSet presAssocID="{CFD63720-297A-4767-8642-62F990A06792}" presName="Name37" presStyleLbl="parChTrans1D2" presStyleIdx="1" presStyleCnt="5"/>
      <dgm:spPr/>
    </dgm:pt>
    <dgm:pt modelId="{8878A034-0B22-4E5E-831F-442CF859302B}" type="pres">
      <dgm:prSet presAssocID="{05A87F54-35C4-4C1C-9D01-8880286F7F71}" presName="hierRoot2" presStyleCnt="0">
        <dgm:presLayoutVars>
          <dgm:hierBranch val="init"/>
        </dgm:presLayoutVars>
      </dgm:prSet>
      <dgm:spPr/>
    </dgm:pt>
    <dgm:pt modelId="{A77A7F55-472A-42E1-9BBD-E613C1CE1232}" type="pres">
      <dgm:prSet presAssocID="{05A87F54-35C4-4C1C-9D01-8880286F7F71}" presName="rootComposite" presStyleCnt="0"/>
      <dgm:spPr/>
    </dgm:pt>
    <dgm:pt modelId="{EFF72781-FAE9-48B8-AF05-CA0D70B657AB}" type="pres">
      <dgm:prSet presAssocID="{05A87F54-35C4-4C1C-9D01-8880286F7F71}" presName="rootText" presStyleLbl="node2" presStyleIdx="1" presStyleCnt="4" custScaleX="192036" custScaleY="125539">
        <dgm:presLayoutVars>
          <dgm:chPref val="3"/>
        </dgm:presLayoutVars>
      </dgm:prSet>
      <dgm:spPr/>
    </dgm:pt>
    <dgm:pt modelId="{327A6F5D-B5CF-4BDC-9B0E-3233A6F48F08}" type="pres">
      <dgm:prSet presAssocID="{05A87F54-35C4-4C1C-9D01-8880286F7F71}" presName="rootConnector" presStyleLbl="node2" presStyleIdx="1" presStyleCnt="4"/>
      <dgm:spPr/>
    </dgm:pt>
    <dgm:pt modelId="{74FBD1C8-6200-49A0-8723-ABCEC0B5B4DD}" type="pres">
      <dgm:prSet presAssocID="{05A87F54-35C4-4C1C-9D01-8880286F7F71}" presName="hierChild4" presStyleCnt="0"/>
      <dgm:spPr/>
    </dgm:pt>
    <dgm:pt modelId="{ACF174F3-B519-4BF3-AE0A-3D6F14F45F20}" type="pres">
      <dgm:prSet presAssocID="{05A87F54-35C4-4C1C-9D01-8880286F7F71}" presName="hierChild5" presStyleCnt="0"/>
      <dgm:spPr/>
    </dgm:pt>
    <dgm:pt modelId="{376337EC-B531-4F66-BBD1-D74A1AD4A202}" type="pres">
      <dgm:prSet presAssocID="{94EC9CDF-BAA8-45F9-8239-D56C315031AE}" presName="Name37" presStyleLbl="parChTrans1D2" presStyleIdx="2" presStyleCnt="5"/>
      <dgm:spPr/>
    </dgm:pt>
    <dgm:pt modelId="{56B2A8A8-6D0F-4BE7-BAED-E6E452A36E50}" type="pres">
      <dgm:prSet presAssocID="{30C9F2CE-6309-460F-AA90-F9A8FF8AAA58}" presName="hierRoot2" presStyleCnt="0">
        <dgm:presLayoutVars>
          <dgm:hierBranch val="init"/>
        </dgm:presLayoutVars>
      </dgm:prSet>
      <dgm:spPr/>
    </dgm:pt>
    <dgm:pt modelId="{21728799-2629-4853-9108-E5981121812A}" type="pres">
      <dgm:prSet presAssocID="{30C9F2CE-6309-460F-AA90-F9A8FF8AAA58}" presName="rootComposite" presStyleCnt="0"/>
      <dgm:spPr/>
    </dgm:pt>
    <dgm:pt modelId="{15713F08-6FAE-4AB8-9565-A34F63E0B185}" type="pres">
      <dgm:prSet presAssocID="{30C9F2CE-6309-460F-AA90-F9A8FF8AAA58}" presName="rootText" presStyleLbl="node2" presStyleIdx="2" presStyleCnt="4" custScaleX="185573" custScaleY="129046">
        <dgm:presLayoutVars>
          <dgm:chPref val="3"/>
        </dgm:presLayoutVars>
      </dgm:prSet>
      <dgm:spPr/>
    </dgm:pt>
    <dgm:pt modelId="{1B5DE2A3-EAC5-43E6-8F42-95E69EDB66E9}" type="pres">
      <dgm:prSet presAssocID="{30C9F2CE-6309-460F-AA90-F9A8FF8AAA58}" presName="rootConnector" presStyleLbl="node2" presStyleIdx="2" presStyleCnt="4"/>
      <dgm:spPr/>
    </dgm:pt>
    <dgm:pt modelId="{A45E39DE-6115-48DD-8006-67CE1D57A6A0}" type="pres">
      <dgm:prSet presAssocID="{30C9F2CE-6309-460F-AA90-F9A8FF8AAA58}" presName="hierChild4" presStyleCnt="0"/>
      <dgm:spPr/>
    </dgm:pt>
    <dgm:pt modelId="{DC221873-26C3-4DA8-B28E-2B37ABF9F2DB}" type="pres">
      <dgm:prSet presAssocID="{30C9F2CE-6309-460F-AA90-F9A8FF8AAA58}" presName="hierChild5" presStyleCnt="0"/>
      <dgm:spPr/>
    </dgm:pt>
    <dgm:pt modelId="{BCD38FD6-EC0B-49EC-913E-34F7F005ECC7}" type="pres">
      <dgm:prSet presAssocID="{F642D158-5868-4DDB-9F42-C85AD71BED7E}" presName="Name37" presStyleLbl="parChTrans1D2" presStyleIdx="3" presStyleCnt="5"/>
      <dgm:spPr/>
    </dgm:pt>
    <dgm:pt modelId="{800377C4-0F57-400D-9034-A3A630068B99}" type="pres">
      <dgm:prSet presAssocID="{9AE2930A-6229-44B6-9D39-71BDF94CB942}" presName="hierRoot2" presStyleCnt="0">
        <dgm:presLayoutVars>
          <dgm:hierBranch val="init"/>
        </dgm:presLayoutVars>
      </dgm:prSet>
      <dgm:spPr/>
    </dgm:pt>
    <dgm:pt modelId="{B8E76D08-7BEE-4541-B0F7-946AF6522936}" type="pres">
      <dgm:prSet presAssocID="{9AE2930A-6229-44B6-9D39-71BDF94CB942}" presName="rootComposite" presStyleCnt="0"/>
      <dgm:spPr/>
    </dgm:pt>
    <dgm:pt modelId="{DF108B22-2E23-4700-BB45-C328CEDF599F}" type="pres">
      <dgm:prSet presAssocID="{9AE2930A-6229-44B6-9D39-71BDF94CB942}" presName="rootText" presStyleLbl="node2" presStyleIdx="3" presStyleCnt="4" custScaleX="238308" custScaleY="135414">
        <dgm:presLayoutVars>
          <dgm:chPref val="3"/>
        </dgm:presLayoutVars>
      </dgm:prSet>
      <dgm:spPr/>
    </dgm:pt>
    <dgm:pt modelId="{4061C49E-DD30-4708-B4FF-5E89AE86B344}" type="pres">
      <dgm:prSet presAssocID="{9AE2930A-6229-44B6-9D39-71BDF94CB942}" presName="rootConnector" presStyleLbl="node2" presStyleIdx="3" presStyleCnt="4"/>
      <dgm:spPr/>
    </dgm:pt>
    <dgm:pt modelId="{666DB488-6936-4ABD-829C-DAB3AA9183DD}" type="pres">
      <dgm:prSet presAssocID="{9AE2930A-6229-44B6-9D39-71BDF94CB942}" presName="hierChild4" presStyleCnt="0"/>
      <dgm:spPr/>
    </dgm:pt>
    <dgm:pt modelId="{0908722A-29A3-4370-B900-43C5AFB60792}" type="pres">
      <dgm:prSet presAssocID="{C34C3F12-3EC6-41CB-99BD-AD0EAAC19F78}" presName="Name37" presStyleLbl="parChTrans1D3" presStyleIdx="0" presStyleCnt="2"/>
      <dgm:spPr/>
    </dgm:pt>
    <dgm:pt modelId="{67B225C9-7449-4694-A308-4D917650AF9D}" type="pres">
      <dgm:prSet presAssocID="{E768B170-9A9C-48A1-BE44-739D54A4216C}" presName="hierRoot2" presStyleCnt="0">
        <dgm:presLayoutVars>
          <dgm:hierBranch val="init"/>
        </dgm:presLayoutVars>
      </dgm:prSet>
      <dgm:spPr/>
    </dgm:pt>
    <dgm:pt modelId="{E79CF217-1219-45C6-A00D-13D2FD5FF998}" type="pres">
      <dgm:prSet presAssocID="{E768B170-9A9C-48A1-BE44-739D54A4216C}" presName="rootComposite" presStyleCnt="0"/>
      <dgm:spPr/>
    </dgm:pt>
    <dgm:pt modelId="{E806FBA2-19DA-47B6-9BF4-9E6BD3549594}" type="pres">
      <dgm:prSet presAssocID="{E768B170-9A9C-48A1-BE44-739D54A4216C}" presName="rootText" presStyleLbl="node3" presStyleIdx="0" presStyleCnt="2" custScaleX="109983" custScaleY="99529" custLinFactNeighborX="4353" custLinFactNeighborY="-1696">
        <dgm:presLayoutVars>
          <dgm:chPref val="3"/>
        </dgm:presLayoutVars>
      </dgm:prSet>
      <dgm:spPr/>
    </dgm:pt>
    <dgm:pt modelId="{028F9A14-92B9-4395-A284-B85A4F5E1D01}" type="pres">
      <dgm:prSet presAssocID="{E768B170-9A9C-48A1-BE44-739D54A4216C}" presName="rootConnector" presStyleLbl="node3" presStyleIdx="0" presStyleCnt="2"/>
      <dgm:spPr/>
    </dgm:pt>
    <dgm:pt modelId="{152FC0B1-A1A2-4458-A5DF-3CBADBEC52CF}" type="pres">
      <dgm:prSet presAssocID="{E768B170-9A9C-48A1-BE44-739D54A4216C}" presName="hierChild4" presStyleCnt="0"/>
      <dgm:spPr/>
    </dgm:pt>
    <dgm:pt modelId="{EE340B9A-9EBC-4850-B05E-7F0731D8195B}" type="pres">
      <dgm:prSet presAssocID="{E768B170-9A9C-48A1-BE44-739D54A4216C}" presName="hierChild5" presStyleCnt="0"/>
      <dgm:spPr/>
    </dgm:pt>
    <dgm:pt modelId="{F8718806-01A1-46F2-86C8-8D6536C7AF37}" type="pres">
      <dgm:prSet presAssocID="{6E6519B1-6A5F-44FE-8876-641BE81545DA}" presName="Name37" presStyleLbl="parChTrans1D3" presStyleIdx="1" presStyleCnt="2"/>
      <dgm:spPr/>
    </dgm:pt>
    <dgm:pt modelId="{27BCE216-FAB2-4174-957E-82BD20DE743D}" type="pres">
      <dgm:prSet presAssocID="{9AB43562-F1C6-444B-8C69-A75588B25B8C}" presName="hierRoot2" presStyleCnt="0">
        <dgm:presLayoutVars>
          <dgm:hierBranch val="init"/>
        </dgm:presLayoutVars>
      </dgm:prSet>
      <dgm:spPr/>
    </dgm:pt>
    <dgm:pt modelId="{40DECCD1-34CC-4130-A2C7-3AD00E14A3F1}" type="pres">
      <dgm:prSet presAssocID="{9AB43562-F1C6-444B-8C69-A75588B25B8C}" presName="rootComposite" presStyleCnt="0"/>
      <dgm:spPr/>
    </dgm:pt>
    <dgm:pt modelId="{321F74D3-F8BB-4331-81F4-6FAB38697183}" type="pres">
      <dgm:prSet presAssocID="{9AB43562-F1C6-444B-8C69-A75588B25B8C}" presName="rootText" presStyleLbl="node3" presStyleIdx="1" presStyleCnt="2" custScaleX="145715" custScaleY="116186">
        <dgm:presLayoutVars>
          <dgm:chPref val="3"/>
        </dgm:presLayoutVars>
      </dgm:prSet>
      <dgm:spPr/>
    </dgm:pt>
    <dgm:pt modelId="{C7CAF856-B609-435A-887B-0684E16CC727}" type="pres">
      <dgm:prSet presAssocID="{9AB43562-F1C6-444B-8C69-A75588B25B8C}" presName="rootConnector" presStyleLbl="node3" presStyleIdx="1" presStyleCnt="2"/>
      <dgm:spPr/>
    </dgm:pt>
    <dgm:pt modelId="{79C3B313-2FF6-4484-B72B-44423E14A5B9}" type="pres">
      <dgm:prSet presAssocID="{9AB43562-F1C6-444B-8C69-A75588B25B8C}" presName="hierChild4" presStyleCnt="0"/>
      <dgm:spPr/>
    </dgm:pt>
    <dgm:pt modelId="{B31C235D-61F3-457B-A730-B9C5F4B99E5E}" type="pres">
      <dgm:prSet presAssocID="{9AB43562-F1C6-444B-8C69-A75588B25B8C}" presName="hierChild5" presStyleCnt="0"/>
      <dgm:spPr/>
    </dgm:pt>
    <dgm:pt modelId="{982A0681-1B21-4E07-A3FE-1C924AD739FB}" type="pres">
      <dgm:prSet presAssocID="{9AE2930A-6229-44B6-9D39-71BDF94CB942}" presName="hierChild5" presStyleCnt="0"/>
      <dgm:spPr/>
    </dgm:pt>
    <dgm:pt modelId="{BA42F89F-D7EB-40F2-8586-E781925D096F}" type="pres">
      <dgm:prSet presAssocID="{44FC8656-F139-4927-BBDA-AAA03855C81D}" presName="hierChild3" presStyleCnt="0"/>
      <dgm:spPr/>
    </dgm:pt>
    <dgm:pt modelId="{D31D67F0-F36F-4E35-9F7E-53FB82662ED4}" type="pres">
      <dgm:prSet presAssocID="{AC5FA362-ECF9-459D-A6A8-DB5942973875}" presName="Name111" presStyleLbl="parChTrans1D2" presStyleIdx="4" presStyleCnt="5"/>
      <dgm:spPr/>
    </dgm:pt>
    <dgm:pt modelId="{002835B8-C617-46A5-ABB8-0C515B57EB03}" type="pres">
      <dgm:prSet presAssocID="{61AF032C-A93F-4156-95F9-6EB9080E5549}" presName="hierRoot3" presStyleCnt="0">
        <dgm:presLayoutVars>
          <dgm:hierBranch val="init"/>
        </dgm:presLayoutVars>
      </dgm:prSet>
      <dgm:spPr/>
    </dgm:pt>
    <dgm:pt modelId="{CE6CF83D-30AC-4DF9-B43E-F4D2CEF6732D}" type="pres">
      <dgm:prSet presAssocID="{61AF032C-A93F-4156-95F9-6EB9080E5549}" presName="rootComposite3" presStyleCnt="0"/>
      <dgm:spPr/>
    </dgm:pt>
    <dgm:pt modelId="{7C252F15-0A48-4482-82FD-5148DA5CD30B}" type="pres">
      <dgm:prSet presAssocID="{61AF032C-A93F-4156-95F9-6EB9080E5549}" presName="rootText3" presStyleLbl="asst1" presStyleIdx="0" presStyleCnt="1" custScaleX="162040" custScaleY="142324">
        <dgm:presLayoutVars>
          <dgm:chPref val="3"/>
        </dgm:presLayoutVars>
      </dgm:prSet>
      <dgm:spPr/>
    </dgm:pt>
    <dgm:pt modelId="{F3CCAFC1-72EC-40D8-ACA5-D6B4DBC8F325}" type="pres">
      <dgm:prSet presAssocID="{61AF032C-A93F-4156-95F9-6EB9080E5549}" presName="rootConnector3" presStyleLbl="asst1" presStyleIdx="0" presStyleCnt="1"/>
      <dgm:spPr/>
    </dgm:pt>
    <dgm:pt modelId="{D290FB82-720E-4DA1-BABB-03C92535457B}" type="pres">
      <dgm:prSet presAssocID="{61AF032C-A93F-4156-95F9-6EB9080E5549}" presName="hierChild6" presStyleCnt="0"/>
      <dgm:spPr/>
    </dgm:pt>
    <dgm:pt modelId="{0A1C2923-A7B1-47E9-A5F3-CFC8D6C12194}" type="pres">
      <dgm:prSet presAssocID="{61AF032C-A93F-4156-95F9-6EB9080E5549}" presName="hierChild7" presStyleCnt="0"/>
      <dgm:spPr/>
    </dgm:pt>
  </dgm:ptLst>
  <dgm:cxnLst>
    <dgm:cxn modelId="{7945FE00-9FD5-4817-9DEC-B05FF0B34C6C}" srcId="{44FC8656-F139-4927-BBDA-AAA03855C81D}" destId="{61AF032C-A93F-4156-95F9-6EB9080E5549}" srcOrd="0" destOrd="0" parTransId="{AC5FA362-ECF9-459D-A6A8-DB5942973875}" sibTransId="{BFA9177F-14A3-4C7E-B4C7-810967276ADA}"/>
    <dgm:cxn modelId="{2EE4A805-A93E-44C6-9FC6-18614BF2789F}" srcId="{44FC8656-F139-4927-BBDA-AAA03855C81D}" destId="{2F08A8AE-B631-49CB-B8C4-B502DBB850B5}" srcOrd="1" destOrd="0" parTransId="{AA06D44A-2C3D-4291-86F4-8AECB6C47B2F}" sibTransId="{8F81EFD2-9F1A-4951-B2EA-E8C4222C6805}"/>
    <dgm:cxn modelId="{9C30941A-15D5-4451-AB22-D224716AEE9B}" type="presOf" srcId="{44FC8656-F139-4927-BBDA-AAA03855C81D}" destId="{30DEC2D6-CA68-4263-A70F-0245F4615298}" srcOrd="1" destOrd="0" presId="urn:microsoft.com/office/officeart/2005/8/layout/orgChart1"/>
    <dgm:cxn modelId="{7F64FF1E-AF2D-4662-BF16-FC4FAA5DB5E6}" srcId="{44FC8656-F139-4927-BBDA-AAA03855C81D}" destId="{30C9F2CE-6309-460F-AA90-F9A8FF8AAA58}" srcOrd="3" destOrd="0" parTransId="{94EC9CDF-BAA8-45F9-8239-D56C315031AE}" sibTransId="{8B4DB83C-80B7-427F-877E-B7EAD96D64BA}"/>
    <dgm:cxn modelId="{7BF7D326-DAD3-4852-A737-83423A17D80C}" type="presOf" srcId="{E768B170-9A9C-48A1-BE44-739D54A4216C}" destId="{E806FBA2-19DA-47B6-9BF4-9E6BD3549594}" srcOrd="0" destOrd="0" presId="urn:microsoft.com/office/officeart/2005/8/layout/orgChart1"/>
    <dgm:cxn modelId="{4C4AA127-BC32-4362-8D41-8DA50AAB9AF3}" srcId="{9AE2930A-6229-44B6-9D39-71BDF94CB942}" destId="{9AB43562-F1C6-444B-8C69-A75588B25B8C}" srcOrd="1" destOrd="0" parTransId="{6E6519B1-6A5F-44FE-8876-641BE81545DA}" sibTransId="{1C8FDBBF-2879-4348-8165-E9B254814EE1}"/>
    <dgm:cxn modelId="{DEE3392D-12FA-419A-87F4-0DFF25F517B5}" type="presOf" srcId="{CFD63720-297A-4767-8642-62F990A06792}" destId="{E073E477-8228-4EAF-B5C1-E604BF37E23A}" srcOrd="0" destOrd="0" presId="urn:microsoft.com/office/officeart/2005/8/layout/orgChart1"/>
    <dgm:cxn modelId="{FCC80633-43DF-406C-80CA-4A64EF2E95FB}" type="presOf" srcId="{30C9F2CE-6309-460F-AA90-F9A8FF8AAA58}" destId="{15713F08-6FAE-4AB8-9565-A34F63E0B185}" srcOrd="0" destOrd="0" presId="urn:microsoft.com/office/officeart/2005/8/layout/orgChart1"/>
    <dgm:cxn modelId="{40D16842-5889-46F6-A35D-6AC245E7D96F}" srcId="{44FC8656-F139-4927-BBDA-AAA03855C81D}" destId="{05A87F54-35C4-4C1C-9D01-8880286F7F71}" srcOrd="2" destOrd="0" parTransId="{CFD63720-297A-4767-8642-62F990A06792}" sibTransId="{47B04941-FD2B-458F-B470-FD24B6A9D925}"/>
    <dgm:cxn modelId="{86271544-C0E8-48D3-B0D1-40969FBADFCE}" type="presOf" srcId="{C34C3F12-3EC6-41CB-99BD-AD0EAAC19F78}" destId="{0908722A-29A3-4370-B900-43C5AFB60792}" srcOrd="0" destOrd="0" presId="urn:microsoft.com/office/officeart/2005/8/layout/orgChart1"/>
    <dgm:cxn modelId="{D502B864-7E52-4C18-9307-71B3809D16E0}" type="presOf" srcId="{61AF032C-A93F-4156-95F9-6EB9080E5549}" destId="{7C252F15-0A48-4482-82FD-5148DA5CD30B}" srcOrd="0" destOrd="0" presId="urn:microsoft.com/office/officeart/2005/8/layout/orgChart1"/>
    <dgm:cxn modelId="{8AB86866-FA2C-4A11-B5CB-45638F7D1DB0}" type="presOf" srcId="{61AF032C-A93F-4156-95F9-6EB9080E5549}" destId="{F3CCAFC1-72EC-40D8-ACA5-D6B4DBC8F325}" srcOrd="1" destOrd="0" presId="urn:microsoft.com/office/officeart/2005/8/layout/orgChart1"/>
    <dgm:cxn modelId="{AEF7234A-F91F-4ABF-9FF8-1A53ABFC576F}" type="presOf" srcId="{9AB43562-F1C6-444B-8C69-A75588B25B8C}" destId="{321F74D3-F8BB-4331-81F4-6FAB38697183}" srcOrd="0" destOrd="0" presId="urn:microsoft.com/office/officeart/2005/8/layout/orgChart1"/>
    <dgm:cxn modelId="{B5826B4C-3BFD-4FF8-9449-92792BB9AE5D}" type="presOf" srcId="{F642D158-5868-4DDB-9F42-C85AD71BED7E}" destId="{BCD38FD6-EC0B-49EC-913E-34F7F005ECC7}" srcOrd="0" destOrd="0" presId="urn:microsoft.com/office/officeart/2005/8/layout/orgChart1"/>
    <dgm:cxn modelId="{3B669450-45D1-442E-9419-9625F1407750}" type="presOf" srcId="{30C9F2CE-6309-460F-AA90-F9A8FF8AAA58}" destId="{1B5DE2A3-EAC5-43E6-8F42-95E69EDB66E9}" srcOrd="1" destOrd="0" presId="urn:microsoft.com/office/officeart/2005/8/layout/orgChart1"/>
    <dgm:cxn modelId="{99AC5C53-3F3A-4722-82A0-C68F45C96820}" type="presOf" srcId="{2F08A8AE-B631-49CB-B8C4-B502DBB850B5}" destId="{01291DEC-E2BC-4610-8538-F8D4B08DCAA5}" srcOrd="1" destOrd="0" presId="urn:microsoft.com/office/officeart/2005/8/layout/orgChart1"/>
    <dgm:cxn modelId="{06D57153-4016-4DEF-AE6D-185B2906EA5E}" srcId="{44FC8656-F139-4927-BBDA-AAA03855C81D}" destId="{9AE2930A-6229-44B6-9D39-71BDF94CB942}" srcOrd="4" destOrd="0" parTransId="{F642D158-5868-4DDB-9F42-C85AD71BED7E}" sibTransId="{7C882D9B-46CE-4291-B3D2-DADF1063BD73}"/>
    <dgm:cxn modelId="{13E5087A-A300-4768-9B20-A1CF55C38695}" type="presOf" srcId="{05A87F54-35C4-4C1C-9D01-8880286F7F71}" destId="{327A6F5D-B5CF-4BDC-9B0E-3233A6F48F08}" srcOrd="1" destOrd="0" presId="urn:microsoft.com/office/officeart/2005/8/layout/orgChart1"/>
    <dgm:cxn modelId="{E0CE0B83-95ED-46AA-81C2-A890A2BDB58D}" type="presOf" srcId="{9AE2930A-6229-44B6-9D39-71BDF94CB942}" destId="{DF108B22-2E23-4700-BB45-C328CEDF599F}" srcOrd="0" destOrd="0" presId="urn:microsoft.com/office/officeart/2005/8/layout/orgChart1"/>
    <dgm:cxn modelId="{2FECE983-B43A-4D82-AD3C-1C078E608702}" type="presOf" srcId="{AA06D44A-2C3D-4291-86F4-8AECB6C47B2F}" destId="{27A50CBB-9F47-4711-A728-3DE4AF920100}" srcOrd="0" destOrd="0" presId="urn:microsoft.com/office/officeart/2005/8/layout/orgChart1"/>
    <dgm:cxn modelId="{DECB2F8A-1DBB-48B4-9B08-187045171E7E}" type="presOf" srcId="{9AE2930A-6229-44B6-9D39-71BDF94CB942}" destId="{4061C49E-DD30-4708-B4FF-5E89AE86B344}" srcOrd="1" destOrd="0" presId="urn:microsoft.com/office/officeart/2005/8/layout/orgChart1"/>
    <dgm:cxn modelId="{7A8F5D93-B483-4A87-9934-7B8ABBBDCF77}" type="presOf" srcId="{AC5FA362-ECF9-459D-A6A8-DB5942973875}" destId="{D31D67F0-F36F-4E35-9F7E-53FB82662ED4}" srcOrd="0" destOrd="0" presId="urn:microsoft.com/office/officeart/2005/8/layout/orgChart1"/>
    <dgm:cxn modelId="{801475A4-DFF5-4A54-9207-816801A433F7}" type="presOf" srcId="{E768B170-9A9C-48A1-BE44-739D54A4216C}" destId="{028F9A14-92B9-4395-A284-B85A4F5E1D01}" srcOrd="1" destOrd="0" presId="urn:microsoft.com/office/officeart/2005/8/layout/orgChart1"/>
    <dgm:cxn modelId="{A6C17FB0-23EF-4E43-A9BF-668D124AC15E}" type="presOf" srcId="{2F08A8AE-B631-49CB-B8C4-B502DBB850B5}" destId="{E9FC2ED6-BFFB-4BB8-BC85-E0456CD10D80}" srcOrd="0" destOrd="0" presId="urn:microsoft.com/office/officeart/2005/8/layout/orgChart1"/>
    <dgm:cxn modelId="{8EC900B1-B853-432F-B811-3C8263FFF26C}" type="presOf" srcId="{94EC9CDF-BAA8-45F9-8239-D56C315031AE}" destId="{376337EC-B531-4F66-BBD1-D74A1AD4A202}" srcOrd="0" destOrd="0" presId="urn:microsoft.com/office/officeart/2005/8/layout/orgChart1"/>
    <dgm:cxn modelId="{C98084BC-1415-496E-A805-C215AF4684EB}" type="presOf" srcId="{44FC8656-F139-4927-BBDA-AAA03855C81D}" destId="{9D2B9CAF-5028-4C92-BE1B-811E344CC4F6}" srcOrd="0" destOrd="0" presId="urn:microsoft.com/office/officeart/2005/8/layout/orgChart1"/>
    <dgm:cxn modelId="{6C0638C9-467C-4EC9-8720-17C5F6C76F24}" srcId="{9AE2930A-6229-44B6-9D39-71BDF94CB942}" destId="{E768B170-9A9C-48A1-BE44-739D54A4216C}" srcOrd="0" destOrd="0" parTransId="{C34C3F12-3EC6-41CB-99BD-AD0EAAC19F78}" sibTransId="{9B1868DD-1772-4661-B3ED-2623ED8A18D9}"/>
    <dgm:cxn modelId="{98A215D2-14B3-4409-955F-4F4AF31D19B7}" type="presOf" srcId="{9AB43562-F1C6-444B-8C69-A75588B25B8C}" destId="{C7CAF856-B609-435A-887B-0684E16CC727}" srcOrd="1" destOrd="0" presId="urn:microsoft.com/office/officeart/2005/8/layout/orgChart1"/>
    <dgm:cxn modelId="{F3AEC9E0-AE06-4998-926F-03821B7C5C7A}" type="presOf" srcId="{2779732E-35AA-44C1-9FE9-293A368982F5}" destId="{28470725-342E-497D-8A44-932E84FDEE43}" srcOrd="0" destOrd="0" presId="urn:microsoft.com/office/officeart/2005/8/layout/orgChart1"/>
    <dgm:cxn modelId="{97C986E5-1316-42E0-ABB3-86459DCDAC3B}" type="presOf" srcId="{05A87F54-35C4-4C1C-9D01-8880286F7F71}" destId="{EFF72781-FAE9-48B8-AF05-CA0D70B657AB}" srcOrd="0" destOrd="0" presId="urn:microsoft.com/office/officeart/2005/8/layout/orgChart1"/>
    <dgm:cxn modelId="{923B68E6-46A6-4CE7-9CD2-59F514FC27A2}" srcId="{2779732E-35AA-44C1-9FE9-293A368982F5}" destId="{44FC8656-F139-4927-BBDA-AAA03855C81D}" srcOrd="0" destOrd="0" parTransId="{FED378E8-2AA0-4212-A53F-5B97B92268E0}" sibTransId="{80DF6B36-EDC7-4EBA-B919-49CA09BAE991}"/>
    <dgm:cxn modelId="{C7509BF6-FDA4-45C5-BD09-7D6712B4B218}" type="presOf" srcId="{6E6519B1-6A5F-44FE-8876-641BE81545DA}" destId="{F8718806-01A1-46F2-86C8-8D6536C7AF37}" srcOrd="0" destOrd="0" presId="urn:microsoft.com/office/officeart/2005/8/layout/orgChart1"/>
    <dgm:cxn modelId="{8C1A091A-F8FE-4F8D-99F9-D0FE6721072A}" type="presParOf" srcId="{28470725-342E-497D-8A44-932E84FDEE43}" destId="{9190D317-C6D5-461F-A02D-502CBF341DA3}" srcOrd="0" destOrd="0" presId="urn:microsoft.com/office/officeart/2005/8/layout/orgChart1"/>
    <dgm:cxn modelId="{BADD79D0-1C02-4F21-9037-75DF6A78E397}" type="presParOf" srcId="{9190D317-C6D5-461F-A02D-502CBF341DA3}" destId="{B0007885-A783-468B-A2CB-B25AD1F54057}" srcOrd="0" destOrd="0" presId="urn:microsoft.com/office/officeart/2005/8/layout/orgChart1"/>
    <dgm:cxn modelId="{B7F138A3-B5BA-4D22-8704-09691A4B6F69}" type="presParOf" srcId="{B0007885-A783-468B-A2CB-B25AD1F54057}" destId="{9D2B9CAF-5028-4C92-BE1B-811E344CC4F6}" srcOrd="0" destOrd="0" presId="urn:microsoft.com/office/officeart/2005/8/layout/orgChart1"/>
    <dgm:cxn modelId="{9E0AD8C5-39B9-4C36-A4BB-5E4DEBAB57D3}" type="presParOf" srcId="{B0007885-A783-468B-A2CB-B25AD1F54057}" destId="{30DEC2D6-CA68-4263-A70F-0245F4615298}" srcOrd="1" destOrd="0" presId="urn:microsoft.com/office/officeart/2005/8/layout/orgChart1"/>
    <dgm:cxn modelId="{BB08A924-E797-4711-9917-A3BC715ECBA1}" type="presParOf" srcId="{9190D317-C6D5-461F-A02D-502CBF341DA3}" destId="{44AF706B-2948-4156-A2F3-08488143E911}" srcOrd="1" destOrd="0" presId="urn:microsoft.com/office/officeart/2005/8/layout/orgChart1"/>
    <dgm:cxn modelId="{9865F288-11A0-4BBB-992B-533198F6D5E0}" type="presParOf" srcId="{44AF706B-2948-4156-A2F3-08488143E911}" destId="{27A50CBB-9F47-4711-A728-3DE4AF920100}" srcOrd="0" destOrd="0" presId="urn:microsoft.com/office/officeart/2005/8/layout/orgChart1"/>
    <dgm:cxn modelId="{2CB62872-B67B-4990-A2A1-DF1ED6F9B5AC}" type="presParOf" srcId="{44AF706B-2948-4156-A2F3-08488143E911}" destId="{73326E71-9BAC-4416-8612-88082F38244B}" srcOrd="1" destOrd="0" presId="urn:microsoft.com/office/officeart/2005/8/layout/orgChart1"/>
    <dgm:cxn modelId="{5DEB3D5C-323A-4E04-BCAB-27E63690FED6}" type="presParOf" srcId="{73326E71-9BAC-4416-8612-88082F38244B}" destId="{CC7C6A6A-893D-45F0-A7A4-FC58EF85E927}" srcOrd="0" destOrd="0" presId="urn:microsoft.com/office/officeart/2005/8/layout/orgChart1"/>
    <dgm:cxn modelId="{891081D1-D331-4A05-B6EA-323B4DDB9530}" type="presParOf" srcId="{CC7C6A6A-893D-45F0-A7A4-FC58EF85E927}" destId="{E9FC2ED6-BFFB-4BB8-BC85-E0456CD10D80}" srcOrd="0" destOrd="0" presId="urn:microsoft.com/office/officeart/2005/8/layout/orgChart1"/>
    <dgm:cxn modelId="{43776253-17C9-48DA-9643-57B720E8FCCA}" type="presParOf" srcId="{CC7C6A6A-893D-45F0-A7A4-FC58EF85E927}" destId="{01291DEC-E2BC-4610-8538-F8D4B08DCAA5}" srcOrd="1" destOrd="0" presId="urn:microsoft.com/office/officeart/2005/8/layout/orgChart1"/>
    <dgm:cxn modelId="{F806FF25-621F-4571-8EDE-9D5E5150C396}" type="presParOf" srcId="{73326E71-9BAC-4416-8612-88082F38244B}" destId="{2A78211B-FC94-4668-8777-D698A8CEDA27}" srcOrd="1" destOrd="0" presId="urn:microsoft.com/office/officeart/2005/8/layout/orgChart1"/>
    <dgm:cxn modelId="{D2E5E0A5-B99F-4E8F-980E-2C3CF92D67DA}" type="presParOf" srcId="{73326E71-9BAC-4416-8612-88082F38244B}" destId="{AA10CDC7-AFA6-4CBE-9D33-4A8705931D3D}" srcOrd="2" destOrd="0" presId="urn:microsoft.com/office/officeart/2005/8/layout/orgChart1"/>
    <dgm:cxn modelId="{F2611C98-C6AB-475C-B90D-E001B2AA6462}" type="presParOf" srcId="{44AF706B-2948-4156-A2F3-08488143E911}" destId="{E073E477-8228-4EAF-B5C1-E604BF37E23A}" srcOrd="2" destOrd="0" presId="urn:microsoft.com/office/officeart/2005/8/layout/orgChart1"/>
    <dgm:cxn modelId="{F3A04A20-F543-446C-9F89-E412F1ECB66D}" type="presParOf" srcId="{44AF706B-2948-4156-A2F3-08488143E911}" destId="{8878A034-0B22-4E5E-831F-442CF859302B}" srcOrd="3" destOrd="0" presId="urn:microsoft.com/office/officeart/2005/8/layout/orgChart1"/>
    <dgm:cxn modelId="{E7CC2930-FBB6-4268-AC3A-CBCC412C4E1A}" type="presParOf" srcId="{8878A034-0B22-4E5E-831F-442CF859302B}" destId="{A77A7F55-472A-42E1-9BBD-E613C1CE1232}" srcOrd="0" destOrd="0" presId="urn:microsoft.com/office/officeart/2005/8/layout/orgChart1"/>
    <dgm:cxn modelId="{4DDFCDCA-C031-4BD4-B7E5-B92B06BF0594}" type="presParOf" srcId="{A77A7F55-472A-42E1-9BBD-E613C1CE1232}" destId="{EFF72781-FAE9-48B8-AF05-CA0D70B657AB}" srcOrd="0" destOrd="0" presId="urn:microsoft.com/office/officeart/2005/8/layout/orgChart1"/>
    <dgm:cxn modelId="{1FC249A7-D9E7-44CE-A6CE-EC1F877F5BF8}" type="presParOf" srcId="{A77A7F55-472A-42E1-9BBD-E613C1CE1232}" destId="{327A6F5D-B5CF-4BDC-9B0E-3233A6F48F08}" srcOrd="1" destOrd="0" presId="urn:microsoft.com/office/officeart/2005/8/layout/orgChart1"/>
    <dgm:cxn modelId="{E61209AA-EA9D-48CC-9EE3-DF6F82B2DC7F}" type="presParOf" srcId="{8878A034-0B22-4E5E-831F-442CF859302B}" destId="{74FBD1C8-6200-49A0-8723-ABCEC0B5B4DD}" srcOrd="1" destOrd="0" presId="urn:microsoft.com/office/officeart/2005/8/layout/orgChart1"/>
    <dgm:cxn modelId="{CCC89751-0739-4793-A6DC-3B92F4CC4A8A}" type="presParOf" srcId="{8878A034-0B22-4E5E-831F-442CF859302B}" destId="{ACF174F3-B519-4BF3-AE0A-3D6F14F45F20}" srcOrd="2" destOrd="0" presId="urn:microsoft.com/office/officeart/2005/8/layout/orgChart1"/>
    <dgm:cxn modelId="{45A078D8-D7DD-4830-9FC6-5317E6131CB7}" type="presParOf" srcId="{44AF706B-2948-4156-A2F3-08488143E911}" destId="{376337EC-B531-4F66-BBD1-D74A1AD4A202}" srcOrd="4" destOrd="0" presId="urn:microsoft.com/office/officeart/2005/8/layout/orgChart1"/>
    <dgm:cxn modelId="{0A925D82-FDD8-4DEE-BA29-D6FF0D648309}" type="presParOf" srcId="{44AF706B-2948-4156-A2F3-08488143E911}" destId="{56B2A8A8-6D0F-4BE7-BAED-E6E452A36E50}" srcOrd="5" destOrd="0" presId="urn:microsoft.com/office/officeart/2005/8/layout/orgChart1"/>
    <dgm:cxn modelId="{807D4B0A-AB95-42F1-904C-7DD96E8CC244}" type="presParOf" srcId="{56B2A8A8-6D0F-4BE7-BAED-E6E452A36E50}" destId="{21728799-2629-4853-9108-E5981121812A}" srcOrd="0" destOrd="0" presId="urn:microsoft.com/office/officeart/2005/8/layout/orgChart1"/>
    <dgm:cxn modelId="{56808337-3456-4A2A-8B6A-109BDB466BAC}" type="presParOf" srcId="{21728799-2629-4853-9108-E5981121812A}" destId="{15713F08-6FAE-4AB8-9565-A34F63E0B185}" srcOrd="0" destOrd="0" presId="urn:microsoft.com/office/officeart/2005/8/layout/orgChart1"/>
    <dgm:cxn modelId="{1C23455A-A846-41F8-BB6B-C7568A72D4E3}" type="presParOf" srcId="{21728799-2629-4853-9108-E5981121812A}" destId="{1B5DE2A3-EAC5-43E6-8F42-95E69EDB66E9}" srcOrd="1" destOrd="0" presId="urn:microsoft.com/office/officeart/2005/8/layout/orgChart1"/>
    <dgm:cxn modelId="{6DE8E5E0-54A2-4719-B30F-A5F31D2854A7}" type="presParOf" srcId="{56B2A8A8-6D0F-4BE7-BAED-E6E452A36E50}" destId="{A45E39DE-6115-48DD-8006-67CE1D57A6A0}" srcOrd="1" destOrd="0" presId="urn:microsoft.com/office/officeart/2005/8/layout/orgChart1"/>
    <dgm:cxn modelId="{1F514A28-1908-48C1-8ACD-0C490BE266B0}" type="presParOf" srcId="{56B2A8A8-6D0F-4BE7-BAED-E6E452A36E50}" destId="{DC221873-26C3-4DA8-B28E-2B37ABF9F2DB}" srcOrd="2" destOrd="0" presId="urn:microsoft.com/office/officeart/2005/8/layout/orgChart1"/>
    <dgm:cxn modelId="{917CC46A-C873-418C-8B06-6655E115B4CA}" type="presParOf" srcId="{44AF706B-2948-4156-A2F3-08488143E911}" destId="{BCD38FD6-EC0B-49EC-913E-34F7F005ECC7}" srcOrd="6" destOrd="0" presId="urn:microsoft.com/office/officeart/2005/8/layout/orgChart1"/>
    <dgm:cxn modelId="{15EA4953-CEAA-4484-AB06-7215C8439D80}" type="presParOf" srcId="{44AF706B-2948-4156-A2F3-08488143E911}" destId="{800377C4-0F57-400D-9034-A3A630068B99}" srcOrd="7" destOrd="0" presId="urn:microsoft.com/office/officeart/2005/8/layout/orgChart1"/>
    <dgm:cxn modelId="{C7093CE8-31CC-4962-BF53-8073F292CDC6}" type="presParOf" srcId="{800377C4-0F57-400D-9034-A3A630068B99}" destId="{B8E76D08-7BEE-4541-B0F7-946AF6522936}" srcOrd="0" destOrd="0" presId="urn:microsoft.com/office/officeart/2005/8/layout/orgChart1"/>
    <dgm:cxn modelId="{B191FDC1-8177-4D8B-A50C-90D12B524489}" type="presParOf" srcId="{B8E76D08-7BEE-4541-B0F7-946AF6522936}" destId="{DF108B22-2E23-4700-BB45-C328CEDF599F}" srcOrd="0" destOrd="0" presId="urn:microsoft.com/office/officeart/2005/8/layout/orgChart1"/>
    <dgm:cxn modelId="{7FA15B2B-1F32-4952-BE83-AFAD69E85D8A}" type="presParOf" srcId="{B8E76D08-7BEE-4541-B0F7-946AF6522936}" destId="{4061C49E-DD30-4708-B4FF-5E89AE86B344}" srcOrd="1" destOrd="0" presId="urn:microsoft.com/office/officeart/2005/8/layout/orgChart1"/>
    <dgm:cxn modelId="{BF211650-D54E-4835-9062-4EB631F3A667}" type="presParOf" srcId="{800377C4-0F57-400D-9034-A3A630068B99}" destId="{666DB488-6936-4ABD-829C-DAB3AA9183DD}" srcOrd="1" destOrd="0" presId="urn:microsoft.com/office/officeart/2005/8/layout/orgChart1"/>
    <dgm:cxn modelId="{09F84FAD-D017-43F6-8903-4C54C2B38C9D}" type="presParOf" srcId="{666DB488-6936-4ABD-829C-DAB3AA9183DD}" destId="{0908722A-29A3-4370-B900-43C5AFB60792}" srcOrd="0" destOrd="0" presId="urn:microsoft.com/office/officeart/2005/8/layout/orgChart1"/>
    <dgm:cxn modelId="{8E636154-00B3-4568-BA1C-C14D1A205430}" type="presParOf" srcId="{666DB488-6936-4ABD-829C-DAB3AA9183DD}" destId="{67B225C9-7449-4694-A308-4D917650AF9D}" srcOrd="1" destOrd="0" presId="urn:microsoft.com/office/officeart/2005/8/layout/orgChart1"/>
    <dgm:cxn modelId="{8AD1C30A-39BE-4DFD-A67D-18867C4042A0}" type="presParOf" srcId="{67B225C9-7449-4694-A308-4D917650AF9D}" destId="{E79CF217-1219-45C6-A00D-13D2FD5FF998}" srcOrd="0" destOrd="0" presId="urn:microsoft.com/office/officeart/2005/8/layout/orgChart1"/>
    <dgm:cxn modelId="{80151AFD-5E39-492D-BD34-92D5ABF21373}" type="presParOf" srcId="{E79CF217-1219-45C6-A00D-13D2FD5FF998}" destId="{E806FBA2-19DA-47B6-9BF4-9E6BD3549594}" srcOrd="0" destOrd="0" presId="urn:microsoft.com/office/officeart/2005/8/layout/orgChart1"/>
    <dgm:cxn modelId="{43BA4078-B704-4BBD-BF66-AE487203FD1F}" type="presParOf" srcId="{E79CF217-1219-45C6-A00D-13D2FD5FF998}" destId="{028F9A14-92B9-4395-A284-B85A4F5E1D01}" srcOrd="1" destOrd="0" presId="urn:microsoft.com/office/officeart/2005/8/layout/orgChart1"/>
    <dgm:cxn modelId="{8F0528E9-888C-4778-9874-1AF5687FDCB3}" type="presParOf" srcId="{67B225C9-7449-4694-A308-4D917650AF9D}" destId="{152FC0B1-A1A2-4458-A5DF-3CBADBEC52CF}" srcOrd="1" destOrd="0" presId="urn:microsoft.com/office/officeart/2005/8/layout/orgChart1"/>
    <dgm:cxn modelId="{9457C397-DEF6-48E4-957F-B57629C6D485}" type="presParOf" srcId="{67B225C9-7449-4694-A308-4D917650AF9D}" destId="{EE340B9A-9EBC-4850-B05E-7F0731D8195B}" srcOrd="2" destOrd="0" presId="urn:microsoft.com/office/officeart/2005/8/layout/orgChart1"/>
    <dgm:cxn modelId="{AFAF29DC-5B83-4CB0-AA49-67B6E034B0F1}" type="presParOf" srcId="{666DB488-6936-4ABD-829C-DAB3AA9183DD}" destId="{F8718806-01A1-46F2-86C8-8D6536C7AF37}" srcOrd="2" destOrd="0" presId="urn:microsoft.com/office/officeart/2005/8/layout/orgChart1"/>
    <dgm:cxn modelId="{E58798F9-E8D3-4B16-8B07-238B37C31741}" type="presParOf" srcId="{666DB488-6936-4ABD-829C-DAB3AA9183DD}" destId="{27BCE216-FAB2-4174-957E-82BD20DE743D}" srcOrd="3" destOrd="0" presId="urn:microsoft.com/office/officeart/2005/8/layout/orgChart1"/>
    <dgm:cxn modelId="{797D1742-F31A-475F-AD8E-8547EAC1FF1D}" type="presParOf" srcId="{27BCE216-FAB2-4174-957E-82BD20DE743D}" destId="{40DECCD1-34CC-4130-A2C7-3AD00E14A3F1}" srcOrd="0" destOrd="0" presId="urn:microsoft.com/office/officeart/2005/8/layout/orgChart1"/>
    <dgm:cxn modelId="{E66B603A-3070-40A7-8A85-4816F1E68E15}" type="presParOf" srcId="{40DECCD1-34CC-4130-A2C7-3AD00E14A3F1}" destId="{321F74D3-F8BB-4331-81F4-6FAB38697183}" srcOrd="0" destOrd="0" presId="urn:microsoft.com/office/officeart/2005/8/layout/orgChart1"/>
    <dgm:cxn modelId="{560082AA-54F0-4229-B1D9-C38FC5C033F8}" type="presParOf" srcId="{40DECCD1-34CC-4130-A2C7-3AD00E14A3F1}" destId="{C7CAF856-B609-435A-887B-0684E16CC727}" srcOrd="1" destOrd="0" presId="urn:microsoft.com/office/officeart/2005/8/layout/orgChart1"/>
    <dgm:cxn modelId="{9B849E89-7569-49CF-86D0-C2EA54227E96}" type="presParOf" srcId="{27BCE216-FAB2-4174-957E-82BD20DE743D}" destId="{79C3B313-2FF6-4484-B72B-44423E14A5B9}" srcOrd="1" destOrd="0" presId="urn:microsoft.com/office/officeart/2005/8/layout/orgChart1"/>
    <dgm:cxn modelId="{EDB48F90-8D20-4859-B38E-7FE4C007117F}" type="presParOf" srcId="{27BCE216-FAB2-4174-957E-82BD20DE743D}" destId="{B31C235D-61F3-457B-A730-B9C5F4B99E5E}" srcOrd="2" destOrd="0" presId="urn:microsoft.com/office/officeart/2005/8/layout/orgChart1"/>
    <dgm:cxn modelId="{C93134C6-E041-46B9-A735-245C0AC85F7D}" type="presParOf" srcId="{800377C4-0F57-400D-9034-A3A630068B99}" destId="{982A0681-1B21-4E07-A3FE-1C924AD739FB}" srcOrd="2" destOrd="0" presId="urn:microsoft.com/office/officeart/2005/8/layout/orgChart1"/>
    <dgm:cxn modelId="{7B8A5180-C6E7-44BE-9FC8-B8EA8E45FE6A}" type="presParOf" srcId="{9190D317-C6D5-461F-A02D-502CBF341DA3}" destId="{BA42F89F-D7EB-40F2-8586-E781925D096F}" srcOrd="2" destOrd="0" presId="urn:microsoft.com/office/officeart/2005/8/layout/orgChart1"/>
    <dgm:cxn modelId="{4853C115-9B0B-43D5-943C-EFF638233612}" type="presParOf" srcId="{BA42F89F-D7EB-40F2-8586-E781925D096F}" destId="{D31D67F0-F36F-4E35-9F7E-53FB82662ED4}" srcOrd="0" destOrd="0" presId="urn:microsoft.com/office/officeart/2005/8/layout/orgChart1"/>
    <dgm:cxn modelId="{BFB62689-45C4-4F6E-84F8-23AAA782AD88}" type="presParOf" srcId="{BA42F89F-D7EB-40F2-8586-E781925D096F}" destId="{002835B8-C617-46A5-ABB8-0C515B57EB03}" srcOrd="1" destOrd="0" presId="urn:microsoft.com/office/officeart/2005/8/layout/orgChart1"/>
    <dgm:cxn modelId="{3C17DF7D-D114-4A31-BDB8-ABC3129BEDB1}" type="presParOf" srcId="{002835B8-C617-46A5-ABB8-0C515B57EB03}" destId="{CE6CF83D-30AC-4DF9-B43E-F4D2CEF6732D}" srcOrd="0" destOrd="0" presId="urn:microsoft.com/office/officeart/2005/8/layout/orgChart1"/>
    <dgm:cxn modelId="{DF5BF675-C334-463E-8D30-23751AD439E6}" type="presParOf" srcId="{CE6CF83D-30AC-4DF9-B43E-F4D2CEF6732D}" destId="{7C252F15-0A48-4482-82FD-5148DA5CD30B}" srcOrd="0" destOrd="0" presId="urn:microsoft.com/office/officeart/2005/8/layout/orgChart1"/>
    <dgm:cxn modelId="{6DA52BBA-3735-4E85-954A-A89ABEE359B7}" type="presParOf" srcId="{CE6CF83D-30AC-4DF9-B43E-F4D2CEF6732D}" destId="{F3CCAFC1-72EC-40D8-ACA5-D6B4DBC8F325}" srcOrd="1" destOrd="0" presId="urn:microsoft.com/office/officeart/2005/8/layout/orgChart1"/>
    <dgm:cxn modelId="{02AF5B0B-463B-4693-972E-221ED08392C1}" type="presParOf" srcId="{002835B8-C617-46A5-ABB8-0C515B57EB03}" destId="{D290FB82-720E-4DA1-BABB-03C92535457B}" srcOrd="1" destOrd="0" presId="urn:microsoft.com/office/officeart/2005/8/layout/orgChart1"/>
    <dgm:cxn modelId="{15BAE185-A441-4B33-BBF3-4E210B3E216C}" type="presParOf" srcId="{002835B8-C617-46A5-ABB8-0C515B57EB03}" destId="{0A1C2923-A7B1-47E9-A5F3-CFC8D6C12194}"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AF8A87F-5ABD-4D3F-9A7B-B739D843CD10}"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hr-HR"/>
        </a:p>
      </dgm:t>
    </dgm:pt>
    <dgm:pt modelId="{8DD0FB1C-981E-4241-A021-25C86E755ADA}">
      <dgm:prSet phldrT="[Text]" custT="1">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hr-HR" sz="2400" b="1" dirty="0">
              <a:solidFill>
                <a:srgbClr val="FFFF00"/>
              </a:solidFill>
              <a:effectLst>
                <a:outerShdw blurRad="38100" dist="38100" dir="2700000" algn="tl">
                  <a:srgbClr val="000000">
                    <a:alpha val="43137"/>
                  </a:srgbClr>
                </a:outerShdw>
              </a:effectLst>
            </a:rPr>
            <a:t>2. LEARNING</a:t>
          </a:r>
        </a:p>
      </dgm:t>
    </dgm:pt>
    <dgm:pt modelId="{9652C581-83AE-41E5-8AC0-E4076A234942}" type="parTrans" cxnId="{A1BD0BF4-85D5-4FFE-B468-E90E4B534A1B}">
      <dgm:prSet/>
      <dgm:spPr/>
      <dgm:t>
        <a:bodyPr/>
        <a:lstStyle/>
        <a:p>
          <a:endParaRPr lang="hr-HR"/>
        </a:p>
      </dgm:t>
    </dgm:pt>
    <dgm:pt modelId="{AB12C60B-D4E8-4A9D-AEC9-3508ECC3E7E3}" type="sibTrans" cxnId="{A1BD0BF4-85D5-4FFE-B468-E90E4B534A1B}">
      <dgm:prSet/>
      <dgm:spPr/>
      <dgm:t>
        <a:bodyPr/>
        <a:lstStyle/>
        <a:p>
          <a:endParaRPr lang="hr-HR"/>
        </a:p>
      </dgm:t>
    </dgm:pt>
    <dgm:pt modelId="{99C6D765-8182-4A4B-848E-C07B25A614D4}">
      <dgm:prSet phldrT="[Text]" custT="1"/>
      <dgm:spPr/>
      <dgm:t>
        <a:bodyPr/>
        <a:lstStyle/>
        <a:p>
          <a:r>
            <a:rPr lang="hr-HR" sz="2400" b="1" dirty="0">
              <a:effectLst>
                <a:outerShdw blurRad="38100" dist="38100" dir="2700000" algn="tl">
                  <a:srgbClr val="000000">
                    <a:alpha val="43137"/>
                  </a:srgbClr>
                </a:outerShdw>
              </a:effectLst>
            </a:rPr>
            <a:t>1.WORKING MEMORY</a:t>
          </a:r>
        </a:p>
      </dgm:t>
    </dgm:pt>
    <dgm:pt modelId="{8913C825-B8C9-4E4F-8B6C-1948C89A3156}" type="parTrans" cxnId="{B15F52F6-D7A5-4338-884A-9B8430F5EBDC}">
      <dgm:prSet/>
      <dgm:spPr/>
      <dgm:t>
        <a:bodyPr/>
        <a:lstStyle/>
        <a:p>
          <a:endParaRPr lang="hr-HR"/>
        </a:p>
      </dgm:t>
    </dgm:pt>
    <dgm:pt modelId="{4CF57655-0C2D-4EB3-A1DF-B64AB8D6EB71}" type="sibTrans" cxnId="{B15F52F6-D7A5-4338-884A-9B8430F5EBDC}">
      <dgm:prSet/>
      <dgm:spPr/>
      <dgm:t>
        <a:bodyPr/>
        <a:lstStyle/>
        <a:p>
          <a:endParaRPr lang="hr-HR"/>
        </a:p>
      </dgm:t>
    </dgm:pt>
    <dgm:pt modelId="{74874864-3B61-4022-8007-1F7EF6B6061B}">
      <dgm:prSet phldrT="[Text]" custT="1"/>
      <dgm:spPr/>
      <dgm:t>
        <a:bodyPr/>
        <a:lstStyle/>
        <a:p>
          <a:r>
            <a:rPr lang="hr-HR" sz="2400" b="1" dirty="0">
              <a:effectLst>
                <a:outerShdw blurRad="38100" dist="38100" dir="2700000" algn="tl">
                  <a:srgbClr val="000000">
                    <a:alpha val="43137"/>
                  </a:srgbClr>
                </a:outerShdw>
              </a:effectLst>
            </a:rPr>
            <a:t>OPTIMIZING</a:t>
          </a:r>
        </a:p>
        <a:p>
          <a:r>
            <a:rPr lang="hr-HR" sz="2400" b="1" dirty="0">
              <a:effectLst>
                <a:outerShdw blurRad="38100" dist="38100" dir="2700000" algn="tl">
                  <a:srgbClr val="000000">
                    <a:alpha val="43137"/>
                  </a:srgbClr>
                </a:outerShdw>
              </a:effectLst>
            </a:rPr>
            <a:t>LOAD</a:t>
          </a:r>
        </a:p>
      </dgm:t>
    </dgm:pt>
    <dgm:pt modelId="{6D67D00E-1EB6-46A6-A9C5-155ECEC554DC}" type="parTrans" cxnId="{05D9D291-9702-4F27-9D7F-4F3C520E2FB2}">
      <dgm:prSet/>
      <dgm:spPr/>
      <dgm:t>
        <a:bodyPr/>
        <a:lstStyle/>
        <a:p>
          <a:endParaRPr lang="hr-HR"/>
        </a:p>
      </dgm:t>
    </dgm:pt>
    <dgm:pt modelId="{AD41911C-6476-49F1-BB5D-95BFD14DF1E5}" type="sibTrans" cxnId="{05D9D291-9702-4F27-9D7F-4F3C520E2FB2}">
      <dgm:prSet/>
      <dgm:spPr/>
      <dgm:t>
        <a:bodyPr/>
        <a:lstStyle/>
        <a:p>
          <a:endParaRPr lang="hr-HR"/>
        </a:p>
      </dgm:t>
    </dgm:pt>
    <dgm:pt modelId="{2800A9FE-498D-48BD-9FA1-DBE41C308B32}">
      <dgm:prSet phldrT="[Text]" custT="1"/>
      <dgm:spPr/>
      <dgm:t>
        <a:bodyPr/>
        <a:lstStyle/>
        <a:p>
          <a:r>
            <a:rPr lang="hr-HR" sz="2400" b="1" dirty="0">
              <a:effectLst>
                <a:outerShdw blurRad="38100" dist="38100" dir="2700000" algn="tl">
                  <a:srgbClr val="000000">
                    <a:alpha val="43137"/>
                  </a:srgbClr>
                </a:outerShdw>
              </a:effectLst>
            </a:rPr>
            <a:t>3. LONG-TERM</a:t>
          </a:r>
        </a:p>
        <a:p>
          <a:r>
            <a:rPr lang="hr-HR" sz="2400" b="1" dirty="0">
              <a:effectLst>
                <a:outerShdw blurRad="38100" dist="38100" dir="2700000" algn="tl">
                  <a:srgbClr val="000000">
                    <a:alpha val="43137"/>
                  </a:srgbClr>
                </a:outerShdw>
              </a:effectLst>
            </a:rPr>
            <a:t>MEMORY</a:t>
          </a:r>
        </a:p>
      </dgm:t>
    </dgm:pt>
    <dgm:pt modelId="{AF36419B-52E3-4035-976F-CF8868780370}" type="parTrans" cxnId="{C8A2D5D9-892C-4F18-8B49-9AE7206253E5}">
      <dgm:prSet/>
      <dgm:spPr/>
      <dgm:t>
        <a:bodyPr/>
        <a:lstStyle/>
        <a:p>
          <a:endParaRPr lang="hr-HR"/>
        </a:p>
      </dgm:t>
    </dgm:pt>
    <dgm:pt modelId="{D94E6A93-95A4-43EA-9FD3-FF8C434BF71F}" type="sibTrans" cxnId="{C8A2D5D9-892C-4F18-8B49-9AE7206253E5}">
      <dgm:prSet/>
      <dgm:spPr/>
      <dgm:t>
        <a:bodyPr/>
        <a:lstStyle/>
        <a:p>
          <a:endParaRPr lang="hr-HR"/>
        </a:p>
      </dgm:t>
    </dgm:pt>
    <dgm:pt modelId="{5B5DF8FF-385A-4FD8-82BE-899FAF8AABCD}">
      <dgm:prSet phldrT="[Text]" custT="1"/>
      <dgm:spPr/>
      <dgm:t>
        <a:bodyPr/>
        <a:lstStyle/>
        <a:p>
          <a:r>
            <a:rPr lang="hr-HR" sz="2400" b="1" dirty="0">
              <a:effectLst>
                <a:outerShdw blurRad="38100" dist="38100" dir="2700000" algn="tl">
                  <a:srgbClr val="000000">
                    <a:alpha val="43137"/>
                  </a:srgbClr>
                </a:outerShdw>
              </a:effectLst>
            </a:rPr>
            <a:t>OVERLOAD</a:t>
          </a:r>
        </a:p>
      </dgm:t>
    </dgm:pt>
    <dgm:pt modelId="{3FD3A62E-C5E3-4941-AE67-06532A83B6B7}" type="parTrans" cxnId="{30A2E239-5802-4259-8C11-5FBF4AC4DCFB}">
      <dgm:prSet/>
      <dgm:spPr/>
      <dgm:t>
        <a:bodyPr/>
        <a:lstStyle/>
        <a:p>
          <a:endParaRPr lang="hr-HR"/>
        </a:p>
      </dgm:t>
    </dgm:pt>
    <dgm:pt modelId="{C07D7F6E-3C53-446C-9A88-23006E3C0AA4}" type="sibTrans" cxnId="{30A2E239-5802-4259-8C11-5FBF4AC4DCFB}">
      <dgm:prSet/>
      <dgm:spPr/>
      <dgm:t>
        <a:bodyPr/>
        <a:lstStyle/>
        <a:p>
          <a:endParaRPr lang="hr-HR"/>
        </a:p>
      </dgm:t>
    </dgm:pt>
    <dgm:pt modelId="{FFA81BA9-E66F-4248-A082-EBB1F749BAA7}" type="pres">
      <dgm:prSet presAssocID="{2AF8A87F-5ABD-4D3F-9A7B-B739D843CD10}" presName="Name0" presStyleCnt="0">
        <dgm:presLayoutVars>
          <dgm:chMax val="1"/>
          <dgm:dir/>
          <dgm:animLvl val="ctr"/>
          <dgm:resizeHandles val="exact"/>
        </dgm:presLayoutVars>
      </dgm:prSet>
      <dgm:spPr/>
    </dgm:pt>
    <dgm:pt modelId="{B511083B-84EC-4AA1-8690-697EA557DAF3}" type="pres">
      <dgm:prSet presAssocID="{8DD0FB1C-981E-4241-A021-25C86E755ADA}" presName="centerShape" presStyleLbl="node0" presStyleIdx="0" presStyleCnt="1" custScaleX="137561" custLinFactNeighborX="1958" custLinFactNeighborY="1390"/>
      <dgm:spPr/>
    </dgm:pt>
    <dgm:pt modelId="{4DAADEC4-C5EF-4357-A726-1C75B6159C9F}" type="pres">
      <dgm:prSet presAssocID="{99C6D765-8182-4A4B-848E-C07B25A614D4}" presName="node" presStyleLbl="node1" presStyleIdx="0" presStyleCnt="4" custScaleX="222226" custRadScaleRad="122674" custRadScaleInc="-35">
        <dgm:presLayoutVars>
          <dgm:bulletEnabled val="1"/>
        </dgm:presLayoutVars>
      </dgm:prSet>
      <dgm:spPr/>
    </dgm:pt>
    <dgm:pt modelId="{67DEB19F-54E7-486E-92B1-3B7F5E614DD2}" type="pres">
      <dgm:prSet presAssocID="{99C6D765-8182-4A4B-848E-C07B25A614D4}" presName="dummy" presStyleCnt="0"/>
      <dgm:spPr/>
    </dgm:pt>
    <dgm:pt modelId="{7F8A4F20-0737-45C7-9233-938E30D8E82B}" type="pres">
      <dgm:prSet presAssocID="{4CF57655-0C2D-4EB3-A1DF-B64AB8D6EB71}" presName="sibTrans" presStyleLbl="sibTrans2D1" presStyleIdx="0" presStyleCnt="4"/>
      <dgm:spPr/>
    </dgm:pt>
    <dgm:pt modelId="{67807FD1-D5F4-4E68-9F21-781A440EFB66}" type="pres">
      <dgm:prSet presAssocID="{74874864-3B61-4022-8007-1F7EF6B6061B}" presName="node" presStyleLbl="node1" presStyleIdx="1" presStyleCnt="4" custScaleX="255310" custScaleY="112921" custRadScaleRad="155715" custRadScaleInc="-20206">
        <dgm:presLayoutVars>
          <dgm:bulletEnabled val="1"/>
        </dgm:presLayoutVars>
      </dgm:prSet>
      <dgm:spPr/>
    </dgm:pt>
    <dgm:pt modelId="{2880036B-0B51-4A88-B419-D1862161E598}" type="pres">
      <dgm:prSet presAssocID="{74874864-3B61-4022-8007-1F7EF6B6061B}" presName="dummy" presStyleCnt="0"/>
      <dgm:spPr/>
    </dgm:pt>
    <dgm:pt modelId="{550C0A35-8B16-4F97-A247-DDFA2E6FCCFD}" type="pres">
      <dgm:prSet presAssocID="{AD41911C-6476-49F1-BB5D-95BFD14DF1E5}" presName="sibTrans" presStyleLbl="sibTrans2D1" presStyleIdx="1" presStyleCnt="4"/>
      <dgm:spPr/>
    </dgm:pt>
    <dgm:pt modelId="{8526A0DF-B8EB-4BAD-A7E0-EAE5D65B9509}" type="pres">
      <dgm:prSet presAssocID="{2800A9FE-498D-48BD-9FA1-DBE41C308B32}" presName="node" presStyleLbl="node1" presStyleIdx="2" presStyleCnt="4" custScaleX="312789" custRadScaleRad="112383" custRadScaleInc="-13503">
        <dgm:presLayoutVars>
          <dgm:bulletEnabled val="1"/>
        </dgm:presLayoutVars>
      </dgm:prSet>
      <dgm:spPr/>
    </dgm:pt>
    <dgm:pt modelId="{BA1E2E89-F080-4F82-A61A-B4CA8BF6D8AB}" type="pres">
      <dgm:prSet presAssocID="{2800A9FE-498D-48BD-9FA1-DBE41C308B32}" presName="dummy" presStyleCnt="0"/>
      <dgm:spPr/>
    </dgm:pt>
    <dgm:pt modelId="{D35D80ED-0BF2-4FB3-92F3-8FA6567B9993}" type="pres">
      <dgm:prSet presAssocID="{D94E6A93-95A4-43EA-9FD3-FF8C434BF71F}" presName="sibTrans" presStyleLbl="sibTrans2D1" presStyleIdx="2" presStyleCnt="4"/>
      <dgm:spPr/>
    </dgm:pt>
    <dgm:pt modelId="{8C0EC48D-B85A-4B34-82C2-89B0339BFC07}" type="pres">
      <dgm:prSet presAssocID="{5B5DF8FF-385A-4FD8-82BE-899FAF8AABCD}" presName="node" presStyleLbl="node1" presStyleIdx="3" presStyleCnt="4" custScaleX="215018" custRadScaleRad="136997" custRadScaleInc="-3967">
        <dgm:presLayoutVars>
          <dgm:bulletEnabled val="1"/>
        </dgm:presLayoutVars>
      </dgm:prSet>
      <dgm:spPr/>
    </dgm:pt>
    <dgm:pt modelId="{46FF636B-6AA7-438E-869F-A079647268BE}" type="pres">
      <dgm:prSet presAssocID="{5B5DF8FF-385A-4FD8-82BE-899FAF8AABCD}" presName="dummy" presStyleCnt="0"/>
      <dgm:spPr/>
    </dgm:pt>
    <dgm:pt modelId="{5F4D14BC-FD6A-4BB8-B70D-D892B70E5F41}" type="pres">
      <dgm:prSet presAssocID="{C07D7F6E-3C53-446C-9A88-23006E3C0AA4}" presName="sibTrans" presStyleLbl="sibTrans2D1" presStyleIdx="3" presStyleCnt="4"/>
      <dgm:spPr/>
    </dgm:pt>
  </dgm:ptLst>
  <dgm:cxnLst>
    <dgm:cxn modelId="{30A2E239-5802-4259-8C11-5FBF4AC4DCFB}" srcId="{8DD0FB1C-981E-4241-A021-25C86E755ADA}" destId="{5B5DF8FF-385A-4FD8-82BE-899FAF8AABCD}" srcOrd="3" destOrd="0" parTransId="{3FD3A62E-C5E3-4941-AE67-06532A83B6B7}" sibTransId="{C07D7F6E-3C53-446C-9A88-23006E3C0AA4}"/>
    <dgm:cxn modelId="{45BAB757-E84A-4BB5-B613-AFD8D1444768}" type="presOf" srcId="{8DD0FB1C-981E-4241-A021-25C86E755ADA}" destId="{B511083B-84EC-4AA1-8690-697EA557DAF3}" srcOrd="0" destOrd="0" presId="urn:microsoft.com/office/officeart/2005/8/layout/radial6"/>
    <dgm:cxn modelId="{DC980C5A-FE6F-4045-8F7A-CADB2DA12B99}" type="presOf" srcId="{AD41911C-6476-49F1-BB5D-95BFD14DF1E5}" destId="{550C0A35-8B16-4F97-A247-DDFA2E6FCCFD}" srcOrd="0" destOrd="0" presId="urn:microsoft.com/office/officeart/2005/8/layout/radial6"/>
    <dgm:cxn modelId="{AA45177A-66D0-478B-8DE4-E173852D4F73}" type="presOf" srcId="{2AF8A87F-5ABD-4D3F-9A7B-B739D843CD10}" destId="{FFA81BA9-E66F-4248-A082-EBB1F749BAA7}" srcOrd="0" destOrd="0" presId="urn:microsoft.com/office/officeart/2005/8/layout/radial6"/>
    <dgm:cxn modelId="{05D9D291-9702-4F27-9D7F-4F3C520E2FB2}" srcId="{8DD0FB1C-981E-4241-A021-25C86E755ADA}" destId="{74874864-3B61-4022-8007-1F7EF6B6061B}" srcOrd="1" destOrd="0" parTransId="{6D67D00E-1EB6-46A6-A9C5-155ECEC554DC}" sibTransId="{AD41911C-6476-49F1-BB5D-95BFD14DF1E5}"/>
    <dgm:cxn modelId="{EABFBEB9-FECF-4EB1-A2A8-94CF913FC280}" type="presOf" srcId="{4CF57655-0C2D-4EB3-A1DF-B64AB8D6EB71}" destId="{7F8A4F20-0737-45C7-9233-938E30D8E82B}" srcOrd="0" destOrd="0" presId="urn:microsoft.com/office/officeart/2005/8/layout/radial6"/>
    <dgm:cxn modelId="{548F31CA-5AB0-4058-940A-FC5016590E52}" type="presOf" srcId="{74874864-3B61-4022-8007-1F7EF6B6061B}" destId="{67807FD1-D5F4-4E68-9F21-781A440EFB66}" srcOrd="0" destOrd="0" presId="urn:microsoft.com/office/officeart/2005/8/layout/radial6"/>
    <dgm:cxn modelId="{F2912ACF-D1E8-4CE8-84B5-4151BBB00579}" type="presOf" srcId="{D94E6A93-95A4-43EA-9FD3-FF8C434BF71F}" destId="{D35D80ED-0BF2-4FB3-92F3-8FA6567B9993}" srcOrd="0" destOrd="0" presId="urn:microsoft.com/office/officeart/2005/8/layout/radial6"/>
    <dgm:cxn modelId="{C12E6AD0-16C6-47DF-BCA3-82879E072341}" type="presOf" srcId="{C07D7F6E-3C53-446C-9A88-23006E3C0AA4}" destId="{5F4D14BC-FD6A-4BB8-B70D-D892B70E5F41}" srcOrd="0" destOrd="0" presId="urn:microsoft.com/office/officeart/2005/8/layout/radial6"/>
    <dgm:cxn modelId="{C8A2D5D9-892C-4F18-8B49-9AE7206253E5}" srcId="{8DD0FB1C-981E-4241-A021-25C86E755ADA}" destId="{2800A9FE-498D-48BD-9FA1-DBE41C308B32}" srcOrd="2" destOrd="0" parTransId="{AF36419B-52E3-4035-976F-CF8868780370}" sibTransId="{D94E6A93-95A4-43EA-9FD3-FF8C434BF71F}"/>
    <dgm:cxn modelId="{B11F71DF-30C2-4639-8CEA-3C1C676B1E8E}" type="presOf" srcId="{2800A9FE-498D-48BD-9FA1-DBE41C308B32}" destId="{8526A0DF-B8EB-4BAD-A7E0-EAE5D65B9509}" srcOrd="0" destOrd="0" presId="urn:microsoft.com/office/officeart/2005/8/layout/radial6"/>
    <dgm:cxn modelId="{B809F7E2-9485-4444-92AF-1A918160433E}" type="presOf" srcId="{99C6D765-8182-4A4B-848E-C07B25A614D4}" destId="{4DAADEC4-C5EF-4357-A726-1C75B6159C9F}" srcOrd="0" destOrd="0" presId="urn:microsoft.com/office/officeart/2005/8/layout/radial6"/>
    <dgm:cxn modelId="{A1BD0BF4-85D5-4FFE-B468-E90E4B534A1B}" srcId="{2AF8A87F-5ABD-4D3F-9A7B-B739D843CD10}" destId="{8DD0FB1C-981E-4241-A021-25C86E755ADA}" srcOrd="0" destOrd="0" parTransId="{9652C581-83AE-41E5-8AC0-E4076A234942}" sibTransId="{AB12C60B-D4E8-4A9D-AEC9-3508ECC3E7E3}"/>
    <dgm:cxn modelId="{B15F52F6-D7A5-4338-884A-9B8430F5EBDC}" srcId="{8DD0FB1C-981E-4241-A021-25C86E755ADA}" destId="{99C6D765-8182-4A4B-848E-C07B25A614D4}" srcOrd="0" destOrd="0" parTransId="{8913C825-B8C9-4E4F-8B6C-1948C89A3156}" sibTransId="{4CF57655-0C2D-4EB3-A1DF-B64AB8D6EB71}"/>
    <dgm:cxn modelId="{17F884FB-37EB-4C18-AB39-83F7DA442F5E}" type="presOf" srcId="{5B5DF8FF-385A-4FD8-82BE-899FAF8AABCD}" destId="{8C0EC48D-B85A-4B34-82C2-89B0339BFC07}" srcOrd="0" destOrd="0" presId="urn:microsoft.com/office/officeart/2005/8/layout/radial6"/>
    <dgm:cxn modelId="{F733F669-CD89-4955-AF35-5579C810F97C}" type="presParOf" srcId="{FFA81BA9-E66F-4248-A082-EBB1F749BAA7}" destId="{B511083B-84EC-4AA1-8690-697EA557DAF3}" srcOrd="0" destOrd="0" presId="urn:microsoft.com/office/officeart/2005/8/layout/radial6"/>
    <dgm:cxn modelId="{C0202F6A-6D4B-4FA2-8969-F8A5FD17E25B}" type="presParOf" srcId="{FFA81BA9-E66F-4248-A082-EBB1F749BAA7}" destId="{4DAADEC4-C5EF-4357-A726-1C75B6159C9F}" srcOrd="1" destOrd="0" presId="urn:microsoft.com/office/officeart/2005/8/layout/radial6"/>
    <dgm:cxn modelId="{E180304C-F78A-412D-A9EE-116AD2ED5B18}" type="presParOf" srcId="{FFA81BA9-E66F-4248-A082-EBB1F749BAA7}" destId="{67DEB19F-54E7-486E-92B1-3B7F5E614DD2}" srcOrd="2" destOrd="0" presId="urn:microsoft.com/office/officeart/2005/8/layout/radial6"/>
    <dgm:cxn modelId="{536312A5-18A3-49FF-AE0F-9A5DE78C308C}" type="presParOf" srcId="{FFA81BA9-E66F-4248-A082-EBB1F749BAA7}" destId="{7F8A4F20-0737-45C7-9233-938E30D8E82B}" srcOrd="3" destOrd="0" presId="urn:microsoft.com/office/officeart/2005/8/layout/radial6"/>
    <dgm:cxn modelId="{DA9225E8-3143-4AA3-979C-F322C8F7A9E5}" type="presParOf" srcId="{FFA81BA9-E66F-4248-A082-EBB1F749BAA7}" destId="{67807FD1-D5F4-4E68-9F21-781A440EFB66}" srcOrd="4" destOrd="0" presId="urn:microsoft.com/office/officeart/2005/8/layout/radial6"/>
    <dgm:cxn modelId="{0F0F580F-F03B-42FD-BEFD-664F1EBAF0C0}" type="presParOf" srcId="{FFA81BA9-E66F-4248-A082-EBB1F749BAA7}" destId="{2880036B-0B51-4A88-B419-D1862161E598}" srcOrd="5" destOrd="0" presId="urn:microsoft.com/office/officeart/2005/8/layout/radial6"/>
    <dgm:cxn modelId="{C1536A4C-145A-4CCA-BBA2-DEFF444798C3}" type="presParOf" srcId="{FFA81BA9-E66F-4248-A082-EBB1F749BAA7}" destId="{550C0A35-8B16-4F97-A247-DDFA2E6FCCFD}" srcOrd="6" destOrd="0" presId="urn:microsoft.com/office/officeart/2005/8/layout/radial6"/>
    <dgm:cxn modelId="{6243508E-E3CD-420A-87B8-514E631F4100}" type="presParOf" srcId="{FFA81BA9-E66F-4248-A082-EBB1F749BAA7}" destId="{8526A0DF-B8EB-4BAD-A7E0-EAE5D65B9509}" srcOrd="7" destOrd="0" presId="urn:microsoft.com/office/officeart/2005/8/layout/radial6"/>
    <dgm:cxn modelId="{184DDA32-CD63-4C96-953C-06A0AFEF3A94}" type="presParOf" srcId="{FFA81BA9-E66F-4248-A082-EBB1F749BAA7}" destId="{BA1E2E89-F080-4F82-A61A-B4CA8BF6D8AB}" srcOrd="8" destOrd="0" presId="urn:microsoft.com/office/officeart/2005/8/layout/radial6"/>
    <dgm:cxn modelId="{823F89AE-4CAF-4F81-A30E-3AE0CE5B7A77}" type="presParOf" srcId="{FFA81BA9-E66F-4248-A082-EBB1F749BAA7}" destId="{D35D80ED-0BF2-4FB3-92F3-8FA6567B9993}" srcOrd="9" destOrd="0" presId="urn:microsoft.com/office/officeart/2005/8/layout/radial6"/>
    <dgm:cxn modelId="{6E743D5A-1130-4EFE-8848-7E3E584DF688}" type="presParOf" srcId="{FFA81BA9-E66F-4248-A082-EBB1F749BAA7}" destId="{8C0EC48D-B85A-4B34-82C2-89B0339BFC07}" srcOrd="10" destOrd="0" presId="urn:microsoft.com/office/officeart/2005/8/layout/radial6"/>
    <dgm:cxn modelId="{8BED5867-0469-4774-8BFD-8211B23780B5}" type="presParOf" srcId="{FFA81BA9-E66F-4248-A082-EBB1F749BAA7}" destId="{46FF636B-6AA7-438E-869F-A079647268BE}" srcOrd="11" destOrd="0" presId="urn:microsoft.com/office/officeart/2005/8/layout/radial6"/>
    <dgm:cxn modelId="{61B54F25-C109-4F6F-B79A-AE562537863B}" type="presParOf" srcId="{FFA81BA9-E66F-4248-A082-EBB1F749BAA7}" destId="{5F4D14BC-FD6A-4BB8-B70D-D892B70E5F41}" srcOrd="12" destOrd="0" presId="urn:microsoft.com/office/officeart/2005/8/layout/radial6"/>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A47CE8-8B46-4063-AA13-BCA37ED9EB0C}">
      <dsp:nvSpPr>
        <dsp:cNvPr id="0" name=""/>
        <dsp:cNvSpPr/>
      </dsp:nvSpPr>
      <dsp:spPr>
        <a:xfrm>
          <a:off x="4607384" y="994550"/>
          <a:ext cx="91440" cy="733084"/>
        </a:xfrm>
        <a:custGeom>
          <a:avLst/>
          <a:gdLst/>
          <a:ahLst/>
          <a:cxnLst/>
          <a:rect l="0" t="0" r="0" b="0"/>
          <a:pathLst>
            <a:path>
              <a:moveTo>
                <a:pt x="45720" y="0"/>
              </a:moveTo>
              <a:lnTo>
                <a:pt x="45720" y="733084"/>
              </a:lnTo>
              <a:lnTo>
                <a:pt x="131817" y="733084"/>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D98E4BD-F504-4D26-A38B-D73A3EB4BE17}">
      <dsp:nvSpPr>
        <dsp:cNvPr id="0" name=""/>
        <dsp:cNvSpPr/>
      </dsp:nvSpPr>
      <dsp:spPr>
        <a:xfrm>
          <a:off x="4575436" y="994550"/>
          <a:ext cx="91440" cy="697778"/>
        </a:xfrm>
        <a:custGeom>
          <a:avLst/>
          <a:gdLst/>
          <a:ahLst/>
          <a:cxnLst/>
          <a:rect l="0" t="0" r="0" b="0"/>
          <a:pathLst>
            <a:path>
              <a:moveTo>
                <a:pt x="77667" y="0"/>
              </a:moveTo>
              <a:lnTo>
                <a:pt x="77667" y="697778"/>
              </a:lnTo>
              <a:lnTo>
                <a:pt x="45720" y="697778"/>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F2930C-ABC3-425B-8D72-BF3D62BF381C}">
      <dsp:nvSpPr>
        <dsp:cNvPr id="0" name=""/>
        <dsp:cNvSpPr/>
      </dsp:nvSpPr>
      <dsp:spPr>
        <a:xfrm>
          <a:off x="4653104" y="994550"/>
          <a:ext cx="4007460" cy="1435252"/>
        </a:xfrm>
        <a:custGeom>
          <a:avLst/>
          <a:gdLst/>
          <a:ahLst/>
          <a:cxnLst/>
          <a:rect l="0" t="0" r="0" b="0"/>
          <a:pathLst>
            <a:path>
              <a:moveTo>
                <a:pt x="0" y="0"/>
              </a:moveTo>
              <a:lnTo>
                <a:pt x="0" y="1358313"/>
              </a:lnTo>
              <a:lnTo>
                <a:pt x="4007460" y="1358313"/>
              </a:lnTo>
              <a:lnTo>
                <a:pt x="4007460" y="1435252"/>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DB884D-039C-4EAD-9D7E-39D27996076F}">
      <dsp:nvSpPr>
        <dsp:cNvPr id="0" name=""/>
        <dsp:cNvSpPr/>
      </dsp:nvSpPr>
      <dsp:spPr>
        <a:xfrm>
          <a:off x="4653104" y="994550"/>
          <a:ext cx="3305803" cy="1462869"/>
        </a:xfrm>
        <a:custGeom>
          <a:avLst/>
          <a:gdLst/>
          <a:ahLst/>
          <a:cxnLst/>
          <a:rect l="0" t="0" r="0" b="0"/>
          <a:pathLst>
            <a:path>
              <a:moveTo>
                <a:pt x="0" y="0"/>
              </a:moveTo>
              <a:lnTo>
                <a:pt x="0" y="1385931"/>
              </a:lnTo>
              <a:lnTo>
                <a:pt x="3305803" y="1385931"/>
              </a:lnTo>
              <a:lnTo>
                <a:pt x="3305803" y="1462869"/>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F5FA498-6E1E-4A42-B355-63AF5516EEDB}">
      <dsp:nvSpPr>
        <dsp:cNvPr id="0" name=""/>
        <dsp:cNvSpPr/>
      </dsp:nvSpPr>
      <dsp:spPr>
        <a:xfrm>
          <a:off x="4653104" y="994550"/>
          <a:ext cx="1930144" cy="1462869"/>
        </a:xfrm>
        <a:custGeom>
          <a:avLst/>
          <a:gdLst/>
          <a:ahLst/>
          <a:cxnLst/>
          <a:rect l="0" t="0" r="0" b="0"/>
          <a:pathLst>
            <a:path>
              <a:moveTo>
                <a:pt x="0" y="0"/>
              </a:moveTo>
              <a:lnTo>
                <a:pt x="0" y="1385931"/>
              </a:lnTo>
              <a:lnTo>
                <a:pt x="1930144" y="1385931"/>
              </a:lnTo>
              <a:lnTo>
                <a:pt x="1930144" y="1462869"/>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1AC736D-A80B-40CF-BF6F-1E24EAFF015B}">
      <dsp:nvSpPr>
        <dsp:cNvPr id="0" name=""/>
        <dsp:cNvSpPr/>
      </dsp:nvSpPr>
      <dsp:spPr>
        <a:xfrm>
          <a:off x="4607384" y="994550"/>
          <a:ext cx="91440" cy="1462869"/>
        </a:xfrm>
        <a:custGeom>
          <a:avLst/>
          <a:gdLst/>
          <a:ahLst/>
          <a:cxnLst/>
          <a:rect l="0" t="0" r="0" b="0"/>
          <a:pathLst>
            <a:path>
              <a:moveTo>
                <a:pt x="45720" y="0"/>
              </a:moveTo>
              <a:lnTo>
                <a:pt x="45720" y="1385931"/>
              </a:lnTo>
              <a:lnTo>
                <a:pt x="134092" y="1385931"/>
              </a:lnTo>
              <a:lnTo>
                <a:pt x="134092" y="1462869"/>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F3D928-96F7-4729-9D30-6AF7FCE60068}">
      <dsp:nvSpPr>
        <dsp:cNvPr id="0" name=""/>
        <dsp:cNvSpPr/>
      </dsp:nvSpPr>
      <dsp:spPr>
        <a:xfrm>
          <a:off x="2853371" y="994550"/>
          <a:ext cx="1799733" cy="1462869"/>
        </a:xfrm>
        <a:custGeom>
          <a:avLst/>
          <a:gdLst/>
          <a:ahLst/>
          <a:cxnLst/>
          <a:rect l="0" t="0" r="0" b="0"/>
          <a:pathLst>
            <a:path>
              <a:moveTo>
                <a:pt x="1799733" y="0"/>
              </a:moveTo>
              <a:lnTo>
                <a:pt x="1799733" y="1385931"/>
              </a:lnTo>
              <a:lnTo>
                <a:pt x="0" y="1385931"/>
              </a:lnTo>
              <a:lnTo>
                <a:pt x="0" y="1462869"/>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027D439-4E7E-4DEF-9A9B-1EC0ABBE67C9}">
      <dsp:nvSpPr>
        <dsp:cNvPr id="0" name=""/>
        <dsp:cNvSpPr/>
      </dsp:nvSpPr>
      <dsp:spPr>
        <a:xfrm>
          <a:off x="955186" y="994550"/>
          <a:ext cx="3697918" cy="1462869"/>
        </a:xfrm>
        <a:custGeom>
          <a:avLst/>
          <a:gdLst/>
          <a:ahLst/>
          <a:cxnLst/>
          <a:rect l="0" t="0" r="0" b="0"/>
          <a:pathLst>
            <a:path>
              <a:moveTo>
                <a:pt x="3697918" y="0"/>
              </a:moveTo>
              <a:lnTo>
                <a:pt x="3697918" y="1385931"/>
              </a:lnTo>
              <a:lnTo>
                <a:pt x="0" y="1385931"/>
              </a:lnTo>
              <a:lnTo>
                <a:pt x="0" y="1462869"/>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EBCA76-85FD-4A6B-A58B-2A0E3F9EDBD1}">
      <dsp:nvSpPr>
        <dsp:cNvPr id="0" name=""/>
        <dsp:cNvSpPr/>
      </dsp:nvSpPr>
      <dsp:spPr>
        <a:xfrm>
          <a:off x="2488305" y="0"/>
          <a:ext cx="4329597" cy="994550"/>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hr-HR" sz="2800" b="1" kern="1200" noProof="0" dirty="0"/>
            <a:t>CAF GENERAL</a:t>
          </a:r>
        </a:p>
        <a:p>
          <a:pPr marL="0" lvl="0" indent="0" algn="ctr" defTabSz="1244600">
            <a:lnSpc>
              <a:spcPct val="90000"/>
            </a:lnSpc>
            <a:spcBef>
              <a:spcPct val="0"/>
            </a:spcBef>
            <a:spcAft>
              <a:spcPct val="35000"/>
            </a:spcAft>
            <a:buNone/>
          </a:pPr>
          <a:r>
            <a:rPr lang="hr-HR" sz="2800" b="1" kern="1200" noProof="0" dirty="0"/>
            <a:t>STAFF</a:t>
          </a:r>
        </a:p>
      </dsp:txBody>
      <dsp:txXfrm>
        <a:off x="2488305" y="0"/>
        <a:ext cx="4329597" cy="994550"/>
      </dsp:txXfrm>
    </dsp:sp>
    <dsp:sp modelId="{0395462D-25C1-44CD-9586-3F731FE17FA0}">
      <dsp:nvSpPr>
        <dsp:cNvPr id="0" name=""/>
        <dsp:cNvSpPr/>
      </dsp:nvSpPr>
      <dsp:spPr>
        <a:xfrm>
          <a:off x="112622" y="2457420"/>
          <a:ext cx="1685128" cy="813865"/>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hr-HR" sz="2400" kern="1200" noProof="0" dirty="0"/>
            <a:t>CROATIAN</a:t>
          </a:r>
        </a:p>
        <a:p>
          <a:pPr marL="0" lvl="0" indent="0" algn="ctr" defTabSz="1066800">
            <a:lnSpc>
              <a:spcPct val="90000"/>
            </a:lnSpc>
            <a:spcBef>
              <a:spcPct val="0"/>
            </a:spcBef>
            <a:spcAft>
              <a:spcPct val="35000"/>
            </a:spcAft>
            <a:buNone/>
          </a:pPr>
          <a:r>
            <a:rPr lang="hr-HR" sz="2400" kern="1200" noProof="0" dirty="0"/>
            <a:t>ARMY</a:t>
          </a:r>
        </a:p>
      </dsp:txBody>
      <dsp:txXfrm>
        <a:off x="112622" y="2457420"/>
        <a:ext cx="1685128" cy="813865"/>
      </dsp:txXfrm>
    </dsp:sp>
    <dsp:sp modelId="{EDB1D794-8DA2-4464-82E0-71008A9E584D}">
      <dsp:nvSpPr>
        <dsp:cNvPr id="0" name=""/>
        <dsp:cNvSpPr/>
      </dsp:nvSpPr>
      <dsp:spPr>
        <a:xfrm>
          <a:off x="1951627" y="2457420"/>
          <a:ext cx="1803488" cy="1034679"/>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hr-HR" sz="2400" kern="1200" noProof="0" dirty="0"/>
            <a:t>CROATIAN NAVY</a:t>
          </a:r>
        </a:p>
      </dsp:txBody>
      <dsp:txXfrm>
        <a:off x="1951627" y="2457420"/>
        <a:ext cx="1803488" cy="1034679"/>
      </dsp:txXfrm>
    </dsp:sp>
    <dsp:sp modelId="{EFDFB7E2-CD28-4B55-9EF3-80195E1559CE}">
      <dsp:nvSpPr>
        <dsp:cNvPr id="0" name=""/>
        <dsp:cNvSpPr/>
      </dsp:nvSpPr>
      <dsp:spPr>
        <a:xfrm>
          <a:off x="3908992" y="2457420"/>
          <a:ext cx="1664970" cy="1182335"/>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hr-HR" sz="2400" kern="1200" noProof="0" dirty="0"/>
            <a:t>CROATIAN AIR FORCE</a:t>
          </a:r>
        </a:p>
      </dsp:txBody>
      <dsp:txXfrm>
        <a:off x="3908992" y="2457420"/>
        <a:ext cx="1664970" cy="1182335"/>
      </dsp:txXfrm>
    </dsp:sp>
    <dsp:sp modelId="{C3FB44AC-6F7C-4A79-BA0B-2D25682971F5}">
      <dsp:nvSpPr>
        <dsp:cNvPr id="0" name=""/>
        <dsp:cNvSpPr/>
      </dsp:nvSpPr>
      <dsp:spPr>
        <a:xfrm>
          <a:off x="5727839" y="2457420"/>
          <a:ext cx="1710818" cy="1938398"/>
        </a:xfrm>
        <a:prstGeom prst="rect">
          <a:avLst/>
        </a:prstGeom>
        <a:solidFill>
          <a:srgbClr val="FFFF00"/>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hr-HR" sz="2400" b="1" kern="1200" dirty="0"/>
            <a:t>CROATIAN DEFENSE ACADEMY</a:t>
          </a:r>
        </a:p>
      </dsp:txBody>
      <dsp:txXfrm>
        <a:off x="5727839" y="2457420"/>
        <a:ext cx="1710818" cy="1938398"/>
      </dsp:txXfrm>
    </dsp:sp>
    <dsp:sp modelId="{747E26BC-F0F3-4947-835E-792BDB3964B2}">
      <dsp:nvSpPr>
        <dsp:cNvPr id="0" name=""/>
        <dsp:cNvSpPr/>
      </dsp:nvSpPr>
      <dsp:spPr>
        <a:xfrm>
          <a:off x="7592534" y="2457420"/>
          <a:ext cx="732747" cy="972659"/>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hr-HR" sz="1000" kern="1200" dirty="0"/>
            <a:t>SUPPLY SUPPORT COMMAND</a:t>
          </a:r>
        </a:p>
      </dsp:txBody>
      <dsp:txXfrm>
        <a:off x="7592534" y="2457420"/>
        <a:ext cx="732747" cy="972659"/>
      </dsp:txXfrm>
    </dsp:sp>
    <dsp:sp modelId="{47D2B7D8-ACFA-44CB-B8AA-01DC512C3B4E}">
      <dsp:nvSpPr>
        <dsp:cNvPr id="0" name=""/>
        <dsp:cNvSpPr/>
      </dsp:nvSpPr>
      <dsp:spPr>
        <a:xfrm>
          <a:off x="8294191" y="2429802"/>
          <a:ext cx="732747" cy="1072701"/>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hr-HR" sz="1000" kern="1200" dirty="0"/>
            <a:t>SPECIAL FORCES COMMAND</a:t>
          </a:r>
        </a:p>
      </dsp:txBody>
      <dsp:txXfrm>
        <a:off x="8294191" y="2429802"/>
        <a:ext cx="732747" cy="1072701"/>
      </dsp:txXfrm>
    </dsp:sp>
    <dsp:sp modelId="{A0D2C01D-FBA2-4E68-B39C-913A435156DB}">
      <dsp:nvSpPr>
        <dsp:cNvPr id="0" name=""/>
        <dsp:cNvSpPr/>
      </dsp:nvSpPr>
      <dsp:spPr>
        <a:xfrm>
          <a:off x="997143" y="1116756"/>
          <a:ext cx="3624013" cy="1151145"/>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hr-HR" sz="2400" kern="1200" noProof="0" dirty="0"/>
            <a:t>CAF GS SUPPORT UNITS</a:t>
          </a:r>
        </a:p>
      </dsp:txBody>
      <dsp:txXfrm>
        <a:off x="997143" y="1116756"/>
        <a:ext cx="3624013" cy="1151145"/>
      </dsp:txXfrm>
    </dsp:sp>
    <dsp:sp modelId="{0D0DA104-F46D-4A00-BDF2-60C3E6C38C36}">
      <dsp:nvSpPr>
        <dsp:cNvPr id="0" name=""/>
        <dsp:cNvSpPr/>
      </dsp:nvSpPr>
      <dsp:spPr>
        <a:xfrm>
          <a:off x="4739202" y="1151726"/>
          <a:ext cx="3941088" cy="115181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hr-HR" sz="2400" kern="1200" noProof="0" dirty="0"/>
            <a:t>MILITARY REPRESENTATIVE</a:t>
          </a:r>
        </a:p>
        <a:p>
          <a:pPr marL="0" lvl="0" indent="0" algn="ctr" defTabSz="1066800">
            <a:lnSpc>
              <a:spcPct val="90000"/>
            </a:lnSpc>
            <a:spcBef>
              <a:spcPct val="0"/>
            </a:spcBef>
            <a:spcAft>
              <a:spcPct val="35000"/>
            </a:spcAft>
            <a:buNone/>
          </a:pPr>
          <a:r>
            <a:rPr lang="hr-HR" sz="2400" kern="1200" noProof="0" dirty="0"/>
            <a:t>OFFICE</a:t>
          </a:r>
        </a:p>
      </dsp:txBody>
      <dsp:txXfrm>
        <a:off x="4739202" y="1151726"/>
        <a:ext cx="3941088" cy="11518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C875D4-817D-40FB-9B90-776D24C0AEE9}">
      <dsp:nvSpPr>
        <dsp:cNvPr id="0" name=""/>
        <dsp:cNvSpPr/>
      </dsp:nvSpPr>
      <dsp:spPr>
        <a:xfrm>
          <a:off x="1462599" y="2234304"/>
          <a:ext cx="460788" cy="1878617"/>
        </a:xfrm>
        <a:custGeom>
          <a:avLst/>
          <a:gdLst/>
          <a:ahLst/>
          <a:cxnLst/>
          <a:rect l="0" t="0" r="0" b="0"/>
          <a:pathLst>
            <a:path>
              <a:moveTo>
                <a:pt x="0" y="0"/>
              </a:moveTo>
              <a:lnTo>
                <a:pt x="230394" y="0"/>
              </a:lnTo>
              <a:lnTo>
                <a:pt x="230394" y="1878617"/>
              </a:lnTo>
              <a:lnTo>
                <a:pt x="460788" y="1878617"/>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hr-HR" sz="700" kern="1200"/>
        </a:p>
      </dsp:txBody>
      <dsp:txXfrm>
        <a:off x="1644636" y="3125255"/>
        <a:ext cx="96715" cy="96715"/>
      </dsp:txXfrm>
    </dsp:sp>
    <dsp:sp modelId="{68067955-FA61-4E83-A841-A2CA69BB023E}">
      <dsp:nvSpPr>
        <dsp:cNvPr id="0" name=""/>
        <dsp:cNvSpPr/>
      </dsp:nvSpPr>
      <dsp:spPr>
        <a:xfrm>
          <a:off x="1462599" y="2234304"/>
          <a:ext cx="460788" cy="927019"/>
        </a:xfrm>
        <a:custGeom>
          <a:avLst/>
          <a:gdLst/>
          <a:ahLst/>
          <a:cxnLst/>
          <a:rect l="0" t="0" r="0" b="0"/>
          <a:pathLst>
            <a:path>
              <a:moveTo>
                <a:pt x="0" y="0"/>
              </a:moveTo>
              <a:lnTo>
                <a:pt x="230394" y="0"/>
              </a:lnTo>
              <a:lnTo>
                <a:pt x="230394" y="927019"/>
              </a:lnTo>
              <a:lnTo>
                <a:pt x="460788" y="927019"/>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hr-HR" sz="500" kern="1200"/>
        </a:p>
      </dsp:txBody>
      <dsp:txXfrm>
        <a:off x="1667112" y="2671933"/>
        <a:ext cx="51761" cy="51761"/>
      </dsp:txXfrm>
    </dsp:sp>
    <dsp:sp modelId="{ED8ADED8-EE4E-4113-99BB-A573CBAA1DC3}">
      <dsp:nvSpPr>
        <dsp:cNvPr id="0" name=""/>
        <dsp:cNvSpPr/>
      </dsp:nvSpPr>
      <dsp:spPr>
        <a:xfrm>
          <a:off x="1462599" y="2164006"/>
          <a:ext cx="460788" cy="91440"/>
        </a:xfrm>
        <a:custGeom>
          <a:avLst/>
          <a:gdLst/>
          <a:ahLst/>
          <a:cxnLst/>
          <a:rect l="0" t="0" r="0" b="0"/>
          <a:pathLst>
            <a:path>
              <a:moveTo>
                <a:pt x="0" y="70297"/>
              </a:moveTo>
              <a:lnTo>
                <a:pt x="230394" y="70297"/>
              </a:lnTo>
              <a:lnTo>
                <a:pt x="230394" y="45720"/>
              </a:lnTo>
              <a:lnTo>
                <a:pt x="460788" y="45720"/>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hr-HR" sz="500" kern="1200"/>
        </a:p>
      </dsp:txBody>
      <dsp:txXfrm>
        <a:off x="1681457" y="2198190"/>
        <a:ext cx="23072" cy="23072"/>
      </dsp:txXfrm>
    </dsp:sp>
    <dsp:sp modelId="{06159155-B810-4D63-BD01-BA7AB2443702}">
      <dsp:nvSpPr>
        <dsp:cNvPr id="0" name=""/>
        <dsp:cNvSpPr/>
      </dsp:nvSpPr>
      <dsp:spPr>
        <a:xfrm>
          <a:off x="1462599" y="1282706"/>
          <a:ext cx="460788" cy="951597"/>
        </a:xfrm>
        <a:custGeom>
          <a:avLst/>
          <a:gdLst/>
          <a:ahLst/>
          <a:cxnLst/>
          <a:rect l="0" t="0" r="0" b="0"/>
          <a:pathLst>
            <a:path>
              <a:moveTo>
                <a:pt x="0" y="951597"/>
              </a:moveTo>
              <a:lnTo>
                <a:pt x="230394" y="951597"/>
              </a:lnTo>
              <a:lnTo>
                <a:pt x="230394" y="0"/>
              </a:lnTo>
              <a:lnTo>
                <a:pt x="460788" y="0"/>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hr-HR" sz="500" kern="1200"/>
        </a:p>
      </dsp:txBody>
      <dsp:txXfrm>
        <a:off x="1666561" y="1732072"/>
        <a:ext cx="52864" cy="52864"/>
      </dsp:txXfrm>
    </dsp:sp>
    <dsp:sp modelId="{5A5F30D8-F42E-4EA9-A1D4-10637020FE58}">
      <dsp:nvSpPr>
        <dsp:cNvPr id="0" name=""/>
        <dsp:cNvSpPr/>
      </dsp:nvSpPr>
      <dsp:spPr>
        <a:xfrm>
          <a:off x="1462599" y="351211"/>
          <a:ext cx="469819" cy="1883092"/>
        </a:xfrm>
        <a:custGeom>
          <a:avLst/>
          <a:gdLst/>
          <a:ahLst/>
          <a:cxnLst/>
          <a:rect l="0" t="0" r="0" b="0"/>
          <a:pathLst>
            <a:path>
              <a:moveTo>
                <a:pt x="0" y="1883092"/>
              </a:moveTo>
              <a:lnTo>
                <a:pt x="234909" y="1883092"/>
              </a:lnTo>
              <a:lnTo>
                <a:pt x="234909" y="0"/>
              </a:lnTo>
              <a:lnTo>
                <a:pt x="469819" y="0"/>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hr-HR" sz="700" kern="1200"/>
        </a:p>
      </dsp:txBody>
      <dsp:txXfrm>
        <a:off x="1648988" y="1244237"/>
        <a:ext cx="97040" cy="97040"/>
      </dsp:txXfrm>
    </dsp:sp>
    <dsp:sp modelId="{3A1918F7-D074-4E17-A353-94EB386D2E84}">
      <dsp:nvSpPr>
        <dsp:cNvPr id="0" name=""/>
        <dsp:cNvSpPr/>
      </dsp:nvSpPr>
      <dsp:spPr>
        <a:xfrm rot="16200000">
          <a:off x="-737087" y="1883093"/>
          <a:ext cx="3696952" cy="702420"/>
        </a:xfrm>
        <a:prstGeom prst="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1733550">
            <a:lnSpc>
              <a:spcPct val="90000"/>
            </a:lnSpc>
            <a:spcBef>
              <a:spcPct val="0"/>
            </a:spcBef>
            <a:spcAft>
              <a:spcPct val="35000"/>
            </a:spcAft>
            <a:buNone/>
          </a:pPr>
          <a:r>
            <a:rPr lang="hr-HR" sz="3900" kern="1200" dirty="0"/>
            <a:t>COMMANDANT</a:t>
          </a:r>
        </a:p>
      </dsp:txBody>
      <dsp:txXfrm>
        <a:off x="-737087" y="1883093"/>
        <a:ext cx="3696952" cy="702420"/>
      </dsp:txXfrm>
    </dsp:sp>
    <dsp:sp modelId="{AE09C75A-C823-4DFB-9B2F-BBE27FCAA306}">
      <dsp:nvSpPr>
        <dsp:cNvPr id="0" name=""/>
        <dsp:cNvSpPr/>
      </dsp:nvSpPr>
      <dsp:spPr>
        <a:xfrm>
          <a:off x="1932419" y="1"/>
          <a:ext cx="2303940" cy="702420"/>
        </a:xfrm>
        <a:prstGeom prst="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hr-HR" sz="2800" b="0" kern="1200" dirty="0"/>
            <a:t>Deanery</a:t>
          </a:r>
        </a:p>
      </dsp:txBody>
      <dsp:txXfrm>
        <a:off x="1932419" y="1"/>
        <a:ext cx="2303940" cy="702420"/>
      </dsp:txXfrm>
    </dsp:sp>
    <dsp:sp modelId="{389B9E5A-CEB0-4D63-8086-5A28C8CB22FC}">
      <dsp:nvSpPr>
        <dsp:cNvPr id="0" name=""/>
        <dsp:cNvSpPr/>
      </dsp:nvSpPr>
      <dsp:spPr>
        <a:xfrm>
          <a:off x="1923387" y="882501"/>
          <a:ext cx="4791251" cy="800408"/>
        </a:xfrm>
        <a:prstGeom prst="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kumimoji="0" lang="hr-HR" sz="2800" b="0" i="0" u="none" strike="noStrike" kern="1200" cap="none" spc="0" normalizeH="0" baseline="0" noProof="0" dirty="0">
              <a:ln>
                <a:noFill/>
              </a:ln>
              <a:solidFill>
                <a:schemeClr val="tx1"/>
              </a:solidFill>
              <a:effectLst/>
              <a:uLnTx/>
              <a:uFillTx/>
              <a:latin typeface="+mj-lt"/>
              <a:ea typeface="Tahoma" panose="020B0604030504040204" pitchFamily="34" charset="0"/>
              <a:cs typeface="Tahoma" panose="020B0604030504040204" pitchFamily="34" charset="0"/>
            </a:rPr>
            <a:t>Military Schools Center</a:t>
          </a:r>
        </a:p>
      </dsp:txBody>
      <dsp:txXfrm>
        <a:off x="1923387" y="882501"/>
        <a:ext cx="4791251" cy="800408"/>
      </dsp:txXfrm>
    </dsp:sp>
    <dsp:sp modelId="{C2C8E591-F45D-4641-85EC-E96DDD056837}">
      <dsp:nvSpPr>
        <dsp:cNvPr id="0" name=""/>
        <dsp:cNvSpPr/>
      </dsp:nvSpPr>
      <dsp:spPr>
        <a:xfrm>
          <a:off x="1923387" y="1858515"/>
          <a:ext cx="6460433" cy="702420"/>
        </a:xfrm>
        <a:prstGeom prst="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hr-HR" sz="2400" b="0" i="0" u="none" strike="noStrike" kern="1200" cap="none" spc="0" normalizeH="0" baseline="0" noProof="0" dirty="0" err="1">
              <a:ln>
                <a:noFill/>
              </a:ln>
              <a:solidFill>
                <a:schemeClr val="tx1"/>
              </a:solidFill>
              <a:effectLst/>
              <a:uLnTx/>
              <a:uFillTx/>
              <a:latin typeface="+mj-lt"/>
              <a:ea typeface="Tahoma" panose="020B0604030504040204" pitchFamily="34" charset="0"/>
              <a:cs typeface="Tahoma" panose="020B0604030504040204" pitchFamily="34" charset="0"/>
            </a:rPr>
            <a:t>Center</a:t>
          </a:r>
          <a:r>
            <a:rPr kumimoji="0" lang="hr-HR" sz="2400" b="0" i="0" u="none" strike="noStrike" kern="1200" cap="none" spc="0" normalizeH="0" baseline="0" noProof="0" dirty="0">
              <a:ln>
                <a:noFill/>
              </a:ln>
              <a:solidFill>
                <a:schemeClr val="tx1"/>
              </a:solidFill>
              <a:effectLst/>
              <a:uLnTx/>
              <a:uFillTx/>
              <a:latin typeface="+mj-lt"/>
              <a:ea typeface="Tahoma" panose="020B0604030504040204" pitchFamily="34" charset="0"/>
              <a:cs typeface="Tahoma" panose="020B0604030504040204" pitchFamily="34" charset="0"/>
            </a:rPr>
            <a:t> for Defense and Strategic Studies </a:t>
          </a:r>
        </a:p>
        <a:p>
          <a:pPr lvl="0" algn="ctr" defTabSz="844550">
            <a:lnSpc>
              <a:spcPct val="90000"/>
            </a:lnSpc>
            <a:spcBef>
              <a:spcPct val="0"/>
            </a:spcBef>
            <a:spcAft>
              <a:spcPct val="35000"/>
            </a:spcAft>
            <a:buNone/>
          </a:pPr>
          <a:endParaRPr lang="hr-HR" sz="1500" kern="1200" dirty="0"/>
        </a:p>
      </dsp:txBody>
      <dsp:txXfrm>
        <a:off x="1923387" y="1858515"/>
        <a:ext cx="6460433" cy="702420"/>
      </dsp:txXfrm>
    </dsp:sp>
    <dsp:sp modelId="{880BFF07-FC01-45C8-9F08-18498D6B88E6}">
      <dsp:nvSpPr>
        <dsp:cNvPr id="0" name=""/>
        <dsp:cNvSpPr/>
      </dsp:nvSpPr>
      <dsp:spPr>
        <a:xfrm>
          <a:off x="1923387" y="2736541"/>
          <a:ext cx="5279042" cy="849564"/>
        </a:xfrm>
        <a:prstGeom prst="rect">
          <a:avLst/>
        </a:prstGeom>
        <a:solidFill>
          <a:srgbClr val="FFFF00"/>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1466850">
            <a:lnSpc>
              <a:spcPct val="90000"/>
            </a:lnSpc>
            <a:spcBef>
              <a:spcPct val="0"/>
            </a:spcBef>
            <a:spcAft>
              <a:spcPct val="35000"/>
            </a:spcAft>
            <a:buNone/>
          </a:pPr>
          <a:r>
            <a:rPr kumimoji="0" lang="hr-HR" sz="3300" b="1" i="0" u="none" strike="noStrike" kern="1200" cap="none" spc="0" normalizeH="0" baseline="0" noProof="0" dirty="0">
              <a:ln>
                <a:noFill/>
              </a:ln>
              <a:solidFill>
                <a:schemeClr val="tx1"/>
              </a:solidFill>
              <a:effectLst/>
              <a:uLnTx/>
              <a:uFillTx/>
              <a:latin typeface="+mj-lt"/>
              <a:ea typeface="Tahoma" panose="020B0604030504040204" pitchFamily="34" charset="0"/>
              <a:cs typeface="Tahoma" panose="020B0604030504040204" pitchFamily="34" charset="0"/>
            </a:rPr>
            <a:t>Foreign Language Center</a:t>
          </a:r>
        </a:p>
      </dsp:txBody>
      <dsp:txXfrm>
        <a:off x="1923387" y="2736541"/>
        <a:ext cx="5279042" cy="849564"/>
      </dsp:txXfrm>
    </dsp:sp>
    <dsp:sp modelId="{C05ED3D7-96FA-44A7-9B5F-6AD1D7905E4A}">
      <dsp:nvSpPr>
        <dsp:cNvPr id="0" name=""/>
        <dsp:cNvSpPr/>
      </dsp:nvSpPr>
      <dsp:spPr>
        <a:xfrm>
          <a:off x="1923387" y="3761711"/>
          <a:ext cx="5399330" cy="702420"/>
        </a:xfrm>
        <a:prstGeom prst="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hr-HR" sz="3600" kern="1200" dirty="0"/>
            <a:t>Other departments</a:t>
          </a:r>
        </a:p>
      </dsp:txBody>
      <dsp:txXfrm>
        <a:off x="1923387" y="3761711"/>
        <a:ext cx="5399330" cy="7024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1D67F0-F36F-4E35-9F7E-53FB82662ED4}">
      <dsp:nvSpPr>
        <dsp:cNvPr id="0" name=""/>
        <dsp:cNvSpPr/>
      </dsp:nvSpPr>
      <dsp:spPr>
        <a:xfrm>
          <a:off x="4155373" y="660533"/>
          <a:ext cx="238764" cy="489517"/>
        </a:xfrm>
        <a:custGeom>
          <a:avLst/>
          <a:gdLst/>
          <a:ahLst/>
          <a:cxnLst/>
          <a:rect l="0" t="0" r="0" b="0"/>
          <a:pathLst>
            <a:path>
              <a:moveTo>
                <a:pt x="238764" y="0"/>
              </a:moveTo>
              <a:lnTo>
                <a:pt x="238764" y="489517"/>
              </a:lnTo>
              <a:lnTo>
                <a:pt x="0" y="489517"/>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718806-01A1-46F2-86C8-8D6536C7AF37}">
      <dsp:nvSpPr>
        <dsp:cNvPr id="0" name=""/>
        <dsp:cNvSpPr/>
      </dsp:nvSpPr>
      <dsp:spPr>
        <a:xfrm>
          <a:off x="6374161" y="2374490"/>
          <a:ext cx="352158" cy="1190185"/>
        </a:xfrm>
        <a:custGeom>
          <a:avLst/>
          <a:gdLst/>
          <a:ahLst/>
          <a:cxnLst/>
          <a:rect l="0" t="0" r="0" b="0"/>
          <a:pathLst>
            <a:path>
              <a:moveTo>
                <a:pt x="0" y="0"/>
              </a:moveTo>
              <a:lnTo>
                <a:pt x="0" y="1190185"/>
              </a:lnTo>
              <a:lnTo>
                <a:pt x="352158" y="1190185"/>
              </a:lnTo>
            </a:path>
          </a:pathLst>
        </a:custGeom>
        <a:noFill/>
        <a:ln w="25400" cap="flat" cmpd="sng"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908722A-29A3-4370-B900-43C5AFB60792}">
      <dsp:nvSpPr>
        <dsp:cNvPr id="0" name=""/>
        <dsp:cNvSpPr/>
      </dsp:nvSpPr>
      <dsp:spPr>
        <a:xfrm>
          <a:off x="6374161" y="2374490"/>
          <a:ext cx="395042" cy="443660"/>
        </a:xfrm>
        <a:custGeom>
          <a:avLst/>
          <a:gdLst/>
          <a:ahLst/>
          <a:cxnLst/>
          <a:rect l="0" t="0" r="0" b="0"/>
          <a:pathLst>
            <a:path>
              <a:moveTo>
                <a:pt x="0" y="0"/>
              </a:moveTo>
              <a:lnTo>
                <a:pt x="0" y="443660"/>
              </a:lnTo>
              <a:lnTo>
                <a:pt x="395042" y="443660"/>
              </a:lnTo>
            </a:path>
          </a:pathLst>
        </a:custGeom>
        <a:noFill/>
        <a:ln w="25400" cap="flat" cmpd="sng"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D38FD6-EC0B-49EC-913E-34F7F005ECC7}">
      <dsp:nvSpPr>
        <dsp:cNvPr id="0" name=""/>
        <dsp:cNvSpPr/>
      </dsp:nvSpPr>
      <dsp:spPr>
        <a:xfrm>
          <a:off x="4394138" y="660533"/>
          <a:ext cx="2919112" cy="1046932"/>
        </a:xfrm>
        <a:custGeom>
          <a:avLst/>
          <a:gdLst/>
          <a:ahLst/>
          <a:cxnLst/>
          <a:rect l="0" t="0" r="0" b="0"/>
          <a:pathLst>
            <a:path>
              <a:moveTo>
                <a:pt x="0" y="0"/>
              </a:moveTo>
              <a:lnTo>
                <a:pt x="0" y="943490"/>
              </a:lnTo>
              <a:lnTo>
                <a:pt x="2919112" y="943490"/>
              </a:lnTo>
              <a:lnTo>
                <a:pt x="2919112" y="1046932"/>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6337EC-B531-4F66-BBD1-D74A1AD4A202}">
      <dsp:nvSpPr>
        <dsp:cNvPr id="0" name=""/>
        <dsp:cNvSpPr/>
      </dsp:nvSpPr>
      <dsp:spPr>
        <a:xfrm>
          <a:off x="4394138" y="660533"/>
          <a:ext cx="624268" cy="1046932"/>
        </a:xfrm>
        <a:custGeom>
          <a:avLst/>
          <a:gdLst/>
          <a:ahLst/>
          <a:cxnLst/>
          <a:rect l="0" t="0" r="0" b="0"/>
          <a:pathLst>
            <a:path>
              <a:moveTo>
                <a:pt x="0" y="0"/>
              </a:moveTo>
              <a:lnTo>
                <a:pt x="0" y="943490"/>
              </a:lnTo>
              <a:lnTo>
                <a:pt x="624268" y="943490"/>
              </a:lnTo>
              <a:lnTo>
                <a:pt x="624268" y="1046932"/>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073E477-8228-4EAF-B5C1-E604BF37E23A}">
      <dsp:nvSpPr>
        <dsp:cNvPr id="0" name=""/>
        <dsp:cNvSpPr/>
      </dsp:nvSpPr>
      <dsp:spPr>
        <a:xfrm>
          <a:off x="2951489" y="660533"/>
          <a:ext cx="1442648" cy="1046932"/>
        </a:xfrm>
        <a:custGeom>
          <a:avLst/>
          <a:gdLst/>
          <a:ahLst/>
          <a:cxnLst/>
          <a:rect l="0" t="0" r="0" b="0"/>
          <a:pathLst>
            <a:path>
              <a:moveTo>
                <a:pt x="1442648" y="0"/>
              </a:moveTo>
              <a:lnTo>
                <a:pt x="1442648" y="943490"/>
              </a:lnTo>
              <a:lnTo>
                <a:pt x="0" y="943490"/>
              </a:lnTo>
              <a:lnTo>
                <a:pt x="0" y="1046932"/>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7A50CBB-9F47-4711-A728-3DE4AF920100}">
      <dsp:nvSpPr>
        <dsp:cNvPr id="0" name=""/>
        <dsp:cNvSpPr/>
      </dsp:nvSpPr>
      <dsp:spPr>
        <a:xfrm>
          <a:off x="914596" y="660533"/>
          <a:ext cx="3479541" cy="1046932"/>
        </a:xfrm>
        <a:custGeom>
          <a:avLst/>
          <a:gdLst/>
          <a:ahLst/>
          <a:cxnLst/>
          <a:rect l="0" t="0" r="0" b="0"/>
          <a:pathLst>
            <a:path>
              <a:moveTo>
                <a:pt x="3479541" y="0"/>
              </a:moveTo>
              <a:lnTo>
                <a:pt x="3479541" y="943490"/>
              </a:lnTo>
              <a:lnTo>
                <a:pt x="0" y="943490"/>
              </a:lnTo>
              <a:lnTo>
                <a:pt x="0" y="1046932"/>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2B9CAF-5028-4C92-BE1B-811E344CC4F6}">
      <dsp:nvSpPr>
        <dsp:cNvPr id="0" name=""/>
        <dsp:cNvSpPr/>
      </dsp:nvSpPr>
      <dsp:spPr>
        <a:xfrm>
          <a:off x="3364297" y="69494"/>
          <a:ext cx="2059680" cy="591038"/>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hr-HR" sz="2400" kern="1200" baseline="0" dirty="0"/>
            <a:t>DIRECTOR </a:t>
          </a:r>
        </a:p>
      </dsp:txBody>
      <dsp:txXfrm>
        <a:off x="3364297" y="69494"/>
        <a:ext cx="2059680" cy="591038"/>
      </dsp:txXfrm>
    </dsp:sp>
    <dsp:sp modelId="{E9FC2ED6-BFFB-4BB8-BC85-E0456CD10D80}">
      <dsp:nvSpPr>
        <dsp:cNvPr id="0" name=""/>
        <dsp:cNvSpPr/>
      </dsp:nvSpPr>
      <dsp:spPr>
        <a:xfrm>
          <a:off x="30520" y="1707466"/>
          <a:ext cx="1768151" cy="623169"/>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hr-HR" sz="2000" kern="1200" baseline="0" dirty="0"/>
            <a:t>ZAGREB DEPARTMENT</a:t>
          </a:r>
        </a:p>
      </dsp:txBody>
      <dsp:txXfrm>
        <a:off x="30520" y="1707466"/>
        <a:ext cx="1768151" cy="623169"/>
      </dsp:txXfrm>
    </dsp:sp>
    <dsp:sp modelId="{EFF72781-FAE9-48B8-AF05-CA0D70B657AB}">
      <dsp:nvSpPr>
        <dsp:cNvPr id="0" name=""/>
        <dsp:cNvSpPr/>
      </dsp:nvSpPr>
      <dsp:spPr>
        <a:xfrm>
          <a:off x="2005555" y="1707466"/>
          <a:ext cx="1891867" cy="618381"/>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hr-HR" sz="2000" kern="1200" dirty="0"/>
            <a:t>SPLIT DEPARTMENT</a:t>
          </a:r>
        </a:p>
      </dsp:txBody>
      <dsp:txXfrm>
        <a:off x="2005555" y="1707466"/>
        <a:ext cx="1891867" cy="618381"/>
      </dsp:txXfrm>
    </dsp:sp>
    <dsp:sp modelId="{15713F08-6FAE-4AB8-9565-A34F63E0B185}">
      <dsp:nvSpPr>
        <dsp:cNvPr id="0" name=""/>
        <dsp:cNvSpPr/>
      </dsp:nvSpPr>
      <dsp:spPr>
        <a:xfrm>
          <a:off x="4104307" y="1707466"/>
          <a:ext cx="1828196" cy="635656"/>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hr-HR" sz="2000" kern="1200" baseline="0" dirty="0"/>
            <a:t>OSIJEK DEPARTMENT</a:t>
          </a:r>
        </a:p>
      </dsp:txBody>
      <dsp:txXfrm>
        <a:off x="4104307" y="1707466"/>
        <a:ext cx="1828196" cy="635656"/>
      </dsp:txXfrm>
    </dsp:sp>
    <dsp:sp modelId="{DF108B22-2E23-4700-BB45-C328CEDF599F}">
      <dsp:nvSpPr>
        <dsp:cNvPr id="0" name=""/>
        <dsp:cNvSpPr/>
      </dsp:nvSpPr>
      <dsp:spPr>
        <a:xfrm>
          <a:off x="6139388" y="1707466"/>
          <a:ext cx="2347722" cy="667024"/>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hr-HR" sz="1600" kern="1200" dirty="0"/>
            <a:t>TESTING AND TRANSLATION DEPARTMENT</a:t>
          </a:r>
        </a:p>
      </dsp:txBody>
      <dsp:txXfrm>
        <a:off x="6139388" y="1707466"/>
        <a:ext cx="2347722" cy="667024"/>
      </dsp:txXfrm>
    </dsp:sp>
    <dsp:sp modelId="{E806FBA2-19DA-47B6-9BF4-9E6BD3549594}">
      <dsp:nvSpPr>
        <dsp:cNvPr id="0" name=""/>
        <dsp:cNvSpPr/>
      </dsp:nvSpPr>
      <dsp:spPr>
        <a:xfrm>
          <a:off x="6769203" y="2573020"/>
          <a:ext cx="1083511" cy="490261"/>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hr-HR" sz="1400" kern="1200" dirty="0"/>
            <a:t>Testing Section</a:t>
          </a:r>
          <a:endParaRPr lang="en-US" sz="1400" kern="1200" dirty="0"/>
        </a:p>
      </dsp:txBody>
      <dsp:txXfrm>
        <a:off x="6769203" y="2573020"/>
        <a:ext cx="1083511" cy="490261"/>
      </dsp:txXfrm>
    </dsp:sp>
    <dsp:sp modelId="{321F74D3-F8BB-4331-81F4-6FAB38697183}">
      <dsp:nvSpPr>
        <dsp:cNvPr id="0" name=""/>
        <dsp:cNvSpPr/>
      </dsp:nvSpPr>
      <dsp:spPr>
        <a:xfrm>
          <a:off x="6726319" y="3278520"/>
          <a:ext cx="1435530" cy="572310"/>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hr-HR" sz="1400" kern="1200" dirty="0"/>
            <a:t>Translating and Interpreting Section</a:t>
          </a:r>
          <a:endParaRPr lang="en-US" sz="1400" kern="1200" dirty="0"/>
        </a:p>
      </dsp:txBody>
      <dsp:txXfrm>
        <a:off x="6726319" y="3278520"/>
        <a:ext cx="1435530" cy="572310"/>
      </dsp:txXfrm>
    </dsp:sp>
    <dsp:sp modelId="{7C252F15-0A48-4482-82FD-5148DA5CD30B}">
      <dsp:nvSpPr>
        <dsp:cNvPr id="0" name=""/>
        <dsp:cNvSpPr/>
      </dsp:nvSpPr>
      <dsp:spPr>
        <a:xfrm>
          <a:off x="2559015" y="799520"/>
          <a:ext cx="1596358" cy="701061"/>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hr-HR" sz="2000" kern="1200" baseline="0" dirty="0"/>
            <a:t>DIRECTOR’S OFFICE</a:t>
          </a:r>
        </a:p>
      </dsp:txBody>
      <dsp:txXfrm>
        <a:off x="2559015" y="799520"/>
        <a:ext cx="1596358" cy="70106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4D14BC-FD6A-4BB8-B70D-D892B70E5F41}">
      <dsp:nvSpPr>
        <dsp:cNvPr id="0" name=""/>
        <dsp:cNvSpPr/>
      </dsp:nvSpPr>
      <dsp:spPr>
        <a:xfrm>
          <a:off x="1623227" y="355333"/>
          <a:ext cx="3115182" cy="3115182"/>
        </a:xfrm>
        <a:prstGeom prst="blockArc">
          <a:avLst>
            <a:gd name="adj1" fmla="val 10447819"/>
            <a:gd name="adj2" fmla="val 17520319"/>
            <a:gd name="adj3" fmla="val 464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35D80ED-0BF2-4FB3-92F3-8FA6567B9993}">
      <dsp:nvSpPr>
        <dsp:cNvPr id="0" name=""/>
        <dsp:cNvSpPr/>
      </dsp:nvSpPr>
      <dsp:spPr>
        <a:xfrm>
          <a:off x="1626247" y="633631"/>
          <a:ext cx="3115182" cy="3115182"/>
        </a:xfrm>
        <a:prstGeom prst="blockArc">
          <a:avLst>
            <a:gd name="adj1" fmla="val 3786432"/>
            <a:gd name="adj2" fmla="val 11077567"/>
            <a:gd name="adj3" fmla="val 464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50C0A35-8B16-4F97-A247-DDFA2E6FCCFD}">
      <dsp:nvSpPr>
        <dsp:cNvPr id="0" name=""/>
        <dsp:cNvSpPr/>
      </dsp:nvSpPr>
      <dsp:spPr>
        <a:xfrm>
          <a:off x="3103129" y="689493"/>
          <a:ext cx="3115182" cy="3115182"/>
        </a:xfrm>
        <a:prstGeom prst="blockArc">
          <a:avLst>
            <a:gd name="adj1" fmla="val 20515503"/>
            <a:gd name="adj2" fmla="val 7273505"/>
            <a:gd name="adj3" fmla="val 464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F8A4F20-0737-45C7-9233-938E30D8E82B}">
      <dsp:nvSpPr>
        <dsp:cNvPr id="0" name=""/>
        <dsp:cNvSpPr/>
      </dsp:nvSpPr>
      <dsp:spPr>
        <a:xfrm>
          <a:off x="3028049" y="216718"/>
          <a:ext cx="3115182" cy="3115182"/>
        </a:xfrm>
        <a:prstGeom prst="blockArc">
          <a:avLst>
            <a:gd name="adj1" fmla="val 14203458"/>
            <a:gd name="adj2" fmla="val 1665"/>
            <a:gd name="adj3" fmla="val 464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511083B-84EC-4AA1-8690-697EA557DAF3}">
      <dsp:nvSpPr>
        <dsp:cNvPr id="0" name=""/>
        <dsp:cNvSpPr/>
      </dsp:nvSpPr>
      <dsp:spPr>
        <a:xfrm>
          <a:off x="2823629" y="1349892"/>
          <a:ext cx="1974351" cy="1435255"/>
        </a:xfrm>
        <a:prstGeom prst="ellipse">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hr-HR" sz="2400" b="1" kern="1200" dirty="0">
              <a:solidFill>
                <a:srgbClr val="FFFF00"/>
              </a:solidFill>
              <a:effectLst>
                <a:outerShdw blurRad="38100" dist="38100" dir="2700000" algn="tl">
                  <a:srgbClr val="000000">
                    <a:alpha val="43137"/>
                  </a:srgbClr>
                </a:outerShdw>
              </a:effectLst>
            </a:rPr>
            <a:t>2. LEARNING</a:t>
          </a:r>
        </a:p>
      </dsp:txBody>
      <dsp:txXfrm>
        <a:off x="3112766" y="1560080"/>
        <a:ext cx="1396077" cy="1014879"/>
      </dsp:txXfrm>
    </dsp:sp>
    <dsp:sp modelId="{4DAADEC4-C5EF-4357-A726-1C75B6159C9F}">
      <dsp:nvSpPr>
        <dsp:cNvPr id="0" name=""/>
        <dsp:cNvSpPr/>
      </dsp:nvSpPr>
      <dsp:spPr>
        <a:xfrm>
          <a:off x="2634556" y="0"/>
          <a:ext cx="2232657" cy="100467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hr-HR" sz="2400" b="1" kern="1200" dirty="0">
              <a:effectLst>
                <a:outerShdw blurRad="38100" dist="38100" dir="2700000" algn="tl">
                  <a:srgbClr val="000000">
                    <a:alpha val="43137"/>
                  </a:srgbClr>
                </a:outerShdw>
              </a:effectLst>
            </a:rPr>
            <a:t>1.WORKING MEMORY</a:t>
          </a:r>
        </a:p>
      </dsp:txBody>
      <dsp:txXfrm>
        <a:off x="2961521" y="147132"/>
        <a:ext cx="1578727" cy="710414"/>
      </dsp:txXfrm>
    </dsp:sp>
    <dsp:sp modelId="{67807FD1-D5F4-4E68-9F21-781A440EFB66}">
      <dsp:nvSpPr>
        <dsp:cNvPr id="0" name=""/>
        <dsp:cNvSpPr/>
      </dsp:nvSpPr>
      <dsp:spPr>
        <a:xfrm>
          <a:off x="4824541" y="1207800"/>
          <a:ext cx="2565044" cy="113449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hr-HR" sz="2400" b="1" kern="1200" dirty="0">
              <a:effectLst>
                <a:outerShdw blurRad="38100" dist="38100" dir="2700000" algn="tl">
                  <a:srgbClr val="000000">
                    <a:alpha val="43137"/>
                  </a:srgbClr>
                </a:outerShdw>
              </a:effectLst>
            </a:rPr>
            <a:t>OPTIMIZING</a:t>
          </a:r>
        </a:p>
        <a:p>
          <a:pPr marL="0" lvl="0" indent="0" algn="ctr" defTabSz="1066800">
            <a:lnSpc>
              <a:spcPct val="90000"/>
            </a:lnSpc>
            <a:spcBef>
              <a:spcPct val="0"/>
            </a:spcBef>
            <a:spcAft>
              <a:spcPct val="35000"/>
            </a:spcAft>
            <a:buNone/>
          </a:pPr>
          <a:r>
            <a:rPr lang="hr-HR" sz="2400" b="1" kern="1200" dirty="0">
              <a:effectLst>
                <a:outerShdw blurRad="38100" dist="38100" dir="2700000" algn="tl">
                  <a:srgbClr val="000000">
                    <a:alpha val="43137"/>
                  </a:srgbClr>
                </a:outerShdw>
              </a:effectLst>
            </a:rPr>
            <a:t>LOAD</a:t>
          </a:r>
        </a:p>
      </dsp:txBody>
      <dsp:txXfrm>
        <a:off x="5200183" y="1373943"/>
        <a:ext cx="1813760" cy="802207"/>
      </dsp:txXfrm>
    </dsp:sp>
    <dsp:sp modelId="{8526A0DF-B8EB-4BAD-A7E0-EAE5D65B9509}">
      <dsp:nvSpPr>
        <dsp:cNvPr id="0" name=""/>
        <dsp:cNvSpPr/>
      </dsp:nvSpPr>
      <dsp:spPr>
        <a:xfrm>
          <a:off x="2300750" y="3045771"/>
          <a:ext cx="3142524" cy="100467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hr-HR" sz="2400" b="1" kern="1200" dirty="0">
              <a:effectLst>
                <a:outerShdw blurRad="38100" dist="38100" dir="2700000" algn="tl">
                  <a:srgbClr val="000000">
                    <a:alpha val="43137"/>
                  </a:srgbClr>
                </a:outerShdw>
              </a:effectLst>
            </a:rPr>
            <a:t>3. LONG-TERM</a:t>
          </a:r>
        </a:p>
        <a:p>
          <a:pPr marL="0" lvl="0" indent="0" algn="ctr" defTabSz="1066800">
            <a:lnSpc>
              <a:spcPct val="90000"/>
            </a:lnSpc>
            <a:spcBef>
              <a:spcPct val="0"/>
            </a:spcBef>
            <a:spcAft>
              <a:spcPct val="35000"/>
            </a:spcAft>
            <a:buNone/>
          </a:pPr>
          <a:r>
            <a:rPr lang="hr-HR" sz="2400" b="1" kern="1200" dirty="0">
              <a:effectLst>
                <a:outerShdw blurRad="38100" dist="38100" dir="2700000" algn="tl">
                  <a:srgbClr val="000000">
                    <a:alpha val="43137"/>
                  </a:srgbClr>
                </a:outerShdw>
              </a:effectLst>
            </a:rPr>
            <a:t>MEMORY</a:t>
          </a:r>
        </a:p>
      </dsp:txBody>
      <dsp:txXfrm>
        <a:off x="2760962" y="3192903"/>
        <a:ext cx="2222100" cy="710414"/>
      </dsp:txXfrm>
    </dsp:sp>
    <dsp:sp modelId="{8C0EC48D-B85A-4B34-82C2-89B0339BFC07}">
      <dsp:nvSpPr>
        <dsp:cNvPr id="0" name=""/>
        <dsp:cNvSpPr/>
      </dsp:nvSpPr>
      <dsp:spPr>
        <a:xfrm>
          <a:off x="587252" y="1566175"/>
          <a:ext cx="2160239" cy="100467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hr-HR" sz="2400" b="1" kern="1200" dirty="0">
              <a:effectLst>
                <a:outerShdw blurRad="38100" dist="38100" dir="2700000" algn="tl">
                  <a:srgbClr val="000000">
                    <a:alpha val="43137"/>
                  </a:srgbClr>
                </a:outerShdw>
              </a:effectLst>
            </a:rPr>
            <a:t>OVERLOAD</a:t>
          </a:r>
        </a:p>
      </dsp:txBody>
      <dsp:txXfrm>
        <a:off x="903612" y="1713307"/>
        <a:ext cx="1527519" cy="71041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25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4" y="0"/>
            <a:ext cx="2945659" cy="496253"/>
          </a:xfrm>
          <a:prstGeom prst="rect">
            <a:avLst/>
          </a:prstGeom>
        </p:spPr>
        <p:txBody>
          <a:bodyPr vert="horz" lIns="91440" tIns="45720" rIns="91440" bIns="45720" rtlCol="0"/>
          <a:lstStyle>
            <a:lvl1pPr algn="r">
              <a:defRPr sz="1200"/>
            </a:lvl1pPr>
          </a:lstStyle>
          <a:p>
            <a:fld id="{F09236F3-C3F5-4FF8-BB91-1E3CB724606F}" type="datetimeFigureOut">
              <a:rPr lang="en-US" smtClean="0"/>
              <a:t>5/23/2022</a:t>
            </a:fld>
            <a:endParaRPr lang="en-US"/>
          </a:p>
        </p:txBody>
      </p:sp>
      <p:sp>
        <p:nvSpPr>
          <p:cNvPr id="4" name="Footer Placeholder 3"/>
          <p:cNvSpPr>
            <a:spLocks noGrp="1"/>
          </p:cNvSpPr>
          <p:nvPr>
            <p:ph type="ftr" sz="quarter" idx="2"/>
          </p:nvPr>
        </p:nvSpPr>
        <p:spPr>
          <a:xfrm>
            <a:off x="1" y="9427076"/>
            <a:ext cx="2945659" cy="49625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4" y="9427076"/>
            <a:ext cx="2945659" cy="496253"/>
          </a:xfrm>
          <a:prstGeom prst="rect">
            <a:avLst/>
          </a:prstGeom>
        </p:spPr>
        <p:txBody>
          <a:bodyPr vert="horz" lIns="91440" tIns="45720" rIns="91440" bIns="45720" rtlCol="0" anchor="b"/>
          <a:lstStyle>
            <a:lvl1pPr algn="r">
              <a:defRPr sz="1200"/>
            </a:lvl1pPr>
          </a:lstStyle>
          <a:p>
            <a:fld id="{4E340FCA-624C-4DA1-B4B1-E51DFEFE3AB0}" type="slidenum">
              <a:rPr lang="en-US" smtClean="0"/>
              <a:t>‹#›</a:t>
            </a:fld>
            <a:endParaRPr lang="en-US"/>
          </a:p>
        </p:txBody>
      </p:sp>
    </p:spTree>
    <p:extLst>
      <p:ext uri="{BB962C8B-B14F-4D97-AF65-F5344CB8AC3E}">
        <p14:creationId xmlns:p14="http://schemas.microsoft.com/office/powerpoint/2010/main" val="1162900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25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4" y="0"/>
            <a:ext cx="2945659" cy="496253"/>
          </a:xfrm>
          <a:prstGeom prst="rect">
            <a:avLst/>
          </a:prstGeom>
        </p:spPr>
        <p:txBody>
          <a:bodyPr vert="horz" lIns="91440" tIns="45720" rIns="91440" bIns="45720" rtlCol="0"/>
          <a:lstStyle>
            <a:lvl1pPr algn="r">
              <a:defRPr sz="1200"/>
            </a:lvl1pPr>
          </a:lstStyle>
          <a:p>
            <a:fld id="{90462B51-2463-411A-A210-5F6A835EDED3}" type="datetimeFigureOut">
              <a:rPr lang="en-US" smtClean="0"/>
              <a:t>5/23/2022</a:t>
            </a:fld>
            <a:endParaRPr lang="en-US"/>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4399"/>
            <a:ext cx="5438140" cy="446627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427076"/>
            <a:ext cx="2945659" cy="49625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4" y="9427076"/>
            <a:ext cx="2945659" cy="496253"/>
          </a:xfrm>
          <a:prstGeom prst="rect">
            <a:avLst/>
          </a:prstGeom>
        </p:spPr>
        <p:txBody>
          <a:bodyPr vert="horz" lIns="91440" tIns="45720" rIns="91440" bIns="45720" rtlCol="0" anchor="b"/>
          <a:lstStyle>
            <a:lvl1pPr algn="r">
              <a:defRPr sz="1200"/>
            </a:lvl1pPr>
          </a:lstStyle>
          <a:p>
            <a:fld id="{5331437C-CF50-4CDF-9623-CC16E259FF5A}" type="slidenum">
              <a:rPr lang="en-US" smtClean="0"/>
              <a:t>‹#›</a:t>
            </a:fld>
            <a:endParaRPr lang="en-US"/>
          </a:p>
        </p:txBody>
      </p:sp>
    </p:spTree>
    <p:extLst>
      <p:ext uri="{BB962C8B-B14F-4D97-AF65-F5344CB8AC3E}">
        <p14:creationId xmlns:p14="http://schemas.microsoft.com/office/powerpoint/2010/main" val="315255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EC4ADA53-46ED-4F3E-B13C-23EBEEF031CD}" type="slidenum">
              <a:rPr lang="hr-HR" smtClean="0"/>
              <a:pPr/>
              <a:t>1</a:t>
            </a:fld>
            <a:endParaRPr lang="hr-HR"/>
          </a:p>
        </p:txBody>
      </p:sp>
    </p:spTree>
    <p:extLst>
      <p:ext uri="{BB962C8B-B14F-4D97-AF65-F5344CB8AC3E}">
        <p14:creationId xmlns:p14="http://schemas.microsoft.com/office/powerpoint/2010/main" val="2448746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5331437C-CF50-4CDF-9623-CC16E259FF5A}" type="slidenum">
              <a:rPr lang="en-US" smtClean="0"/>
              <a:t>10</a:t>
            </a:fld>
            <a:endParaRPr lang="en-US"/>
          </a:p>
        </p:txBody>
      </p:sp>
    </p:spTree>
    <p:extLst>
      <p:ext uri="{BB962C8B-B14F-4D97-AF65-F5344CB8AC3E}">
        <p14:creationId xmlns:p14="http://schemas.microsoft.com/office/powerpoint/2010/main" val="16244928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5331437C-CF50-4CDF-9623-CC16E259FF5A}" type="slidenum">
              <a:rPr lang="en-US" smtClean="0"/>
              <a:t>11</a:t>
            </a:fld>
            <a:endParaRPr lang="en-US"/>
          </a:p>
        </p:txBody>
      </p:sp>
    </p:spTree>
    <p:extLst>
      <p:ext uri="{BB962C8B-B14F-4D97-AF65-F5344CB8AC3E}">
        <p14:creationId xmlns:p14="http://schemas.microsoft.com/office/powerpoint/2010/main" val="39387509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5331437C-CF50-4CDF-9623-CC16E259FF5A}" type="slidenum">
              <a:rPr lang="en-US" smtClean="0"/>
              <a:t>12</a:t>
            </a:fld>
            <a:endParaRPr lang="en-US"/>
          </a:p>
        </p:txBody>
      </p:sp>
    </p:spTree>
    <p:extLst>
      <p:ext uri="{BB962C8B-B14F-4D97-AF65-F5344CB8AC3E}">
        <p14:creationId xmlns:p14="http://schemas.microsoft.com/office/powerpoint/2010/main" val="4157431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5331437C-CF50-4CDF-9623-CC16E259FF5A}" type="slidenum">
              <a:rPr lang="en-US" smtClean="0"/>
              <a:t>13</a:t>
            </a:fld>
            <a:endParaRPr lang="en-US"/>
          </a:p>
        </p:txBody>
      </p:sp>
    </p:spTree>
    <p:extLst>
      <p:ext uri="{BB962C8B-B14F-4D97-AF65-F5344CB8AC3E}">
        <p14:creationId xmlns:p14="http://schemas.microsoft.com/office/powerpoint/2010/main" val="2649048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5331437C-CF50-4CDF-9623-CC16E259FF5A}" type="slidenum">
              <a:rPr lang="en-US" smtClean="0"/>
              <a:t>14</a:t>
            </a:fld>
            <a:endParaRPr lang="en-US"/>
          </a:p>
        </p:txBody>
      </p:sp>
    </p:spTree>
    <p:extLst>
      <p:ext uri="{BB962C8B-B14F-4D97-AF65-F5344CB8AC3E}">
        <p14:creationId xmlns:p14="http://schemas.microsoft.com/office/powerpoint/2010/main" val="17905930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5331437C-CF50-4CDF-9623-CC16E259FF5A}" type="slidenum">
              <a:rPr lang="en-US" smtClean="0"/>
              <a:t>15</a:t>
            </a:fld>
            <a:endParaRPr lang="en-US"/>
          </a:p>
        </p:txBody>
      </p:sp>
    </p:spTree>
    <p:extLst>
      <p:ext uri="{BB962C8B-B14F-4D97-AF65-F5344CB8AC3E}">
        <p14:creationId xmlns:p14="http://schemas.microsoft.com/office/powerpoint/2010/main" val="9179163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5331437C-CF50-4CDF-9623-CC16E259FF5A}" type="slidenum">
              <a:rPr lang="en-US" smtClean="0"/>
              <a:t>17</a:t>
            </a:fld>
            <a:endParaRPr lang="en-US"/>
          </a:p>
        </p:txBody>
      </p:sp>
    </p:spTree>
    <p:extLst>
      <p:ext uri="{BB962C8B-B14F-4D97-AF65-F5344CB8AC3E}">
        <p14:creationId xmlns:p14="http://schemas.microsoft.com/office/powerpoint/2010/main" val="10011531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5331437C-CF50-4CDF-9623-CC16E259FF5A}" type="slidenum">
              <a:rPr lang="en-US" smtClean="0"/>
              <a:t>18</a:t>
            </a:fld>
            <a:endParaRPr lang="en-US"/>
          </a:p>
        </p:txBody>
      </p:sp>
    </p:spTree>
    <p:extLst>
      <p:ext uri="{BB962C8B-B14F-4D97-AF65-F5344CB8AC3E}">
        <p14:creationId xmlns:p14="http://schemas.microsoft.com/office/powerpoint/2010/main" val="19093691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5331437C-CF50-4CDF-9623-CC16E259FF5A}" type="slidenum">
              <a:rPr lang="en-US" smtClean="0"/>
              <a:t>19</a:t>
            </a:fld>
            <a:endParaRPr lang="en-US"/>
          </a:p>
        </p:txBody>
      </p:sp>
    </p:spTree>
    <p:extLst>
      <p:ext uri="{BB962C8B-B14F-4D97-AF65-F5344CB8AC3E}">
        <p14:creationId xmlns:p14="http://schemas.microsoft.com/office/powerpoint/2010/main" val="10194235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331437C-CF50-4CDF-9623-CC16E259FF5A}" type="slidenum">
              <a:rPr lang="en-US" smtClean="0"/>
              <a:t>22</a:t>
            </a:fld>
            <a:endParaRPr lang="en-US"/>
          </a:p>
        </p:txBody>
      </p:sp>
    </p:spTree>
    <p:extLst>
      <p:ext uri="{BB962C8B-B14F-4D97-AF65-F5344CB8AC3E}">
        <p14:creationId xmlns:p14="http://schemas.microsoft.com/office/powerpoint/2010/main" val="84994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C4ADA53-46ED-4F3E-B13C-23EBEEF031CD}" type="slidenum">
              <a:rPr lang="hr-HR" smtClean="0"/>
              <a:pPr/>
              <a:t>2</a:t>
            </a:fld>
            <a:endParaRPr lang="hr-H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5331437C-CF50-4CDF-9623-CC16E259FF5A}" type="slidenum">
              <a:rPr lang="en-US" smtClean="0"/>
              <a:t>3</a:t>
            </a:fld>
            <a:endParaRPr lang="en-US"/>
          </a:p>
        </p:txBody>
      </p:sp>
    </p:spTree>
    <p:extLst>
      <p:ext uri="{BB962C8B-B14F-4D97-AF65-F5344CB8AC3E}">
        <p14:creationId xmlns:p14="http://schemas.microsoft.com/office/powerpoint/2010/main" val="42578830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5331437C-CF50-4CDF-9623-CC16E259FF5A}" type="slidenum">
              <a:rPr lang="en-US" smtClean="0"/>
              <a:t>4</a:t>
            </a:fld>
            <a:endParaRPr lang="en-US"/>
          </a:p>
        </p:txBody>
      </p:sp>
    </p:spTree>
    <p:extLst>
      <p:ext uri="{BB962C8B-B14F-4D97-AF65-F5344CB8AC3E}">
        <p14:creationId xmlns:p14="http://schemas.microsoft.com/office/powerpoint/2010/main" val="1581283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pPr algn="just"/>
            <a:endParaRPr lang="hr-HR"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EC4ADA53-46ED-4F3E-B13C-23EBEEF031CD}" type="slidenum">
              <a:rPr lang="hr-HR" smtClean="0"/>
              <a:pPr/>
              <a:t>5</a:t>
            </a:fld>
            <a:endParaRPr lang="hr-HR"/>
          </a:p>
        </p:txBody>
      </p:sp>
    </p:spTree>
    <p:extLst>
      <p:ext uri="{BB962C8B-B14F-4D97-AF65-F5344CB8AC3E}">
        <p14:creationId xmlns:p14="http://schemas.microsoft.com/office/powerpoint/2010/main" val="42482783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5331437C-CF50-4CDF-9623-CC16E259FF5A}" type="slidenum">
              <a:rPr lang="en-US" smtClean="0"/>
              <a:t>6</a:t>
            </a:fld>
            <a:endParaRPr lang="en-US"/>
          </a:p>
        </p:txBody>
      </p:sp>
    </p:spTree>
    <p:extLst>
      <p:ext uri="{BB962C8B-B14F-4D97-AF65-F5344CB8AC3E}">
        <p14:creationId xmlns:p14="http://schemas.microsoft.com/office/powerpoint/2010/main" val="2808475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EC4ADA53-46ED-4F3E-B13C-23EBEEF031CD}" type="slidenum">
              <a:rPr lang="hr-HR" smtClean="0"/>
              <a:pPr/>
              <a:t>7</a:t>
            </a:fld>
            <a:endParaRPr lang="hr-HR"/>
          </a:p>
        </p:txBody>
      </p:sp>
    </p:spTree>
    <p:extLst>
      <p:ext uri="{BB962C8B-B14F-4D97-AF65-F5344CB8AC3E}">
        <p14:creationId xmlns:p14="http://schemas.microsoft.com/office/powerpoint/2010/main" val="9264215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5331437C-CF50-4CDF-9623-CC16E259FF5A}" type="slidenum">
              <a:rPr lang="en-US" smtClean="0"/>
              <a:t>8</a:t>
            </a:fld>
            <a:endParaRPr lang="en-US"/>
          </a:p>
        </p:txBody>
      </p:sp>
    </p:spTree>
    <p:extLst>
      <p:ext uri="{BB962C8B-B14F-4D97-AF65-F5344CB8AC3E}">
        <p14:creationId xmlns:p14="http://schemas.microsoft.com/office/powerpoint/2010/main" val="20906544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xfrm>
            <a:off x="90488" y="744538"/>
            <a:ext cx="6616700" cy="3722687"/>
          </a:xfrm>
          <a:ln/>
        </p:spPr>
      </p:sp>
      <p:sp>
        <p:nvSpPr>
          <p:cNvPr id="542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sr-Latn-R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1"/>
            <a:ext cx="7772400" cy="1102519"/>
          </a:xfrm>
        </p:spPr>
        <p:txBody>
          <a:bodyPr/>
          <a:lstStyle/>
          <a:p>
            <a:r>
              <a:rPr lang="en-US"/>
              <a:t>Click to edit Master title style</a:t>
            </a:r>
            <a:endParaRPr lang="hr-H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hr-HR"/>
          </a:p>
        </p:txBody>
      </p:sp>
      <p:sp>
        <p:nvSpPr>
          <p:cNvPr id="5" name="Rectangle 5"/>
          <p:cNvSpPr>
            <a:spLocks noGrp="1" noChangeArrowheads="1"/>
          </p:cNvSpPr>
          <p:nvPr>
            <p:ph type="ftr" sz="quarter" idx="11"/>
          </p:nvPr>
        </p:nvSpPr>
        <p:spPr>
          <a:xfrm>
            <a:off x="3124200" y="4623979"/>
            <a:ext cx="2895600" cy="417128"/>
          </a:xfrm>
          <a:ln/>
        </p:spPr>
        <p:txBody>
          <a:bodyPr/>
          <a:lstStyle>
            <a:lvl1pPr algn="just">
              <a:defRPr sz="1000">
                <a:solidFill>
                  <a:schemeClr val="bg1"/>
                </a:solidFill>
              </a:defRPr>
            </a:lvl1pPr>
          </a:lstStyle>
          <a:p>
            <a:r>
              <a:rPr lang="en-US"/>
              <a:t>1</a:t>
            </a:r>
          </a:p>
        </p:txBody>
      </p:sp>
      <p:sp>
        <p:nvSpPr>
          <p:cNvPr id="6" name="Rectangle 6"/>
          <p:cNvSpPr>
            <a:spLocks noGrp="1" noChangeArrowheads="1"/>
          </p:cNvSpPr>
          <p:nvPr>
            <p:ph type="sldNum" sz="quarter" idx="12"/>
          </p:nvPr>
        </p:nvSpPr>
        <p:spPr>
          <a:ln/>
        </p:spPr>
        <p:txBody>
          <a:bodyPr/>
          <a:lstStyle>
            <a:lvl1pPr>
              <a:defRPr/>
            </a:lvl1pPr>
          </a:lstStyle>
          <a:p>
            <a:fld id="{A596E558-BE8E-462A-AC62-A80DBAB82FEB}" type="slidenum">
              <a:rPr lang="en-US" smtClean="0"/>
              <a:t>‹#›</a:t>
            </a:fld>
            <a:endParaRPr lang="en-US"/>
          </a:p>
        </p:txBody>
      </p:sp>
    </p:spTree>
    <p:extLst>
      <p:ext uri="{BB962C8B-B14F-4D97-AF65-F5344CB8AC3E}">
        <p14:creationId xmlns:p14="http://schemas.microsoft.com/office/powerpoint/2010/main" val="3956164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endParaRPr lang="hr-H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hr-HR" noProof="0"/>
          </a:p>
        </p:txBody>
      </p:sp>
      <p:sp>
        <p:nvSpPr>
          <p:cNvPr id="4" name="Text Placeholder 3"/>
          <p:cNvSpPr>
            <a:spLocks noGrp="1"/>
          </p:cNvSpPr>
          <p:nvPr>
            <p:ph type="body" sz="half" idx="2"/>
          </p:nvPr>
        </p:nvSpPr>
        <p:spPr>
          <a:xfrm>
            <a:off x="1792288" y="402550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2B89FBF4-33F7-46F0-B5A5-FBDE61F8F623}" type="datetime1">
              <a:rPr lang="en-US" smtClean="0"/>
              <a:t>5/23/2022</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a:t>1</a:t>
            </a:r>
          </a:p>
        </p:txBody>
      </p:sp>
      <p:sp>
        <p:nvSpPr>
          <p:cNvPr id="7" name="Rectangle 6"/>
          <p:cNvSpPr>
            <a:spLocks noGrp="1" noChangeArrowheads="1"/>
          </p:cNvSpPr>
          <p:nvPr>
            <p:ph type="sldNum" sz="quarter" idx="12"/>
          </p:nvPr>
        </p:nvSpPr>
        <p:spPr>
          <a:ln/>
        </p:spPr>
        <p:txBody>
          <a:bodyPr/>
          <a:lstStyle>
            <a:lvl1pPr>
              <a:defRPr/>
            </a:lvl1pPr>
          </a:lstStyle>
          <a:p>
            <a:fld id="{A596E558-BE8E-462A-AC62-A80DBAB82FEB}" type="slidenum">
              <a:rPr lang="en-US" smtClean="0"/>
              <a:t>‹#›</a:t>
            </a:fld>
            <a:endParaRPr lang="en-US"/>
          </a:p>
        </p:txBody>
      </p:sp>
    </p:spTree>
    <p:extLst>
      <p:ext uri="{BB962C8B-B14F-4D97-AF65-F5344CB8AC3E}">
        <p14:creationId xmlns:p14="http://schemas.microsoft.com/office/powerpoint/2010/main" val="665447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Rectangle 4"/>
          <p:cNvSpPr>
            <a:spLocks noGrp="1" noChangeArrowheads="1"/>
          </p:cNvSpPr>
          <p:nvPr>
            <p:ph type="dt" sz="half" idx="10"/>
          </p:nvPr>
        </p:nvSpPr>
        <p:spPr>
          <a:ln/>
        </p:spPr>
        <p:txBody>
          <a:bodyPr/>
          <a:lstStyle>
            <a:lvl1pPr>
              <a:defRPr/>
            </a:lvl1pPr>
          </a:lstStyle>
          <a:p>
            <a:fld id="{EACD663F-82D8-4F52-9460-E75D87D016C6}" type="datetime1">
              <a:rPr lang="en-US" smtClean="0"/>
              <a:t>5/23/2022</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a:t>1</a:t>
            </a:r>
          </a:p>
        </p:txBody>
      </p:sp>
      <p:sp>
        <p:nvSpPr>
          <p:cNvPr id="6" name="Rectangle 6"/>
          <p:cNvSpPr>
            <a:spLocks noGrp="1" noChangeArrowheads="1"/>
          </p:cNvSpPr>
          <p:nvPr>
            <p:ph type="sldNum" sz="quarter" idx="12"/>
          </p:nvPr>
        </p:nvSpPr>
        <p:spPr>
          <a:ln/>
        </p:spPr>
        <p:txBody>
          <a:bodyPr/>
          <a:lstStyle>
            <a:lvl1pPr>
              <a:defRPr/>
            </a:lvl1pPr>
          </a:lstStyle>
          <a:p>
            <a:fld id="{A596E558-BE8E-462A-AC62-A80DBAB82FEB}" type="slidenum">
              <a:rPr lang="en-US" smtClean="0"/>
              <a:t>‹#›</a:t>
            </a:fld>
            <a:endParaRPr lang="en-US"/>
          </a:p>
        </p:txBody>
      </p:sp>
    </p:spTree>
    <p:extLst>
      <p:ext uri="{BB962C8B-B14F-4D97-AF65-F5344CB8AC3E}">
        <p14:creationId xmlns:p14="http://schemas.microsoft.com/office/powerpoint/2010/main" val="26376999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endParaRPr lang="hr-H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Rectangle 5"/>
          <p:cNvSpPr>
            <a:spLocks noGrp="1" noChangeArrowheads="1"/>
          </p:cNvSpPr>
          <p:nvPr>
            <p:ph type="ftr" sz="quarter" idx="11"/>
          </p:nvPr>
        </p:nvSpPr>
        <p:spPr>
          <a:ln/>
        </p:spPr>
        <p:txBody>
          <a:bodyPr/>
          <a:lstStyle>
            <a:lvl1pPr>
              <a:defRPr/>
            </a:lvl1pPr>
          </a:lstStyle>
          <a:p>
            <a:r>
              <a:rPr lang="en-US"/>
              <a:t>1</a:t>
            </a:r>
          </a:p>
        </p:txBody>
      </p:sp>
      <p:sp>
        <p:nvSpPr>
          <p:cNvPr id="6" name="Rectangle 6"/>
          <p:cNvSpPr>
            <a:spLocks noGrp="1" noChangeArrowheads="1"/>
          </p:cNvSpPr>
          <p:nvPr>
            <p:ph type="sldNum" sz="quarter" idx="12"/>
          </p:nvPr>
        </p:nvSpPr>
        <p:spPr>
          <a:ln/>
        </p:spPr>
        <p:txBody>
          <a:bodyPr/>
          <a:lstStyle>
            <a:lvl1pPr>
              <a:defRPr/>
            </a:lvl1pPr>
          </a:lstStyle>
          <a:p>
            <a:fld id="{A596E558-BE8E-462A-AC62-A80DBAB82FEB}" type="slidenum">
              <a:rPr lang="en-US" smtClean="0"/>
              <a:t>‹#›</a:t>
            </a:fld>
            <a:endParaRPr lang="en-US"/>
          </a:p>
        </p:txBody>
      </p:sp>
    </p:spTree>
    <p:extLst>
      <p:ext uri="{BB962C8B-B14F-4D97-AF65-F5344CB8AC3E}">
        <p14:creationId xmlns:p14="http://schemas.microsoft.com/office/powerpoint/2010/main" val="243265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p>
            <a:r>
              <a:rPr lang="en-US"/>
              <a:t>Click to edit Master title style</a:t>
            </a:r>
            <a:endParaRPr lang="hr-HR"/>
          </a:p>
        </p:txBody>
      </p:sp>
      <p:sp>
        <p:nvSpPr>
          <p:cNvPr id="3" name="SmartArt Placeholder 2"/>
          <p:cNvSpPr>
            <a:spLocks noGrp="1"/>
          </p:cNvSpPr>
          <p:nvPr>
            <p:ph type="dgm" idx="1"/>
          </p:nvPr>
        </p:nvSpPr>
        <p:spPr>
          <a:xfrm>
            <a:off x="457200" y="1200151"/>
            <a:ext cx="8229600" cy="3394472"/>
          </a:xfrm>
        </p:spPr>
        <p:txBody>
          <a:bodyPr/>
          <a:lstStyle/>
          <a:p>
            <a:pPr lvl="0"/>
            <a:r>
              <a:rPr lang="en-US" noProof="0"/>
              <a:t>Click icon to add SmartArt graphic</a:t>
            </a:r>
            <a:endParaRPr lang="hr-HR" noProof="0"/>
          </a:p>
        </p:txBody>
      </p:sp>
      <p:sp>
        <p:nvSpPr>
          <p:cNvPr id="4" name="Rectangle 4"/>
          <p:cNvSpPr>
            <a:spLocks noGrp="1" noChangeArrowheads="1"/>
          </p:cNvSpPr>
          <p:nvPr>
            <p:ph type="dt" sz="half" idx="10"/>
          </p:nvPr>
        </p:nvSpPr>
        <p:spPr>
          <a:ln/>
        </p:spPr>
        <p:txBody>
          <a:bodyPr/>
          <a:lstStyle>
            <a:lvl1pPr>
              <a:defRPr/>
            </a:lvl1pPr>
          </a:lstStyle>
          <a:p>
            <a:fld id="{1D6A877B-286E-4ED1-A4BB-B7C5AA29DAED}" type="datetime1">
              <a:rPr lang="en-US" smtClean="0"/>
              <a:t>5/23/2022</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a:t>1</a:t>
            </a:r>
          </a:p>
        </p:txBody>
      </p:sp>
      <p:sp>
        <p:nvSpPr>
          <p:cNvPr id="6" name="Rectangle 6"/>
          <p:cNvSpPr>
            <a:spLocks noGrp="1" noChangeArrowheads="1"/>
          </p:cNvSpPr>
          <p:nvPr>
            <p:ph type="sldNum" sz="quarter" idx="12"/>
          </p:nvPr>
        </p:nvSpPr>
        <p:spPr>
          <a:ln/>
        </p:spPr>
        <p:txBody>
          <a:bodyPr/>
          <a:lstStyle>
            <a:lvl1pPr>
              <a:defRPr/>
            </a:lvl1pPr>
          </a:lstStyle>
          <a:p>
            <a:fld id="{A596E558-BE8E-462A-AC62-A80DBAB82FEB}" type="slidenum">
              <a:rPr lang="en-US" smtClean="0"/>
              <a:t>‹#›</a:t>
            </a:fld>
            <a:endParaRPr lang="en-US"/>
          </a:p>
        </p:txBody>
      </p:sp>
    </p:spTree>
    <p:extLst>
      <p:ext uri="{BB962C8B-B14F-4D97-AF65-F5344CB8AC3E}">
        <p14:creationId xmlns:p14="http://schemas.microsoft.com/office/powerpoint/2010/main" val="12774940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Date Placeholder 2"/>
          <p:cNvSpPr>
            <a:spLocks noGrp="1"/>
          </p:cNvSpPr>
          <p:nvPr>
            <p:ph type="dt" sz="half" idx="10"/>
          </p:nvPr>
        </p:nvSpPr>
        <p:spPr>
          <a:xfrm>
            <a:off x="467544" y="4677985"/>
            <a:ext cx="2133600" cy="357188"/>
          </a:xfrm>
        </p:spPr>
        <p:txBody>
          <a:bodyPr/>
          <a:lstStyle/>
          <a:p>
            <a:fld id="{8BBA3B2B-D057-4C5D-8B41-19CBC29604E0}" type="datetime1">
              <a:rPr lang="en-US" smtClean="0"/>
              <a:t>5/23/2022</a:t>
            </a:fld>
            <a:endParaRPr lang="en-US"/>
          </a:p>
        </p:txBody>
      </p:sp>
      <p:sp>
        <p:nvSpPr>
          <p:cNvPr id="4" name="Footer Placeholder 3"/>
          <p:cNvSpPr>
            <a:spLocks noGrp="1"/>
          </p:cNvSpPr>
          <p:nvPr>
            <p:ph type="ftr" sz="quarter" idx="11"/>
          </p:nvPr>
        </p:nvSpPr>
        <p:spPr/>
        <p:txBody>
          <a:bodyPr/>
          <a:lstStyle/>
          <a:p>
            <a:r>
              <a:rPr lang="en-US"/>
              <a:t>1</a:t>
            </a:r>
          </a:p>
        </p:txBody>
      </p:sp>
      <p:sp>
        <p:nvSpPr>
          <p:cNvPr id="5" name="Slide Number Placeholder 4"/>
          <p:cNvSpPr>
            <a:spLocks noGrp="1"/>
          </p:cNvSpPr>
          <p:nvPr>
            <p:ph type="sldNum" sz="quarter" idx="12"/>
          </p:nvPr>
        </p:nvSpPr>
        <p:spPr/>
        <p:txBody>
          <a:bodyPr/>
          <a:lstStyle/>
          <a:p>
            <a:fld id="{A596E558-BE8E-462A-AC62-A80DBAB82FEB}" type="slidenum">
              <a:rPr lang="en-US" smtClean="0"/>
              <a:t>‹#›</a:t>
            </a:fld>
            <a:endParaRPr lang="en-US"/>
          </a:p>
        </p:txBody>
      </p:sp>
    </p:spTree>
    <p:extLst>
      <p:ext uri="{BB962C8B-B14F-4D97-AF65-F5344CB8AC3E}">
        <p14:creationId xmlns:p14="http://schemas.microsoft.com/office/powerpoint/2010/main" val="21238150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7800DBB-98CA-48B8-B0ED-138335032776}" type="datetime1">
              <a:rPr lang="en-US" smtClean="0"/>
              <a:t>5/23/2022</a:t>
            </a:fld>
            <a:endParaRPr lang="en-US"/>
          </a:p>
        </p:txBody>
      </p:sp>
      <p:sp>
        <p:nvSpPr>
          <p:cNvPr id="4" name="Footer Placeholder 3"/>
          <p:cNvSpPr>
            <a:spLocks noGrp="1"/>
          </p:cNvSpPr>
          <p:nvPr>
            <p:ph type="ftr" sz="quarter" idx="11"/>
          </p:nvPr>
        </p:nvSpPr>
        <p:spPr/>
        <p:txBody>
          <a:bodyPr/>
          <a:lstStyle/>
          <a:p>
            <a:r>
              <a:rPr lang="en-US"/>
              <a:t>1</a:t>
            </a:r>
          </a:p>
        </p:txBody>
      </p:sp>
      <p:sp>
        <p:nvSpPr>
          <p:cNvPr id="5" name="Slide Number Placeholder 4"/>
          <p:cNvSpPr>
            <a:spLocks noGrp="1"/>
          </p:cNvSpPr>
          <p:nvPr>
            <p:ph type="sldNum" sz="quarter" idx="12"/>
          </p:nvPr>
        </p:nvSpPr>
        <p:spPr/>
        <p:txBody>
          <a:bodyPr/>
          <a:lstStyle/>
          <a:p>
            <a:fld id="{A596E558-BE8E-462A-AC62-A80DBAB82FEB}" type="slidenum">
              <a:rPr lang="en-US" smtClean="0"/>
              <a:t>‹#›</a:t>
            </a:fld>
            <a:endParaRPr lang="en-US"/>
          </a:p>
        </p:txBody>
      </p:sp>
    </p:spTree>
    <p:extLst>
      <p:ext uri="{BB962C8B-B14F-4D97-AF65-F5344CB8AC3E}">
        <p14:creationId xmlns:p14="http://schemas.microsoft.com/office/powerpoint/2010/main" val="10937160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1"/>
            <a:ext cx="7772400" cy="1102519"/>
          </a:xfrm>
        </p:spPr>
        <p:txBody>
          <a:bodyPr/>
          <a:lstStyle/>
          <a:p>
            <a:r>
              <a:rPr lang="en-US"/>
              <a:t>Click to edit Master title style</a:t>
            </a:r>
            <a:endParaRPr lang="hr-H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hr-HR"/>
          </a:p>
        </p:txBody>
      </p:sp>
      <p:sp>
        <p:nvSpPr>
          <p:cNvPr id="4" name="Date Placeholder 3"/>
          <p:cNvSpPr>
            <a:spLocks noGrp="1"/>
          </p:cNvSpPr>
          <p:nvPr>
            <p:ph type="dt" sz="half" idx="10"/>
          </p:nvPr>
        </p:nvSpPr>
        <p:spPr/>
        <p:txBody>
          <a:bodyPr/>
          <a:lstStyle/>
          <a:p>
            <a:fld id="{7CE13BC4-A633-450B-AC54-98DE3993680C}" type="datetime1">
              <a:rPr lang="en-US" smtClean="0"/>
              <a:t>5/23/2022</a:t>
            </a:fld>
            <a:endParaRPr lang="hr-HR"/>
          </a:p>
        </p:txBody>
      </p:sp>
      <p:sp>
        <p:nvSpPr>
          <p:cNvPr id="5" name="Footer Placeholder 4"/>
          <p:cNvSpPr>
            <a:spLocks noGrp="1"/>
          </p:cNvSpPr>
          <p:nvPr>
            <p:ph type="ftr" sz="quarter" idx="11"/>
          </p:nvPr>
        </p:nvSpPr>
        <p:spPr/>
        <p:txBody>
          <a:bodyPr/>
          <a:lstStyle/>
          <a:p>
            <a:r>
              <a:rPr lang="hr-HR"/>
              <a:t>1</a:t>
            </a:r>
          </a:p>
        </p:txBody>
      </p:sp>
      <p:sp>
        <p:nvSpPr>
          <p:cNvPr id="6" name="Slide Number Placeholder 5"/>
          <p:cNvSpPr>
            <a:spLocks noGrp="1"/>
          </p:cNvSpPr>
          <p:nvPr>
            <p:ph type="sldNum" sz="quarter" idx="12"/>
          </p:nvPr>
        </p:nvSpPr>
        <p:spPr/>
        <p:txBody>
          <a:bodyPr/>
          <a:lstStyle/>
          <a:p>
            <a:fld id="{CCB22524-8573-433B-A033-F5A38BF9B781}" type="slidenum">
              <a:rPr lang="hr-HR" smtClean="0"/>
              <a:t>‹#›</a:t>
            </a:fld>
            <a:endParaRPr lang="hr-HR"/>
          </a:p>
        </p:txBody>
      </p:sp>
    </p:spTree>
    <p:extLst>
      <p:ext uri="{BB962C8B-B14F-4D97-AF65-F5344CB8AC3E}">
        <p14:creationId xmlns:p14="http://schemas.microsoft.com/office/powerpoint/2010/main" val="15256211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p>
            <a:fld id="{5512801B-7228-4558-9CEF-79D2E5542149}" type="datetime1">
              <a:rPr lang="en-US" smtClean="0"/>
              <a:t>5/23/2022</a:t>
            </a:fld>
            <a:endParaRPr lang="hr-HR"/>
          </a:p>
        </p:txBody>
      </p:sp>
      <p:sp>
        <p:nvSpPr>
          <p:cNvPr id="5" name="Footer Placeholder 4"/>
          <p:cNvSpPr>
            <a:spLocks noGrp="1"/>
          </p:cNvSpPr>
          <p:nvPr>
            <p:ph type="ftr" sz="quarter" idx="11"/>
          </p:nvPr>
        </p:nvSpPr>
        <p:spPr/>
        <p:txBody>
          <a:bodyPr/>
          <a:lstStyle/>
          <a:p>
            <a:r>
              <a:rPr lang="hr-HR"/>
              <a:t>1</a:t>
            </a:r>
          </a:p>
        </p:txBody>
      </p:sp>
      <p:sp>
        <p:nvSpPr>
          <p:cNvPr id="6" name="Slide Number Placeholder 5"/>
          <p:cNvSpPr>
            <a:spLocks noGrp="1"/>
          </p:cNvSpPr>
          <p:nvPr>
            <p:ph type="sldNum" sz="quarter" idx="12"/>
          </p:nvPr>
        </p:nvSpPr>
        <p:spPr/>
        <p:txBody>
          <a:bodyPr/>
          <a:lstStyle/>
          <a:p>
            <a:fld id="{CCB22524-8573-433B-A033-F5A38BF9B781}" type="slidenum">
              <a:rPr lang="hr-HR" smtClean="0"/>
              <a:t>‹#›</a:t>
            </a:fld>
            <a:endParaRPr lang="hr-HR"/>
          </a:p>
        </p:txBody>
      </p:sp>
    </p:spTree>
    <p:extLst>
      <p:ext uri="{BB962C8B-B14F-4D97-AF65-F5344CB8AC3E}">
        <p14:creationId xmlns:p14="http://schemas.microsoft.com/office/powerpoint/2010/main" val="24409916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hr-H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3CF07A-2EED-42E2-B675-8095977428E8}" type="datetime1">
              <a:rPr lang="en-US" smtClean="0"/>
              <a:t>5/23/2022</a:t>
            </a:fld>
            <a:endParaRPr lang="hr-HR"/>
          </a:p>
        </p:txBody>
      </p:sp>
      <p:sp>
        <p:nvSpPr>
          <p:cNvPr id="5" name="Footer Placeholder 4"/>
          <p:cNvSpPr>
            <a:spLocks noGrp="1"/>
          </p:cNvSpPr>
          <p:nvPr>
            <p:ph type="ftr" sz="quarter" idx="11"/>
          </p:nvPr>
        </p:nvSpPr>
        <p:spPr/>
        <p:txBody>
          <a:bodyPr/>
          <a:lstStyle/>
          <a:p>
            <a:r>
              <a:rPr lang="hr-HR"/>
              <a:t>1</a:t>
            </a:r>
          </a:p>
        </p:txBody>
      </p:sp>
      <p:sp>
        <p:nvSpPr>
          <p:cNvPr id="6" name="Slide Number Placeholder 5"/>
          <p:cNvSpPr>
            <a:spLocks noGrp="1"/>
          </p:cNvSpPr>
          <p:nvPr>
            <p:ph type="sldNum" sz="quarter" idx="12"/>
          </p:nvPr>
        </p:nvSpPr>
        <p:spPr/>
        <p:txBody>
          <a:bodyPr/>
          <a:lstStyle/>
          <a:p>
            <a:fld id="{CCB22524-8573-433B-A033-F5A38BF9B781}" type="slidenum">
              <a:rPr lang="hr-HR" smtClean="0"/>
              <a:t>‹#›</a:t>
            </a:fld>
            <a:endParaRPr lang="hr-HR"/>
          </a:p>
        </p:txBody>
      </p:sp>
    </p:spTree>
    <p:extLst>
      <p:ext uri="{BB962C8B-B14F-4D97-AF65-F5344CB8AC3E}">
        <p14:creationId xmlns:p14="http://schemas.microsoft.com/office/powerpoint/2010/main" val="29455913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Date Placeholder 4"/>
          <p:cNvSpPr>
            <a:spLocks noGrp="1"/>
          </p:cNvSpPr>
          <p:nvPr>
            <p:ph type="dt" sz="half" idx="10"/>
          </p:nvPr>
        </p:nvSpPr>
        <p:spPr/>
        <p:txBody>
          <a:bodyPr/>
          <a:lstStyle/>
          <a:p>
            <a:fld id="{5ED3F36F-BE48-499A-BB23-8300AD2FA516}" type="datetime1">
              <a:rPr lang="en-US" smtClean="0"/>
              <a:t>5/23/2022</a:t>
            </a:fld>
            <a:endParaRPr lang="hr-HR"/>
          </a:p>
        </p:txBody>
      </p:sp>
      <p:sp>
        <p:nvSpPr>
          <p:cNvPr id="6" name="Footer Placeholder 5"/>
          <p:cNvSpPr>
            <a:spLocks noGrp="1"/>
          </p:cNvSpPr>
          <p:nvPr>
            <p:ph type="ftr" sz="quarter" idx="11"/>
          </p:nvPr>
        </p:nvSpPr>
        <p:spPr/>
        <p:txBody>
          <a:bodyPr/>
          <a:lstStyle/>
          <a:p>
            <a:r>
              <a:rPr lang="hr-HR"/>
              <a:t>1</a:t>
            </a:r>
          </a:p>
        </p:txBody>
      </p:sp>
      <p:sp>
        <p:nvSpPr>
          <p:cNvPr id="7" name="Slide Number Placeholder 6"/>
          <p:cNvSpPr>
            <a:spLocks noGrp="1"/>
          </p:cNvSpPr>
          <p:nvPr>
            <p:ph type="sldNum" sz="quarter" idx="12"/>
          </p:nvPr>
        </p:nvSpPr>
        <p:spPr/>
        <p:txBody>
          <a:bodyPr/>
          <a:lstStyle/>
          <a:p>
            <a:fld id="{CCB22524-8573-433B-A033-F5A38BF9B781}" type="slidenum">
              <a:rPr lang="hr-HR" smtClean="0"/>
              <a:t>‹#›</a:t>
            </a:fld>
            <a:endParaRPr lang="hr-HR"/>
          </a:p>
        </p:txBody>
      </p:sp>
    </p:spTree>
    <p:extLst>
      <p:ext uri="{BB962C8B-B14F-4D97-AF65-F5344CB8AC3E}">
        <p14:creationId xmlns:p14="http://schemas.microsoft.com/office/powerpoint/2010/main" val="2348085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dirty="0"/>
          </a:p>
        </p:txBody>
      </p:sp>
      <p:sp>
        <p:nvSpPr>
          <p:cNvPr id="4" name="Rectangle 4"/>
          <p:cNvSpPr>
            <a:spLocks noGrp="1" noChangeArrowheads="1"/>
          </p:cNvSpPr>
          <p:nvPr>
            <p:ph type="dt" sz="half" idx="10"/>
          </p:nvPr>
        </p:nvSpPr>
        <p:spPr>
          <a:xfrm>
            <a:off x="611560" y="4731991"/>
            <a:ext cx="2133600" cy="357188"/>
          </a:xfrm>
          <a:ln/>
        </p:spPr>
        <p:txBody>
          <a:bodyPr/>
          <a:lstStyle>
            <a:lvl1pPr>
              <a:defRPr/>
            </a:lvl1pPr>
          </a:lstStyle>
          <a:p>
            <a:fld id="{99460A86-C93A-481D-94BC-5BE707BAF864}" type="datetime1">
              <a:rPr lang="en-US" smtClean="0"/>
              <a:t>5/23/2022</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a:t>1</a:t>
            </a:r>
          </a:p>
        </p:txBody>
      </p:sp>
      <p:sp>
        <p:nvSpPr>
          <p:cNvPr id="6" name="Rectangle 6"/>
          <p:cNvSpPr>
            <a:spLocks noGrp="1" noChangeArrowheads="1"/>
          </p:cNvSpPr>
          <p:nvPr>
            <p:ph type="sldNum" sz="quarter" idx="12"/>
          </p:nvPr>
        </p:nvSpPr>
        <p:spPr>
          <a:ln/>
        </p:spPr>
        <p:txBody>
          <a:bodyPr/>
          <a:lstStyle>
            <a:lvl1pPr>
              <a:defRPr/>
            </a:lvl1pPr>
          </a:lstStyle>
          <a:p>
            <a:fld id="{A596E558-BE8E-462A-AC62-A80DBAB82FEB}" type="slidenum">
              <a:rPr lang="en-US" smtClean="0"/>
              <a:t>‹#›</a:t>
            </a:fld>
            <a:endParaRPr lang="en-US"/>
          </a:p>
        </p:txBody>
      </p:sp>
    </p:spTree>
    <p:extLst>
      <p:ext uri="{BB962C8B-B14F-4D97-AF65-F5344CB8AC3E}">
        <p14:creationId xmlns:p14="http://schemas.microsoft.com/office/powerpoint/2010/main" val="36586985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hr-H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Text Placeholder 4"/>
          <p:cNvSpPr>
            <a:spLocks noGrp="1"/>
          </p:cNvSpPr>
          <p:nvPr>
            <p:ph type="body" sz="quarter" idx="3"/>
          </p:nvPr>
        </p:nvSpPr>
        <p:spPr>
          <a:xfrm>
            <a:off x="4645030"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0"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7" name="Date Placeholder 6"/>
          <p:cNvSpPr>
            <a:spLocks noGrp="1"/>
          </p:cNvSpPr>
          <p:nvPr>
            <p:ph type="dt" sz="half" idx="10"/>
          </p:nvPr>
        </p:nvSpPr>
        <p:spPr/>
        <p:txBody>
          <a:bodyPr/>
          <a:lstStyle/>
          <a:p>
            <a:fld id="{7B51B93C-31E7-4C9F-8508-A65C0B10CA41}" type="datetime1">
              <a:rPr lang="en-US" smtClean="0"/>
              <a:t>5/23/2022</a:t>
            </a:fld>
            <a:endParaRPr lang="hr-HR"/>
          </a:p>
        </p:txBody>
      </p:sp>
      <p:sp>
        <p:nvSpPr>
          <p:cNvPr id="8" name="Footer Placeholder 7"/>
          <p:cNvSpPr>
            <a:spLocks noGrp="1"/>
          </p:cNvSpPr>
          <p:nvPr>
            <p:ph type="ftr" sz="quarter" idx="11"/>
          </p:nvPr>
        </p:nvSpPr>
        <p:spPr/>
        <p:txBody>
          <a:bodyPr/>
          <a:lstStyle/>
          <a:p>
            <a:r>
              <a:rPr lang="hr-HR"/>
              <a:t>1</a:t>
            </a:r>
          </a:p>
        </p:txBody>
      </p:sp>
      <p:sp>
        <p:nvSpPr>
          <p:cNvPr id="9" name="Slide Number Placeholder 8"/>
          <p:cNvSpPr>
            <a:spLocks noGrp="1"/>
          </p:cNvSpPr>
          <p:nvPr>
            <p:ph type="sldNum" sz="quarter" idx="12"/>
          </p:nvPr>
        </p:nvSpPr>
        <p:spPr/>
        <p:txBody>
          <a:bodyPr/>
          <a:lstStyle/>
          <a:p>
            <a:fld id="{CCB22524-8573-433B-A033-F5A38BF9B781}" type="slidenum">
              <a:rPr lang="hr-HR" smtClean="0"/>
              <a:t>‹#›</a:t>
            </a:fld>
            <a:endParaRPr lang="hr-HR"/>
          </a:p>
        </p:txBody>
      </p:sp>
    </p:spTree>
    <p:extLst>
      <p:ext uri="{BB962C8B-B14F-4D97-AF65-F5344CB8AC3E}">
        <p14:creationId xmlns:p14="http://schemas.microsoft.com/office/powerpoint/2010/main" val="12914582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Date Placeholder 2"/>
          <p:cNvSpPr>
            <a:spLocks noGrp="1"/>
          </p:cNvSpPr>
          <p:nvPr>
            <p:ph type="dt" sz="half" idx="10"/>
          </p:nvPr>
        </p:nvSpPr>
        <p:spPr/>
        <p:txBody>
          <a:bodyPr/>
          <a:lstStyle/>
          <a:p>
            <a:fld id="{75363E00-B1A0-448E-AE75-24B36CE47FF2}" type="datetime1">
              <a:rPr lang="en-US" smtClean="0"/>
              <a:t>5/23/2022</a:t>
            </a:fld>
            <a:endParaRPr lang="hr-HR"/>
          </a:p>
        </p:txBody>
      </p:sp>
      <p:sp>
        <p:nvSpPr>
          <p:cNvPr id="4" name="Footer Placeholder 3"/>
          <p:cNvSpPr>
            <a:spLocks noGrp="1"/>
          </p:cNvSpPr>
          <p:nvPr>
            <p:ph type="ftr" sz="quarter" idx="11"/>
          </p:nvPr>
        </p:nvSpPr>
        <p:spPr/>
        <p:txBody>
          <a:bodyPr/>
          <a:lstStyle/>
          <a:p>
            <a:r>
              <a:rPr lang="hr-HR"/>
              <a:t>1</a:t>
            </a:r>
          </a:p>
        </p:txBody>
      </p:sp>
      <p:sp>
        <p:nvSpPr>
          <p:cNvPr id="5" name="Slide Number Placeholder 4"/>
          <p:cNvSpPr>
            <a:spLocks noGrp="1"/>
          </p:cNvSpPr>
          <p:nvPr>
            <p:ph type="sldNum" sz="quarter" idx="12"/>
          </p:nvPr>
        </p:nvSpPr>
        <p:spPr/>
        <p:txBody>
          <a:bodyPr/>
          <a:lstStyle/>
          <a:p>
            <a:fld id="{CCB22524-8573-433B-A033-F5A38BF9B781}" type="slidenum">
              <a:rPr lang="hr-HR" smtClean="0"/>
              <a:t>‹#›</a:t>
            </a:fld>
            <a:endParaRPr lang="hr-HR"/>
          </a:p>
        </p:txBody>
      </p:sp>
    </p:spTree>
    <p:extLst>
      <p:ext uri="{BB962C8B-B14F-4D97-AF65-F5344CB8AC3E}">
        <p14:creationId xmlns:p14="http://schemas.microsoft.com/office/powerpoint/2010/main" val="28273443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ADEEC6-2A95-4972-B222-0A15BC9D5324}" type="datetime1">
              <a:rPr lang="en-US" smtClean="0"/>
              <a:t>5/23/2022</a:t>
            </a:fld>
            <a:endParaRPr lang="hr-HR"/>
          </a:p>
        </p:txBody>
      </p:sp>
      <p:sp>
        <p:nvSpPr>
          <p:cNvPr id="3" name="Footer Placeholder 2"/>
          <p:cNvSpPr>
            <a:spLocks noGrp="1"/>
          </p:cNvSpPr>
          <p:nvPr>
            <p:ph type="ftr" sz="quarter" idx="11"/>
          </p:nvPr>
        </p:nvSpPr>
        <p:spPr/>
        <p:txBody>
          <a:bodyPr/>
          <a:lstStyle/>
          <a:p>
            <a:r>
              <a:rPr lang="hr-HR"/>
              <a:t>1</a:t>
            </a:r>
          </a:p>
        </p:txBody>
      </p:sp>
      <p:sp>
        <p:nvSpPr>
          <p:cNvPr id="4" name="Slide Number Placeholder 3"/>
          <p:cNvSpPr>
            <a:spLocks noGrp="1"/>
          </p:cNvSpPr>
          <p:nvPr>
            <p:ph type="sldNum" sz="quarter" idx="12"/>
          </p:nvPr>
        </p:nvSpPr>
        <p:spPr/>
        <p:txBody>
          <a:bodyPr/>
          <a:lstStyle/>
          <a:p>
            <a:fld id="{CCB22524-8573-433B-A033-F5A38BF9B781}" type="slidenum">
              <a:rPr lang="hr-HR" smtClean="0"/>
              <a:t>‹#›</a:t>
            </a:fld>
            <a:endParaRPr lang="hr-HR"/>
          </a:p>
        </p:txBody>
      </p:sp>
    </p:spTree>
    <p:extLst>
      <p:ext uri="{BB962C8B-B14F-4D97-AF65-F5344CB8AC3E}">
        <p14:creationId xmlns:p14="http://schemas.microsoft.com/office/powerpoint/2010/main" val="40597327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04787"/>
            <a:ext cx="3008313" cy="871538"/>
          </a:xfrm>
        </p:spPr>
        <p:txBody>
          <a:bodyPr anchor="b"/>
          <a:lstStyle>
            <a:lvl1pPr algn="l">
              <a:defRPr sz="2000" b="1"/>
            </a:lvl1pPr>
          </a:lstStyle>
          <a:p>
            <a:r>
              <a:rPr lang="en-US"/>
              <a:t>Click to edit Master title style</a:t>
            </a:r>
            <a:endParaRPr lang="hr-HR"/>
          </a:p>
        </p:txBody>
      </p:sp>
      <p:sp>
        <p:nvSpPr>
          <p:cNvPr id="3" name="Content Placeholder 2"/>
          <p:cNvSpPr>
            <a:spLocks noGrp="1"/>
          </p:cNvSpPr>
          <p:nvPr>
            <p:ph idx="1"/>
          </p:nvPr>
        </p:nvSpPr>
        <p:spPr>
          <a:xfrm>
            <a:off x="3575050" y="20479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Text Placeholder 3"/>
          <p:cNvSpPr>
            <a:spLocks noGrp="1"/>
          </p:cNvSpPr>
          <p:nvPr>
            <p:ph type="body" sz="half" idx="2"/>
          </p:nvPr>
        </p:nvSpPr>
        <p:spPr>
          <a:xfrm>
            <a:off x="457205"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9A6D548-6C88-4EDB-8C85-92EB4B4B1000}" type="datetime1">
              <a:rPr lang="en-US" smtClean="0"/>
              <a:t>5/23/2022</a:t>
            </a:fld>
            <a:endParaRPr lang="hr-HR"/>
          </a:p>
        </p:txBody>
      </p:sp>
      <p:sp>
        <p:nvSpPr>
          <p:cNvPr id="6" name="Footer Placeholder 5"/>
          <p:cNvSpPr>
            <a:spLocks noGrp="1"/>
          </p:cNvSpPr>
          <p:nvPr>
            <p:ph type="ftr" sz="quarter" idx="11"/>
          </p:nvPr>
        </p:nvSpPr>
        <p:spPr/>
        <p:txBody>
          <a:bodyPr/>
          <a:lstStyle/>
          <a:p>
            <a:r>
              <a:rPr lang="hr-HR"/>
              <a:t>1</a:t>
            </a:r>
          </a:p>
        </p:txBody>
      </p:sp>
      <p:sp>
        <p:nvSpPr>
          <p:cNvPr id="7" name="Slide Number Placeholder 6"/>
          <p:cNvSpPr>
            <a:spLocks noGrp="1"/>
          </p:cNvSpPr>
          <p:nvPr>
            <p:ph type="sldNum" sz="quarter" idx="12"/>
          </p:nvPr>
        </p:nvSpPr>
        <p:spPr/>
        <p:txBody>
          <a:bodyPr/>
          <a:lstStyle/>
          <a:p>
            <a:fld id="{CCB22524-8573-433B-A033-F5A38BF9B781}" type="slidenum">
              <a:rPr lang="hr-HR" smtClean="0"/>
              <a:t>‹#›</a:t>
            </a:fld>
            <a:endParaRPr lang="hr-HR"/>
          </a:p>
        </p:txBody>
      </p:sp>
    </p:spTree>
    <p:extLst>
      <p:ext uri="{BB962C8B-B14F-4D97-AF65-F5344CB8AC3E}">
        <p14:creationId xmlns:p14="http://schemas.microsoft.com/office/powerpoint/2010/main" val="7856655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endParaRPr lang="hr-H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402550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25E42CE-8FA3-4B29-9E08-38FA2C38C01B}" type="datetime1">
              <a:rPr lang="en-US" smtClean="0"/>
              <a:t>5/23/2022</a:t>
            </a:fld>
            <a:endParaRPr lang="hr-HR"/>
          </a:p>
        </p:txBody>
      </p:sp>
      <p:sp>
        <p:nvSpPr>
          <p:cNvPr id="6" name="Footer Placeholder 5"/>
          <p:cNvSpPr>
            <a:spLocks noGrp="1"/>
          </p:cNvSpPr>
          <p:nvPr>
            <p:ph type="ftr" sz="quarter" idx="11"/>
          </p:nvPr>
        </p:nvSpPr>
        <p:spPr/>
        <p:txBody>
          <a:bodyPr/>
          <a:lstStyle/>
          <a:p>
            <a:r>
              <a:rPr lang="hr-HR"/>
              <a:t>1</a:t>
            </a:r>
          </a:p>
        </p:txBody>
      </p:sp>
      <p:sp>
        <p:nvSpPr>
          <p:cNvPr id="7" name="Slide Number Placeholder 6"/>
          <p:cNvSpPr>
            <a:spLocks noGrp="1"/>
          </p:cNvSpPr>
          <p:nvPr>
            <p:ph type="sldNum" sz="quarter" idx="12"/>
          </p:nvPr>
        </p:nvSpPr>
        <p:spPr/>
        <p:txBody>
          <a:bodyPr/>
          <a:lstStyle/>
          <a:p>
            <a:fld id="{CCB22524-8573-433B-A033-F5A38BF9B781}" type="slidenum">
              <a:rPr lang="hr-HR" smtClean="0"/>
              <a:t>‹#›</a:t>
            </a:fld>
            <a:endParaRPr lang="hr-HR"/>
          </a:p>
        </p:txBody>
      </p:sp>
    </p:spTree>
    <p:extLst>
      <p:ext uri="{BB962C8B-B14F-4D97-AF65-F5344CB8AC3E}">
        <p14:creationId xmlns:p14="http://schemas.microsoft.com/office/powerpoint/2010/main" val="24149987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p>
            <a:fld id="{F33CE2E9-0F01-4E27-B264-24B51B8C5876}" type="datetime1">
              <a:rPr lang="en-US" smtClean="0"/>
              <a:t>5/23/2022</a:t>
            </a:fld>
            <a:endParaRPr lang="hr-HR"/>
          </a:p>
        </p:txBody>
      </p:sp>
      <p:sp>
        <p:nvSpPr>
          <p:cNvPr id="5" name="Footer Placeholder 4"/>
          <p:cNvSpPr>
            <a:spLocks noGrp="1"/>
          </p:cNvSpPr>
          <p:nvPr>
            <p:ph type="ftr" sz="quarter" idx="11"/>
          </p:nvPr>
        </p:nvSpPr>
        <p:spPr/>
        <p:txBody>
          <a:bodyPr/>
          <a:lstStyle/>
          <a:p>
            <a:r>
              <a:rPr lang="hr-HR"/>
              <a:t>1</a:t>
            </a:r>
          </a:p>
        </p:txBody>
      </p:sp>
      <p:sp>
        <p:nvSpPr>
          <p:cNvPr id="6" name="Slide Number Placeholder 5"/>
          <p:cNvSpPr>
            <a:spLocks noGrp="1"/>
          </p:cNvSpPr>
          <p:nvPr>
            <p:ph type="sldNum" sz="quarter" idx="12"/>
          </p:nvPr>
        </p:nvSpPr>
        <p:spPr/>
        <p:txBody>
          <a:bodyPr/>
          <a:lstStyle/>
          <a:p>
            <a:fld id="{CCB22524-8573-433B-A033-F5A38BF9B781}" type="slidenum">
              <a:rPr lang="hr-HR" smtClean="0"/>
              <a:t>‹#›</a:t>
            </a:fld>
            <a:endParaRPr lang="hr-HR"/>
          </a:p>
        </p:txBody>
      </p:sp>
    </p:spTree>
    <p:extLst>
      <p:ext uri="{BB962C8B-B14F-4D97-AF65-F5344CB8AC3E}">
        <p14:creationId xmlns:p14="http://schemas.microsoft.com/office/powerpoint/2010/main" val="27259773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endParaRPr lang="hr-H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p>
            <a:fld id="{607AAFAE-5ADE-4E09-BECD-410687D56530}" type="datetime1">
              <a:rPr lang="en-US" smtClean="0"/>
              <a:t>5/23/2022</a:t>
            </a:fld>
            <a:endParaRPr lang="hr-HR"/>
          </a:p>
        </p:txBody>
      </p:sp>
      <p:sp>
        <p:nvSpPr>
          <p:cNvPr id="5" name="Footer Placeholder 4"/>
          <p:cNvSpPr>
            <a:spLocks noGrp="1"/>
          </p:cNvSpPr>
          <p:nvPr>
            <p:ph type="ftr" sz="quarter" idx="11"/>
          </p:nvPr>
        </p:nvSpPr>
        <p:spPr/>
        <p:txBody>
          <a:bodyPr/>
          <a:lstStyle/>
          <a:p>
            <a:r>
              <a:rPr lang="hr-HR"/>
              <a:t>1</a:t>
            </a:r>
          </a:p>
        </p:txBody>
      </p:sp>
      <p:sp>
        <p:nvSpPr>
          <p:cNvPr id="6" name="Slide Number Placeholder 5"/>
          <p:cNvSpPr>
            <a:spLocks noGrp="1"/>
          </p:cNvSpPr>
          <p:nvPr>
            <p:ph type="sldNum" sz="quarter" idx="12"/>
          </p:nvPr>
        </p:nvSpPr>
        <p:spPr/>
        <p:txBody>
          <a:bodyPr/>
          <a:lstStyle/>
          <a:p>
            <a:fld id="{CCB22524-8573-433B-A033-F5A38BF9B781}" type="slidenum">
              <a:rPr lang="hr-HR" smtClean="0"/>
              <a:t>‹#›</a:t>
            </a:fld>
            <a:endParaRPr lang="hr-HR"/>
          </a:p>
        </p:txBody>
      </p:sp>
    </p:spTree>
    <p:extLst>
      <p:ext uri="{BB962C8B-B14F-4D97-AF65-F5344CB8AC3E}">
        <p14:creationId xmlns:p14="http://schemas.microsoft.com/office/powerpoint/2010/main" val="21437223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1"/>
            <a:ext cx="7772400" cy="1102519"/>
          </a:xfrm>
        </p:spPr>
        <p:txBody>
          <a:bodyPr/>
          <a:lstStyle/>
          <a:p>
            <a:r>
              <a:rPr lang="en-US"/>
              <a:t>Click to edit Master title style</a:t>
            </a:r>
            <a:endParaRPr lang="hr-H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hr-HR"/>
          </a:p>
        </p:txBody>
      </p:sp>
      <p:sp>
        <p:nvSpPr>
          <p:cNvPr id="4" name="Date Placeholder 3"/>
          <p:cNvSpPr>
            <a:spLocks noGrp="1"/>
          </p:cNvSpPr>
          <p:nvPr>
            <p:ph type="dt" sz="half" idx="10"/>
          </p:nvPr>
        </p:nvSpPr>
        <p:spPr/>
        <p:txBody>
          <a:bodyPr/>
          <a:lstStyle/>
          <a:p>
            <a:fld id="{753D40A4-4A1B-4572-A536-4AAFF79A6D23}" type="datetime1">
              <a:rPr lang="en-US" smtClean="0"/>
              <a:t>5/23/2022</a:t>
            </a:fld>
            <a:endParaRPr lang="hr-HR"/>
          </a:p>
        </p:txBody>
      </p:sp>
      <p:sp>
        <p:nvSpPr>
          <p:cNvPr id="5" name="Footer Placeholder 4"/>
          <p:cNvSpPr>
            <a:spLocks noGrp="1"/>
          </p:cNvSpPr>
          <p:nvPr>
            <p:ph type="ftr" sz="quarter" idx="11"/>
          </p:nvPr>
        </p:nvSpPr>
        <p:spPr/>
        <p:txBody>
          <a:bodyPr/>
          <a:lstStyle/>
          <a:p>
            <a:r>
              <a:rPr lang="hr-HR"/>
              <a:t>1</a:t>
            </a:r>
          </a:p>
        </p:txBody>
      </p:sp>
      <p:sp>
        <p:nvSpPr>
          <p:cNvPr id="6" name="Slide Number Placeholder 5"/>
          <p:cNvSpPr>
            <a:spLocks noGrp="1"/>
          </p:cNvSpPr>
          <p:nvPr>
            <p:ph type="sldNum" sz="quarter" idx="12"/>
          </p:nvPr>
        </p:nvSpPr>
        <p:spPr/>
        <p:txBody>
          <a:bodyPr/>
          <a:lstStyle/>
          <a:p>
            <a:fld id="{1FBB9FCC-7F2C-4C65-80D0-9928F60B9E8B}" type="slidenum">
              <a:rPr lang="hr-HR" smtClean="0"/>
              <a:t>‹#›</a:t>
            </a:fld>
            <a:endParaRPr lang="hr-HR"/>
          </a:p>
        </p:txBody>
      </p:sp>
    </p:spTree>
    <p:extLst>
      <p:ext uri="{BB962C8B-B14F-4D97-AF65-F5344CB8AC3E}">
        <p14:creationId xmlns:p14="http://schemas.microsoft.com/office/powerpoint/2010/main" val="3569210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p>
            <a:fld id="{A32E36D3-B1F0-4F5F-943C-263FE9701CD2}" type="datetime1">
              <a:rPr lang="en-US" smtClean="0"/>
              <a:t>5/23/2022</a:t>
            </a:fld>
            <a:endParaRPr lang="hr-HR"/>
          </a:p>
        </p:txBody>
      </p:sp>
      <p:sp>
        <p:nvSpPr>
          <p:cNvPr id="5" name="Footer Placeholder 4"/>
          <p:cNvSpPr>
            <a:spLocks noGrp="1"/>
          </p:cNvSpPr>
          <p:nvPr>
            <p:ph type="ftr" sz="quarter" idx="11"/>
          </p:nvPr>
        </p:nvSpPr>
        <p:spPr/>
        <p:txBody>
          <a:bodyPr/>
          <a:lstStyle/>
          <a:p>
            <a:r>
              <a:rPr lang="hr-HR"/>
              <a:t>1</a:t>
            </a:r>
          </a:p>
        </p:txBody>
      </p:sp>
      <p:sp>
        <p:nvSpPr>
          <p:cNvPr id="6" name="Slide Number Placeholder 5"/>
          <p:cNvSpPr>
            <a:spLocks noGrp="1"/>
          </p:cNvSpPr>
          <p:nvPr>
            <p:ph type="sldNum" sz="quarter" idx="12"/>
          </p:nvPr>
        </p:nvSpPr>
        <p:spPr/>
        <p:txBody>
          <a:bodyPr/>
          <a:lstStyle/>
          <a:p>
            <a:fld id="{1FBB9FCC-7F2C-4C65-80D0-9928F60B9E8B}" type="slidenum">
              <a:rPr lang="hr-HR" smtClean="0"/>
              <a:t>‹#›</a:t>
            </a:fld>
            <a:endParaRPr lang="hr-HR"/>
          </a:p>
        </p:txBody>
      </p:sp>
    </p:spTree>
    <p:extLst>
      <p:ext uri="{BB962C8B-B14F-4D97-AF65-F5344CB8AC3E}">
        <p14:creationId xmlns:p14="http://schemas.microsoft.com/office/powerpoint/2010/main" val="117605220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hr-H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F1D5F2-F82B-4583-84BD-2589A74E8260}" type="datetime1">
              <a:rPr lang="en-US" smtClean="0"/>
              <a:t>5/23/2022</a:t>
            </a:fld>
            <a:endParaRPr lang="hr-HR"/>
          </a:p>
        </p:txBody>
      </p:sp>
      <p:sp>
        <p:nvSpPr>
          <p:cNvPr id="5" name="Footer Placeholder 4"/>
          <p:cNvSpPr>
            <a:spLocks noGrp="1"/>
          </p:cNvSpPr>
          <p:nvPr>
            <p:ph type="ftr" sz="quarter" idx="11"/>
          </p:nvPr>
        </p:nvSpPr>
        <p:spPr/>
        <p:txBody>
          <a:bodyPr/>
          <a:lstStyle/>
          <a:p>
            <a:r>
              <a:rPr lang="hr-HR"/>
              <a:t>1</a:t>
            </a:r>
          </a:p>
        </p:txBody>
      </p:sp>
      <p:sp>
        <p:nvSpPr>
          <p:cNvPr id="6" name="Slide Number Placeholder 5"/>
          <p:cNvSpPr>
            <a:spLocks noGrp="1"/>
          </p:cNvSpPr>
          <p:nvPr>
            <p:ph type="sldNum" sz="quarter" idx="12"/>
          </p:nvPr>
        </p:nvSpPr>
        <p:spPr/>
        <p:txBody>
          <a:bodyPr/>
          <a:lstStyle/>
          <a:p>
            <a:fld id="{1FBB9FCC-7F2C-4C65-80D0-9928F60B9E8B}" type="slidenum">
              <a:rPr lang="hr-HR" smtClean="0"/>
              <a:t>‹#›</a:t>
            </a:fld>
            <a:endParaRPr lang="hr-HR"/>
          </a:p>
        </p:txBody>
      </p:sp>
    </p:spTree>
    <p:extLst>
      <p:ext uri="{BB962C8B-B14F-4D97-AF65-F5344CB8AC3E}">
        <p14:creationId xmlns:p14="http://schemas.microsoft.com/office/powerpoint/2010/main" val="264500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Date Placeholder 2"/>
          <p:cNvSpPr>
            <a:spLocks noGrp="1"/>
          </p:cNvSpPr>
          <p:nvPr>
            <p:ph type="dt" sz="half" idx="10"/>
          </p:nvPr>
        </p:nvSpPr>
        <p:spPr/>
        <p:txBody>
          <a:bodyPr/>
          <a:lstStyle/>
          <a:p>
            <a:fld id="{5845D6DF-8834-48E5-8727-F2AFAC07D2FC}" type="datetime1">
              <a:rPr lang="en-US" smtClean="0"/>
              <a:t>5/23/2022</a:t>
            </a:fld>
            <a:endParaRPr lang="en-US"/>
          </a:p>
        </p:txBody>
      </p:sp>
      <p:sp>
        <p:nvSpPr>
          <p:cNvPr id="4" name="Footer Placeholder 3"/>
          <p:cNvSpPr>
            <a:spLocks noGrp="1"/>
          </p:cNvSpPr>
          <p:nvPr>
            <p:ph type="ftr" sz="quarter" idx="11"/>
          </p:nvPr>
        </p:nvSpPr>
        <p:spPr/>
        <p:txBody>
          <a:bodyPr/>
          <a:lstStyle/>
          <a:p>
            <a:r>
              <a:rPr lang="en-US"/>
              <a:t>1</a:t>
            </a:r>
          </a:p>
        </p:txBody>
      </p:sp>
      <p:sp>
        <p:nvSpPr>
          <p:cNvPr id="5" name="Slide Number Placeholder 4"/>
          <p:cNvSpPr>
            <a:spLocks noGrp="1"/>
          </p:cNvSpPr>
          <p:nvPr>
            <p:ph type="sldNum" sz="quarter" idx="12"/>
          </p:nvPr>
        </p:nvSpPr>
        <p:spPr/>
        <p:txBody>
          <a:bodyPr/>
          <a:lstStyle/>
          <a:p>
            <a:fld id="{A596E558-BE8E-462A-AC62-A80DBAB82FEB}" type="slidenum">
              <a:rPr lang="en-US" smtClean="0"/>
              <a:t>‹#›</a:t>
            </a:fld>
            <a:endParaRPr lang="en-US"/>
          </a:p>
        </p:txBody>
      </p:sp>
    </p:spTree>
    <p:extLst>
      <p:ext uri="{BB962C8B-B14F-4D97-AF65-F5344CB8AC3E}">
        <p14:creationId xmlns:p14="http://schemas.microsoft.com/office/powerpoint/2010/main" val="371157932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Date Placeholder 4"/>
          <p:cNvSpPr>
            <a:spLocks noGrp="1"/>
          </p:cNvSpPr>
          <p:nvPr>
            <p:ph type="dt" sz="half" idx="10"/>
          </p:nvPr>
        </p:nvSpPr>
        <p:spPr/>
        <p:txBody>
          <a:bodyPr/>
          <a:lstStyle/>
          <a:p>
            <a:fld id="{9EFC6804-BDBF-4C82-AF32-6527760D9904}" type="datetime1">
              <a:rPr lang="en-US" smtClean="0"/>
              <a:t>5/23/2022</a:t>
            </a:fld>
            <a:endParaRPr lang="hr-HR"/>
          </a:p>
        </p:txBody>
      </p:sp>
      <p:sp>
        <p:nvSpPr>
          <p:cNvPr id="6" name="Footer Placeholder 5"/>
          <p:cNvSpPr>
            <a:spLocks noGrp="1"/>
          </p:cNvSpPr>
          <p:nvPr>
            <p:ph type="ftr" sz="quarter" idx="11"/>
          </p:nvPr>
        </p:nvSpPr>
        <p:spPr/>
        <p:txBody>
          <a:bodyPr/>
          <a:lstStyle/>
          <a:p>
            <a:r>
              <a:rPr lang="hr-HR"/>
              <a:t>1</a:t>
            </a:r>
          </a:p>
        </p:txBody>
      </p:sp>
      <p:sp>
        <p:nvSpPr>
          <p:cNvPr id="7" name="Slide Number Placeholder 6"/>
          <p:cNvSpPr>
            <a:spLocks noGrp="1"/>
          </p:cNvSpPr>
          <p:nvPr>
            <p:ph type="sldNum" sz="quarter" idx="12"/>
          </p:nvPr>
        </p:nvSpPr>
        <p:spPr/>
        <p:txBody>
          <a:bodyPr/>
          <a:lstStyle/>
          <a:p>
            <a:fld id="{1FBB9FCC-7F2C-4C65-80D0-9928F60B9E8B}" type="slidenum">
              <a:rPr lang="hr-HR" smtClean="0"/>
              <a:t>‹#›</a:t>
            </a:fld>
            <a:endParaRPr lang="hr-HR"/>
          </a:p>
        </p:txBody>
      </p:sp>
    </p:spTree>
    <p:extLst>
      <p:ext uri="{BB962C8B-B14F-4D97-AF65-F5344CB8AC3E}">
        <p14:creationId xmlns:p14="http://schemas.microsoft.com/office/powerpoint/2010/main" val="170727558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hr-H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Text Placeholder 4"/>
          <p:cNvSpPr>
            <a:spLocks noGrp="1"/>
          </p:cNvSpPr>
          <p:nvPr>
            <p:ph type="body" sz="quarter" idx="3"/>
          </p:nvPr>
        </p:nvSpPr>
        <p:spPr>
          <a:xfrm>
            <a:off x="4645030"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0"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7" name="Date Placeholder 6"/>
          <p:cNvSpPr>
            <a:spLocks noGrp="1"/>
          </p:cNvSpPr>
          <p:nvPr>
            <p:ph type="dt" sz="half" idx="10"/>
          </p:nvPr>
        </p:nvSpPr>
        <p:spPr/>
        <p:txBody>
          <a:bodyPr/>
          <a:lstStyle/>
          <a:p>
            <a:fld id="{75655D51-54FA-4708-8C94-0D91B1A30131}" type="datetime1">
              <a:rPr lang="en-US" smtClean="0"/>
              <a:t>5/23/2022</a:t>
            </a:fld>
            <a:endParaRPr lang="hr-HR"/>
          </a:p>
        </p:txBody>
      </p:sp>
      <p:sp>
        <p:nvSpPr>
          <p:cNvPr id="8" name="Footer Placeholder 7"/>
          <p:cNvSpPr>
            <a:spLocks noGrp="1"/>
          </p:cNvSpPr>
          <p:nvPr>
            <p:ph type="ftr" sz="quarter" idx="11"/>
          </p:nvPr>
        </p:nvSpPr>
        <p:spPr/>
        <p:txBody>
          <a:bodyPr/>
          <a:lstStyle/>
          <a:p>
            <a:r>
              <a:rPr lang="hr-HR"/>
              <a:t>1</a:t>
            </a:r>
          </a:p>
        </p:txBody>
      </p:sp>
      <p:sp>
        <p:nvSpPr>
          <p:cNvPr id="9" name="Slide Number Placeholder 8"/>
          <p:cNvSpPr>
            <a:spLocks noGrp="1"/>
          </p:cNvSpPr>
          <p:nvPr>
            <p:ph type="sldNum" sz="quarter" idx="12"/>
          </p:nvPr>
        </p:nvSpPr>
        <p:spPr/>
        <p:txBody>
          <a:bodyPr/>
          <a:lstStyle/>
          <a:p>
            <a:fld id="{1FBB9FCC-7F2C-4C65-80D0-9928F60B9E8B}" type="slidenum">
              <a:rPr lang="hr-HR" smtClean="0"/>
              <a:t>‹#›</a:t>
            </a:fld>
            <a:endParaRPr lang="hr-HR"/>
          </a:p>
        </p:txBody>
      </p:sp>
    </p:spTree>
    <p:extLst>
      <p:ext uri="{BB962C8B-B14F-4D97-AF65-F5344CB8AC3E}">
        <p14:creationId xmlns:p14="http://schemas.microsoft.com/office/powerpoint/2010/main" val="404433243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Date Placeholder 2"/>
          <p:cNvSpPr>
            <a:spLocks noGrp="1"/>
          </p:cNvSpPr>
          <p:nvPr>
            <p:ph type="dt" sz="half" idx="10"/>
          </p:nvPr>
        </p:nvSpPr>
        <p:spPr/>
        <p:txBody>
          <a:bodyPr/>
          <a:lstStyle/>
          <a:p>
            <a:fld id="{EE68C5D9-B442-46DC-9740-ED8606B97735}" type="datetime1">
              <a:rPr lang="en-US" smtClean="0"/>
              <a:t>5/23/2022</a:t>
            </a:fld>
            <a:endParaRPr lang="hr-HR"/>
          </a:p>
        </p:txBody>
      </p:sp>
      <p:sp>
        <p:nvSpPr>
          <p:cNvPr id="4" name="Footer Placeholder 3"/>
          <p:cNvSpPr>
            <a:spLocks noGrp="1"/>
          </p:cNvSpPr>
          <p:nvPr>
            <p:ph type="ftr" sz="quarter" idx="11"/>
          </p:nvPr>
        </p:nvSpPr>
        <p:spPr/>
        <p:txBody>
          <a:bodyPr/>
          <a:lstStyle/>
          <a:p>
            <a:r>
              <a:rPr lang="hr-HR"/>
              <a:t>1</a:t>
            </a:r>
          </a:p>
        </p:txBody>
      </p:sp>
      <p:sp>
        <p:nvSpPr>
          <p:cNvPr id="5" name="Slide Number Placeholder 4"/>
          <p:cNvSpPr>
            <a:spLocks noGrp="1"/>
          </p:cNvSpPr>
          <p:nvPr>
            <p:ph type="sldNum" sz="quarter" idx="12"/>
          </p:nvPr>
        </p:nvSpPr>
        <p:spPr/>
        <p:txBody>
          <a:bodyPr/>
          <a:lstStyle/>
          <a:p>
            <a:fld id="{1FBB9FCC-7F2C-4C65-80D0-9928F60B9E8B}" type="slidenum">
              <a:rPr lang="hr-HR" smtClean="0"/>
              <a:t>‹#›</a:t>
            </a:fld>
            <a:endParaRPr lang="hr-HR"/>
          </a:p>
        </p:txBody>
      </p:sp>
    </p:spTree>
    <p:extLst>
      <p:ext uri="{BB962C8B-B14F-4D97-AF65-F5344CB8AC3E}">
        <p14:creationId xmlns:p14="http://schemas.microsoft.com/office/powerpoint/2010/main" val="29896040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61EEE1-0455-467F-8ACA-3C75E58E100D}" type="datetime1">
              <a:rPr lang="en-US" smtClean="0"/>
              <a:t>5/23/2022</a:t>
            </a:fld>
            <a:endParaRPr lang="hr-HR"/>
          </a:p>
        </p:txBody>
      </p:sp>
      <p:sp>
        <p:nvSpPr>
          <p:cNvPr id="3" name="Footer Placeholder 2"/>
          <p:cNvSpPr>
            <a:spLocks noGrp="1"/>
          </p:cNvSpPr>
          <p:nvPr>
            <p:ph type="ftr" sz="quarter" idx="11"/>
          </p:nvPr>
        </p:nvSpPr>
        <p:spPr/>
        <p:txBody>
          <a:bodyPr/>
          <a:lstStyle/>
          <a:p>
            <a:r>
              <a:rPr lang="hr-HR"/>
              <a:t>1</a:t>
            </a:r>
          </a:p>
        </p:txBody>
      </p:sp>
      <p:sp>
        <p:nvSpPr>
          <p:cNvPr id="4" name="Slide Number Placeholder 3"/>
          <p:cNvSpPr>
            <a:spLocks noGrp="1"/>
          </p:cNvSpPr>
          <p:nvPr>
            <p:ph type="sldNum" sz="quarter" idx="12"/>
          </p:nvPr>
        </p:nvSpPr>
        <p:spPr/>
        <p:txBody>
          <a:bodyPr/>
          <a:lstStyle/>
          <a:p>
            <a:fld id="{1FBB9FCC-7F2C-4C65-80D0-9928F60B9E8B}" type="slidenum">
              <a:rPr lang="hr-HR" smtClean="0"/>
              <a:t>‹#›</a:t>
            </a:fld>
            <a:endParaRPr lang="hr-HR"/>
          </a:p>
        </p:txBody>
      </p:sp>
    </p:spTree>
    <p:extLst>
      <p:ext uri="{BB962C8B-B14F-4D97-AF65-F5344CB8AC3E}">
        <p14:creationId xmlns:p14="http://schemas.microsoft.com/office/powerpoint/2010/main" val="363956033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04787"/>
            <a:ext cx="3008313" cy="871538"/>
          </a:xfrm>
        </p:spPr>
        <p:txBody>
          <a:bodyPr anchor="b"/>
          <a:lstStyle>
            <a:lvl1pPr algn="l">
              <a:defRPr sz="2000" b="1"/>
            </a:lvl1pPr>
          </a:lstStyle>
          <a:p>
            <a:r>
              <a:rPr lang="en-US"/>
              <a:t>Click to edit Master title style</a:t>
            </a:r>
            <a:endParaRPr lang="hr-HR"/>
          </a:p>
        </p:txBody>
      </p:sp>
      <p:sp>
        <p:nvSpPr>
          <p:cNvPr id="3" name="Content Placeholder 2"/>
          <p:cNvSpPr>
            <a:spLocks noGrp="1"/>
          </p:cNvSpPr>
          <p:nvPr>
            <p:ph idx="1"/>
          </p:nvPr>
        </p:nvSpPr>
        <p:spPr>
          <a:xfrm>
            <a:off x="3575050" y="20479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Text Placeholder 3"/>
          <p:cNvSpPr>
            <a:spLocks noGrp="1"/>
          </p:cNvSpPr>
          <p:nvPr>
            <p:ph type="body" sz="half" idx="2"/>
          </p:nvPr>
        </p:nvSpPr>
        <p:spPr>
          <a:xfrm>
            <a:off x="457205"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CA0AB7F-4070-4993-816C-79B3CDFF3CD3}" type="datetime1">
              <a:rPr lang="en-US" smtClean="0"/>
              <a:t>5/23/2022</a:t>
            </a:fld>
            <a:endParaRPr lang="hr-HR"/>
          </a:p>
        </p:txBody>
      </p:sp>
      <p:sp>
        <p:nvSpPr>
          <p:cNvPr id="6" name="Footer Placeholder 5"/>
          <p:cNvSpPr>
            <a:spLocks noGrp="1"/>
          </p:cNvSpPr>
          <p:nvPr>
            <p:ph type="ftr" sz="quarter" idx="11"/>
          </p:nvPr>
        </p:nvSpPr>
        <p:spPr/>
        <p:txBody>
          <a:bodyPr/>
          <a:lstStyle/>
          <a:p>
            <a:r>
              <a:rPr lang="hr-HR"/>
              <a:t>1</a:t>
            </a:r>
          </a:p>
        </p:txBody>
      </p:sp>
      <p:sp>
        <p:nvSpPr>
          <p:cNvPr id="7" name="Slide Number Placeholder 6"/>
          <p:cNvSpPr>
            <a:spLocks noGrp="1"/>
          </p:cNvSpPr>
          <p:nvPr>
            <p:ph type="sldNum" sz="quarter" idx="12"/>
          </p:nvPr>
        </p:nvSpPr>
        <p:spPr/>
        <p:txBody>
          <a:bodyPr/>
          <a:lstStyle/>
          <a:p>
            <a:fld id="{1FBB9FCC-7F2C-4C65-80D0-9928F60B9E8B}" type="slidenum">
              <a:rPr lang="hr-HR" smtClean="0"/>
              <a:t>‹#›</a:t>
            </a:fld>
            <a:endParaRPr lang="hr-HR"/>
          </a:p>
        </p:txBody>
      </p:sp>
    </p:spTree>
    <p:extLst>
      <p:ext uri="{BB962C8B-B14F-4D97-AF65-F5344CB8AC3E}">
        <p14:creationId xmlns:p14="http://schemas.microsoft.com/office/powerpoint/2010/main" val="20216615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endParaRPr lang="hr-H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hr-HR"/>
          </a:p>
        </p:txBody>
      </p:sp>
      <p:sp>
        <p:nvSpPr>
          <p:cNvPr id="4" name="Text Placeholder 3"/>
          <p:cNvSpPr>
            <a:spLocks noGrp="1"/>
          </p:cNvSpPr>
          <p:nvPr>
            <p:ph type="body" sz="half" idx="2"/>
          </p:nvPr>
        </p:nvSpPr>
        <p:spPr>
          <a:xfrm>
            <a:off x="1792288" y="402550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F41F880-6470-4ACF-BD39-B9440F5A8A07}" type="datetime1">
              <a:rPr lang="en-US" smtClean="0"/>
              <a:t>5/23/2022</a:t>
            </a:fld>
            <a:endParaRPr lang="hr-HR"/>
          </a:p>
        </p:txBody>
      </p:sp>
      <p:sp>
        <p:nvSpPr>
          <p:cNvPr id="6" name="Footer Placeholder 5"/>
          <p:cNvSpPr>
            <a:spLocks noGrp="1"/>
          </p:cNvSpPr>
          <p:nvPr>
            <p:ph type="ftr" sz="quarter" idx="11"/>
          </p:nvPr>
        </p:nvSpPr>
        <p:spPr/>
        <p:txBody>
          <a:bodyPr/>
          <a:lstStyle/>
          <a:p>
            <a:r>
              <a:rPr lang="hr-HR"/>
              <a:t>1</a:t>
            </a:r>
          </a:p>
        </p:txBody>
      </p:sp>
      <p:sp>
        <p:nvSpPr>
          <p:cNvPr id="7" name="Slide Number Placeholder 6"/>
          <p:cNvSpPr>
            <a:spLocks noGrp="1"/>
          </p:cNvSpPr>
          <p:nvPr>
            <p:ph type="sldNum" sz="quarter" idx="12"/>
          </p:nvPr>
        </p:nvSpPr>
        <p:spPr/>
        <p:txBody>
          <a:bodyPr/>
          <a:lstStyle/>
          <a:p>
            <a:fld id="{1FBB9FCC-7F2C-4C65-80D0-9928F60B9E8B}" type="slidenum">
              <a:rPr lang="hr-HR" smtClean="0"/>
              <a:t>‹#›</a:t>
            </a:fld>
            <a:endParaRPr lang="hr-HR"/>
          </a:p>
        </p:txBody>
      </p:sp>
    </p:spTree>
    <p:extLst>
      <p:ext uri="{BB962C8B-B14F-4D97-AF65-F5344CB8AC3E}">
        <p14:creationId xmlns:p14="http://schemas.microsoft.com/office/powerpoint/2010/main" val="329386765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p>
            <a:fld id="{328E8EFB-1162-4CEB-8764-B72B4185B447}" type="datetime1">
              <a:rPr lang="en-US" smtClean="0"/>
              <a:t>5/23/2022</a:t>
            </a:fld>
            <a:endParaRPr lang="hr-HR"/>
          </a:p>
        </p:txBody>
      </p:sp>
      <p:sp>
        <p:nvSpPr>
          <p:cNvPr id="5" name="Footer Placeholder 4"/>
          <p:cNvSpPr>
            <a:spLocks noGrp="1"/>
          </p:cNvSpPr>
          <p:nvPr>
            <p:ph type="ftr" sz="quarter" idx="11"/>
          </p:nvPr>
        </p:nvSpPr>
        <p:spPr/>
        <p:txBody>
          <a:bodyPr/>
          <a:lstStyle/>
          <a:p>
            <a:r>
              <a:rPr lang="hr-HR"/>
              <a:t>1</a:t>
            </a:r>
          </a:p>
        </p:txBody>
      </p:sp>
      <p:sp>
        <p:nvSpPr>
          <p:cNvPr id="6" name="Slide Number Placeholder 5"/>
          <p:cNvSpPr>
            <a:spLocks noGrp="1"/>
          </p:cNvSpPr>
          <p:nvPr>
            <p:ph type="sldNum" sz="quarter" idx="12"/>
          </p:nvPr>
        </p:nvSpPr>
        <p:spPr/>
        <p:txBody>
          <a:bodyPr/>
          <a:lstStyle/>
          <a:p>
            <a:fld id="{1FBB9FCC-7F2C-4C65-80D0-9928F60B9E8B}" type="slidenum">
              <a:rPr lang="hr-HR" smtClean="0"/>
              <a:t>‹#›</a:t>
            </a:fld>
            <a:endParaRPr lang="hr-HR"/>
          </a:p>
        </p:txBody>
      </p:sp>
    </p:spTree>
    <p:extLst>
      <p:ext uri="{BB962C8B-B14F-4D97-AF65-F5344CB8AC3E}">
        <p14:creationId xmlns:p14="http://schemas.microsoft.com/office/powerpoint/2010/main" val="169253063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endParaRPr lang="hr-H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p>
            <a:fld id="{D1FD16C1-6080-41AB-8123-9795B313F773}" type="datetime1">
              <a:rPr lang="en-US" smtClean="0"/>
              <a:t>5/23/2022</a:t>
            </a:fld>
            <a:endParaRPr lang="hr-HR"/>
          </a:p>
        </p:txBody>
      </p:sp>
      <p:sp>
        <p:nvSpPr>
          <p:cNvPr id="5" name="Footer Placeholder 4"/>
          <p:cNvSpPr>
            <a:spLocks noGrp="1"/>
          </p:cNvSpPr>
          <p:nvPr>
            <p:ph type="ftr" sz="quarter" idx="11"/>
          </p:nvPr>
        </p:nvSpPr>
        <p:spPr/>
        <p:txBody>
          <a:bodyPr/>
          <a:lstStyle/>
          <a:p>
            <a:r>
              <a:rPr lang="hr-HR"/>
              <a:t>1</a:t>
            </a:r>
          </a:p>
        </p:txBody>
      </p:sp>
      <p:sp>
        <p:nvSpPr>
          <p:cNvPr id="6" name="Slide Number Placeholder 5"/>
          <p:cNvSpPr>
            <a:spLocks noGrp="1"/>
          </p:cNvSpPr>
          <p:nvPr>
            <p:ph type="sldNum" sz="quarter" idx="12"/>
          </p:nvPr>
        </p:nvSpPr>
        <p:spPr/>
        <p:txBody>
          <a:bodyPr/>
          <a:lstStyle/>
          <a:p>
            <a:fld id="{1FBB9FCC-7F2C-4C65-80D0-9928F60B9E8B}" type="slidenum">
              <a:rPr lang="hr-HR" smtClean="0"/>
              <a:t>‹#›</a:t>
            </a:fld>
            <a:endParaRPr lang="hr-HR"/>
          </a:p>
        </p:txBody>
      </p:sp>
    </p:spTree>
    <p:extLst>
      <p:ext uri="{BB962C8B-B14F-4D97-AF65-F5344CB8AC3E}">
        <p14:creationId xmlns:p14="http://schemas.microsoft.com/office/powerpoint/2010/main" val="1401944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hr-HR" dirty="0"/>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A4AD281A-B577-4F96-8728-77C1276E1CB2}" type="datetime1">
              <a:rPr lang="en-US" smtClean="0"/>
              <a:t>5/23/2022</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a:t>1</a:t>
            </a:r>
          </a:p>
        </p:txBody>
      </p:sp>
      <p:sp>
        <p:nvSpPr>
          <p:cNvPr id="6" name="Rectangle 6"/>
          <p:cNvSpPr>
            <a:spLocks noGrp="1" noChangeArrowheads="1"/>
          </p:cNvSpPr>
          <p:nvPr>
            <p:ph type="sldNum" sz="quarter" idx="12"/>
          </p:nvPr>
        </p:nvSpPr>
        <p:spPr>
          <a:ln/>
        </p:spPr>
        <p:txBody>
          <a:bodyPr/>
          <a:lstStyle>
            <a:lvl1pPr>
              <a:defRPr/>
            </a:lvl1pPr>
          </a:lstStyle>
          <a:p>
            <a:fld id="{A596E558-BE8E-462A-AC62-A80DBAB82FEB}" type="slidenum">
              <a:rPr lang="en-US" smtClean="0"/>
              <a:t>‹#›</a:t>
            </a:fld>
            <a:endParaRPr lang="en-US"/>
          </a:p>
        </p:txBody>
      </p:sp>
    </p:spTree>
    <p:extLst>
      <p:ext uri="{BB962C8B-B14F-4D97-AF65-F5344CB8AC3E}">
        <p14:creationId xmlns:p14="http://schemas.microsoft.com/office/powerpoint/2010/main" val="959535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Rectangle 4"/>
          <p:cNvSpPr>
            <a:spLocks noGrp="1" noChangeArrowheads="1"/>
          </p:cNvSpPr>
          <p:nvPr>
            <p:ph type="dt" sz="half" idx="10"/>
          </p:nvPr>
        </p:nvSpPr>
        <p:spPr>
          <a:ln/>
        </p:spPr>
        <p:txBody>
          <a:bodyPr/>
          <a:lstStyle>
            <a:lvl1pPr>
              <a:defRPr/>
            </a:lvl1pPr>
          </a:lstStyle>
          <a:p>
            <a:fld id="{08A33B8C-D4C4-470A-981C-A88057701F46}" type="datetime1">
              <a:rPr lang="en-US" smtClean="0"/>
              <a:t>5/23/2022</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a:t>1</a:t>
            </a:r>
          </a:p>
        </p:txBody>
      </p:sp>
      <p:sp>
        <p:nvSpPr>
          <p:cNvPr id="7" name="Rectangle 6"/>
          <p:cNvSpPr>
            <a:spLocks noGrp="1" noChangeArrowheads="1"/>
          </p:cNvSpPr>
          <p:nvPr>
            <p:ph type="sldNum" sz="quarter" idx="12"/>
          </p:nvPr>
        </p:nvSpPr>
        <p:spPr>
          <a:ln/>
        </p:spPr>
        <p:txBody>
          <a:bodyPr/>
          <a:lstStyle>
            <a:lvl1pPr>
              <a:defRPr/>
            </a:lvl1pPr>
          </a:lstStyle>
          <a:p>
            <a:fld id="{A596E558-BE8E-462A-AC62-A80DBAB82FEB}" type="slidenum">
              <a:rPr lang="en-US" smtClean="0"/>
              <a:t>‹#›</a:t>
            </a:fld>
            <a:endParaRPr lang="en-US"/>
          </a:p>
        </p:txBody>
      </p:sp>
    </p:spTree>
    <p:extLst>
      <p:ext uri="{BB962C8B-B14F-4D97-AF65-F5344CB8AC3E}">
        <p14:creationId xmlns:p14="http://schemas.microsoft.com/office/powerpoint/2010/main" val="1728060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hr-H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Text Placeholder 4"/>
          <p:cNvSpPr>
            <a:spLocks noGrp="1"/>
          </p:cNvSpPr>
          <p:nvPr>
            <p:ph type="body" sz="quarter" idx="3"/>
          </p:nvPr>
        </p:nvSpPr>
        <p:spPr>
          <a:xfrm>
            <a:off x="4645030"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0"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7" name="Rectangle 4"/>
          <p:cNvSpPr>
            <a:spLocks noGrp="1" noChangeArrowheads="1"/>
          </p:cNvSpPr>
          <p:nvPr>
            <p:ph type="dt" sz="half" idx="10"/>
          </p:nvPr>
        </p:nvSpPr>
        <p:spPr>
          <a:ln/>
        </p:spPr>
        <p:txBody>
          <a:bodyPr/>
          <a:lstStyle>
            <a:lvl1pPr>
              <a:defRPr/>
            </a:lvl1pPr>
          </a:lstStyle>
          <a:p>
            <a:fld id="{D0BB87D2-52F5-4F96-8DE2-06ADFA52509F}" type="datetime1">
              <a:rPr lang="en-US" smtClean="0"/>
              <a:t>5/23/2022</a:t>
            </a:fld>
            <a:endParaRPr lang="en-US"/>
          </a:p>
        </p:txBody>
      </p:sp>
      <p:sp>
        <p:nvSpPr>
          <p:cNvPr id="8" name="Rectangle 5"/>
          <p:cNvSpPr>
            <a:spLocks noGrp="1" noChangeArrowheads="1"/>
          </p:cNvSpPr>
          <p:nvPr>
            <p:ph type="ftr" sz="quarter" idx="11"/>
          </p:nvPr>
        </p:nvSpPr>
        <p:spPr>
          <a:ln/>
        </p:spPr>
        <p:txBody>
          <a:bodyPr/>
          <a:lstStyle>
            <a:lvl1pPr>
              <a:defRPr/>
            </a:lvl1pPr>
          </a:lstStyle>
          <a:p>
            <a:r>
              <a:rPr lang="en-US"/>
              <a:t>1</a:t>
            </a:r>
          </a:p>
        </p:txBody>
      </p:sp>
      <p:sp>
        <p:nvSpPr>
          <p:cNvPr id="9" name="Rectangle 6"/>
          <p:cNvSpPr>
            <a:spLocks noGrp="1" noChangeArrowheads="1"/>
          </p:cNvSpPr>
          <p:nvPr>
            <p:ph type="sldNum" sz="quarter" idx="12"/>
          </p:nvPr>
        </p:nvSpPr>
        <p:spPr>
          <a:ln/>
        </p:spPr>
        <p:txBody>
          <a:bodyPr/>
          <a:lstStyle>
            <a:lvl1pPr>
              <a:defRPr/>
            </a:lvl1pPr>
          </a:lstStyle>
          <a:p>
            <a:fld id="{A596E558-BE8E-462A-AC62-A80DBAB82FEB}" type="slidenum">
              <a:rPr lang="en-US" smtClean="0"/>
              <a:t>‹#›</a:t>
            </a:fld>
            <a:endParaRPr lang="en-US"/>
          </a:p>
        </p:txBody>
      </p:sp>
    </p:spTree>
    <p:extLst>
      <p:ext uri="{BB962C8B-B14F-4D97-AF65-F5344CB8AC3E}">
        <p14:creationId xmlns:p14="http://schemas.microsoft.com/office/powerpoint/2010/main" val="1335555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Rectangle 4"/>
          <p:cNvSpPr>
            <a:spLocks noGrp="1" noChangeArrowheads="1"/>
          </p:cNvSpPr>
          <p:nvPr>
            <p:ph type="dt" sz="half" idx="10"/>
          </p:nvPr>
        </p:nvSpPr>
        <p:spPr>
          <a:ln/>
        </p:spPr>
        <p:txBody>
          <a:bodyPr/>
          <a:lstStyle>
            <a:lvl1pPr>
              <a:defRPr/>
            </a:lvl1pPr>
          </a:lstStyle>
          <a:p>
            <a:fld id="{71BA3C80-F4DD-4229-92B8-B464C1D596B4}" type="datetime1">
              <a:rPr lang="en-US" smtClean="0"/>
              <a:t>5/23/2022</a:t>
            </a:fld>
            <a:endParaRPr lang="en-US"/>
          </a:p>
        </p:txBody>
      </p:sp>
      <p:sp>
        <p:nvSpPr>
          <p:cNvPr id="4" name="Rectangle 5"/>
          <p:cNvSpPr>
            <a:spLocks noGrp="1" noChangeArrowheads="1"/>
          </p:cNvSpPr>
          <p:nvPr>
            <p:ph type="ftr" sz="quarter" idx="11"/>
          </p:nvPr>
        </p:nvSpPr>
        <p:spPr>
          <a:ln/>
        </p:spPr>
        <p:txBody>
          <a:bodyPr/>
          <a:lstStyle>
            <a:lvl1pPr>
              <a:defRPr/>
            </a:lvl1pPr>
          </a:lstStyle>
          <a:p>
            <a:r>
              <a:rPr lang="en-US"/>
              <a:t>1</a:t>
            </a:r>
          </a:p>
        </p:txBody>
      </p:sp>
      <p:sp>
        <p:nvSpPr>
          <p:cNvPr id="5" name="Rectangle 6"/>
          <p:cNvSpPr>
            <a:spLocks noGrp="1" noChangeArrowheads="1"/>
          </p:cNvSpPr>
          <p:nvPr>
            <p:ph type="sldNum" sz="quarter" idx="12"/>
          </p:nvPr>
        </p:nvSpPr>
        <p:spPr>
          <a:ln/>
        </p:spPr>
        <p:txBody>
          <a:bodyPr/>
          <a:lstStyle>
            <a:lvl1pPr>
              <a:defRPr/>
            </a:lvl1pPr>
          </a:lstStyle>
          <a:p>
            <a:fld id="{A596E558-BE8E-462A-AC62-A80DBAB82FEB}" type="slidenum">
              <a:rPr lang="en-US" smtClean="0"/>
              <a:t>‹#›</a:t>
            </a:fld>
            <a:endParaRPr lang="en-US"/>
          </a:p>
        </p:txBody>
      </p:sp>
    </p:spTree>
    <p:extLst>
      <p:ext uri="{BB962C8B-B14F-4D97-AF65-F5344CB8AC3E}">
        <p14:creationId xmlns:p14="http://schemas.microsoft.com/office/powerpoint/2010/main" val="26971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r>
              <a:rPr lang="en-US"/>
              <a:t>1</a:t>
            </a:r>
          </a:p>
        </p:txBody>
      </p:sp>
      <p:sp>
        <p:nvSpPr>
          <p:cNvPr id="4" name="Rectangle 6"/>
          <p:cNvSpPr>
            <a:spLocks noGrp="1" noChangeArrowheads="1"/>
          </p:cNvSpPr>
          <p:nvPr>
            <p:ph type="sldNum" sz="quarter" idx="12"/>
          </p:nvPr>
        </p:nvSpPr>
        <p:spPr>
          <a:ln/>
        </p:spPr>
        <p:txBody>
          <a:bodyPr/>
          <a:lstStyle>
            <a:lvl1pPr>
              <a:defRPr>
                <a:solidFill>
                  <a:schemeClr val="bg1"/>
                </a:solidFill>
              </a:defRPr>
            </a:lvl1pPr>
          </a:lstStyle>
          <a:p>
            <a:r>
              <a:rPr lang="hr-HR" dirty="0"/>
              <a:t>/20</a:t>
            </a:r>
            <a:endParaRPr lang="en-US" dirty="0"/>
          </a:p>
        </p:txBody>
      </p:sp>
    </p:spTree>
    <p:extLst>
      <p:ext uri="{BB962C8B-B14F-4D97-AF65-F5344CB8AC3E}">
        <p14:creationId xmlns:p14="http://schemas.microsoft.com/office/powerpoint/2010/main" val="1231060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04787"/>
            <a:ext cx="3008313" cy="871538"/>
          </a:xfrm>
        </p:spPr>
        <p:txBody>
          <a:bodyPr anchor="b"/>
          <a:lstStyle>
            <a:lvl1pPr algn="l">
              <a:defRPr sz="2000" b="1"/>
            </a:lvl1pPr>
          </a:lstStyle>
          <a:p>
            <a:r>
              <a:rPr lang="en-US"/>
              <a:t>Click to edit Master title style</a:t>
            </a:r>
            <a:endParaRPr lang="hr-HR"/>
          </a:p>
        </p:txBody>
      </p:sp>
      <p:sp>
        <p:nvSpPr>
          <p:cNvPr id="3" name="Content Placeholder 2"/>
          <p:cNvSpPr>
            <a:spLocks noGrp="1"/>
          </p:cNvSpPr>
          <p:nvPr>
            <p:ph idx="1"/>
          </p:nvPr>
        </p:nvSpPr>
        <p:spPr>
          <a:xfrm>
            <a:off x="3575050" y="20479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Text Placeholder 3"/>
          <p:cNvSpPr>
            <a:spLocks noGrp="1"/>
          </p:cNvSpPr>
          <p:nvPr>
            <p:ph type="body" sz="half" idx="2"/>
          </p:nvPr>
        </p:nvSpPr>
        <p:spPr>
          <a:xfrm>
            <a:off x="467549" y="1059585"/>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86653444-63A7-47E0-BC69-C90F3E6AF691}" type="datetime1">
              <a:rPr lang="en-US" smtClean="0"/>
              <a:t>5/23/2022</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a:t>1</a:t>
            </a:r>
          </a:p>
        </p:txBody>
      </p:sp>
      <p:sp>
        <p:nvSpPr>
          <p:cNvPr id="7" name="Rectangle 6"/>
          <p:cNvSpPr>
            <a:spLocks noGrp="1" noChangeArrowheads="1"/>
          </p:cNvSpPr>
          <p:nvPr>
            <p:ph type="sldNum" sz="quarter" idx="12"/>
          </p:nvPr>
        </p:nvSpPr>
        <p:spPr>
          <a:ln/>
        </p:spPr>
        <p:txBody>
          <a:bodyPr/>
          <a:lstStyle>
            <a:lvl1pPr>
              <a:defRPr/>
            </a:lvl1pPr>
          </a:lstStyle>
          <a:p>
            <a:fld id="{A596E558-BE8E-462A-AC62-A80DBAB82FEB}" type="slidenum">
              <a:rPr lang="en-US" smtClean="0"/>
              <a:t>‹#›</a:t>
            </a:fld>
            <a:endParaRPr lang="en-US"/>
          </a:p>
        </p:txBody>
      </p:sp>
    </p:spTree>
    <p:extLst>
      <p:ext uri="{BB962C8B-B14F-4D97-AF65-F5344CB8AC3E}">
        <p14:creationId xmlns:p14="http://schemas.microsoft.com/office/powerpoint/2010/main" val="1731665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05979"/>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hr-HR"/>
          </a:p>
        </p:txBody>
      </p:sp>
      <p:sp>
        <p:nvSpPr>
          <p:cNvPr id="1027" name="Rectangle 3"/>
          <p:cNvSpPr>
            <a:spLocks noGrp="1" noChangeArrowheads="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351236" name="Rectangle 4"/>
          <p:cNvSpPr>
            <a:spLocks noGrp="1" noChangeArrowheads="1"/>
          </p:cNvSpPr>
          <p:nvPr>
            <p:ph type="dt" sz="half" idx="2"/>
          </p:nvPr>
        </p:nvSpPr>
        <p:spPr bwMode="auto">
          <a:xfrm>
            <a:off x="457200" y="4683919"/>
            <a:ext cx="2133600" cy="357188"/>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spcBef>
                <a:spcPct val="0"/>
              </a:spcBef>
              <a:defRPr sz="1400" b="0">
                <a:solidFill>
                  <a:schemeClr val="tx1"/>
                </a:solidFill>
                <a:latin typeface="+mn-lt"/>
                <a:cs typeface="+mn-cs"/>
              </a:defRPr>
            </a:lvl1pPr>
          </a:lstStyle>
          <a:p>
            <a:fld id="{957ACB1D-6BBD-4E3E-BB94-DC4FC9183D69}" type="datetime1">
              <a:rPr lang="en-US" smtClean="0"/>
              <a:t>5/23/2022</a:t>
            </a:fld>
            <a:endParaRPr lang="en-US"/>
          </a:p>
        </p:txBody>
      </p:sp>
      <p:sp>
        <p:nvSpPr>
          <p:cNvPr id="351237" name="Rectangle 5"/>
          <p:cNvSpPr>
            <a:spLocks noGrp="1" noChangeArrowheads="1"/>
          </p:cNvSpPr>
          <p:nvPr>
            <p:ph type="ftr" sz="quarter" idx="3"/>
          </p:nvPr>
        </p:nvSpPr>
        <p:spPr bwMode="auto">
          <a:xfrm>
            <a:off x="3124200" y="4683919"/>
            <a:ext cx="2895600" cy="357188"/>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spcBef>
                <a:spcPct val="0"/>
              </a:spcBef>
              <a:defRPr sz="1400" b="0">
                <a:solidFill>
                  <a:schemeClr val="tx1"/>
                </a:solidFill>
                <a:latin typeface="+mn-lt"/>
                <a:cs typeface="+mn-cs"/>
              </a:defRPr>
            </a:lvl1pPr>
          </a:lstStyle>
          <a:p>
            <a:r>
              <a:rPr lang="en-US"/>
              <a:t>1</a:t>
            </a:r>
          </a:p>
        </p:txBody>
      </p:sp>
      <p:sp>
        <p:nvSpPr>
          <p:cNvPr id="351238" name="Rectangle 6"/>
          <p:cNvSpPr>
            <a:spLocks noGrp="1" noChangeArrowheads="1"/>
          </p:cNvSpPr>
          <p:nvPr>
            <p:ph type="sldNum" sz="quarter" idx="4"/>
          </p:nvPr>
        </p:nvSpPr>
        <p:spPr bwMode="auto">
          <a:xfrm>
            <a:off x="6553200" y="4683919"/>
            <a:ext cx="2133600" cy="357188"/>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spcBef>
                <a:spcPct val="0"/>
              </a:spcBef>
              <a:defRPr sz="1400" b="0">
                <a:solidFill>
                  <a:schemeClr val="tx1"/>
                </a:solidFill>
                <a:latin typeface="+mn-lt"/>
                <a:cs typeface="+mn-cs"/>
              </a:defRPr>
            </a:lvl1pPr>
          </a:lstStyle>
          <a:p>
            <a:fld id="{A596E558-BE8E-462A-AC62-A80DBAB82FEB}" type="slidenum">
              <a:rPr lang="en-US" smtClean="0"/>
              <a:t>‹#›</a:t>
            </a:fld>
            <a:endParaRPr lang="en-US"/>
          </a:p>
        </p:txBody>
      </p:sp>
      <p:pic>
        <p:nvPicPr>
          <p:cNvPr id="1031" name="Picture 7" descr="bg123411 copy"/>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8" descr="bg123411 copy"/>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9"/>
          <p:cNvSpPr>
            <a:spLocks noChangeArrowheads="1"/>
          </p:cNvSpPr>
          <p:nvPr/>
        </p:nvSpPr>
        <p:spPr bwMode="auto">
          <a:xfrm>
            <a:off x="0" y="4569621"/>
            <a:ext cx="9144000" cy="573881"/>
          </a:xfrm>
          <a:prstGeom prst="rect">
            <a:avLst/>
          </a:prstGeom>
          <a:solidFill>
            <a:schemeClr val="tx1"/>
          </a:solidFill>
          <a:ln w="9525">
            <a:solidFill>
              <a:schemeClr val="tx1"/>
            </a:solidFill>
            <a:miter lim="800000"/>
            <a:headEnd/>
            <a:tailEnd/>
          </a:ln>
        </p:spPr>
        <p:txBody>
          <a:bodyPr wrap="none" anchor="ctr"/>
          <a:lstStyle/>
          <a:p>
            <a:pPr eaLnBrk="0" hangingPunct="0">
              <a:spcBef>
                <a:spcPct val="50000"/>
              </a:spcBef>
            </a:pPr>
            <a:endParaRPr lang="hr-HR" dirty="0"/>
          </a:p>
        </p:txBody>
      </p:sp>
      <p:sp>
        <p:nvSpPr>
          <p:cNvPr id="1034" name="Text Box 11"/>
          <p:cNvSpPr txBox="1">
            <a:spLocks noChangeArrowheads="1"/>
          </p:cNvSpPr>
          <p:nvPr/>
        </p:nvSpPr>
        <p:spPr bwMode="auto">
          <a:xfrm>
            <a:off x="755650" y="4369492"/>
            <a:ext cx="2808288" cy="994385"/>
          </a:xfrm>
          <a:prstGeom prst="rect">
            <a:avLst/>
          </a:prstGeom>
          <a:noFill/>
          <a:ln>
            <a:noFill/>
          </a:ln>
          <a:effectLst/>
        </p:spPr>
        <p:txBody>
          <a:bodyPr lIns="54000" tIns="10800" rIns="54000" bIns="10800" anchor="ctr">
            <a:spAutoFit/>
          </a:bodyPr>
          <a:lstStyle>
            <a:lvl1pPr eaLnBrk="0" hangingPunct="0">
              <a:defRPr sz="2000" b="1">
                <a:solidFill>
                  <a:srgbClr val="800000"/>
                </a:solidFill>
                <a:latin typeface="Tahoma" pitchFamily="34" charset="0"/>
                <a:cs typeface="Arial" charset="0"/>
              </a:defRPr>
            </a:lvl1pPr>
            <a:lvl2pPr marL="742950" indent="-285750" eaLnBrk="0" hangingPunct="0">
              <a:defRPr sz="2000" b="1">
                <a:solidFill>
                  <a:srgbClr val="800000"/>
                </a:solidFill>
                <a:latin typeface="Tahoma" pitchFamily="34" charset="0"/>
                <a:cs typeface="Arial" charset="0"/>
              </a:defRPr>
            </a:lvl2pPr>
            <a:lvl3pPr marL="1143000" indent="-228600" eaLnBrk="0" hangingPunct="0">
              <a:defRPr sz="2000" b="1">
                <a:solidFill>
                  <a:srgbClr val="800000"/>
                </a:solidFill>
                <a:latin typeface="Tahoma" pitchFamily="34" charset="0"/>
                <a:cs typeface="Arial" charset="0"/>
              </a:defRPr>
            </a:lvl3pPr>
            <a:lvl4pPr marL="1600200" indent="-228600" eaLnBrk="0" hangingPunct="0">
              <a:defRPr sz="2000" b="1">
                <a:solidFill>
                  <a:srgbClr val="800000"/>
                </a:solidFill>
                <a:latin typeface="Tahoma" pitchFamily="34" charset="0"/>
                <a:cs typeface="Arial" charset="0"/>
              </a:defRPr>
            </a:lvl4pPr>
            <a:lvl5pPr marL="2057400" indent="-228600" eaLnBrk="0" hangingPunct="0">
              <a:defRPr sz="2000" b="1">
                <a:solidFill>
                  <a:srgbClr val="800000"/>
                </a:solidFill>
                <a:latin typeface="Tahoma" pitchFamily="34" charset="0"/>
                <a:cs typeface="Arial" charset="0"/>
              </a:defRPr>
            </a:lvl5pPr>
            <a:lvl6pPr marL="2514600" indent="-228600" eaLnBrk="0" fontAlgn="base" hangingPunct="0">
              <a:spcBef>
                <a:spcPct val="0"/>
              </a:spcBef>
              <a:spcAft>
                <a:spcPct val="0"/>
              </a:spcAft>
              <a:defRPr sz="2000" b="1">
                <a:solidFill>
                  <a:srgbClr val="800000"/>
                </a:solidFill>
                <a:latin typeface="Tahoma" pitchFamily="34" charset="0"/>
                <a:cs typeface="Arial" charset="0"/>
              </a:defRPr>
            </a:lvl6pPr>
            <a:lvl7pPr marL="2971800" indent="-228600" eaLnBrk="0" fontAlgn="base" hangingPunct="0">
              <a:spcBef>
                <a:spcPct val="0"/>
              </a:spcBef>
              <a:spcAft>
                <a:spcPct val="0"/>
              </a:spcAft>
              <a:defRPr sz="2000" b="1">
                <a:solidFill>
                  <a:srgbClr val="800000"/>
                </a:solidFill>
                <a:latin typeface="Tahoma" pitchFamily="34" charset="0"/>
                <a:cs typeface="Arial" charset="0"/>
              </a:defRPr>
            </a:lvl7pPr>
            <a:lvl8pPr marL="3429000" indent="-228600" eaLnBrk="0" fontAlgn="base" hangingPunct="0">
              <a:spcBef>
                <a:spcPct val="0"/>
              </a:spcBef>
              <a:spcAft>
                <a:spcPct val="0"/>
              </a:spcAft>
              <a:defRPr sz="2000" b="1">
                <a:solidFill>
                  <a:srgbClr val="800000"/>
                </a:solidFill>
                <a:latin typeface="Tahoma" pitchFamily="34" charset="0"/>
                <a:cs typeface="Arial" charset="0"/>
              </a:defRPr>
            </a:lvl8pPr>
            <a:lvl9pPr marL="3886200" indent="-228600" eaLnBrk="0" fontAlgn="base" hangingPunct="0">
              <a:spcBef>
                <a:spcPct val="0"/>
              </a:spcBef>
              <a:spcAft>
                <a:spcPct val="0"/>
              </a:spcAft>
              <a:defRPr sz="2000" b="1">
                <a:solidFill>
                  <a:srgbClr val="800000"/>
                </a:solidFill>
                <a:latin typeface="Tahoma" pitchFamily="34" charset="0"/>
                <a:cs typeface="Arial" charset="0"/>
              </a:defRPr>
            </a:lvl9pPr>
          </a:lstStyle>
          <a:p>
            <a:pPr>
              <a:lnSpc>
                <a:spcPct val="90000"/>
              </a:lnSpc>
              <a:spcBef>
                <a:spcPct val="50000"/>
              </a:spcBef>
              <a:defRPr/>
            </a:pPr>
            <a:endParaRPr lang="hr-HR" sz="800" dirty="0">
              <a:solidFill>
                <a:schemeClr val="bg1"/>
              </a:solidFill>
              <a:latin typeface="Arial" charset="0"/>
            </a:endParaRPr>
          </a:p>
          <a:p>
            <a:pPr>
              <a:lnSpc>
                <a:spcPct val="90000"/>
              </a:lnSpc>
              <a:spcBef>
                <a:spcPct val="50000"/>
              </a:spcBef>
              <a:defRPr/>
            </a:pPr>
            <a:endParaRPr lang="hr-HR" sz="800" dirty="0">
              <a:solidFill>
                <a:schemeClr val="bg1"/>
              </a:solidFill>
              <a:latin typeface="Arial" charset="0"/>
            </a:endParaRPr>
          </a:p>
          <a:p>
            <a:pPr>
              <a:lnSpc>
                <a:spcPct val="90000"/>
              </a:lnSpc>
              <a:spcBef>
                <a:spcPct val="50000"/>
              </a:spcBef>
              <a:defRPr/>
            </a:pPr>
            <a:r>
              <a:rPr lang="hr-HR" sz="800" dirty="0" err="1">
                <a:solidFill>
                  <a:schemeClr val="bg1"/>
                </a:solidFill>
                <a:latin typeface="Arial" charset="0"/>
              </a:rPr>
              <a:t>Presenter</a:t>
            </a:r>
            <a:r>
              <a:rPr lang="hr-HR" sz="800" dirty="0">
                <a:solidFill>
                  <a:schemeClr val="bg1"/>
                </a:solidFill>
                <a:latin typeface="Arial" charset="0"/>
              </a:rPr>
              <a:t>: Irena Prpić Đurić, M.Sc.</a:t>
            </a:r>
          </a:p>
          <a:p>
            <a:pPr>
              <a:lnSpc>
                <a:spcPct val="90000"/>
              </a:lnSpc>
              <a:spcBef>
                <a:spcPct val="50000"/>
              </a:spcBef>
              <a:defRPr/>
            </a:pPr>
            <a:r>
              <a:rPr lang="hr-HR" sz="800" dirty="0">
                <a:solidFill>
                  <a:schemeClr val="bg1"/>
                </a:solidFill>
                <a:latin typeface="Arial" charset="0"/>
              </a:rPr>
              <a:t>Katarina Zrinska FLC/CDA</a:t>
            </a:r>
          </a:p>
          <a:p>
            <a:pPr>
              <a:lnSpc>
                <a:spcPct val="90000"/>
              </a:lnSpc>
              <a:spcBef>
                <a:spcPct val="50000"/>
              </a:spcBef>
              <a:defRPr/>
            </a:pPr>
            <a:endParaRPr lang="hr-HR" sz="800" dirty="0">
              <a:solidFill>
                <a:schemeClr val="bg1"/>
              </a:solidFill>
              <a:latin typeface="Arial" charset="0"/>
            </a:endParaRPr>
          </a:p>
          <a:p>
            <a:pPr>
              <a:lnSpc>
                <a:spcPct val="90000"/>
              </a:lnSpc>
              <a:spcBef>
                <a:spcPct val="50000"/>
              </a:spcBef>
              <a:defRPr/>
            </a:pPr>
            <a:endParaRPr lang="hr-HR" sz="800" dirty="0">
              <a:solidFill>
                <a:schemeClr val="bg1"/>
              </a:solidFill>
              <a:latin typeface="Arial" charset="0"/>
            </a:endParaRPr>
          </a:p>
        </p:txBody>
      </p:sp>
      <p:sp>
        <p:nvSpPr>
          <p:cNvPr id="1035" name="Rectangle 12"/>
          <p:cNvSpPr>
            <a:spLocks noChangeArrowheads="1"/>
          </p:cNvSpPr>
          <p:nvPr/>
        </p:nvSpPr>
        <p:spPr bwMode="auto">
          <a:xfrm>
            <a:off x="5" y="-20241"/>
            <a:ext cx="9180513" cy="539354"/>
          </a:xfrm>
          <a:prstGeom prst="rect">
            <a:avLst/>
          </a:prstGeom>
          <a:solidFill>
            <a:schemeClr val="tx1"/>
          </a:solidFill>
          <a:ln w="9525">
            <a:solidFill>
              <a:schemeClr val="tx1"/>
            </a:solidFill>
            <a:miter lim="800000"/>
            <a:headEnd/>
            <a:tailEnd/>
          </a:ln>
        </p:spPr>
        <p:txBody>
          <a:bodyPr wrap="none" anchor="ctr"/>
          <a:lstStyle/>
          <a:p>
            <a:pPr eaLnBrk="0" hangingPunct="0">
              <a:spcBef>
                <a:spcPct val="50000"/>
              </a:spcBef>
            </a:pPr>
            <a:endParaRPr lang="hr-HR"/>
          </a:p>
        </p:txBody>
      </p:sp>
      <p:pic>
        <p:nvPicPr>
          <p:cNvPr id="1036" name="Picture 13" descr="Grb_GSOSRH_pravi"/>
          <p:cNvPicPr>
            <a:picLocks noChangeAspect="1" noChangeArrowheads="1"/>
          </p:cNvPicPr>
          <p:nvPr/>
        </p:nvPicPr>
        <p:blipFill>
          <a:blip r:embed="rId18" cstate="print">
            <a:lum contrast="20000"/>
            <a:extLst>
              <a:ext uri="{28A0092B-C50C-407E-A947-70E740481C1C}">
                <a14:useLocalDpi xmlns:a14="http://schemas.microsoft.com/office/drawing/2010/main" val="0"/>
              </a:ext>
            </a:extLst>
          </a:blip>
          <a:srcRect/>
          <a:stretch>
            <a:fillRect/>
          </a:stretch>
        </p:blipFill>
        <p:spPr bwMode="auto">
          <a:xfrm>
            <a:off x="179393" y="51470"/>
            <a:ext cx="360159" cy="435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 name="Picture 14" descr="HVU"/>
          <p:cNvPicPr>
            <a:picLocks noChangeAspect="1" noChangeArrowheads="1"/>
          </p:cNvPicPr>
          <p:nvPr/>
        </p:nvPicPr>
        <p:blipFill>
          <a:blip r:embed="rId19"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9393" y="4660707"/>
            <a:ext cx="360159" cy="411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99" r:id="rId15"/>
  </p:sldLayoutIdLst>
  <p:hf hd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endParaRPr lang="hr-H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81E46159-E237-480D-9860-0CEDDAB88DF4}" type="datetime1">
              <a:rPr lang="en-US" smtClean="0"/>
              <a:t>5/23/2022</a:t>
            </a:fld>
            <a:endParaRPr lang="hr-H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hr-HR"/>
              <a:t>1</a:t>
            </a: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CB22524-8573-433B-A033-F5A38BF9B781}" type="slidenum">
              <a:rPr lang="hr-HR" smtClean="0"/>
              <a:t>‹#›</a:t>
            </a:fld>
            <a:endParaRPr lang="hr-HR"/>
          </a:p>
        </p:txBody>
      </p:sp>
    </p:spTree>
    <p:extLst>
      <p:ext uri="{BB962C8B-B14F-4D97-AF65-F5344CB8AC3E}">
        <p14:creationId xmlns:p14="http://schemas.microsoft.com/office/powerpoint/2010/main" val="2774338657"/>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endParaRPr lang="hr-H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C95A392-648A-4B94-AA81-1C1FDD5E73A9}" type="datetime1">
              <a:rPr lang="en-US" smtClean="0"/>
              <a:t>5/23/2022</a:t>
            </a:fld>
            <a:endParaRPr lang="hr-H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hr-HR"/>
              <a:t>1</a:t>
            </a: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1FBB9FCC-7F2C-4C65-80D0-9928F60B9E8B}" type="slidenum">
              <a:rPr lang="hr-HR" smtClean="0"/>
              <a:t>‹#›</a:t>
            </a:fld>
            <a:endParaRPr lang="hr-HR"/>
          </a:p>
        </p:txBody>
      </p:sp>
    </p:spTree>
    <p:extLst>
      <p:ext uri="{BB962C8B-B14F-4D97-AF65-F5344CB8AC3E}">
        <p14:creationId xmlns:p14="http://schemas.microsoft.com/office/powerpoint/2010/main" val="58689961"/>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2.xml"/><Relationship Id="rId4" Type="http://schemas.microsoft.com/office/2007/relationships/hdphoto" Target="../media/hdphoto2.wdp"/></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image" Target="../media/image8.jpeg"/><Relationship Id="rId7" Type="http://schemas.openxmlformats.org/officeDocument/2006/relationships/diagramQuickStyle" Target="../diagrams/quickStyle4.xml"/><Relationship Id="rId2" Type="http://schemas.openxmlformats.org/officeDocument/2006/relationships/notesSlide" Target="../notesSlides/notesSlide12.xml"/><Relationship Id="rId1" Type="http://schemas.openxmlformats.org/officeDocument/2006/relationships/slideLayout" Target="../slideLayouts/slideLayout22.xml"/><Relationship Id="rId6" Type="http://schemas.openxmlformats.org/officeDocument/2006/relationships/diagramLayout" Target="../diagrams/layout4.xml"/><Relationship Id="rId5" Type="http://schemas.openxmlformats.org/officeDocument/2006/relationships/diagramData" Target="../diagrams/data4.xml"/><Relationship Id="rId4" Type="http://schemas.microsoft.com/office/2007/relationships/hdphoto" Target="../media/hdphoto3.wdp"/><Relationship Id="rId9" Type="http://schemas.microsoft.com/office/2007/relationships/diagramDrawing" Target="../diagrams/drawing4.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2.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519114"/>
            <a:ext cx="8820472" cy="4075510"/>
          </a:xfrm>
        </p:spPr>
        <p:txBody>
          <a:bodyPr/>
          <a:lstStyle/>
          <a:p>
            <a:pPr marL="0" indent="0" algn="ctr">
              <a:lnSpc>
                <a:spcPct val="90000"/>
              </a:lnSpc>
              <a:buNone/>
            </a:pPr>
            <a:r>
              <a:rPr lang="hr-HR" sz="2400" dirty="0"/>
              <a:t>MINISTRY OF DEFENSE</a:t>
            </a:r>
          </a:p>
          <a:p>
            <a:pPr marL="0" indent="0" algn="ctr">
              <a:lnSpc>
                <a:spcPct val="90000"/>
              </a:lnSpc>
              <a:buNone/>
            </a:pPr>
            <a:r>
              <a:rPr lang="hr-HR" sz="2400" dirty="0"/>
              <a:t>CROATIAN ARMED FORCES</a:t>
            </a:r>
          </a:p>
          <a:p>
            <a:pPr marL="0" indent="0" algn="ctr">
              <a:lnSpc>
                <a:spcPct val="90000"/>
              </a:lnSpc>
              <a:buNone/>
            </a:pPr>
            <a:r>
              <a:rPr lang="hr-HR" sz="2400" b="1" dirty="0"/>
              <a:t>CROATIAN DEFENSE ACADEMY </a:t>
            </a:r>
            <a:r>
              <a:rPr lang="hr-HR" sz="2400" b="1" dirty="0">
                <a:latin typeface="Calibri"/>
                <a:cs typeface="Calibri"/>
              </a:rPr>
              <a:t>ˮ</a:t>
            </a:r>
            <a:r>
              <a:rPr lang="hr-HR" sz="2400" b="1" dirty="0"/>
              <a:t>Dr. Franjo Tuđman</a:t>
            </a:r>
            <a:r>
              <a:rPr lang="hr-HR" sz="2400" b="1" dirty="0">
                <a:latin typeface="Calibri"/>
                <a:cs typeface="Calibri"/>
              </a:rPr>
              <a:t>ˮ</a:t>
            </a:r>
            <a:endParaRPr lang="hr-HR" sz="2400" b="1" dirty="0"/>
          </a:p>
          <a:p>
            <a:pPr marL="0" indent="0" algn="ctr">
              <a:lnSpc>
                <a:spcPct val="90000"/>
              </a:lnSpc>
              <a:buNone/>
            </a:pPr>
            <a:r>
              <a:rPr lang="hr-HR" sz="2400" b="1" i="1" dirty="0">
                <a:effectLst>
                  <a:outerShdw blurRad="38100" dist="38100" dir="2700000" algn="tl">
                    <a:srgbClr val="000000">
                      <a:alpha val="43137"/>
                    </a:srgbClr>
                  </a:outerShdw>
                </a:effectLst>
              </a:rPr>
              <a:t>FOREIGN LANGUAGE CENTER </a:t>
            </a:r>
            <a:r>
              <a:rPr lang="hr-HR" sz="2400" b="1" i="1" dirty="0">
                <a:effectLst>
                  <a:outerShdw blurRad="38100" dist="38100" dir="2700000" algn="tl">
                    <a:srgbClr val="000000">
                      <a:alpha val="43137"/>
                    </a:srgbClr>
                  </a:outerShdw>
                </a:effectLst>
                <a:latin typeface="Calibri"/>
                <a:cs typeface="Calibri"/>
              </a:rPr>
              <a:t>ˮ</a:t>
            </a:r>
            <a:r>
              <a:rPr lang="hr-HR" sz="2400" b="1" i="1" dirty="0">
                <a:effectLst>
                  <a:outerShdw blurRad="38100" dist="38100" dir="2700000" algn="tl">
                    <a:srgbClr val="000000">
                      <a:alpha val="43137"/>
                    </a:srgbClr>
                  </a:outerShdw>
                </a:effectLst>
              </a:rPr>
              <a:t>Katarina Zrinska” </a:t>
            </a:r>
          </a:p>
          <a:p>
            <a:pPr marL="0" indent="0" algn="ctr">
              <a:lnSpc>
                <a:spcPct val="90000"/>
              </a:lnSpc>
              <a:buNone/>
            </a:pPr>
            <a:endParaRPr lang="hr-HR" sz="2400" i="1" dirty="0">
              <a:solidFill>
                <a:srgbClr val="C00000"/>
              </a:solidFill>
            </a:endParaRPr>
          </a:p>
          <a:p>
            <a:pPr marL="0" indent="0" algn="ctr">
              <a:lnSpc>
                <a:spcPct val="90000"/>
              </a:lnSpc>
              <a:buNone/>
            </a:pPr>
            <a:r>
              <a:rPr lang="en-US" sz="4000" i="1" dirty="0">
                <a:solidFill>
                  <a:srgbClr val="C00000"/>
                </a:solidFill>
                <a:latin typeface="Arial Black" panose="020B0A04020102020204" pitchFamily="34" charset="0"/>
              </a:rPr>
              <a:t>Can we really do more with less?</a:t>
            </a:r>
            <a:endParaRPr lang="hr-HR" sz="4000" i="1" dirty="0">
              <a:solidFill>
                <a:srgbClr val="C00000"/>
              </a:solidFill>
              <a:latin typeface="Arial Black" panose="020B0A04020102020204" pitchFamily="34" charset="0"/>
            </a:endParaRPr>
          </a:p>
          <a:p>
            <a:pPr marL="0" indent="0" algn="r">
              <a:lnSpc>
                <a:spcPct val="90000"/>
              </a:lnSpc>
              <a:buNone/>
            </a:pPr>
            <a:r>
              <a:rPr lang="hr-HR" sz="2800" i="1" dirty="0" err="1">
                <a:latin typeface="Arial Black" panose="020B0A04020102020204" pitchFamily="34" charset="0"/>
              </a:rPr>
              <a:t>Ms</a:t>
            </a:r>
            <a:r>
              <a:rPr lang="hr-HR" sz="2800" i="1" dirty="0">
                <a:latin typeface="Arial Black" panose="020B0A04020102020204" pitchFamily="34" charset="0"/>
              </a:rPr>
              <a:t>. Irena </a:t>
            </a:r>
            <a:r>
              <a:rPr lang="hr-HR" sz="2800" i="1" dirty="0" err="1">
                <a:latin typeface="Arial Black" panose="020B0A04020102020204" pitchFamily="34" charset="0"/>
              </a:rPr>
              <a:t>Prpic</a:t>
            </a:r>
            <a:r>
              <a:rPr lang="hr-HR" sz="2800" i="1" dirty="0">
                <a:latin typeface="Arial Black" panose="020B0A04020102020204" pitchFamily="34" charset="0"/>
              </a:rPr>
              <a:t> </a:t>
            </a:r>
            <a:r>
              <a:rPr lang="hr-HR" sz="2800" i="1" dirty="0" err="1">
                <a:latin typeface="Arial Black" panose="020B0A04020102020204" pitchFamily="34" charset="0"/>
              </a:rPr>
              <a:t>Djuric</a:t>
            </a:r>
            <a:endParaRPr lang="hr-HR" sz="2800" i="1" dirty="0">
              <a:latin typeface="Arial Black" panose="020B0A04020102020204" pitchFamily="34" charset="0"/>
            </a:endParaRPr>
          </a:p>
          <a:p>
            <a:pPr marL="0" indent="0" algn="r">
              <a:lnSpc>
                <a:spcPct val="90000"/>
              </a:lnSpc>
              <a:buNone/>
            </a:pPr>
            <a:r>
              <a:rPr lang="hr-HR" sz="4000" i="1" dirty="0">
                <a:latin typeface="Arial Black" panose="020B0A04020102020204" pitchFamily="34" charset="0"/>
              </a:rPr>
              <a:t>				</a:t>
            </a:r>
            <a:r>
              <a:rPr lang="hr-HR" sz="2400" i="1" dirty="0"/>
              <a:t>		</a:t>
            </a:r>
            <a:endParaRPr lang="hr-HR" sz="2400" dirty="0"/>
          </a:p>
        </p:txBody>
      </p:sp>
      <p:sp>
        <p:nvSpPr>
          <p:cNvPr id="4" name="Footer Placeholder 3"/>
          <p:cNvSpPr>
            <a:spLocks noGrp="1"/>
          </p:cNvSpPr>
          <p:nvPr>
            <p:ph type="ftr" sz="quarter" idx="11"/>
          </p:nvPr>
        </p:nvSpPr>
        <p:spPr/>
        <p:txBody>
          <a:bodyPr/>
          <a:lstStyle/>
          <a:p>
            <a:r>
              <a:rPr lang="en-US"/>
              <a:t>1</a:t>
            </a:r>
          </a:p>
        </p:txBody>
      </p:sp>
    </p:spTree>
    <p:extLst>
      <p:ext uri="{BB962C8B-B14F-4D97-AF65-F5344CB8AC3E}">
        <p14:creationId xmlns:p14="http://schemas.microsoft.com/office/powerpoint/2010/main" val="42659639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extLst>
              <a:ext uri="{BEBA8EAE-BF5A-486C-A8C5-ECC9F3942E4B}">
                <a14:imgProps xmlns:a14="http://schemas.microsoft.com/office/drawing/2010/main">
                  <a14:imgLayer r:embed="rId4">
                    <a14:imgEffect>
                      <a14:sharpenSoften amount="37000"/>
                    </a14:imgEffect>
                    <a14:imgEffect>
                      <a14:colorTemperature colorTemp="11050"/>
                    </a14:imgEffect>
                    <a14:imgEffect>
                      <a14:brightnessContrast bright="-15000"/>
                    </a14:imgEffect>
                  </a14:imgLayer>
                </a14:imgProps>
              </a:ext>
            </a:extLst>
          </a:blip>
          <a:stretch>
            <a:fillRect/>
          </a:stretch>
        </a:blipFill>
        <a:effectLst/>
      </p:bgPr>
    </p:bg>
    <p:spTree>
      <p:nvGrpSpPr>
        <p:cNvPr id="1" name=""/>
        <p:cNvGrpSpPr/>
        <p:nvPr/>
      </p:nvGrpSpPr>
      <p:grpSpPr>
        <a:xfrm>
          <a:off x="0" y="0"/>
          <a:ext cx="0" cy="0"/>
          <a:chOff x="0" y="0"/>
          <a:chExt cx="0" cy="0"/>
        </a:xfrm>
      </p:grpSpPr>
      <p:sp>
        <p:nvSpPr>
          <p:cNvPr id="2" name="AutoShape 2" descr="C:\Users\Irena\Downloads\451bf7d0eb68e09e196cbaba47814353.webp"/>
          <p:cNvSpPr>
            <a:spLocks noChangeAspect="1" noChangeArrowheads="1"/>
          </p:cNvSpPr>
          <p:nvPr/>
        </p:nvSpPr>
        <p:spPr bwMode="auto">
          <a:xfrm>
            <a:off x="155575" y="-108346"/>
            <a:ext cx="3048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r-HR"/>
          </a:p>
        </p:txBody>
      </p:sp>
      <p:sp>
        <p:nvSpPr>
          <p:cNvPr id="3" name="Slide Number Placeholder 2"/>
          <p:cNvSpPr>
            <a:spLocks noGrp="1"/>
          </p:cNvSpPr>
          <p:nvPr>
            <p:ph type="sldNum" sz="quarter" idx="12"/>
          </p:nvPr>
        </p:nvSpPr>
        <p:spPr/>
        <p:txBody>
          <a:bodyPr/>
          <a:lstStyle/>
          <a:p>
            <a:fld id="{CCB22524-8573-433B-A033-F5A38BF9B781}" type="slidenum">
              <a:rPr lang="hr-HR" smtClean="0"/>
              <a:t>10</a:t>
            </a:fld>
            <a:endParaRPr lang="hr-HR"/>
          </a:p>
        </p:txBody>
      </p:sp>
      <p:sp>
        <p:nvSpPr>
          <p:cNvPr id="4" name="Footer Placeholder 3"/>
          <p:cNvSpPr>
            <a:spLocks noGrp="1"/>
          </p:cNvSpPr>
          <p:nvPr>
            <p:ph type="ftr" sz="quarter" idx="11"/>
          </p:nvPr>
        </p:nvSpPr>
        <p:spPr/>
        <p:txBody>
          <a:bodyPr/>
          <a:lstStyle/>
          <a:p>
            <a:r>
              <a:rPr lang="hr-HR"/>
              <a:t>1</a:t>
            </a:r>
          </a:p>
        </p:txBody>
      </p:sp>
    </p:spTree>
    <p:extLst>
      <p:ext uri="{BB962C8B-B14F-4D97-AF65-F5344CB8AC3E}">
        <p14:creationId xmlns:p14="http://schemas.microsoft.com/office/powerpoint/2010/main" val="4099651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80"/>
            <a:ext cx="8229600" cy="151525"/>
          </a:xfrm>
        </p:spPr>
        <p:txBody>
          <a:bodyPr/>
          <a:lstStyle/>
          <a:p>
            <a:endParaRPr lang="hr-HR" dirty="0"/>
          </a:p>
        </p:txBody>
      </p:sp>
      <p:sp>
        <p:nvSpPr>
          <p:cNvPr id="3" name="Content Placeholder 2"/>
          <p:cNvSpPr>
            <a:spLocks noGrp="1"/>
          </p:cNvSpPr>
          <p:nvPr>
            <p:ph idx="1"/>
          </p:nvPr>
        </p:nvSpPr>
        <p:spPr>
          <a:xfrm>
            <a:off x="104191" y="627535"/>
            <a:ext cx="9036496" cy="3394472"/>
          </a:xfrm>
        </p:spPr>
        <p:txBody>
          <a:bodyPr/>
          <a:lstStyle/>
          <a:p>
            <a:pPr marL="0" indent="0" algn="just">
              <a:buNone/>
            </a:pPr>
            <a:r>
              <a:rPr lang="hr-HR" b="1" dirty="0">
                <a:solidFill>
                  <a:srgbClr val="C00000"/>
                </a:solidFill>
              </a:rPr>
              <a:t>Cognitive Load Theory (CLT)</a:t>
            </a:r>
          </a:p>
          <a:p>
            <a:pPr marL="0" indent="0">
              <a:buNone/>
            </a:pPr>
            <a:r>
              <a:rPr lang="hr-HR" dirty="0"/>
              <a:t>an instructional design theory that reflects our "cognitive architecture," or the way that we </a:t>
            </a:r>
            <a:r>
              <a:rPr lang="hr-HR" dirty="0" err="1"/>
              <a:t>process</a:t>
            </a:r>
            <a:r>
              <a:rPr lang="hr-HR" dirty="0"/>
              <a:t> </a:t>
            </a:r>
            <a:r>
              <a:rPr lang="hr-HR" dirty="0" err="1"/>
              <a:t>information</a:t>
            </a:r>
            <a:endParaRPr lang="hr-HR" dirty="0"/>
          </a:p>
          <a:p>
            <a:pPr marL="0" indent="0">
              <a:buNone/>
            </a:pPr>
            <a:endParaRPr lang="hr-HR" dirty="0"/>
          </a:p>
          <a:p>
            <a:pPr marL="0" indent="0">
              <a:buNone/>
            </a:pPr>
            <a:endParaRPr lang="hr-HR"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32240" y="2211710"/>
            <a:ext cx="2266950" cy="2266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bwMode="auto">
          <a:xfrm>
            <a:off x="1691680" y="3254524"/>
            <a:ext cx="4752528" cy="1224136"/>
          </a:xfrm>
          <a:prstGeom prst="rect">
            <a:avLst/>
          </a:prstGeom>
          <a:solidFill>
            <a:schemeClr val="bg1"/>
          </a:solidFill>
          <a:ln w="38100" cap="flat" cmpd="sng" algn="ctr">
            <a:solidFill>
              <a:srgbClr val="C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Aft>
                <a:spcPct val="0"/>
              </a:spcAft>
              <a:buClrTx/>
              <a:buSzTx/>
              <a:buFontTx/>
              <a:buNone/>
              <a:tabLst/>
            </a:pPr>
            <a:r>
              <a:rPr kumimoji="0" lang="hr-HR" sz="2000" b="1" i="0" u="none" strike="noStrike" cap="none" normalizeH="0" baseline="0" dirty="0" err="1">
                <a:ln>
                  <a:noFill/>
                </a:ln>
                <a:solidFill>
                  <a:srgbClr val="800000"/>
                </a:solidFill>
                <a:effectLst/>
                <a:latin typeface="Arial Black" panose="020B0A04020102020204" pitchFamily="34" charset="0"/>
              </a:rPr>
              <a:t>John</a:t>
            </a:r>
            <a:r>
              <a:rPr kumimoji="0" lang="hr-HR" sz="2000" b="1" i="0" u="none" strike="noStrike" cap="none" normalizeH="0" baseline="0" dirty="0">
                <a:ln>
                  <a:noFill/>
                </a:ln>
                <a:solidFill>
                  <a:srgbClr val="800000"/>
                </a:solidFill>
                <a:effectLst/>
                <a:latin typeface="Arial Black" panose="020B0A04020102020204" pitchFamily="34" charset="0"/>
              </a:rPr>
              <a:t> </a:t>
            </a:r>
            <a:r>
              <a:rPr kumimoji="0" lang="hr-HR" sz="2000" b="1" i="0" u="none" strike="noStrike" cap="none" normalizeH="0" baseline="0" dirty="0" err="1">
                <a:ln>
                  <a:noFill/>
                </a:ln>
                <a:solidFill>
                  <a:srgbClr val="800000"/>
                </a:solidFill>
                <a:effectLst/>
                <a:latin typeface="Arial Black" panose="020B0A04020102020204" pitchFamily="34" charset="0"/>
              </a:rPr>
              <a:t>Sweller</a:t>
            </a:r>
            <a:r>
              <a:rPr lang="hr-HR" sz="2000" b="1" dirty="0">
                <a:solidFill>
                  <a:srgbClr val="800000"/>
                </a:solidFill>
                <a:latin typeface="Arial Black" panose="020B0A04020102020204" pitchFamily="34" charset="0"/>
              </a:rPr>
              <a:t> (1946), </a:t>
            </a:r>
            <a:r>
              <a:rPr lang="en-US" dirty="0">
                <a:latin typeface="Arial Black" panose="020B0A04020102020204" pitchFamily="34" charset="0"/>
              </a:rPr>
              <a:t>an Emeritus </a:t>
            </a:r>
            <a:endParaRPr lang="hr-HR" dirty="0">
              <a:latin typeface="Arial Black" panose="020B0A04020102020204" pitchFamily="34" charset="0"/>
            </a:endParaRPr>
          </a:p>
          <a:p>
            <a:pPr marL="0" marR="0" indent="0" algn="l" defTabSz="914400" rtl="0" eaLnBrk="0" fontAlgn="base" latinLnBrk="0" hangingPunct="0">
              <a:lnSpc>
                <a:spcPct val="100000"/>
              </a:lnSpc>
              <a:spcAft>
                <a:spcPct val="0"/>
              </a:spcAft>
              <a:buClrTx/>
              <a:buSzTx/>
              <a:buFontTx/>
              <a:buNone/>
              <a:tabLst/>
            </a:pPr>
            <a:r>
              <a:rPr lang="en-US" dirty="0">
                <a:latin typeface="Arial Black" panose="020B0A04020102020204" pitchFamily="34" charset="0"/>
              </a:rPr>
              <a:t>Professor of Education </a:t>
            </a:r>
            <a:endParaRPr lang="hr-HR" dirty="0">
              <a:latin typeface="Arial Black" panose="020B0A04020102020204" pitchFamily="34" charset="0"/>
            </a:endParaRPr>
          </a:p>
          <a:p>
            <a:pPr marL="0" marR="0" indent="0" algn="l" defTabSz="914400" rtl="0" eaLnBrk="0" fontAlgn="base" latinLnBrk="0" hangingPunct="0">
              <a:lnSpc>
                <a:spcPct val="100000"/>
              </a:lnSpc>
              <a:spcAft>
                <a:spcPct val="0"/>
              </a:spcAft>
              <a:buClrTx/>
              <a:buSzTx/>
              <a:buFontTx/>
              <a:buNone/>
              <a:tabLst/>
            </a:pPr>
            <a:r>
              <a:rPr lang="en-US" dirty="0">
                <a:latin typeface="Arial Black" panose="020B0A04020102020204" pitchFamily="34" charset="0"/>
              </a:rPr>
              <a:t>at the University of New South Wales</a:t>
            </a:r>
            <a:endParaRPr kumimoji="0" lang="hr-HR" b="1" i="0" u="none" strike="noStrike" cap="none" normalizeH="0" baseline="0" dirty="0">
              <a:ln>
                <a:noFill/>
              </a:ln>
              <a:solidFill>
                <a:srgbClr val="800000"/>
              </a:solidFill>
              <a:effectLst/>
              <a:latin typeface="Arial Black" panose="020B0A04020102020204" pitchFamily="34" charset="0"/>
            </a:endParaRPr>
          </a:p>
        </p:txBody>
      </p:sp>
      <p:sp>
        <p:nvSpPr>
          <p:cNvPr id="5" name="Slide Number Placeholder 4"/>
          <p:cNvSpPr>
            <a:spLocks noGrp="1"/>
          </p:cNvSpPr>
          <p:nvPr>
            <p:ph type="sldNum" sz="quarter" idx="12"/>
          </p:nvPr>
        </p:nvSpPr>
        <p:spPr/>
        <p:txBody>
          <a:bodyPr/>
          <a:lstStyle/>
          <a:p>
            <a:fld id="{A596E558-BE8E-462A-AC62-A80DBAB82FEB}" type="slidenum">
              <a:rPr lang="en-US" smtClean="0"/>
              <a:t>11</a:t>
            </a:fld>
            <a:endParaRPr lang="en-US"/>
          </a:p>
        </p:txBody>
      </p:sp>
      <p:sp>
        <p:nvSpPr>
          <p:cNvPr id="6" name="Footer Placeholder 5"/>
          <p:cNvSpPr>
            <a:spLocks noGrp="1"/>
          </p:cNvSpPr>
          <p:nvPr>
            <p:ph type="ftr" sz="quarter" idx="11"/>
          </p:nvPr>
        </p:nvSpPr>
        <p:spPr/>
        <p:txBody>
          <a:bodyPr/>
          <a:lstStyle/>
          <a:p>
            <a:r>
              <a:rPr lang="en-US"/>
              <a:t>1</a:t>
            </a:r>
          </a:p>
        </p:txBody>
      </p:sp>
    </p:spTree>
    <p:extLst>
      <p:ext uri="{BB962C8B-B14F-4D97-AF65-F5344CB8AC3E}">
        <p14:creationId xmlns:p14="http://schemas.microsoft.com/office/powerpoint/2010/main" val="41063959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extLst>
              <a:ext uri="{BEBA8EAE-BF5A-486C-A8C5-ECC9F3942E4B}">
                <a14:imgProps xmlns:a14="http://schemas.microsoft.com/office/drawing/2010/main">
                  <a14:imgLayer r:embed="rId4">
                    <a14:imgEffect>
                      <a14:sharpenSoften amount="63000"/>
                    </a14:imgEffect>
                    <a14:imgEffect>
                      <a14:brightnessContrast bright="-5000" contrast="24000"/>
                    </a14:imgEffect>
                  </a14:imgLayer>
                </a14:imgProps>
              </a:ext>
            </a:extLst>
          </a:blip>
          <a:srcRect/>
          <a:stretch>
            <a:fillRect t="-17000" b="-17000"/>
          </a:stretch>
        </a:blipFill>
        <a:effectLst/>
      </p:bgPr>
    </p:bg>
    <p:spTree>
      <p:nvGrpSpPr>
        <p:cNvPr id="1" name=""/>
        <p:cNvGrpSpPr/>
        <p:nvPr/>
      </p:nvGrpSpPr>
      <p:grpSpPr>
        <a:xfrm>
          <a:off x="0" y="0"/>
          <a:ext cx="0" cy="0"/>
          <a:chOff x="0" y="0"/>
          <a:chExt cx="0" cy="0"/>
        </a:xfrm>
      </p:grpSpPr>
      <p:graphicFrame>
        <p:nvGraphicFramePr>
          <p:cNvPr id="13" name="Diagram 12"/>
          <p:cNvGraphicFramePr/>
          <p:nvPr>
            <p:extLst>
              <p:ext uri="{D42A27DB-BD31-4B8C-83A1-F6EECF244321}">
                <p14:modId xmlns:p14="http://schemas.microsoft.com/office/powerpoint/2010/main" val="4122421395"/>
              </p:ext>
            </p:extLst>
          </p:nvPr>
        </p:nvGraphicFramePr>
        <p:xfrm>
          <a:off x="971600" y="141480"/>
          <a:ext cx="7704856" cy="405045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4" name="Rectangle 13"/>
          <p:cNvSpPr/>
          <p:nvPr/>
        </p:nvSpPr>
        <p:spPr>
          <a:xfrm>
            <a:off x="120350" y="141480"/>
            <a:ext cx="2880320" cy="3780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2400" b="1" dirty="0">
                <a:effectLst>
                  <a:outerShdw blurRad="38100" dist="38100" dir="2700000" algn="tl">
                    <a:srgbClr val="000000">
                      <a:alpha val="43137"/>
                    </a:srgbClr>
                  </a:outerShdw>
                </a:effectLst>
              </a:rPr>
              <a:t>NEW INFORMATION</a:t>
            </a:r>
          </a:p>
        </p:txBody>
      </p:sp>
      <p:cxnSp>
        <p:nvCxnSpPr>
          <p:cNvPr id="16" name="Straight Arrow Connector 15"/>
          <p:cNvCxnSpPr/>
          <p:nvPr/>
        </p:nvCxnSpPr>
        <p:spPr>
          <a:xfrm>
            <a:off x="2699792" y="519522"/>
            <a:ext cx="792088" cy="16201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8" name="Straight Arrow Connector 17"/>
          <p:cNvCxnSpPr/>
          <p:nvPr/>
        </p:nvCxnSpPr>
        <p:spPr>
          <a:xfrm>
            <a:off x="4644008" y="1116201"/>
            <a:ext cx="36004" cy="375431"/>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22" name="Straight Arrow Connector 21"/>
          <p:cNvCxnSpPr/>
          <p:nvPr/>
        </p:nvCxnSpPr>
        <p:spPr>
          <a:xfrm>
            <a:off x="4788024" y="2949792"/>
            <a:ext cx="0" cy="27003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23" name="Rectangle 22"/>
          <p:cNvSpPr/>
          <p:nvPr/>
        </p:nvSpPr>
        <p:spPr>
          <a:xfrm>
            <a:off x="3108345" y="4280269"/>
            <a:ext cx="4449688" cy="2865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2400" b="1" dirty="0">
                <a:effectLst>
                  <a:outerShdw blurRad="38100" dist="38100" dir="2700000" algn="tl">
                    <a:srgbClr val="000000">
                      <a:alpha val="43137"/>
                    </a:srgbClr>
                  </a:outerShdw>
                </a:effectLst>
              </a:rPr>
              <a:t>STORED INFORMATION</a:t>
            </a:r>
          </a:p>
        </p:txBody>
      </p:sp>
      <p:sp>
        <p:nvSpPr>
          <p:cNvPr id="31" name="Multiply 30"/>
          <p:cNvSpPr/>
          <p:nvPr/>
        </p:nvSpPr>
        <p:spPr>
          <a:xfrm rot="20392307">
            <a:off x="2363252" y="2857597"/>
            <a:ext cx="1128633" cy="634571"/>
          </a:xfrm>
          <a:prstGeom prst="mathMultiply">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hr-HR"/>
          </a:p>
        </p:txBody>
      </p:sp>
      <p:sp>
        <p:nvSpPr>
          <p:cNvPr id="32" name="Chevron 31"/>
          <p:cNvSpPr/>
          <p:nvPr/>
        </p:nvSpPr>
        <p:spPr>
          <a:xfrm rot="6834547">
            <a:off x="2358005" y="839629"/>
            <a:ext cx="663807" cy="1103966"/>
          </a:xfrm>
          <a:custGeom>
            <a:avLst/>
            <a:gdLst>
              <a:gd name="connsiteX0" fmla="*/ 0 w 624577"/>
              <a:gd name="connsiteY0" fmla="*/ 0 h 288032"/>
              <a:gd name="connsiteX1" fmla="*/ 480561 w 624577"/>
              <a:gd name="connsiteY1" fmla="*/ 0 h 288032"/>
              <a:gd name="connsiteX2" fmla="*/ 624577 w 624577"/>
              <a:gd name="connsiteY2" fmla="*/ 144016 h 288032"/>
              <a:gd name="connsiteX3" fmla="*/ 480561 w 624577"/>
              <a:gd name="connsiteY3" fmla="*/ 288032 h 288032"/>
              <a:gd name="connsiteX4" fmla="*/ 0 w 624577"/>
              <a:gd name="connsiteY4" fmla="*/ 288032 h 288032"/>
              <a:gd name="connsiteX5" fmla="*/ 144016 w 624577"/>
              <a:gd name="connsiteY5" fmla="*/ 144016 h 288032"/>
              <a:gd name="connsiteX6" fmla="*/ 0 w 624577"/>
              <a:gd name="connsiteY6" fmla="*/ 0 h 288032"/>
              <a:gd name="connsiteX0" fmla="*/ 5939 w 630516"/>
              <a:gd name="connsiteY0" fmla="*/ 0 h 731244"/>
              <a:gd name="connsiteX1" fmla="*/ 486500 w 630516"/>
              <a:gd name="connsiteY1" fmla="*/ 0 h 731244"/>
              <a:gd name="connsiteX2" fmla="*/ 630516 w 630516"/>
              <a:gd name="connsiteY2" fmla="*/ 144016 h 731244"/>
              <a:gd name="connsiteX3" fmla="*/ 486500 w 630516"/>
              <a:gd name="connsiteY3" fmla="*/ 288032 h 731244"/>
              <a:gd name="connsiteX4" fmla="*/ 0 w 630516"/>
              <a:gd name="connsiteY4" fmla="*/ 731244 h 731244"/>
              <a:gd name="connsiteX5" fmla="*/ 149955 w 630516"/>
              <a:gd name="connsiteY5" fmla="*/ 144016 h 731244"/>
              <a:gd name="connsiteX6" fmla="*/ 5939 w 630516"/>
              <a:gd name="connsiteY6" fmla="*/ 0 h 731244"/>
              <a:gd name="connsiteX0" fmla="*/ 0 w 885076"/>
              <a:gd name="connsiteY0" fmla="*/ 0 h 1103966"/>
              <a:gd name="connsiteX1" fmla="*/ 741060 w 885076"/>
              <a:gd name="connsiteY1" fmla="*/ 372722 h 1103966"/>
              <a:gd name="connsiteX2" fmla="*/ 885076 w 885076"/>
              <a:gd name="connsiteY2" fmla="*/ 516738 h 1103966"/>
              <a:gd name="connsiteX3" fmla="*/ 741060 w 885076"/>
              <a:gd name="connsiteY3" fmla="*/ 660754 h 1103966"/>
              <a:gd name="connsiteX4" fmla="*/ 254560 w 885076"/>
              <a:gd name="connsiteY4" fmla="*/ 1103966 h 1103966"/>
              <a:gd name="connsiteX5" fmla="*/ 404515 w 885076"/>
              <a:gd name="connsiteY5" fmla="*/ 516738 h 1103966"/>
              <a:gd name="connsiteX6" fmla="*/ 0 w 885076"/>
              <a:gd name="connsiteY6" fmla="*/ 0 h 110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85076" h="1103966">
                <a:moveTo>
                  <a:pt x="0" y="0"/>
                </a:moveTo>
                <a:lnTo>
                  <a:pt x="741060" y="372722"/>
                </a:lnTo>
                <a:lnTo>
                  <a:pt x="885076" y="516738"/>
                </a:lnTo>
                <a:lnTo>
                  <a:pt x="741060" y="660754"/>
                </a:lnTo>
                <a:lnTo>
                  <a:pt x="254560" y="1103966"/>
                </a:lnTo>
                <a:lnTo>
                  <a:pt x="404515" y="516738"/>
                </a:lnTo>
                <a:lnTo>
                  <a:pt x="0" y="0"/>
                </a:lnTo>
                <a:close/>
              </a:path>
            </a:pathLst>
          </a:cu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hr-HR">
              <a:solidFill>
                <a:schemeClr val="tx1"/>
              </a:solidFill>
            </a:endParaRPr>
          </a:p>
        </p:txBody>
      </p:sp>
      <p:sp>
        <p:nvSpPr>
          <p:cNvPr id="33" name="Chevron 31"/>
          <p:cNvSpPr/>
          <p:nvPr/>
        </p:nvSpPr>
        <p:spPr>
          <a:xfrm rot="13682684">
            <a:off x="5906947" y="474272"/>
            <a:ext cx="885076" cy="827975"/>
          </a:xfrm>
          <a:custGeom>
            <a:avLst/>
            <a:gdLst>
              <a:gd name="connsiteX0" fmla="*/ 0 w 624577"/>
              <a:gd name="connsiteY0" fmla="*/ 0 h 288032"/>
              <a:gd name="connsiteX1" fmla="*/ 480561 w 624577"/>
              <a:gd name="connsiteY1" fmla="*/ 0 h 288032"/>
              <a:gd name="connsiteX2" fmla="*/ 624577 w 624577"/>
              <a:gd name="connsiteY2" fmla="*/ 144016 h 288032"/>
              <a:gd name="connsiteX3" fmla="*/ 480561 w 624577"/>
              <a:gd name="connsiteY3" fmla="*/ 288032 h 288032"/>
              <a:gd name="connsiteX4" fmla="*/ 0 w 624577"/>
              <a:gd name="connsiteY4" fmla="*/ 288032 h 288032"/>
              <a:gd name="connsiteX5" fmla="*/ 144016 w 624577"/>
              <a:gd name="connsiteY5" fmla="*/ 144016 h 288032"/>
              <a:gd name="connsiteX6" fmla="*/ 0 w 624577"/>
              <a:gd name="connsiteY6" fmla="*/ 0 h 288032"/>
              <a:gd name="connsiteX0" fmla="*/ 5939 w 630516"/>
              <a:gd name="connsiteY0" fmla="*/ 0 h 731244"/>
              <a:gd name="connsiteX1" fmla="*/ 486500 w 630516"/>
              <a:gd name="connsiteY1" fmla="*/ 0 h 731244"/>
              <a:gd name="connsiteX2" fmla="*/ 630516 w 630516"/>
              <a:gd name="connsiteY2" fmla="*/ 144016 h 731244"/>
              <a:gd name="connsiteX3" fmla="*/ 486500 w 630516"/>
              <a:gd name="connsiteY3" fmla="*/ 288032 h 731244"/>
              <a:gd name="connsiteX4" fmla="*/ 0 w 630516"/>
              <a:gd name="connsiteY4" fmla="*/ 731244 h 731244"/>
              <a:gd name="connsiteX5" fmla="*/ 149955 w 630516"/>
              <a:gd name="connsiteY5" fmla="*/ 144016 h 731244"/>
              <a:gd name="connsiteX6" fmla="*/ 5939 w 630516"/>
              <a:gd name="connsiteY6" fmla="*/ 0 h 731244"/>
              <a:gd name="connsiteX0" fmla="*/ 0 w 885076"/>
              <a:gd name="connsiteY0" fmla="*/ 0 h 1103966"/>
              <a:gd name="connsiteX1" fmla="*/ 741060 w 885076"/>
              <a:gd name="connsiteY1" fmla="*/ 372722 h 1103966"/>
              <a:gd name="connsiteX2" fmla="*/ 885076 w 885076"/>
              <a:gd name="connsiteY2" fmla="*/ 516738 h 1103966"/>
              <a:gd name="connsiteX3" fmla="*/ 741060 w 885076"/>
              <a:gd name="connsiteY3" fmla="*/ 660754 h 1103966"/>
              <a:gd name="connsiteX4" fmla="*/ 254560 w 885076"/>
              <a:gd name="connsiteY4" fmla="*/ 1103966 h 1103966"/>
              <a:gd name="connsiteX5" fmla="*/ 404515 w 885076"/>
              <a:gd name="connsiteY5" fmla="*/ 516738 h 1103966"/>
              <a:gd name="connsiteX6" fmla="*/ 0 w 885076"/>
              <a:gd name="connsiteY6" fmla="*/ 0 h 110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85076" h="1103966">
                <a:moveTo>
                  <a:pt x="0" y="0"/>
                </a:moveTo>
                <a:lnTo>
                  <a:pt x="741060" y="372722"/>
                </a:lnTo>
                <a:lnTo>
                  <a:pt x="885076" y="516738"/>
                </a:lnTo>
                <a:lnTo>
                  <a:pt x="741060" y="660754"/>
                </a:lnTo>
                <a:lnTo>
                  <a:pt x="254560" y="1103966"/>
                </a:lnTo>
                <a:lnTo>
                  <a:pt x="404515" y="516738"/>
                </a:lnTo>
                <a:lnTo>
                  <a:pt x="0" y="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solidFill>
                <a:schemeClr val="tx1"/>
              </a:solidFill>
            </a:endParaRPr>
          </a:p>
        </p:txBody>
      </p:sp>
      <p:sp>
        <p:nvSpPr>
          <p:cNvPr id="34" name="Chevron 31"/>
          <p:cNvSpPr/>
          <p:nvPr/>
        </p:nvSpPr>
        <p:spPr>
          <a:xfrm rot="16392733">
            <a:off x="6754027" y="2397808"/>
            <a:ext cx="663807" cy="1103966"/>
          </a:xfrm>
          <a:custGeom>
            <a:avLst/>
            <a:gdLst>
              <a:gd name="connsiteX0" fmla="*/ 0 w 624577"/>
              <a:gd name="connsiteY0" fmla="*/ 0 h 288032"/>
              <a:gd name="connsiteX1" fmla="*/ 480561 w 624577"/>
              <a:gd name="connsiteY1" fmla="*/ 0 h 288032"/>
              <a:gd name="connsiteX2" fmla="*/ 624577 w 624577"/>
              <a:gd name="connsiteY2" fmla="*/ 144016 h 288032"/>
              <a:gd name="connsiteX3" fmla="*/ 480561 w 624577"/>
              <a:gd name="connsiteY3" fmla="*/ 288032 h 288032"/>
              <a:gd name="connsiteX4" fmla="*/ 0 w 624577"/>
              <a:gd name="connsiteY4" fmla="*/ 288032 h 288032"/>
              <a:gd name="connsiteX5" fmla="*/ 144016 w 624577"/>
              <a:gd name="connsiteY5" fmla="*/ 144016 h 288032"/>
              <a:gd name="connsiteX6" fmla="*/ 0 w 624577"/>
              <a:gd name="connsiteY6" fmla="*/ 0 h 288032"/>
              <a:gd name="connsiteX0" fmla="*/ 5939 w 630516"/>
              <a:gd name="connsiteY0" fmla="*/ 0 h 731244"/>
              <a:gd name="connsiteX1" fmla="*/ 486500 w 630516"/>
              <a:gd name="connsiteY1" fmla="*/ 0 h 731244"/>
              <a:gd name="connsiteX2" fmla="*/ 630516 w 630516"/>
              <a:gd name="connsiteY2" fmla="*/ 144016 h 731244"/>
              <a:gd name="connsiteX3" fmla="*/ 486500 w 630516"/>
              <a:gd name="connsiteY3" fmla="*/ 288032 h 731244"/>
              <a:gd name="connsiteX4" fmla="*/ 0 w 630516"/>
              <a:gd name="connsiteY4" fmla="*/ 731244 h 731244"/>
              <a:gd name="connsiteX5" fmla="*/ 149955 w 630516"/>
              <a:gd name="connsiteY5" fmla="*/ 144016 h 731244"/>
              <a:gd name="connsiteX6" fmla="*/ 5939 w 630516"/>
              <a:gd name="connsiteY6" fmla="*/ 0 h 731244"/>
              <a:gd name="connsiteX0" fmla="*/ 0 w 885076"/>
              <a:gd name="connsiteY0" fmla="*/ 0 h 1103966"/>
              <a:gd name="connsiteX1" fmla="*/ 741060 w 885076"/>
              <a:gd name="connsiteY1" fmla="*/ 372722 h 1103966"/>
              <a:gd name="connsiteX2" fmla="*/ 885076 w 885076"/>
              <a:gd name="connsiteY2" fmla="*/ 516738 h 1103966"/>
              <a:gd name="connsiteX3" fmla="*/ 741060 w 885076"/>
              <a:gd name="connsiteY3" fmla="*/ 660754 h 1103966"/>
              <a:gd name="connsiteX4" fmla="*/ 254560 w 885076"/>
              <a:gd name="connsiteY4" fmla="*/ 1103966 h 1103966"/>
              <a:gd name="connsiteX5" fmla="*/ 404515 w 885076"/>
              <a:gd name="connsiteY5" fmla="*/ 516738 h 1103966"/>
              <a:gd name="connsiteX6" fmla="*/ 0 w 885076"/>
              <a:gd name="connsiteY6" fmla="*/ 0 h 110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85076" h="1103966">
                <a:moveTo>
                  <a:pt x="0" y="0"/>
                </a:moveTo>
                <a:lnTo>
                  <a:pt x="741060" y="372722"/>
                </a:lnTo>
                <a:lnTo>
                  <a:pt x="885076" y="516738"/>
                </a:lnTo>
                <a:lnTo>
                  <a:pt x="741060" y="660754"/>
                </a:lnTo>
                <a:lnTo>
                  <a:pt x="254560" y="1103966"/>
                </a:lnTo>
                <a:lnTo>
                  <a:pt x="404515" y="516738"/>
                </a:lnTo>
                <a:lnTo>
                  <a:pt x="0" y="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solidFill>
                <a:schemeClr val="tx1"/>
              </a:solidFill>
            </a:endParaRPr>
          </a:p>
        </p:txBody>
      </p:sp>
      <p:sp>
        <p:nvSpPr>
          <p:cNvPr id="2" name="Slide Number Placeholder 1"/>
          <p:cNvSpPr>
            <a:spLocks noGrp="1"/>
          </p:cNvSpPr>
          <p:nvPr>
            <p:ph type="sldNum" sz="quarter" idx="12"/>
          </p:nvPr>
        </p:nvSpPr>
        <p:spPr/>
        <p:txBody>
          <a:bodyPr/>
          <a:lstStyle/>
          <a:p>
            <a:fld id="{CCB22524-8573-433B-A033-F5A38BF9B781}" type="slidenum">
              <a:rPr lang="hr-HR" smtClean="0"/>
              <a:t>12</a:t>
            </a:fld>
            <a:endParaRPr lang="hr-HR"/>
          </a:p>
        </p:txBody>
      </p:sp>
      <p:sp>
        <p:nvSpPr>
          <p:cNvPr id="3" name="Footer Placeholder 2"/>
          <p:cNvSpPr>
            <a:spLocks noGrp="1"/>
          </p:cNvSpPr>
          <p:nvPr>
            <p:ph type="ftr" sz="quarter" idx="11"/>
          </p:nvPr>
        </p:nvSpPr>
        <p:spPr/>
        <p:txBody>
          <a:bodyPr/>
          <a:lstStyle/>
          <a:p>
            <a:r>
              <a:rPr lang="hr-HR"/>
              <a:t>1</a:t>
            </a:r>
          </a:p>
        </p:txBody>
      </p:sp>
    </p:spTree>
    <p:extLst>
      <p:ext uri="{BB962C8B-B14F-4D97-AF65-F5344CB8AC3E}">
        <p14:creationId xmlns:p14="http://schemas.microsoft.com/office/powerpoint/2010/main" val="19579223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6000" r="-6000"/>
          </a:stretch>
        </a:blip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CB22524-8573-433B-A033-F5A38BF9B781}" type="slidenum">
              <a:rPr lang="hr-HR" smtClean="0"/>
              <a:t>13</a:t>
            </a:fld>
            <a:endParaRPr lang="hr-HR"/>
          </a:p>
        </p:txBody>
      </p:sp>
      <p:sp>
        <p:nvSpPr>
          <p:cNvPr id="3" name="Footer Placeholder 2"/>
          <p:cNvSpPr>
            <a:spLocks noGrp="1"/>
          </p:cNvSpPr>
          <p:nvPr>
            <p:ph type="ftr" sz="quarter" idx="11"/>
          </p:nvPr>
        </p:nvSpPr>
        <p:spPr/>
        <p:txBody>
          <a:bodyPr/>
          <a:lstStyle/>
          <a:p>
            <a:r>
              <a:rPr lang="hr-HR"/>
              <a:t>1</a:t>
            </a:r>
          </a:p>
        </p:txBody>
      </p:sp>
    </p:spTree>
    <p:extLst>
      <p:ext uri="{BB962C8B-B14F-4D97-AF65-F5344CB8AC3E}">
        <p14:creationId xmlns:p14="http://schemas.microsoft.com/office/powerpoint/2010/main" val="14104525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2556"/>
            <a:ext cx="8229600" cy="857250"/>
          </a:xfrm>
        </p:spPr>
        <p:txBody>
          <a:bodyPr/>
          <a:lstStyle/>
          <a:p>
            <a:r>
              <a:rPr lang="hr-HR" sz="3600" b="1" dirty="0">
                <a:solidFill>
                  <a:schemeClr val="bg1"/>
                </a:solidFill>
                <a:effectLst>
                  <a:outerShdw blurRad="38100" dist="38100" dir="2700000" algn="tl">
                    <a:srgbClr val="000000">
                      <a:alpha val="43137"/>
                    </a:srgbClr>
                  </a:outerShdw>
                </a:effectLst>
              </a:rPr>
              <a:t>FORMS OF COGNITIVE LOAD (CL)</a:t>
            </a:r>
            <a:endParaRPr lang="en-US" sz="3600"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67544" y="465516"/>
            <a:ext cx="8568952" cy="4050450"/>
          </a:xfrm>
        </p:spPr>
        <p:txBody>
          <a:bodyPr/>
          <a:lstStyle/>
          <a:p>
            <a:pPr algn="just">
              <a:buClr>
                <a:srgbClr val="C00000"/>
              </a:buClr>
              <a:buFont typeface="Wingdings" panose="05000000000000000000" pitchFamily="2" charset="2"/>
              <a:buChar char="q"/>
            </a:pPr>
            <a:r>
              <a:rPr lang="en-US" sz="2800" b="1" dirty="0"/>
              <a:t>Intrinsic Load</a:t>
            </a:r>
            <a:r>
              <a:rPr lang="hr-HR" sz="2800" b="1" dirty="0"/>
              <a:t> = </a:t>
            </a:r>
            <a:r>
              <a:rPr lang="en-US" sz="2800" dirty="0"/>
              <a:t>the </a:t>
            </a:r>
            <a:r>
              <a:rPr lang="en-US" sz="2800" b="1" dirty="0"/>
              <a:t>inherent difficulty</a:t>
            </a:r>
            <a:r>
              <a:rPr lang="en-US" sz="2800" dirty="0"/>
              <a:t> of the learning task</a:t>
            </a:r>
            <a:endParaRPr lang="hr-HR" sz="2800" dirty="0"/>
          </a:p>
          <a:p>
            <a:pPr algn="just">
              <a:buClr>
                <a:srgbClr val="C00000"/>
              </a:buClr>
              <a:buFont typeface="Wingdings" panose="05000000000000000000" pitchFamily="2" charset="2"/>
              <a:buChar char="q"/>
            </a:pPr>
            <a:r>
              <a:rPr lang="en-US" sz="2800" b="1" dirty="0"/>
              <a:t>Extraneous Load</a:t>
            </a:r>
            <a:r>
              <a:rPr lang="hr-HR" sz="2800" dirty="0"/>
              <a:t> = </a:t>
            </a:r>
            <a:r>
              <a:rPr lang="en-US" sz="2800" dirty="0"/>
              <a:t>created due to the way the</a:t>
            </a:r>
            <a:r>
              <a:rPr lang="hr-HR" sz="2800" dirty="0"/>
              <a:t> instructional materials</a:t>
            </a:r>
            <a:r>
              <a:rPr lang="en-US" sz="2800" dirty="0"/>
              <a:t> are presented, which does not help in the </a:t>
            </a:r>
            <a:r>
              <a:rPr lang="en-US" sz="2800" b="1" dirty="0"/>
              <a:t>learning process.</a:t>
            </a:r>
            <a:endParaRPr lang="hr-HR" sz="2800" b="1" dirty="0"/>
          </a:p>
          <a:p>
            <a:pPr algn="just">
              <a:buClr>
                <a:srgbClr val="C00000"/>
              </a:buClr>
              <a:buFont typeface="Wingdings" panose="05000000000000000000" pitchFamily="2" charset="2"/>
              <a:buChar char="q"/>
            </a:pPr>
            <a:r>
              <a:rPr lang="en-US" sz="2800" b="1" dirty="0"/>
              <a:t>Germane Load</a:t>
            </a:r>
            <a:r>
              <a:rPr lang="hr-HR" sz="2800" b="1" dirty="0"/>
              <a:t> </a:t>
            </a:r>
            <a:r>
              <a:rPr lang="hr-HR" sz="2800" dirty="0"/>
              <a:t>– </a:t>
            </a:r>
            <a:r>
              <a:rPr lang="en-US" sz="2800" dirty="0"/>
              <a:t>the components that help the </a:t>
            </a:r>
            <a:r>
              <a:rPr lang="en-US" sz="2800" b="1" dirty="0"/>
              <a:t>processing of information</a:t>
            </a:r>
            <a:r>
              <a:rPr lang="en-US" sz="2800" dirty="0"/>
              <a:t> and contribute to the long-lasting construction of</a:t>
            </a:r>
            <a:r>
              <a:rPr lang="hr-HR" sz="2800" dirty="0"/>
              <a:t> schemas</a:t>
            </a:r>
            <a:r>
              <a:rPr lang="en-US" sz="2800" dirty="0"/>
              <a:t> </a:t>
            </a:r>
            <a:endParaRPr lang="hr-HR" sz="2800" b="1" dirty="0"/>
          </a:p>
          <a:p>
            <a:pPr marL="0" indent="0" algn="just">
              <a:buNone/>
            </a:pPr>
            <a:endParaRPr lang="en-US" dirty="0"/>
          </a:p>
        </p:txBody>
      </p:sp>
      <p:sp>
        <p:nvSpPr>
          <p:cNvPr id="4" name="Slide Number Placeholder 3"/>
          <p:cNvSpPr>
            <a:spLocks noGrp="1"/>
          </p:cNvSpPr>
          <p:nvPr>
            <p:ph type="sldNum" sz="quarter" idx="12"/>
          </p:nvPr>
        </p:nvSpPr>
        <p:spPr/>
        <p:txBody>
          <a:bodyPr/>
          <a:lstStyle/>
          <a:p>
            <a:fld id="{A596E558-BE8E-462A-AC62-A80DBAB82FEB}" type="slidenum">
              <a:rPr lang="en-US" smtClean="0"/>
              <a:t>14</a:t>
            </a:fld>
            <a:endParaRPr lang="en-US"/>
          </a:p>
        </p:txBody>
      </p:sp>
      <p:sp>
        <p:nvSpPr>
          <p:cNvPr id="5" name="Footer Placeholder 4"/>
          <p:cNvSpPr>
            <a:spLocks noGrp="1"/>
          </p:cNvSpPr>
          <p:nvPr>
            <p:ph type="ftr" sz="quarter" idx="11"/>
          </p:nvPr>
        </p:nvSpPr>
        <p:spPr/>
        <p:txBody>
          <a:bodyPr/>
          <a:lstStyle/>
          <a:p>
            <a:r>
              <a:rPr lang="en-US"/>
              <a:t>1</a:t>
            </a:r>
          </a:p>
        </p:txBody>
      </p:sp>
    </p:spTree>
    <p:extLst>
      <p:ext uri="{BB962C8B-B14F-4D97-AF65-F5344CB8AC3E}">
        <p14:creationId xmlns:p14="http://schemas.microsoft.com/office/powerpoint/2010/main" val="3457605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0"/>
            <a:ext cx="8388424" cy="573528"/>
          </a:xfrm>
        </p:spPr>
        <p:txBody>
          <a:bodyPr/>
          <a:lstStyle/>
          <a:p>
            <a:pPr algn="just"/>
            <a:r>
              <a:rPr lang="en-US" sz="3600" b="1" dirty="0">
                <a:solidFill>
                  <a:schemeClr val="bg1"/>
                </a:solidFill>
                <a:effectLst>
                  <a:outerShdw blurRad="38100" dist="38100" dir="2700000" algn="tl">
                    <a:srgbClr val="000000">
                      <a:alpha val="43137"/>
                    </a:srgbClr>
                  </a:outerShdw>
                </a:effectLst>
              </a:rPr>
              <a:t>STRATEGIES TO OPTIMIZE </a:t>
            </a:r>
            <a:r>
              <a:rPr lang="hr-HR" sz="3600" b="1" dirty="0">
                <a:solidFill>
                  <a:schemeClr val="bg1"/>
                </a:solidFill>
                <a:effectLst>
                  <a:outerShdw blurRad="38100" dist="38100" dir="2700000" algn="tl">
                    <a:srgbClr val="000000">
                      <a:alpha val="43137"/>
                    </a:srgbClr>
                  </a:outerShdw>
                </a:effectLst>
              </a:rPr>
              <a:t>CL</a:t>
            </a:r>
            <a:endParaRPr lang="hr-HR" sz="3600"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51520" y="483518"/>
            <a:ext cx="8784976" cy="3780420"/>
          </a:xfrm>
        </p:spPr>
        <p:txBody>
          <a:bodyPr/>
          <a:lstStyle/>
          <a:p>
            <a:pPr marL="457200" indent="-457200" algn="just">
              <a:spcBef>
                <a:spcPts val="0"/>
              </a:spcBef>
              <a:buFont typeface="+mj-lt"/>
              <a:buAutoNum type="arabicPeriod"/>
            </a:pPr>
            <a:r>
              <a:rPr lang="en-US" sz="2400" dirty="0"/>
              <a:t>Tailor lessons according to students’ existing knowledge and skill</a:t>
            </a:r>
            <a:endParaRPr lang="hr-HR" sz="2400" dirty="0"/>
          </a:p>
          <a:p>
            <a:pPr marL="457200" indent="-457200" algn="just">
              <a:spcBef>
                <a:spcPts val="0"/>
              </a:spcBef>
              <a:buFont typeface="+mj-lt"/>
              <a:buAutoNum type="arabicPeriod"/>
            </a:pPr>
            <a:r>
              <a:rPr lang="en-US" sz="2400" dirty="0"/>
              <a:t>Use worked examples to teach students new content or skills</a:t>
            </a:r>
            <a:endParaRPr lang="hr-HR" sz="2400" dirty="0"/>
          </a:p>
          <a:p>
            <a:pPr marL="457200" indent="-457200" algn="just">
              <a:spcBef>
                <a:spcPts val="0"/>
              </a:spcBef>
              <a:buFont typeface="+mj-lt"/>
              <a:buAutoNum type="arabicPeriod"/>
            </a:pPr>
            <a:r>
              <a:rPr lang="en-US" sz="2400" dirty="0"/>
              <a:t>Gradually increase independent problem-solving</a:t>
            </a:r>
            <a:endParaRPr lang="hr-HR" sz="2400" dirty="0"/>
          </a:p>
          <a:p>
            <a:pPr marL="457200" indent="-457200" algn="just">
              <a:spcBef>
                <a:spcPts val="0"/>
              </a:spcBef>
              <a:buFont typeface="+mj-lt"/>
              <a:buAutoNum type="arabicPeriod"/>
            </a:pPr>
            <a:r>
              <a:rPr lang="en-US" sz="2400" dirty="0"/>
              <a:t>Cut out inessential information</a:t>
            </a:r>
            <a:endParaRPr lang="hr-HR" sz="2400" dirty="0"/>
          </a:p>
          <a:p>
            <a:pPr marL="457200" indent="-457200" algn="just">
              <a:spcBef>
                <a:spcPts val="0"/>
              </a:spcBef>
              <a:buFont typeface="+mj-lt"/>
              <a:buAutoNum type="arabicPeriod"/>
            </a:pPr>
            <a:r>
              <a:rPr lang="en-US" sz="2400" dirty="0"/>
              <a:t>Present all essential information </a:t>
            </a:r>
            <a:r>
              <a:rPr lang="hr-HR" sz="2400" dirty="0"/>
              <a:t>t</a:t>
            </a:r>
            <a:r>
              <a:rPr lang="en-US" sz="2400" dirty="0" err="1"/>
              <a:t>ogether</a:t>
            </a:r>
            <a:r>
              <a:rPr lang="en-US" sz="2400" dirty="0"/>
              <a:t> </a:t>
            </a:r>
            <a:endParaRPr lang="hr-HR" sz="2400" dirty="0"/>
          </a:p>
          <a:p>
            <a:pPr marL="457200" indent="-457200" algn="just">
              <a:spcBef>
                <a:spcPts val="0"/>
              </a:spcBef>
              <a:buFont typeface="+mj-lt"/>
              <a:buAutoNum type="arabicPeriod"/>
            </a:pPr>
            <a:r>
              <a:rPr lang="en-US" sz="2400" dirty="0"/>
              <a:t>Simplify complex information by presenting it orally and visually</a:t>
            </a:r>
            <a:endParaRPr lang="hr-HR" sz="2400" dirty="0"/>
          </a:p>
          <a:p>
            <a:pPr marL="457200" indent="-457200" algn="just">
              <a:spcBef>
                <a:spcPts val="0"/>
              </a:spcBef>
              <a:buFont typeface="+mj-lt"/>
              <a:buAutoNum type="arabicPeriod"/>
            </a:pPr>
            <a:r>
              <a:rPr lang="en-US" sz="2400" dirty="0"/>
              <a:t>Encourage students to visualize  concepts and procedures they have learnt</a:t>
            </a:r>
            <a:endParaRPr lang="hr-HR" sz="2800" dirty="0"/>
          </a:p>
        </p:txBody>
      </p:sp>
      <p:sp>
        <p:nvSpPr>
          <p:cNvPr id="4" name="Slide Number Placeholder 3"/>
          <p:cNvSpPr>
            <a:spLocks noGrp="1"/>
          </p:cNvSpPr>
          <p:nvPr>
            <p:ph type="sldNum" sz="quarter" idx="12"/>
          </p:nvPr>
        </p:nvSpPr>
        <p:spPr/>
        <p:txBody>
          <a:bodyPr/>
          <a:lstStyle/>
          <a:p>
            <a:fld id="{A596E558-BE8E-462A-AC62-A80DBAB82FEB}" type="slidenum">
              <a:rPr lang="en-US" smtClean="0"/>
              <a:t>15</a:t>
            </a:fld>
            <a:endParaRPr lang="en-US"/>
          </a:p>
        </p:txBody>
      </p:sp>
      <p:sp>
        <p:nvSpPr>
          <p:cNvPr id="5" name="Footer Placeholder 4"/>
          <p:cNvSpPr>
            <a:spLocks noGrp="1"/>
          </p:cNvSpPr>
          <p:nvPr>
            <p:ph type="ftr" sz="quarter" idx="11"/>
          </p:nvPr>
        </p:nvSpPr>
        <p:spPr/>
        <p:txBody>
          <a:bodyPr/>
          <a:lstStyle/>
          <a:p>
            <a:r>
              <a:rPr lang="en-US"/>
              <a:t>1</a:t>
            </a:r>
          </a:p>
        </p:txBody>
      </p:sp>
    </p:spTree>
    <p:extLst>
      <p:ext uri="{BB962C8B-B14F-4D97-AF65-F5344CB8AC3E}">
        <p14:creationId xmlns:p14="http://schemas.microsoft.com/office/powerpoint/2010/main" val="4122585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79512" y="699542"/>
            <a:ext cx="8229600" cy="3394472"/>
          </a:xfrm>
        </p:spPr>
        <p:txBody>
          <a:bodyPr/>
          <a:lstStyle/>
          <a:p>
            <a:pPr algn="just">
              <a:buClr>
                <a:srgbClr val="C00000"/>
              </a:buClr>
              <a:buFont typeface="Wingdings" panose="05000000000000000000" pitchFamily="2" charset="2"/>
              <a:buChar char="v"/>
            </a:pPr>
            <a:r>
              <a:rPr lang="hr-HR" dirty="0"/>
              <a:t>Present material that aligns with the prior knowledge of the learner</a:t>
            </a:r>
          </a:p>
          <a:p>
            <a:pPr algn="just">
              <a:buClr>
                <a:srgbClr val="C00000"/>
              </a:buClr>
              <a:buFont typeface="Wingdings" panose="05000000000000000000" pitchFamily="2" charset="2"/>
              <a:buChar char="v"/>
            </a:pPr>
            <a:r>
              <a:rPr lang="hr-HR" dirty="0"/>
              <a:t>Avoid non-essential and confusing information</a:t>
            </a:r>
          </a:p>
          <a:p>
            <a:pPr algn="just">
              <a:buClr>
                <a:srgbClr val="C00000"/>
              </a:buClr>
              <a:buFont typeface="Wingdings" panose="05000000000000000000" pitchFamily="2" charset="2"/>
              <a:buChar char="v"/>
            </a:pPr>
            <a:r>
              <a:rPr lang="hr-HR" dirty="0"/>
              <a:t>Stimulate processes that lead to conceptually rich and deep knowledge</a:t>
            </a:r>
            <a:endParaRPr lang="en-US" dirty="0"/>
          </a:p>
        </p:txBody>
      </p:sp>
      <p:sp>
        <p:nvSpPr>
          <p:cNvPr id="4" name="Footer Placeholder 3"/>
          <p:cNvSpPr>
            <a:spLocks noGrp="1"/>
          </p:cNvSpPr>
          <p:nvPr>
            <p:ph type="ftr" sz="quarter" idx="11"/>
          </p:nvPr>
        </p:nvSpPr>
        <p:spPr/>
        <p:txBody>
          <a:bodyPr/>
          <a:lstStyle/>
          <a:p>
            <a:r>
              <a:rPr lang="en-US"/>
              <a:t>1</a:t>
            </a:r>
          </a:p>
        </p:txBody>
      </p:sp>
      <p:sp>
        <p:nvSpPr>
          <p:cNvPr id="5" name="Slide Number Placeholder 4"/>
          <p:cNvSpPr>
            <a:spLocks noGrp="1"/>
          </p:cNvSpPr>
          <p:nvPr>
            <p:ph type="sldNum" sz="quarter" idx="12"/>
          </p:nvPr>
        </p:nvSpPr>
        <p:spPr/>
        <p:txBody>
          <a:bodyPr/>
          <a:lstStyle/>
          <a:p>
            <a:fld id="{A596E558-BE8E-462A-AC62-A80DBAB82FEB}" type="slidenum">
              <a:rPr lang="en-US" smtClean="0"/>
              <a:t>16</a:t>
            </a:fld>
            <a:endParaRPr lang="en-US"/>
          </a:p>
        </p:txBody>
      </p:sp>
    </p:spTree>
    <p:extLst>
      <p:ext uri="{BB962C8B-B14F-4D97-AF65-F5344CB8AC3E}">
        <p14:creationId xmlns:p14="http://schemas.microsoft.com/office/powerpoint/2010/main" val="588834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67544" y="699542"/>
            <a:ext cx="8229600" cy="3600400"/>
          </a:xfrm>
        </p:spPr>
        <p:txBody>
          <a:bodyPr/>
          <a:lstStyle/>
          <a:p>
            <a:pPr marL="0" indent="0" algn="ctr">
              <a:buNone/>
            </a:pPr>
            <a:r>
              <a:rPr lang="en-US" b="1" i="1" dirty="0">
                <a:solidFill>
                  <a:srgbClr val="C00000"/>
                </a:solidFill>
              </a:rPr>
              <a:t>CLT may or may not be ‘the single most important thing for teachers to know’ but it does equip teachers with important insights into how students learn.</a:t>
            </a:r>
            <a:r>
              <a:rPr lang="hr-HR" b="1" i="1" dirty="0">
                <a:solidFill>
                  <a:srgbClr val="C00000"/>
                </a:solidFill>
              </a:rPr>
              <a:t> (education)</a:t>
            </a:r>
          </a:p>
          <a:p>
            <a:pPr marL="0" indent="0" algn="ctr">
              <a:buNone/>
            </a:pPr>
            <a:r>
              <a:rPr lang="en-US" dirty="0"/>
              <a:t>Doing more with less requires strategic sorting of priorities. </a:t>
            </a:r>
            <a:r>
              <a:rPr lang="hr-HR" dirty="0"/>
              <a:t>(business)</a:t>
            </a:r>
            <a:endParaRPr lang="hr-HR" b="1" i="1" dirty="0">
              <a:solidFill>
                <a:srgbClr val="C00000"/>
              </a:solidFill>
            </a:endParaRPr>
          </a:p>
        </p:txBody>
      </p:sp>
      <p:sp>
        <p:nvSpPr>
          <p:cNvPr id="2" name="Slide Number Placeholder 1"/>
          <p:cNvSpPr>
            <a:spLocks noGrp="1"/>
          </p:cNvSpPr>
          <p:nvPr>
            <p:ph type="sldNum" sz="quarter" idx="12"/>
          </p:nvPr>
        </p:nvSpPr>
        <p:spPr/>
        <p:txBody>
          <a:bodyPr/>
          <a:lstStyle/>
          <a:p>
            <a:fld id="{A596E558-BE8E-462A-AC62-A80DBAB82FEB}" type="slidenum">
              <a:rPr lang="en-US" smtClean="0"/>
              <a:t>17</a:t>
            </a:fld>
            <a:endParaRPr lang="en-US"/>
          </a:p>
        </p:txBody>
      </p:sp>
      <p:sp>
        <p:nvSpPr>
          <p:cNvPr id="4" name="Footer Placeholder 3"/>
          <p:cNvSpPr>
            <a:spLocks noGrp="1"/>
          </p:cNvSpPr>
          <p:nvPr>
            <p:ph type="ftr" sz="quarter" idx="11"/>
          </p:nvPr>
        </p:nvSpPr>
        <p:spPr/>
        <p:txBody>
          <a:bodyPr/>
          <a:lstStyle/>
          <a:p>
            <a:r>
              <a:rPr lang="en-US"/>
              <a:t>1</a:t>
            </a:r>
          </a:p>
        </p:txBody>
      </p:sp>
    </p:spTree>
    <p:extLst>
      <p:ext uri="{BB962C8B-B14F-4D97-AF65-F5344CB8AC3E}">
        <p14:creationId xmlns:p14="http://schemas.microsoft.com/office/powerpoint/2010/main" val="19993327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loud Callout 5"/>
          <p:cNvSpPr/>
          <p:nvPr/>
        </p:nvSpPr>
        <p:spPr bwMode="auto">
          <a:xfrm>
            <a:off x="-19032" y="267494"/>
            <a:ext cx="9180512" cy="4032448"/>
          </a:xfrm>
          <a:prstGeom prst="cloudCallout">
            <a:avLst/>
          </a:prstGeom>
          <a:solidFill>
            <a:schemeClr val="bg1"/>
          </a:solidFill>
          <a:ln w="3810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2000" b="1" i="0" u="none" strike="noStrike" cap="none" normalizeH="0" baseline="0">
              <a:ln>
                <a:noFill/>
              </a:ln>
              <a:solidFill>
                <a:srgbClr val="800000"/>
              </a:solidFill>
              <a:effectLst/>
              <a:latin typeface="Tahoma" pitchFamily="34" charset="0"/>
            </a:endParaRPr>
          </a:p>
        </p:txBody>
      </p:sp>
      <p:sp>
        <p:nvSpPr>
          <p:cNvPr id="3" name="Content Placeholder 2"/>
          <p:cNvSpPr>
            <a:spLocks noGrp="1"/>
          </p:cNvSpPr>
          <p:nvPr>
            <p:ph idx="4294967295"/>
          </p:nvPr>
        </p:nvSpPr>
        <p:spPr>
          <a:xfrm>
            <a:off x="251520" y="771550"/>
            <a:ext cx="8642350" cy="3744138"/>
          </a:xfrm>
        </p:spPr>
        <p:txBody>
          <a:bodyPr/>
          <a:lstStyle/>
          <a:p>
            <a:pPr marL="0" indent="0" algn="ctr">
              <a:buNone/>
            </a:pPr>
            <a:r>
              <a:rPr lang="en-US"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I think one key part of doing more with less is to be more strategic, to realize what the objectives you're truly trying to accomplish are and then to drive with greater focus towards those objectives. </a:t>
            </a:r>
            <a:endParaRPr lang="hr-HR"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lgn="ctr">
              <a:buNone/>
            </a:pPr>
            <a:r>
              <a:rPr lang="hr-HR" dirty="0">
                <a:latin typeface="Arial" panose="020B0604020202020204" pitchFamily="34" charset="0"/>
                <a:cs typeface="Arial" panose="020B0604020202020204" pitchFamily="34" charset="0"/>
              </a:rPr>
              <a:t>(Risa-Lavizzo Mourey)</a:t>
            </a:r>
          </a:p>
          <a:p>
            <a:pPr algn="ctr"/>
            <a:endParaRPr lang="hr-HR" b="1" dirty="0">
              <a:solidFill>
                <a:srgbClr val="C00000"/>
              </a:solidFill>
              <a:effectLst>
                <a:outerShdw blurRad="38100" dist="38100" dir="2700000" algn="tl">
                  <a:srgbClr val="000000">
                    <a:alpha val="43137"/>
                  </a:srgbClr>
                </a:outerShdw>
              </a:effectLst>
              <a:latin typeface="Book Antiqua" panose="02040602050305030304" pitchFamily="18" charset="0"/>
            </a:endParaRPr>
          </a:p>
          <a:p>
            <a:pPr marL="0" indent="0" algn="ctr">
              <a:buNone/>
            </a:pPr>
            <a:endParaRPr lang="en-US" b="1" dirty="0">
              <a:solidFill>
                <a:srgbClr val="C00000"/>
              </a:solidFill>
              <a:effectLst>
                <a:outerShdw blurRad="38100" dist="38100" dir="2700000" algn="tl">
                  <a:srgbClr val="000000">
                    <a:alpha val="43137"/>
                  </a:srgbClr>
                </a:outerShdw>
              </a:effectLst>
              <a:latin typeface="Book Antiqua" panose="02040602050305030304" pitchFamily="18" charset="0"/>
            </a:endParaRPr>
          </a:p>
        </p:txBody>
      </p:sp>
      <p:sp>
        <p:nvSpPr>
          <p:cNvPr id="2" name="Slide Number Placeholder 1"/>
          <p:cNvSpPr>
            <a:spLocks noGrp="1"/>
          </p:cNvSpPr>
          <p:nvPr>
            <p:ph type="sldNum" sz="quarter" idx="12"/>
          </p:nvPr>
        </p:nvSpPr>
        <p:spPr/>
        <p:txBody>
          <a:bodyPr/>
          <a:lstStyle/>
          <a:p>
            <a:fld id="{A596E558-BE8E-462A-AC62-A80DBAB82FEB}" type="slidenum">
              <a:rPr lang="en-US" smtClean="0"/>
              <a:t>18</a:t>
            </a:fld>
            <a:endParaRPr lang="en-US"/>
          </a:p>
        </p:txBody>
      </p:sp>
      <p:sp>
        <p:nvSpPr>
          <p:cNvPr id="4" name="Footer Placeholder 3"/>
          <p:cNvSpPr>
            <a:spLocks noGrp="1"/>
          </p:cNvSpPr>
          <p:nvPr>
            <p:ph type="ftr" sz="quarter" idx="11"/>
          </p:nvPr>
        </p:nvSpPr>
        <p:spPr/>
        <p:txBody>
          <a:bodyPr/>
          <a:lstStyle/>
          <a:p>
            <a:r>
              <a:rPr lang="en-US"/>
              <a:t>1</a:t>
            </a:r>
          </a:p>
        </p:txBody>
      </p:sp>
    </p:spTree>
    <p:extLst>
      <p:ext uri="{BB962C8B-B14F-4D97-AF65-F5344CB8AC3E}">
        <p14:creationId xmlns:p14="http://schemas.microsoft.com/office/powerpoint/2010/main" val="42926088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loud Callout 1"/>
          <p:cNvSpPr/>
          <p:nvPr/>
        </p:nvSpPr>
        <p:spPr bwMode="auto">
          <a:xfrm>
            <a:off x="19147" y="483518"/>
            <a:ext cx="8712968" cy="2862318"/>
          </a:xfrm>
          <a:prstGeom prst="cloudCallout">
            <a:avLst/>
          </a:prstGeom>
          <a:solidFill>
            <a:schemeClr val="bg1">
              <a:lumMod val="95000"/>
            </a:schemeClr>
          </a:solidFill>
          <a:ln w="38100" cap="flat" cmpd="sng" algn="ctr">
            <a:solidFill>
              <a:schemeClr val="bg1">
                <a:lumMod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2000" b="1" i="0" u="none" strike="noStrike" normalizeH="0" baseline="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pitchFamily="34" charset="0"/>
            </a:endParaRPr>
          </a:p>
        </p:txBody>
      </p:sp>
      <p:sp>
        <p:nvSpPr>
          <p:cNvPr id="3" name="Content Placeholder 2"/>
          <p:cNvSpPr>
            <a:spLocks noGrp="1"/>
          </p:cNvSpPr>
          <p:nvPr>
            <p:ph idx="4294967295"/>
          </p:nvPr>
        </p:nvSpPr>
        <p:spPr>
          <a:xfrm>
            <a:off x="251520" y="573528"/>
            <a:ext cx="8712968" cy="3942160"/>
          </a:xfrm>
        </p:spPr>
        <p:txBody>
          <a:bodyPr/>
          <a:lstStyle/>
          <a:p>
            <a:pPr marL="0" indent="0">
              <a:buNone/>
            </a:pPr>
            <a:endParaRPr lang="hr-HR" dirty="0"/>
          </a:p>
          <a:p>
            <a:pPr marL="0" indent="0" algn="ctr">
              <a:buNone/>
            </a:pPr>
            <a:r>
              <a:rPr lang="en-US" b="1" i="1" dirty="0">
                <a:effectLst>
                  <a:outerShdw blurRad="38100" dist="38100" dir="2700000" algn="tl">
                    <a:srgbClr val="000000">
                      <a:alpha val="43137"/>
                    </a:srgbClr>
                  </a:outerShdw>
                </a:effectLst>
              </a:rPr>
              <a:t>To attract joy and create more success, try doing less but doing it with more </a:t>
            </a:r>
            <a:r>
              <a:rPr lang="hr-HR" b="1" i="1" dirty="0">
                <a:solidFill>
                  <a:srgbClr val="C00000"/>
                </a:solidFill>
                <a:effectLst>
                  <a:outerShdw blurRad="38100" dist="38100" dir="2700000" algn="tl">
                    <a:srgbClr val="000000">
                      <a:alpha val="43137"/>
                    </a:srgbClr>
                  </a:outerShdw>
                </a:effectLst>
              </a:rPr>
              <a:t>E</a:t>
            </a:r>
            <a:r>
              <a:rPr lang="en-US" b="1" i="1" dirty="0">
                <a:solidFill>
                  <a:srgbClr val="C00000"/>
                </a:solidFill>
                <a:effectLst>
                  <a:outerShdw blurRad="38100" dist="38100" dir="2700000" algn="tl">
                    <a:srgbClr val="000000">
                      <a:alpha val="43137"/>
                    </a:srgbClr>
                  </a:outerShdw>
                </a:effectLst>
              </a:rPr>
              <a:t>NTHUSIASM.</a:t>
            </a:r>
            <a:r>
              <a:rPr lang="en-US" dirty="0"/>
              <a:t> </a:t>
            </a:r>
            <a:r>
              <a:rPr lang="hr-HR" dirty="0"/>
              <a:t> </a:t>
            </a:r>
          </a:p>
          <a:p>
            <a:pPr marL="0" indent="0" algn="ctr">
              <a:buNone/>
            </a:pPr>
            <a:endParaRPr lang="hr-HR" dirty="0"/>
          </a:p>
          <a:p>
            <a:pPr marL="0" indent="0" algn="ctr">
              <a:buNone/>
            </a:pPr>
            <a:r>
              <a:rPr lang="hr-HR" dirty="0"/>
              <a:t>(</a:t>
            </a:r>
            <a:r>
              <a:rPr lang="en-US" dirty="0"/>
              <a:t>John Bernard Philip Humbert, 9th Count de </a:t>
            </a:r>
            <a:r>
              <a:rPr lang="en-US" dirty="0" err="1"/>
              <a:t>Salis</a:t>
            </a:r>
            <a:r>
              <a:rPr lang="hr-HR" dirty="0"/>
              <a:t>)</a:t>
            </a:r>
            <a:endParaRPr lang="en-US" dirty="0"/>
          </a:p>
          <a:p>
            <a:endParaRPr lang="en-US" dirty="0"/>
          </a:p>
        </p:txBody>
      </p:sp>
      <p:sp>
        <p:nvSpPr>
          <p:cNvPr id="4" name="Slide Number Placeholder 3"/>
          <p:cNvSpPr>
            <a:spLocks noGrp="1"/>
          </p:cNvSpPr>
          <p:nvPr>
            <p:ph type="sldNum" sz="quarter" idx="12"/>
          </p:nvPr>
        </p:nvSpPr>
        <p:spPr/>
        <p:txBody>
          <a:bodyPr/>
          <a:lstStyle/>
          <a:p>
            <a:fld id="{A596E558-BE8E-462A-AC62-A80DBAB82FEB}" type="slidenum">
              <a:rPr lang="en-US" smtClean="0"/>
              <a:t>19</a:t>
            </a:fld>
            <a:endParaRPr lang="en-US"/>
          </a:p>
        </p:txBody>
      </p:sp>
      <p:sp>
        <p:nvSpPr>
          <p:cNvPr id="5" name="Footer Placeholder 4"/>
          <p:cNvSpPr>
            <a:spLocks noGrp="1"/>
          </p:cNvSpPr>
          <p:nvPr>
            <p:ph type="ftr" sz="quarter" idx="11"/>
          </p:nvPr>
        </p:nvSpPr>
        <p:spPr/>
        <p:txBody>
          <a:bodyPr/>
          <a:lstStyle/>
          <a:p>
            <a:r>
              <a:rPr lang="en-US"/>
              <a:t>1</a:t>
            </a:r>
          </a:p>
        </p:txBody>
      </p:sp>
    </p:spTree>
    <p:extLst>
      <p:ext uri="{BB962C8B-B14F-4D97-AF65-F5344CB8AC3E}">
        <p14:creationId xmlns:p14="http://schemas.microsoft.com/office/powerpoint/2010/main" val="3031456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en-US" b="1" dirty="0">
                <a:solidFill>
                  <a:schemeClr val="bg1"/>
                </a:solidFill>
                <a:effectLst>
                  <a:outerShdw blurRad="38100" dist="38100" dir="2700000" algn="tl">
                    <a:srgbClr val="000000">
                      <a:alpha val="43137"/>
                    </a:srgbClr>
                  </a:outerShdw>
                </a:effectLst>
              </a:rPr>
              <a:t>IN THIS PRESENTATION:</a:t>
            </a:r>
            <a:br>
              <a:rPr lang="hr-HR" b="1" dirty="0">
                <a:solidFill>
                  <a:schemeClr val="bg1"/>
                </a:solidFill>
                <a:effectLst>
                  <a:outerShdw blurRad="38100" dist="38100" dir="2700000" algn="tl">
                    <a:srgbClr val="000000">
                      <a:alpha val="43137"/>
                    </a:srgbClr>
                  </a:outerShdw>
                </a:effectLst>
              </a:rPr>
            </a:br>
            <a:endParaRPr lang="hr-HR" dirty="0">
              <a:solidFill>
                <a:schemeClr val="bg1"/>
              </a:solidFill>
            </a:endParaRPr>
          </a:p>
        </p:txBody>
      </p:sp>
      <p:sp>
        <p:nvSpPr>
          <p:cNvPr id="3" name="Content Placeholder 2"/>
          <p:cNvSpPr>
            <a:spLocks noGrp="1"/>
          </p:cNvSpPr>
          <p:nvPr>
            <p:ph idx="1"/>
          </p:nvPr>
        </p:nvSpPr>
        <p:spPr>
          <a:xfrm>
            <a:off x="251520" y="627534"/>
            <a:ext cx="8712968" cy="3816424"/>
          </a:xfrm>
        </p:spPr>
        <p:txBody>
          <a:bodyPr/>
          <a:lstStyle/>
          <a:p>
            <a:pPr lvl="0" algn="just"/>
            <a:r>
              <a:rPr lang="en-US" dirty="0"/>
              <a:t>B</a:t>
            </a:r>
            <a:r>
              <a:rPr lang="hr-HR" dirty="0"/>
              <a:t>asic</a:t>
            </a:r>
            <a:r>
              <a:rPr lang="en-US" dirty="0"/>
              <a:t> </a:t>
            </a:r>
            <a:r>
              <a:rPr lang="hr-HR" dirty="0"/>
              <a:t>information on </a:t>
            </a:r>
            <a:r>
              <a:rPr lang="en-US" dirty="0"/>
              <a:t>the FLC</a:t>
            </a:r>
            <a:endParaRPr lang="hr-HR" dirty="0"/>
          </a:p>
          <a:p>
            <a:pPr lvl="0" algn="just"/>
            <a:r>
              <a:rPr lang="hr-HR" dirty="0"/>
              <a:t>Why ‟Do more with less” = </a:t>
            </a:r>
            <a:r>
              <a:rPr lang="en-US" dirty="0"/>
              <a:t>Cognitive Load Theory</a:t>
            </a:r>
            <a:r>
              <a:rPr lang="hr-HR" dirty="0"/>
              <a:t> (CLT)</a:t>
            </a:r>
          </a:p>
          <a:p>
            <a:pPr algn="just"/>
            <a:r>
              <a:rPr lang="en-US" dirty="0" err="1"/>
              <a:t>Optimiz</a:t>
            </a:r>
            <a:r>
              <a:rPr lang="hr-HR" dirty="0"/>
              <a:t>ing </a:t>
            </a:r>
            <a:r>
              <a:rPr lang="hr-HR" dirty="0" err="1"/>
              <a:t>the</a:t>
            </a:r>
            <a:r>
              <a:rPr lang="en-US" dirty="0"/>
              <a:t> load in foreign </a:t>
            </a:r>
            <a:r>
              <a:rPr lang="en-US"/>
              <a:t>language training</a:t>
            </a:r>
            <a:endParaRPr lang="hr-HR" dirty="0"/>
          </a:p>
          <a:p>
            <a:pPr algn="just"/>
            <a:r>
              <a:rPr lang="hr-HR" dirty="0" err="1"/>
              <a:t>Food</a:t>
            </a:r>
            <a:r>
              <a:rPr lang="hr-HR" dirty="0"/>
              <a:t> for </a:t>
            </a:r>
            <a:r>
              <a:rPr lang="hr-HR" dirty="0" err="1"/>
              <a:t>thought</a:t>
            </a:r>
            <a:endParaRPr lang="hr-HR" dirty="0"/>
          </a:p>
          <a:p>
            <a:pPr algn="just"/>
            <a:endParaRPr lang="hr-HR" dirty="0"/>
          </a:p>
          <a:p>
            <a:pPr lvl="0" algn="just"/>
            <a:endParaRPr lang="hr-HR" dirty="0"/>
          </a:p>
        </p:txBody>
      </p:sp>
      <p:sp>
        <p:nvSpPr>
          <p:cNvPr id="2" name="Slide Number Placeholder 1"/>
          <p:cNvSpPr>
            <a:spLocks noGrp="1"/>
          </p:cNvSpPr>
          <p:nvPr>
            <p:ph type="sldNum" sz="quarter" idx="12"/>
          </p:nvPr>
        </p:nvSpPr>
        <p:spPr/>
        <p:txBody>
          <a:bodyPr/>
          <a:lstStyle/>
          <a:p>
            <a:fld id="{A596E558-BE8E-462A-AC62-A80DBAB82FEB}" type="slidenum">
              <a:rPr lang="en-US" smtClean="0"/>
              <a:t>2</a:t>
            </a:fld>
            <a:endParaRPr lang="en-US"/>
          </a:p>
        </p:txBody>
      </p:sp>
      <p:sp>
        <p:nvSpPr>
          <p:cNvPr id="5" name="Footer Placeholder 4"/>
          <p:cNvSpPr>
            <a:spLocks noGrp="1"/>
          </p:cNvSpPr>
          <p:nvPr>
            <p:ph type="ftr" sz="quarter" idx="11"/>
          </p:nvPr>
        </p:nvSpPr>
        <p:spPr/>
        <p:txBody>
          <a:bodyPr/>
          <a:lstStyle/>
          <a:p>
            <a:r>
              <a:rPr lang="en-US"/>
              <a:t>1</a:t>
            </a:r>
          </a:p>
        </p:txBody>
      </p:sp>
    </p:spTree>
    <p:extLst>
      <p:ext uri="{BB962C8B-B14F-4D97-AF65-F5344CB8AC3E}">
        <p14:creationId xmlns:p14="http://schemas.microsoft.com/office/powerpoint/2010/main" val="2424180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92546"/>
            <a:ext cx="8229600" cy="720080"/>
          </a:xfrm>
        </p:spPr>
        <p:txBody>
          <a:bodyPr/>
          <a:lstStyle/>
          <a:p>
            <a:pPr algn="just"/>
            <a:r>
              <a:rPr lang="hr-HR" dirty="0">
                <a:solidFill>
                  <a:schemeClr val="bg1"/>
                </a:solidFill>
              </a:rPr>
              <a:t>Sources:</a:t>
            </a:r>
            <a:endParaRPr lang="en-US" dirty="0">
              <a:solidFill>
                <a:schemeClr val="bg1"/>
              </a:solidFill>
            </a:endParaRPr>
          </a:p>
        </p:txBody>
      </p:sp>
      <p:sp>
        <p:nvSpPr>
          <p:cNvPr id="4" name="Content Placeholder 3"/>
          <p:cNvSpPr>
            <a:spLocks noGrp="1"/>
          </p:cNvSpPr>
          <p:nvPr>
            <p:ph idx="1"/>
          </p:nvPr>
        </p:nvSpPr>
        <p:spPr>
          <a:xfrm>
            <a:off x="107504" y="555526"/>
            <a:ext cx="8928992" cy="3967089"/>
          </a:xfrm>
        </p:spPr>
        <p:txBody>
          <a:bodyPr/>
          <a:lstStyle/>
          <a:p>
            <a:pPr marL="457200" lvl="0" indent="-457200" algn="just">
              <a:buFont typeface="+mj-lt"/>
              <a:buAutoNum type="arabicPeriod"/>
            </a:pPr>
            <a:r>
              <a:rPr lang="hr-HR" sz="2400" dirty="0"/>
              <a:t>Arora, Kiran. </a:t>
            </a:r>
            <a:r>
              <a:rPr lang="hr-HR" sz="2400" i="1" dirty="0"/>
              <a:t>Cognitive Load Theory and Worked Examples</a:t>
            </a:r>
            <a:r>
              <a:rPr lang="hr-HR" sz="2400" dirty="0"/>
              <a:t>, SecEd, November 2019 Research insight, p. 18-19  </a:t>
            </a:r>
          </a:p>
          <a:p>
            <a:pPr marL="457200" lvl="0" indent="-457200" algn="just">
              <a:buFont typeface="+mj-lt"/>
              <a:buAutoNum type="arabicPeriod"/>
            </a:pPr>
            <a:r>
              <a:rPr lang="en-US" sz="2400" dirty="0" err="1"/>
              <a:t>Bauducco</a:t>
            </a:r>
            <a:r>
              <a:rPr lang="en-US" sz="2400" dirty="0"/>
              <a:t>, Diana. </a:t>
            </a:r>
            <a:r>
              <a:rPr lang="en-US" sz="2400" i="1" dirty="0"/>
              <a:t>COGNITIVE LOAD THEORY</a:t>
            </a:r>
            <a:r>
              <a:rPr lang="en-US" sz="2400" dirty="0"/>
              <a:t>, English Teaching Professional, Issue 135, July 2021</a:t>
            </a:r>
            <a:endParaRPr lang="hr-HR" sz="2400" dirty="0"/>
          </a:p>
          <a:p>
            <a:pPr marL="457200" lvl="0" indent="-457200" algn="just">
              <a:buFont typeface="+mj-lt"/>
              <a:buAutoNum type="arabicPeriod"/>
            </a:pPr>
            <a:r>
              <a:rPr lang="en-US" sz="2400" dirty="0"/>
              <a:t>Cognitive Load Theory, Helping People Learn Effectively,</a:t>
            </a:r>
            <a:endParaRPr lang="hr-HR" sz="2400" dirty="0"/>
          </a:p>
          <a:p>
            <a:pPr marL="457200" indent="-457200" algn="just">
              <a:buFont typeface="+mj-lt"/>
              <a:buAutoNum type="arabicPeriod"/>
            </a:pPr>
            <a:r>
              <a:rPr lang="en-US" sz="2400" dirty="0"/>
              <a:t>https://www.mindtools.com/pages/article/cognitive-load-theory.htm</a:t>
            </a:r>
            <a:endParaRPr lang="hr-HR" sz="2400" dirty="0"/>
          </a:p>
          <a:p>
            <a:pPr marL="457200" lvl="0" indent="-457200" algn="just">
              <a:buFont typeface="+mj-lt"/>
              <a:buAutoNum type="arabicPeriod"/>
            </a:pPr>
            <a:r>
              <a:rPr lang="hr-HR" sz="2400" dirty="0"/>
              <a:t>Cognitive load theory: Research that teachers really need to understand, SEPTEMBER 2017, Centre for Education Statistics and Evaluation</a:t>
            </a:r>
          </a:p>
        </p:txBody>
      </p:sp>
      <p:sp>
        <p:nvSpPr>
          <p:cNvPr id="2" name="Slide Number Placeholder 1"/>
          <p:cNvSpPr>
            <a:spLocks noGrp="1"/>
          </p:cNvSpPr>
          <p:nvPr>
            <p:ph type="sldNum" sz="quarter" idx="12"/>
          </p:nvPr>
        </p:nvSpPr>
        <p:spPr/>
        <p:txBody>
          <a:bodyPr/>
          <a:lstStyle/>
          <a:p>
            <a:fld id="{A596E558-BE8E-462A-AC62-A80DBAB82FEB}" type="slidenum">
              <a:rPr lang="en-US" smtClean="0"/>
              <a:t>20</a:t>
            </a:fld>
            <a:endParaRPr lang="en-US"/>
          </a:p>
        </p:txBody>
      </p:sp>
      <p:sp>
        <p:nvSpPr>
          <p:cNvPr id="5" name="Footer Placeholder 4"/>
          <p:cNvSpPr>
            <a:spLocks noGrp="1"/>
          </p:cNvSpPr>
          <p:nvPr>
            <p:ph type="ftr" sz="quarter" idx="11"/>
          </p:nvPr>
        </p:nvSpPr>
        <p:spPr/>
        <p:txBody>
          <a:bodyPr/>
          <a:lstStyle/>
          <a:p>
            <a:r>
              <a:rPr lang="en-US"/>
              <a:t>1</a:t>
            </a:r>
          </a:p>
        </p:txBody>
      </p:sp>
    </p:spTree>
    <p:extLst>
      <p:ext uri="{BB962C8B-B14F-4D97-AF65-F5344CB8AC3E}">
        <p14:creationId xmlns:p14="http://schemas.microsoft.com/office/powerpoint/2010/main" val="35217334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92546"/>
            <a:ext cx="8229600" cy="720080"/>
          </a:xfrm>
        </p:spPr>
        <p:txBody>
          <a:bodyPr/>
          <a:lstStyle/>
          <a:p>
            <a:pPr algn="just"/>
            <a:r>
              <a:rPr lang="hr-HR" dirty="0">
                <a:solidFill>
                  <a:schemeClr val="bg1"/>
                </a:solidFill>
              </a:rPr>
              <a:t>Sources:</a:t>
            </a:r>
            <a:endParaRPr lang="en-US" dirty="0">
              <a:solidFill>
                <a:schemeClr val="bg1"/>
              </a:solidFill>
            </a:endParaRPr>
          </a:p>
        </p:txBody>
      </p:sp>
      <p:sp>
        <p:nvSpPr>
          <p:cNvPr id="4" name="Content Placeholder 3"/>
          <p:cNvSpPr>
            <a:spLocks noGrp="1"/>
          </p:cNvSpPr>
          <p:nvPr>
            <p:ph idx="1"/>
          </p:nvPr>
        </p:nvSpPr>
        <p:spPr>
          <a:xfrm>
            <a:off x="107504" y="483518"/>
            <a:ext cx="8831858" cy="3967089"/>
          </a:xfrm>
        </p:spPr>
        <p:txBody>
          <a:bodyPr/>
          <a:lstStyle/>
          <a:p>
            <a:pPr marL="457200" lvl="0" indent="-457200" algn="just">
              <a:buFont typeface="+mj-lt"/>
              <a:buAutoNum type="arabicPeriod" startAt="6"/>
            </a:pPr>
            <a:r>
              <a:rPr lang="hr-HR" sz="2400" dirty="0"/>
              <a:t>de Jong, Ton. </a:t>
            </a:r>
            <a:r>
              <a:rPr lang="hr-HR" sz="2400" i="1" dirty="0"/>
              <a:t>Cognitive load theory, educational research, and instructional design: some food for thought</a:t>
            </a:r>
            <a:r>
              <a:rPr lang="hr-HR" sz="2400" dirty="0"/>
              <a:t>, Instr Sci (2010) 38:105–134</a:t>
            </a:r>
          </a:p>
          <a:p>
            <a:pPr marL="457200" lvl="0" indent="-457200" algn="just">
              <a:buFont typeface="+mj-lt"/>
              <a:buAutoNum type="arabicPeriod" startAt="6"/>
            </a:pPr>
            <a:r>
              <a:rPr lang="en-US" sz="2400" dirty="0"/>
              <a:t>Loveless, Becton. </a:t>
            </a:r>
            <a:r>
              <a:rPr lang="en-US" sz="2400" i="1" dirty="0"/>
              <a:t>Cognitive Load Theory</a:t>
            </a:r>
            <a:r>
              <a:rPr lang="en-US" sz="2400" dirty="0"/>
              <a:t> – The Definitive Guide </a:t>
            </a:r>
            <a:endParaRPr lang="hr-HR" sz="2400" b="1" dirty="0"/>
          </a:p>
          <a:p>
            <a:pPr marL="457200" lvl="0" indent="-457200" algn="just">
              <a:buFont typeface="+mj-lt"/>
              <a:buAutoNum type="arabicPeriod" startAt="6"/>
            </a:pPr>
            <a:r>
              <a:rPr lang="hr-HR" sz="2400" dirty="0"/>
              <a:t>Shibli, Dominic &amp; West, Rachel. </a:t>
            </a:r>
            <a:r>
              <a:rPr lang="hr-HR" sz="2400" i="1" dirty="0"/>
              <a:t>Cognitive Load Theory and its application in the classroom</a:t>
            </a:r>
            <a:r>
              <a:rPr lang="hr-HR" sz="2400" dirty="0"/>
              <a:t>, The Nobel School </a:t>
            </a:r>
          </a:p>
          <a:p>
            <a:pPr marL="457200" lvl="0" indent="-457200" algn="just">
              <a:buFont typeface="+mj-lt"/>
              <a:buAutoNum type="arabicPeriod" startAt="6"/>
            </a:pPr>
            <a:r>
              <a:rPr lang="hr-HR" sz="2400" dirty="0"/>
              <a:t>Sweller, John. </a:t>
            </a:r>
            <a:r>
              <a:rPr lang="hr-HR" sz="2400" i="1" dirty="0"/>
              <a:t>Story of a Research Program</a:t>
            </a:r>
            <a:r>
              <a:rPr lang="hr-HR" sz="2400" dirty="0"/>
              <a:t>, Education Review/Reseñas Educativas/Resenhas Educativas</a:t>
            </a:r>
          </a:p>
          <a:p>
            <a:pPr marL="457200" lvl="0" indent="-457200" algn="just">
              <a:buFont typeface="+mj-lt"/>
              <a:buAutoNum type="arabicPeriod" startAt="6"/>
            </a:pPr>
            <a:r>
              <a:rPr lang="hr-HR" sz="2400" dirty="0"/>
              <a:t>https://theconversation.com/profiles/john-sweller-880043</a:t>
            </a:r>
          </a:p>
          <a:p>
            <a:pPr marL="0" indent="0" algn="just">
              <a:buNone/>
            </a:pPr>
            <a:r>
              <a:rPr lang="hr-HR" sz="2400" dirty="0"/>
              <a:t> </a:t>
            </a:r>
          </a:p>
          <a:p>
            <a:endParaRPr lang="en-US" dirty="0"/>
          </a:p>
        </p:txBody>
      </p:sp>
      <p:sp>
        <p:nvSpPr>
          <p:cNvPr id="2" name="Slide Number Placeholder 1"/>
          <p:cNvSpPr>
            <a:spLocks noGrp="1"/>
          </p:cNvSpPr>
          <p:nvPr>
            <p:ph type="sldNum" sz="quarter" idx="12"/>
          </p:nvPr>
        </p:nvSpPr>
        <p:spPr/>
        <p:txBody>
          <a:bodyPr/>
          <a:lstStyle/>
          <a:p>
            <a:fld id="{A596E558-BE8E-462A-AC62-A80DBAB82FEB}" type="slidenum">
              <a:rPr lang="en-US" smtClean="0"/>
              <a:t>21</a:t>
            </a:fld>
            <a:endParaRPr lang="en-US"/>
          </a:p>
        </p:txBody>
      </p:sp>
      <p:sp>
        <p:nvSpPr>
          <p:cNvPr id="5" name="Footer Placeholder 4"/>
          <p:cNvSpPr>
            <a:spLocks noGrp="1"/>
          </p:cNvSpPr>
          <p:nvPr>
            <p:ph type="ftr" sz="quarter" idx="11"/>
          </p:nvPr>
        </p:nvSpPr>
        <p:spPr/>
        <p:txBody>
          <a:bodyPr/>
          <a:lstStyle/>
          <a:p>
            <a:r>
              <a:rPr lang="en-US"/>
              <a:t>1</a:t>
            </a:r>
          </a:p>
        </p:txBody>
      </p:sp>
    </p:spTree>
    <p:extLst>
      <p:ext uri="{BB962C8B-B14F-4D97-AF65-F5344CB8AC3E}">
        <p14:creationId xmlns:p14="http://schemas.microsoft.com/office/powerpoint/2010/main" val="37313515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681541"/>
            <a:ext cx="8229600" cy="3913082"/>
          </a:xfrm>
        </p:spPr>
        <p:txBody>
          <a:bodyPr/>
          <a:lstStyle/>
          <a:p>
            <a:pPr marL="0" indent="0">
              <a:buNone/>
            </a:pPr>
            <a:endParaRPr lang="hr-HR" sz="2400" cap="all" dirty="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ea typeface="Tahoma" pitchFamily="34" charset="0"/>
              <a:cs typeface="Tahoma" pitchFamily="34" charset="0"/>
            </a:endParaRPr>
          </a:p>
          <a:p>
            <a:pPr marL="0" indent="0">
              <a:buNone/>
            </a:pPr>
            <a:endParaRPr lang="hr-HR" sz="2400" cap="all" dirty="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ea typeface="Tahoma" pitchFamily="34" charset="0"/>
              <a:cs typeface="Tahoma" pitchFamily="34" charset="0"/>
            </a:endParaRPr>
          </a:p>
          <a:p>
            <a:pPr marL="0" indent="0">
              <a:buNone/>
            </a:pPr>
            <a:endParaRPr lang="hr-HR" sz="2400" cap="all" dirty="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ea typeface="Tahoma" pitchFamily="34" charset="0"/>
              <a:cs typeface="Tahoma" pitchFamily="34" charset="0"/>
            </a:endParaRPr>
          </a:p>
          <a:p>
            <a:pPr marL="0" indent="0" algn="ctr">
              <a:buNone/>
            </a:pPr>
            <a:r>
              <a:rPr lang="hr-HR" sz="3600" cap="all" dirty="0" err="1">
                <a:ln w="9000" cmpd="sng">
                  <a:solidFill>
                    <a:schemeClr val="accent4">
                      <a:shade val="50000"/>
                      <a:satMod val="120000"/>
                    </a:schemeClr>
                  </a:solidFill>
                  <a:prstDash val="solid"/>
                </a:ln>
                <a:solidFill>
                  <a:srgbClr val="C00000"/>
                </a:solidFill>
                <a:effectLst>
                  <a:outerShdw blurRad="38100" dist="38100" dir="2700000" algn="tl">
                    <a:srgbClr val="000000">
                      <a:alpha val="43137"/>
                    </a:srgbClr>
                  </a:outerShdw>
                  <a:reflection blurRad="12700" stA="28000" endPos="45000" dist="1000" dir="5400000" sy="-100000" algn="bl" rotWithShape="0"/>
                </a:effectLst>
                <a:latin typeface="Arial Black" pitchFamily="34" charset="0"/>
                <a:ea typeface="Tahoma" pitchFamily="34" charset="0"/>
                <a:cs typeface="Tahoma" pitchFamily="34" charset="0"/>
              </a:rPr>
              <a:t>Thank</a:t>
            </a:r>
            <a:r>
              <a:rPr lang="hr-HR" sz="3600" cap="all" dirty="0">
                <a:ln w="9000" cmpd="sng">
                  <a:solidFill>
                    <a:schemeClr val="accent4">
                      <a:shade val="50000"/>
                      <a:satMod val="120000"/>
                    </a:schemeClr>
                  </a:solidFill>
                  <a:prstDash val="solid"/>
                </a:ln>
                <a:solidFill>
                  <a:srgbClr val="C00000"/>
                </a:solidFill>
                <a:effectLst>
                  <a:outerShdw blurRad="38100" dist="38100" dir="2700000" algn="tl">
                    <a:srgbClr val="000000">
                      <a:alpha val="43137"/>
                    </a:srgbClr>
                  </a:outerShdw>
                  <a:reflection blurRad="12700" stA="28000" endPos="45000" dist="1000" dir="5400000" sy="-100000" algn="bl" rotWithShape="0"/>
                </a:effectLst>
                <a:latin typeface="Arial Black" pitchFamily="34" charset="0"/>
                <a:ea typeface="Tahoma" pitchFamily="34" charset="0"/>
                <a:cs typeface="Tahoma" pitchFamily="34" charset="0"/>
              </a:rPr>
              <a:t> you for your attention!!!</a:t>
            </a:r>
            <a:endParaRPr lang="hr-HR" sz="3600" cap="all" dirty="0">
              <a:ln w="9000" cmpd="sng">
                <a:solidFill>
                  <a:schemeClr val="accent4">
                    <a:shade val="50000"/>
                    <a:satMod val="120000"/>
                  </a:schemeClr>
                </a:solidFill>
                <a:prstDash val="solid"/>
              </a:ln>
              <a:solidFill>
                <a:srgbClr val="C00000"/>
              </a:solidFill>
              <a:effectLst>
                <a:outerShdw blurRad="38100" dist="38100" dir="2700000" algn="tl">
                  <a:srgbClr val="000000">
                    <a:alpha val="43137"/>
                  </a:srgbClr>
                </a:outerShdw>
                <a:reflection blurRad="12700" stA="28000" endPos="45000" dist="1000" dir="5400000" sy="-100000" algn="bl" rotWithShape="0"/>
              </a:effectLst>
              <a:latin typeface="Arial Black" pitchFamily="34" charset="0"/>
            </a:endParaRPr>
          </a:p>
          <a:p>
            <a:pPr marL="0" indent="0">
              <a:buNone/>
            </a:pPr>
            <a:endParaRPr lang="hr-HR" sz="2400" dirty="0"/>
          </a:p>
          <a:p>
            <a:pPr marL="0" indent="0">
              <a:buNone/>
            </a:pPr>
            <a:endParaRPr lang="hr-HR" sz="2400" dirty="0"/>
          </a:p>
          <a:p>
            <a:pPr marL="0" indent="0">
              <a:buNone/>
            </a:pPr>
            <a:endParaRPr lang="hr-HR" sz="2400" dirty="0"/>
          </a:p>
        </p:txBody>
      </p:sp>
      <p:sp>
        <p:nvSpPr>
          <p:cNvPr id="4" name="Slide Number Placeholder 3"/>
          <p:cNvSpPr>
            <a:spLocks noGrp="1"/>
          </p:cNvSpPr>
          <p:nvPr>
            <p:ph type="sldNum" sz="quarter" idx="12"/>
          </p:nvPr>
        </p:nvSpPr>
        <p:spPr/>
        <p:txBody>
          <a:bodyPr/>
          <a:lstStyle/>
          <a:p>
            <a:fld id="{A596E558-BE8E-462A-AC62-A80DBAB82FEB}" type="slidenum">
              <a:rPr lang="en-US" smtClean="0"/>
              <a:t>22</a:t>
            </a:fld>
            <a:endParaRPr lang="en-US"/>
          </a:p>
        </p:txBody>
      </p:sp>
      <p:sp>
        <p:nvSpPr>
          <p:cNvPr id="5" name="Footer Placeholder 4"/>
          <p:cNvSpPr>
            <a:spLocks noGrp="1"/>
          </p:cNvSpPr>
          <p:nvPr>
            <p:ph type="ftr" sz="quarter" idx="11"/>
          </p:nvPr>
        </p:nvSpPr>
        <p:spPr/>
        <p:txBody>
          <a:bodyPr/>
          <a:lstStyle/>
          <a:p>
            <a:r>
              <a:rPr lang="en-US"/>
              <a:t>1</a:t>
            </a:r>
          </a:p>
        </p:txBody>
      </p:sp>
    </p:spTree>
    <p:extLst>
      <p:ext uri="{BB962C8B-B14F-4D97-AF65-F5344CB8AC3E}">
        <p14:creationId xmlns:p14="http://schemas.microsoft.com/office/powerpoint/2010/main" val="1657819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7494"/>
            <a:ext cx="8229600" cy="857250"/>
          </a:xfrm>
        </p:spPr>
        <p:txBody>
          <a:bodyPr/>
          <a:lstStyle/>
          <a:p>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01006145"/>
              </p:ext>
            </p:extLst>
          </p:nvPr>
        </p:nvGraphicFramePr>
        <p:xfrm>
          <a:off x="30905" y="483518"/>
          <a:ext cx="9324528" cy="43991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p:cNvSpPr>
            <a:spLocks noGrp="1"/>
          </p:cNvSpPr>
          <p:nvPr>
            <p:ph type="sldNum" sz="quarter" idx="12"/>
          </p:nvPr>
        </p:nvSpPr>
        <p:spPr/>
        <p:txBody>
          <a:bodyPr/>
          <a:lstStyle/>
          <a:p>
            <a:fld id="{A596E558-BE8E-462A-AC62-A80DBAB82FEB}" type="slidenum">
              <a:rPr lang="en-US" smtClean="0"/>
              <a:t>3</a:t>
            </a:fld>
            <a:endParaRPr lang="en-US"/>
          </a:p>
        </p:txBody>
      </p:sp>
      <p:sp>
        <p:nvSpPr>
          <p:cNvPr id="5" name="Footer Placeholder 4"/>
          <p:cNvSpPr>
            <a:spLocks noGrp="1"/>
          </p:cNvSpPr>
          <p:nvPr>
            <p:ph type="ftr" sz="quarter" idx="11"/>
          </p:nvPr>
        </p:nvSpPr>
        <p:spPr/>
        <p:txBody>
          <a:bodyPr/>
          <a:lstStyle/>
          <a:p>
            <a:r>
              <a:rPr lang="en-US"/>
              <a:t>1</a:t>
            </a:r>
          </a:p>
        </p:txBody>
      </p:sp>
    </p:spTree>
    <p:extLst>
      <p:ext uri="{BB962C8B-B14F-4D97-AF65-F5344CB8AC3E}">
        <p14:creationId xmlns:p14="http://schemas.microsoft.com/office/powerpoint/2010/main" val="774644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3" y="87474"/>
            <a:ext cx="8229600" cy="857250"/>
          </a:xfrm>
        </p:spPr>
        <p:txBody>
          <a:bodyPr/>
          <a:lstStyle/>
          <a:p>
            <a:endParaRPr lang="hr-H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60269679"/>
              </p:ext>
            </p:extLst>
          </p:nvPr>
        </p:nvGraphicFramePr>
        <p:xfrm>
          <a:off x="-32320" y="195486"/>
          <a:ext cx="9144000" cy="44686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p:cNvSpPr>
            <a:spLocks noGrp="1"/>
          </p:cNvSpPr>
          <p:nvPr>
            <p:ph type="sldNum" sz="quarter" idx="12"/>
          </p:nvPr>
        </p:nvSpPr>
        <p:spPr/>
        <p:txBody>
          <a:bodyPr/>
          <a:lstStyle/>
          <a:p>
            <a:fld id="{A596E558-BE8E-462A-AC62-A80DBAB82FEB}" type="slidenum">
              <a:rPr lang="en-US" smtClean="0"/>
              <a:t>4</a:t>
            </a:fld>
            <a:endParaRPr lang="en-US"/>
          </a:p>
        </p:txBody>
      </p:sp>
      <p:sp>
        <p:nvSpPr>
          <p:cNvPr id="5" name="Footer Placeholder 4"/>
          <p:cNvSpPr>
            <a:spLocks noGrp="1"/>
          </p:cNvSpPr>
          <p:nvPr>
            <p:ph type="ftr" sz="quarter" idx="11"/>
          </p:nvPr>
        </p:nvSpPr>
        <p:spPr/>
        <p:txBody>
          <a:bodyPr/>
          <a:lstStyle/>
          <a:p>
            <a:r>
              <a:rPr lang="en-US"/>
              <a:t>1</a:t>
            </a:r>
          </a:p>
        </p:txBody>
      </p:sp>
    </p:spTree>
    <p:extLst>
      <p:ext uri="{BB962C8B-B14F-4D97-AF65-F5344CB8AC3E}">
        <p14:creationId xmlns:p14="http://schemas.microsoft.com/office/powerpoint/2010/main" val="2599596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27534"/>
            <a:ext cx="8229600" cy="367550"/>
          </a:xfrm>
        </p:spPr>
        <p:txBody>
          <a:bodyPr/>
          <a:lstStyle/>
          <a:p>
            <a:br>
              <a:rPr lang="hr-HR" sz="3600" dirty="0">
                <a:solidFill>
                  <a:schemeClr val="bg1"/>
                </a:solidFill>
                <a:effectLst>
                  <a:outerShdw blurRad="38100" dist="38100" dir="2700000" algn="tl">
                    <a:srgbClr val="000000">
                      <a:alpha val="43137"/>
                    </a:srgbClr>
                  </a:outerShdw>
                </a:effectLst>
                <a:latin typeface="Arial Black" pitchFamily="34" charset="0"/>
              </a:rPr>
            </a:br>
            <a:endParaRPr lang="hr-HR" sz="3600" dirty="0">
              <a:solidFill>
                <a:schemeClr val="bg1"/>
              </a:solidFill>
            </a:endParaRPr>
          </a:p>
        </p:txBody>
      </p:sp>
      <p:sp>
        <p:nvSpPr>
          <p:cNvPr id="3" name="Content Placeholder 2"/>
          <p:cNvSpPr>
            <a:spLocks noGrp="1"/>
          </p:cNvSpPr>
          <p:nvPr>
            <p:ph idx="1"/>
          </p:nvPr>
        </p:nvSpPr>
        <p:spPr>
          <a:xfrm>
            <a:off x="107504" y="519523"/>
            <a:ext cx="9036496" cy="4075100"/>
          </a:xfrm>
        </p:spPr>
        <p:txBody>
          <a:bodyPr/>
          <a:lstStyle/>
          <a:p>
            <a:pPr marL="0" indent="0">
              <a:buNone/>
            </a:pPr>
            <a:endParaRPr lang="hr-HR" dirty="0">
              <a:solidFill>
                <a:srgbClr val="C00000"/>
              </a:solidFill>
              <a:effectLst>
                <a:outerShdw blurRad="38100" dist="38100" dir="2700000" algn="tl">
                  <a:srgbClr val="000000">
                    <a:alpha val="43137"/>
                  </a:srgbClr>
                </a:outerShdw>
              </a:effectLst>
              <a:latin typeface="Arial Black" pitchFamily="34" charset="0"/>
            </a:endParaRPr>
          </a:p>
        </p:txBody>
      </p:sp>
      <p:graphicFrame>
        <p:nvGraphicFramePr>
          <p:cNvPr id="5" name="SmartArt Placeholder 504844"/>
          <p:cNvGraphicFramePr>
            <a:graphicFrameLocks/>
          </p:cNvGraphicFramePr>
          <p:nvPr>
            <p:extLst>
              <p:ext uri="{D42A27DB-BD31-4B8C-83A1-F6EECF244321}">
                <p14:modId xmlns:p14="http://schemas.microsoft.com/office/powerpoint/2010/main" val="2205858708"/>
              </p:ext>
            </p:extLst>
          </p:nvPr>
        </p:nvGraphicFramePr>
        <p:xfrm>
          <a:off x="467544" y="555526"/>
          <a:ext cx="8517632" cy="38524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A596E558-BE8E-462A-AC62-A80DBAB82FEB}" type="slidenum">
              <a:rPr lang="en-US" smtClean="0"/>
              <a:t>5</a:t>
            </a:fld>
            <a:endParaRPr lang="en-US"/>
          </a:p>
        </p:txBody>
      </p:sp>
      <p:sp>
        <p:nvSpPr>
          <p:cNvPr id="6" name="Footer Placeholder 5"/>
          <p:cNvSpPr>
            <a:spLocks noGrp="1"/>
          </p:cNvSpPr>
          <p:nvPr>
            <p:ph type="ftr" sz="quarter" idx="11"/>
          </p:nvPr>
        </p:nvSpPr>
        <p:spPr/>
        <p:txBody>
          <a:bodyPr/>
          <a:lstStyle/>
          <a:p>
            <a:r>
              <a:rPr lang="en-US"/>
              <a:t>1</a:t>
            </a:r>
          </a:p>
        </p:txBody>
      </p:sp>
    </p:spTree>
    <p:extLst>
      <p:ext uri="{BB962C8B-B14F-4D97-AF65-F5344CB8AC3E}">
        <p14:creationId xmlns:p14="http://schemas.microsoft.com/office/powerpoint/2010/main" val="4177098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extLst>
              <a:ext uri="{BEBA8EAE-BF5A-486C-A8C5-ECC9F3942E4B}">
                <a14:imgProps xmlns:a14="http://schemas.microsoft.com/office/drawing/2010/main">
                  <a14:imgLayer r:embed="rId4">
                    <a14:imgEffect>
                      <a14:sharpenSoften amount="72000"/>
                    </a14:imgEffect>
                    <a14:imgEffect>
                      <a14:brightnessContrast bright="-24000" contrast="29000"/>
                    </a14:imgEffect>
                  </a14:imgLayer>
                </a14:imgProps>
              </a:ext>
            </a:extLst>
          </a:blip>
          <a:srcRect/>
          <a:stretch>
            <a:fillRect l="-2000" r="-2000"/>
          </a:stretch>
        </a:blipFill>
        <a:effectLst/>
      </p:bgPr>
    </p:bg>
    <p:spTree>
      <p:nvGrpSpPr>
        <p:cNvPr id="1" name=""/>
        <p:cNvGrpSpPr/>
        <p:nvPr/>
      </p:nvGrpSpPr>
      <p:grpSpPr>
        <a:xfrm>
          <a:off x="0" y="0"/>
          <a:ext cx="0" cy="0"/>
          <a:chOff x="0" y="0"/>
          <a:chExt cx="0" cy="0"/>
        </a:xfrm>
      </p:grpSpPr>
      <p:cxnSp>
        <p:nvCxnSpPr>
          <p:cNvPr id="9" name="Straight Arrow Connector 8"/>
          <p:cNvCxnSpPr/>
          <p:nvPr/>
        </p:nvCxnSpPr>
        <p:spPr>
          <a:xfrm flipH="1">
            <a:off x="7956376" y="411510"/>
            <a:ext cx="1080120" cy="594066"/>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1" name="Straight Arrow Connector 10"/>
          <p:cNvCxnSpPr/>
          <p:nvPr/>
        </p:nvCxnSpPr>
        <p:spPr>
          <a:xfrm>
            <a:off x="2051720" y="519522"/>
            <a:ext cx="1512168" cy="486054"/>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3" name="Straight Arrow Connector 12"/>
          <p:cNvCxnSpPr/>
          <p:nvPr/>
        </p:nvCxnSpPr>
        <p:spPr>
          <a:xfrm flipV="1">
            <a:off x="4067944" y="3921900"/>
            <a:ext cx="1008112" cy="594066"/>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2" name="Slide Number Placeholder 1"/>
          <p:cNvSpPr>
            <a:spLocks noGrp="1"/>
          </p:cNvSpPr>
          <p:nvPr>
            <p:ph type="sldNum" sz="quarter" idx="12"/>
          </p:nvPr>
        </p:nvSpPr>
        <p:spPr/>
        <p:txBody>
          <a:bodyPr/>
          <a:lstStyle/>
          <a:p>
            <a:fld id="{CCB22524-8573-433B-A033-F5A38BF9B781}" type="slidenum">
              <a:rPr lang="hr-HR" smtClean="0"/>
              <a:t>6</a:t>
            </a:fld>
            <a:endParaRPr lang="hr-HR"/>
          </a:p>
        </p:txBody>
      </p:sp>
      <p:sp>
        <p:nvSpPr>
          <p:cNvPr id="3" name="Footer Placeholder 2"/>
          <p:cNvSpPr>
            <a:spLocks noGrp="1"/>
          </p:cNvSpPr>
          <p:nvPr>
            <p:ph type="ftr" sz="quarter" idx="11"/>
          </p:nvPr>
        </p:nvSpPr>
        <p:spPr/>
        <p:txBody>
          <a:bodyPr/>
          <a:lstStyle/>
          <a:p>
            <a:r>
              <a:rPr lang="hr-HR"/>
              <a:t>1</a:t>
            </a:r>
          </a:p>
        </p:txBody>
      </p:sp>
    </p:spTree>
    <p:extLst>
      <p:ext uri="{BB962C8B-B14F-4D97-AF65-F5344CB8AC3E}">
        <p14:creationId xmlns:p14="http://schemas.microsoft.com/office/powerpoint/2010/main" val="4122408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179512" y="411511"/>
            <a:ext cx="8640960" cy="3859076"/>
          </a:xfrm>
        </p:spPr>
        <p:txBody>
          <a:bodyPr/>
          <a:lstStyle/>
          <a:p>
            <a:pPr marL="0" indent="0" algn="just">
              <a:buNone/>
            </a:pPr>
            <a:r>
              <a:rPr lang="hr-HR" sz="4000" b="1" dirty="0">
                <a:solidFill>
                  <a:srgbClr val="993300"/>
                </a:solidFill>
                <a:effectLst>
                  <a:outerShdw blurRad="38100" dist="38100" dir="2700000" algn="tl">
                    <a:srgbClr val="000000">
                      <a:alpha val="43137"/>
                    </a:srgbClr>
                  </a:outerShdw>
                </a:effectLst>
                <a:latin typeface="Arial" pitchFamily="34" charset="0"/>
                <a:cs typeface="Arial" pitchFamily="34" charset="0"/>
              </a:rPr>
              <a:t>MISSION:</a:t>
            </a:r>
          </a:p>
          <a:p>
            <a:pPr marL="0" indent="0" algn="just">
              <a:buNone/>
            </a:pPr>
            <a:r>
              <a:rPr lang="en-US" sz="2800" dirty="0">
                <a:latin typeface="Arial" pitchFamily="34" charset="0"/>
                <a:cs typeface="Arial" pitchFamily="34" charset="0"/>
              </a:rPr>
              <a:t>organize and </a:t>
            </a:r>
            <a:r>
              <a:rPr lang="hr-HR" sz="2800" dirty="0">
                <a:latin typeface="Arial" pitchFamily="34" charset="0"/>
                <a:cs typeface="Arial" pitchFamily="34" charset="0"/>
              </a:rPr>
              <a:t>execute</a:t>
            </a:r>
            <a:r>
              <a:rPr lang="en-US" sz="2800" dirty="0">
                <a:latin typeface="Arial" pitchFamily="34" charset="0"/>
                <a:cs typeface="Arial" pitchFamily="34" charset="0"/>
              </a:rPr>
              <a:t> foreign language training for officers, NCOs, and civilian personnel of the </a:t>
            </a:r>
            <a:r>
              <a:rPr lang="hr-HR" sz="2800" dirty="0">
                <a:latin typeface="Arial" pitchFamily="34" charset="0"/>
                <a:cs typeface="Arial" pitchFamily="34" charset="0"/>
              </a:rPr>
              <a:t>Croatian Armed Forces (CAF)</a:t>
            </a:r>
            <a:r>
              <a:rPr lang="en-US" sz="2800" dirty="0">
                <a:latin typeface="Arial" pitchFamily="34" charset="0"/>
                <a:cs typeface="Arial" pitchFamily="34" charset="0"/>
              </a:rPr>
              <a:t> and Croatian Ministry of Defense (MOD)</a:t>
            </a:r>
            <a:r>
              <a:rPr lang="hr-HR" sz="2800" dirty="0">
                <a:latin typeface="Arial" pitchFamily="34" charset="0"/>
                <a:cs typeface="Arial" pitchFamily="34" charset="0"/>
              </a:rPr>
              <a:t> as well as the members of the wider security and defense community (Ministry of Interior, Military Intelligence, Security and Intelligence Service, foreign students, etc.)</a:t>
            </a:r>
            <a:endParaRPr lang="hr-HR" sz="2800" b="1" dirty="0">
              <a:latin typeface="Arial" pitchFamily="34" charset="0"/>
              <a:cs typeface="Arial" pitchFamily="34" charset="0"/>
            </a:endParaRPr>
          </a:p>
          <a:p>
            <a:pPr marL="0" indent="0">
              <a:buNone/>
            </a:pPr>
            <a:endParaRPr lang="hr-HR" sz="2800" dirty="0"/>
          </a:p>
        </p:txBody>
      </p:sp>
      <p:sp>
        <p:nvSpPr>
          <p:cNvPr id="4" name="Slide Number Placeholder 3"/>
          <p:cNvSpPr>
            <a:spLocks noGrp="1"/>
          </p:cNvSpPr>
          <p:nvPr>
            <p:ph type="sldNum" sz="quarter" idx="12"/>
          </p:nvPr>
        </p:nvSpPr>
        <p:spPr/>
        <p:txBody>
          <a:bodyPr/>
          <a:lstStyle/>
          <a:p>
            <a:fld id="{A596E558-BE8E-462A-AC62-A80DBAB82FEB}" type="slidenum">
              <a:rPr lang="en-US" smtClean="0"/>
              <a:t>7</a:t>
            </a:fld>
            <a:endParaRPr lang="en-US"/>
          </a:p>
        </p:txBody>
      </p:sp>
      <p:sp>
        <p:nvSpPr>
          <p:cNvPr id="5" name="Footer Placeholder 4"/>
          <p:cNvSpPr>
            <a:spLocks noGrp="1"/>
          </p:cNvSpPr>
          <p:nvPr>
            <p:ph type="ftr" sz="quarter" idx="11"/>
          </p:nvPr>
        </p:nvSpPr>
        <p:spPr/>
        <p:txBody>
          <a:bodyPr/>
          <a:lstStyle/>
          <a:p>
            <a:r>
              <a:rPr lang="en-US"/>
              <a:t>1</a:t>
            </a:r>
          </a:p>
        </p:txBody>
      </p:sp>
    </p:spTree>
    <p:extLst>
      <p:ext uri="{BB962C8B-B14F-4D97-AF65-F5344CB8AC3E}">
        <p14:creationId xmlns:p14="http://schemas.microsoft.com/office/powerpoint/2010/main" val="569762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80"/>
            <a:ext cx="8229600" cy="97519"/>
          </a:xfrm>
        </p:spPr>
        <p:txBody>
          <a:bodyPr/>
          <a:lstStyle/>
          <a:p>
            <a:endParaRPr lang="hr-HR" dirty="0">
              <a:solidFill>
                <a:schemeClr val="bg1"/>
              </a:solidFill>
            </a:endParaRPr>
          </a:p>
        </p:txBody>
      </p:sp>
      <p:sp>
        <p:nvSpPr>
          <p:cNvPr id="3" name="Content Placeholder 2"/>
          <p:cNvSpPr>
            <a:spLocks noGrp="1"/>
          </p:cNvSpPr>
          <p:nvPr>
            <p:ph idx="1"/>
          </p:nvPr>
        </p:nvSpPr>
        <p:spPr>
          <a:xfrm>
            <a:off x="251520" y="483518"/>
            <a:ext cx="8820472" cy="4104456"/>
          </a:xfrm>
        </p:spPr>
        <p:txBody>
          <a:bodyPr/>
          <a:lstStyle/>
          <a:p>
            <a:pPr lvl="0" algn="just">
              <a:buClr>
                <a:srgbClr val="C00000"/>
              </a:buClr>
              <a:buFont typeface="Wingdings" panose="05000000000000000000" pitchFamily="2" charset="2"/>
              <a:buChar char="q"/>
            </a:pPr>
            <a:r>
              <a:rPr lang="en-US" sz="2800" dirty="0"/>
              <a:t>Most adults have an attention span of 20 minutes.</a:t>
            </a:r>
            <a:endParaRPr lang="hr-HR" sz="2800" dirty="0"/>
          </a:p>
          <a:p>
            <a:pPr lvl="0" algn="just">
              <a:buClr>
                <a:srgbClr val="C00000"/>
              </a:buClr>
              <a:buFont typeface="Wingdings" panose="05000000000000000000" pitchFamily="2" charset="2"/>
              <a:buChar char="q"/>
            </a:pPr>
            <a:r>
              <a:rPr lang="en-US" sz="2800" dirty="0"/>
              <a:t>Short-term memory can hold up to 7 pieces of information at the same time... But only for around 20 seconds!</a:t>
            </a:r>
            <a:endParaRPr lang="hr-HR" sz="2800" dirty="0"/>
          </a:p>
          <a:p>
            <a:pPr lvl="0" algn="just">
              <a:buClr>
                <a:srgbClr val="C00000"/>
              </a:buClr>
              <a:buFont typeface="Wingdings" panose="05000000000000000000" pitchFamily="2" charset="2"/>
              <a:buChar char="q"/>
            </a:pPr>
            <a:r>
              <a:rPr lang="en-US" sz="2800" dirty="0"/>
              <a:t>Most memories adults have come from when we were between 15 and 25 years old. </a:t>
            </a:r>
            <a:endParaRPr lang="hr-HR" sz="2800" dirty="0"/>
          </a:p>
          <a:p>
            <a:pPr lvl="0" algn="just">
              <a:buClr>
                <a:srgbClr val="C00000"/>
              </a:buClr>
              <a:buFont typeface="Wingdings" panose="05000000000000000000" pitchFamily="2" charset="2"/>
              <a:buChar char="q"/>
            </a:pPr>
            <a:r>
              <a:rPr lang="hr-HR" sz="2800" dirty="0"/>
              <a:t>The brain's hippocampus plays a significant role in transforming short-term memories into long-term ones.  </a:t>
            </a:r>
          </a:p>
        </p:txBody>
      </p:sp>
      <p:sp>
        <p:nvSpPr>
          <p:cNvPr id="4" name="Slide Number Placeholder 3"/>
          <p:cNvSpPr>
            <a:spLocks noGrp="1"/>
          </p:cNvSpPr>
          <p:nvPr>
            <p:ph type="sldNum" sz="quarter" idx="12"/>
          </p:nvPr>
        </p:nvSpPr>
        <p:spPr/>
        <p:txBody>
          <a:bodyPr/>
          <a:lstStyle/>
          <a:p>
            <a:fld id="{A596E558-BE8E-462A-AC62-A80DBAB82FEB}" type="slidenum">
              <a:rPr lang="en-US" smtClean="0"/>
              <a:t>8</a:t>
            </a:fld>
            <a:endParaRPr lang="en-US"/>
          </a:p>
        </p:txBody>
      </p:sp>
      <p:sp>
        <p:nvSpPr>
          <p:cNvPr id="5" name="Footer Placeholder 4"/>
          <p:cNvSpPr>
            <a:spLocks noGrp="1"/>
          </p:cNvSpPr>
          <p:nvPr>
            <p:ph type="ftr" sz="quarter" idx="11"/>
          </p:nvPr>
        </p:nvSpPr>
        <p:spPr/>
        <p:txBody>
          <a:bodyPr/>
          <a:lstStyle/>
          <a:p>
            <a:r>
              <a:rPr lang="en-US"/>
              <a:t>1</a:t>
            </a:r>
          </a:p>
        </p:txBody>
      </p:sp>
    </p:spTree>
    <p:extLst>
      <p:ext uri="{BB962C8B-B14F-4D97-AF65-F5344CB8AC3E}">
        <p14:creationId xmlns:p14="http://schemas.microsoft.com/office/powerpoint/2010/main" val="2114547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67544" y="-8327"/>
            <a:ext cx="8568952" cy="456891"/>
          </a:xfrm>
        </p:spPr>
        <p:txBody>
          <a:bodyPr/>
          <a:lstStyle/>
          <a:p>
            <a:pPr algn="just"/>
            <a:r>
              <a:rPr lang="en-US" altLang="sr-Latn-RS" sz="3600" dirty="0">
                <a:solidFill>
                  <a:schemeClr val="bg1"/>
                </a:solidFill>
                <a:latin typeface="Arial Black" panose="020B0A04020102020204" pitchFamily="34" charset="0"/>
              </a:rPr>
              <a:t>COGNITIVE LEARNING THEORY</a:t>
            </a:r>
          </a:p>
        </p:txBody>
      </p:sp>
      <p:sp>
        <p:nvSpPr>
          <p:cNvPr id="16387" name="Rectangle 3"/>
          <p:cNvSpPr>
            <a:spLocks noGrp="1" noChangeArrowheads="1"/>
          </p:cNvSpPr>
          <p:nvPr>
            <p:ph type="body" idx="4294967295"/>
          </p:nvPr>
        </p:nvSpPr>
        <p:spPr>
          <a:xfrm>
            <a:off x="395536" y="580370"/>
            <a:ext cx="8229600" cy="3143250"/>
          </a:xfrm>
        </p:spPr>
        <p:txBody>
          <a:bodyPr/>
          <a:lstStyle/>
          <a:p>
            <a:pPr>
              <a:lnSpc>
                <a:spcPct val="80000"/>
              </a:lnSpc>
              <a:spcBef>
                <a:spcPts val="1800"/>
              </a:spcBef>
              <a:buClrTx/>
            </a:pPr>
            <a:r>
              <a:rPr lang="en-US" altLang="sr-Latn-RS" dirty="0"/>
              <a:t>Learning is an active process</a:t>
            </a:r>
          </a:p>
          <a:p>
            <a:pPr lvl="1">
              <a:lnSpc>
                <a:spcPct val="80000"/>
              </a:lnSpc>
              <a:spcBef>
                <a:spcPts val="1800"/>
              </a:spcBef>
              <a:buClrTx/>
            </a:pPr>
            <a:r>
              <a:rPr lang="en-US" altLang="sr-Latn-RS" dirty="0"/>
              <a:t>Selecting</a:t>
            </a:r>
          </a:p>
          <a:p>
            <a:pPr lvl="1">
              <a:lnSpc>
                <a:spcPct val="80000"/>
              </a:lnSpc>
              <a:spcBef>
                <a:spcPts val="1800"/>
              </a:spcBef>
              <a:buClrTx/>
            </a:pPr>
            <a:r>
              <a:rPr lang="en-US" altLang="sr-Latn-RS" dirty="0"/>
              <a:t>Organizing</a:t>
            </a:r>
          </a:p>
          <a:p>
            <a:pPr lvl="1">
              <a:lnSpc>
                <a:spcPct val="80000"/>
              </a:lnSpc>
              <a:spcBef>
                <a:spcPts val="1800"/>
              </a:spcBef>
              <a:buClrTx/>
            </a:pPr>
            <a:r>
              <a:rPr lang="en-US" altLang="sr-Latn-RS" dirty="0"/>
              <a:t>Integrating</a:t>
            </a:r>
          </a:p>
          <a:p>
            <a:pPr>
              <a:lnSpc>
                <a:spcPct val="80000"/>
              </a:lnSpc>
              <a:spcBef>
                <a:spcPts val="1800"/>
              </a:spcBef>
              <a:buClrTx/>
            </a:pPr>
            <a:r>
              <a:rPr lang="en-US" altLang="sr-Latn-RS" dirty="0"/>
              <a:t>Learning is limited by short term memory</a:t>
            </a:r>
          </a:p>
          <a:p>
            <a:pPr lvl="1">
              <a:lnSpc>
                <a:spcPct val="80000"/>
              </a:lnSpc>
              <a:spcBef>
                <a:spcPts val="1800"/>
              </a:spcBef>
              <a:buClrTx/>
            </a:pPr>
            <a:r>
              <a:rPr lang="en-US" altLang="sr-Latn-RS" dirty="0"/>
              <a:t>Retention time in seconds</a:t>
            </a:r>
          </a:p>
          <a:p>
            <a:pPr lvl="1">
              <a:lnSpc>
                <a:spcPct val="80000"/>
              </a:lnSpc>
              <a:spcBef>
                <a:spcPts val="1800"/>
              </a:spcBef>
              <a:buClrTx/>
            </a:pPr>
            <a:r>
              <a:rPr lang="en-US" altLang="sr-Latn-RS" dirty="0"/>
              <a:t>Capacity of about seven items</a:t>
            </a:r>
          </a:p>
        </p:txBody>
      </p:sp>
      <p:sp>
        <p:nvSpPr>
          <p:cNvPr id="1638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endParaRPr lang="en-US" altLang="sr-Latn-RS" sz="2600" dirty="0">
              <a:solidFill>
                <a:schemeClr val="bg1"/>
              </a:solidFill>
            </a:endParaRPr>
          </a:p>
        </p:txBody>
      </p:sp>
      <p:sp>
        <p:nvSpPr>
          <p:cNvPr id="16389" name="Text Box 4"/>
          <p:cNvSpPr txBox="1">
            <a:spLocks noChangeArrowheads="1"/>
          </p:cNvSpPr>
          <p:nvPr/>
        </p:nvSpPr>
        <p:spPr bwMode="auto">
          <a:xfrm>
            <a:off x="4724400" y="57150"/>
            <a:ext cx="4495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spcBef>
                <a:spcPct val="50000"/>
              </a:spcBef>
            </a:pPr>
            <a:endParaRPr lang="en-US" altLang="sr-Latn-RS" dirty="0"/>
          </a:p>
        </p:txBody>
      </p:sp>
      <p:sp>
        <p:nvSpPr>
          <p:cNvPr id="2" name="Footer Placeholder 1"/>
          <p:cNvSpPr>
            <a:spLocks noGrp="1"/>
          </p:cNvSpPr>
          <p:nvPr>
            <p:ph type="ftr" sz="quarter" idx="11"/>
          </p:nvPr>
        </p:nvSpPr>
        <p:spPr/>
        <p:txBody>
          <a:bodyPr/>
          <a:lstStyle/>
          <a:p>
            <a:r>
              <a:rPr lang="en-US"/>
              <a:t>1</a:t>
            </a:r>
          </a:p>
        </p:txBody>
      </p:sp>
    </p:spTree>
    <p:extLst>
      <p:ext uri="{BB962C8B-B14F-4D97-AF65-F5344CB8AC3E}">
        <p14:creationId xmlns:p14="http://schemas.microsoft.com/office/powerpoint/2010/main" val="2199072040"/>
      </p:ext>
    </p:extLst>
  </p:cSld>
  <p:clrMapOvr>
    <a:masterClrMapping/>
  </p:clrMapOvr>
  <p:transition/>
</p:sld>
</file>

<file path=ppt/theme/theme1.xml><?xml version="1.0" encoding="utf-8"?>
<a:theme xmlns:a="http://schemas.openxmlformats.org/drawingml/2006/main" name="Garmisch,presentation1">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8100"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GB" sz="2000" b="1" i="0" u="none" strike="noStrike" cap="none" normalizeH="0" baseline="0" smtClean="0">
            <a:ln>
              <a:noFill/>
            </a:ln>
            <a:solidFill>
              <a:srgbClr val="800000"/>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38100"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GB" sz="2000" b="1" i="0" u="none" strike="noStrike" cap="none" normalizeH="0" baseline="0" smtClean="0">
            <a:ln>
              <a:noFill/>
            </a:ln>
            <a:solidFill>
              <a:srgbClr val="800000"/>
            </a:solidFill>
            <a:effectLst/>
            <a:latin typeface="Tahoma"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FLCKatarinaZrinska_2018_ANDAvisit</Template>
  <TotalTime>965</TotalTime>
  <Words>847</Words>
  <Application>Microsoft Office PowerPoint</Application>
  <PresentationFormat>On-screen Show (16:9)</PresentationFormat>
  <Paragraphs>169</Paragraphs>
  <Slides>22</Slides>
  <Notes>19</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22</vt:i4>
      </vt:variant>
    </vt:vector>
  </HeadingPairs>
  <TitlesOfParts>
    <vt:vector size="31" baseType="lpstr">
      <vt:lpstr>Arial</vt:lpstr>
      <vt:lpstr>Arial Black</vt:lpstr>
      <vt:lpstr>Book Antiqua</vt:lpstr>
      <vt:lpstr>Calibri</vt:lpstr>
      <vt:lpstr>Tahoma</vt:lpstr>
      <vt:lpstr>Wingdings</vt:lpstr>
      <vt:lpstr>Garmisch,presentation1</vt:lpstr>
      <vt:lpstr>1_Custom Design</vt:lpstr>
      <vt:lpstr>Custom Design</vt:lpstr>
      <vt:lpstr>PowerPoint Presentation</vt:lpstr>
      <vt:lpstr>IN THIS PRESENTATION: </vt:lpstr>
      <vt:lpstr>PowerPoint Presentation</vt:lpstr>
      <vt:lpstr>PowerPoint Presentation</vt:lpstr>
      <vt:lpstr> </vt:lpstr>
      <vt:lpstr>PowerPoint Presentation</vt:lpstr>
      <vt:lpstr>PowerPoint Presentation</vt:lpstr>
      <vt:lpstr>PowerPoint Presentation</vt:lpstr>
      <vt:lpstr>COGNITIVE LEARNING THEORY</vt:lpstr>
      <vt:lpstr>PowerPoint Presentation</vt:lpstr>
      <vt:lpstr>PowerPoint Presentation</vt:lpstr>
      <vt:lpstr>PowerPoint Presentation</vt:lpstr>
      <vt:lpstr>PowerPoint Presentation</vt:lpstr>
      <vt:lpstr>FORMS OF COGNITIVE LOAD (CL)</vt:lpstr>
      <vt:lpstr>STRATEGIES TO OPTIMIZE CL</vt:lpstr>
      <vt:lpstr>PowerPoint Presentation</vt:lpstr>
      <vt:lpstr>PowerPoint Presentation</vt:lpstr>
      <vt:lpstr>PowerPoint Presentation</vt:lpstr>
      <vt:lpstr>PowerPoint Presentation</vt:lpstr>
      <vt:lpstr>Sources:</vt:lpstr>
      <vt:lpstr>Sources: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REFERESHER ENGLISH COURS</dc:title>
  <dc:creator>Irena Prpić Đurić</dc:creator>
  <cp:lastModifiedBy>Podio</cp:lastModifiedBy>
  <cp:revision>187</cp:revision>
  <cp:lastPrinted>2022-05-16T09:45:25Z</cp:lastPrinted>
  <dcterms:created xsi:type="dcterms:W3CDTF">2018-10-12T06:38:08Z</dcterms:created>
  <dcterms:modified xsi:type="dcterms:W3CDTF">2022-05-23T08:27:27Z</dcterms:modified>
</cp:coreProperties>
</file>