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1"/>
  </p:sldMasterIdLst>
  <p:notesMasterIdLst>
    <p:notesMasterId r:id="rId12"/>
  </p:notesMasterIdLst>
  <p:handoutMasterIdLst>
    <p:handoutMasterId r:id="rId13"/>
  </p:handoutMasterIdLst>
  <p:sldIdLst>
    <p:sldId id="462" r:id="rId2"/>
    <p:sldId id="332" r:id="rId3"/>
    <p:sldId id="422" r:id="rId4"/>
    <p:sldId id="467" r:id="rId5"/>
    <p:sldId id="478" r:id="rId6"/>
    <p:sldId id="359" r:id="rId7"/>
    <p:sldId id="430" r:id="rId8"/>
    <p:sldId id="453" r:id="rId9"/>
    <p:sldId id="481" r:id="rId10"/>
    <p:sldId id="480" r:id="rId11"/>
  </p:sldIdLst>
  <p:sldSz cx="9144000" cy="6858000" type="screen4x3"/>
  <p:notesSz cx="6858000" cy="9240838"/>
  <p:embeddedFontLst>
    <p:embeddedFont>
      <p:font typeface="Baskerville Old Face" pitchFamily="18" charset="0"/>
      <p:regular r:id="rId14"/>
    </p:embeddedFont>
    <p:embeddedFont>
      <p:font typeface="Arial Narrow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33A"/>
    <a:srgbClr val="0F931C"/>
    <a:srgbClr val="0D0DC9"/>
    <a:srgbClr val="FFFFA7"/>
    <a:srgbClr val="FF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78947" autoAdjust="0"/>
  </p:normalViewPr>
  <p:slideViewPr>
    <p:cSldViewPr>
      <p:cViewPr>
        <p:scale>
          <a:sx n="103" d="100"/>
          <a:sy n="103" d="100"/>
        </p:scale>
        <p:origin x="-66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notesViewPr>
    <p:cSldViewPr>
      <p:cViewPr>
        <p:scale>
          <a:sx n="120" d="100"/>
          <a:sy n="120" d="100"/>
        </p:scale>
        <p:origin x="-1146" y="360"/>
      </p:cViewPr>
      <p:guideLst>
        <p:guide orient="horz" pos="291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CB7CD-62EB-4FA5-A3D1-98D62285CE1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D44E75-DF53-4EF7-8290-6A1904E32BC4}">
      <dgm:prSet phldrT="[Text]"/>
      <dgm:spPr/>
      <dgm:t>
        <a:bodyPr/>
        <a:lstStyle/>
        <a:p>
          <a:r>
            <a:rPr lang="en-US" b="1" dirty="0"/>
            <a:t>MPD SENF</a:t>
          </a:r>
          <a:endParaRPr lang="en-GB" b="1" dirty="0"/>
        </a:p>
      </dgm:t>
    </dgm:pt>
    <dgm:pt modelId="{2ADEA5B9-2553-4F8B-99D7-835DC623562A}" type="parTrans" cxnId="{F5EC29A1-B031-43CD-9979-0F52547A189A}">
      <dgm:prSet/>
      <dgm:spPr/>
      <dgm:t>
        <a:bodyPr/>
        <a:lstStyle/>
        <a:p>
          <a:endParaRPr lang="en-GB" b="1"/>
        </a:p>
      </dgm:t>
    </dgm:pt>
    <dgm:pt modelId="{86236F27-00DD-4529-8648-B9250E99932A}" type="sibTrans" cxnId="{F5EC29A1-B031-43CD-9979-0F52547A189A}">
      <dgm:prSet/>
      <dgm:spPr/>
      <dgm:t>
        <a:bodyPr/>
        <a:lstStyle/>
        <a:p>
          <a:endParaRPr lang="en-GB" b="1"/>
        </a:p>
      </dgm:t>
    </dgm:pt>
    <dgm:pt modelId="{315336EC-6941-4553-9F52-C3D64D1A1424}">
      <dgm:prSet phldrT="[Text]"/>
      <dgm:spPr/>
      <dgm:t>
        <a:bodyPr/>
        <a:lstStyle/>
        <a:p>
          <a:r>
            <a:rPr lang="en-US" b="1" dirty="0"/>
            <a:t>Partners</a:t>
          </a:r>
          <a:endParaRPr lang="en-GB" b="1" dirty="0"/>
        </a:p>
      </dgm:t>
    </dgm:pt>
    <dgm:pt modelId="{00F150DB-4EA7-4672-82FD-F83B9F4C78CE}" type="parTrans" cxnId="{2637BAC9-B279-4552-A609-03B427D3A97E}">
      <dgm:prSet/>
      <dgm:spPr/>
      <dgm:t>
        <a:bodyPr/>
        <a:lstStyle/>
        <a:p>
          <a:endParaRPr lang="en-GB" b="1"/>
        </a:p>
      </dgm:t>
    </dgm:pt>
    <dgm:pt modelId="{1BCC58A5-0E0B-4C58-8764-81AD4A1A3B65}" type="sibTrans" cxnId="{2637BAC9-B279-4552-A609-03B427D3A97E}">
      <dgm:prSet/>
      <dgm:spPr/>
      <dgm:t>
        <a:bodyPr/>
        <a:lstStyle/>
        <a:p>
          <a:endParaRPr lang="en-GB" b="1"/>
        </a:p>
      </dgm:t>
    </dgm:pt>
    <dgm:pt modelId="{9428455E-F1DB-4F0A-92F1-78D7A8965C49}">
      <dgm:prSet phldrT="[Text]"/>
      <dgm:spPr/>
      <dgm:t>
        <a:bodyPr/>
        <a:lstStyle/>
        <a:p>
          <a:r>
            <a:rPr lang="en-US" b="1" dirty="0"/>
            <a:t>Education &amp;Training Institutions</a:t>
          </a:r>
          <a:endParaRPr lang="en-GB" b="1" dirty="0"/>
        </a:p>
      </dgm:t>
    </dgm:pt>
    <dgm:pt modelId="{A8CCA71B-78BC-471B-83BF-9D58178A543E}" type="parTrans" cxnId="{3A989050-7C0E-45A1-AD21-82B57E6AD3EB}">
      <dgm:prSet/>
      <dgm:spPr/>
      <dgm:t>
        <a:bodyPr/>
        <a:lstStyle/>
        <a:p>
          <a:endParaRPr lang="en-GB" b="1"/>
        </a:p>
      </dgm:t>
    </dgm:pt>
    <dgm:pt modelId="{0B391F7D-7289-4115-ACB9-5616889760F0}" type="sibTrans" cxnId="{3A989050-7C0E-45A1-AD21-82B57E6AD3EB}">
      <dgm:prSet/>
      <dgm:spPr/>
      <dgm:t>
        <a:bodyPr/>
        <a:lstStyle/>
        <a:p>
          <a:endParaRPr lang="en-GB" b="1"/>
        </a:p>
      </dgm:t>
    </dgm:pt>
    <dgm:pt modelId="{7C95449A-A411-4782-B8CA-8831A6B543F8}">
      <dgm:prSet phldrT="[Text]"/>
      <dgm:spPr/>
      <dgm:t>
        <a:bodyPr/>
        <a:lstStyle/>
        <a:p>
          <a:r>
            <a:rPr lang="en-US" b="1" dirty="0"/>
            <a:t>JFCs CDOs</a:t>
          </a:r>
          <a:endParaRPr lang="en-GB" b="1" dirty="0"/>
        </a:p>
      </dgm:t>
    </dgm:pt>
    <dgm:pt modelId="{EE3EFF43-513D-491D-87F3-92CFEB51E681}" type="parTrans" cxnId="{FE21E739-43BD-47E5-883A-4D08BD9D8837}">
      <dgm:prSet/>
      <dgm:spPr/>
      <dgm:t>
        <a:bodyPr/>
        <a:lstStyle/>
        <a:p>
          <a:endParaRPr lang="en-GB" b="1"/>
        </a:p>
      </dgm:t>
    </dgm:pt>
    <dgm:pt modelId="{F4984E36-7752-4BE4-B07A-73FE16354E58}" type="sibTrans" cxnId="{FE21E739-43BD-47E5-883A-4D08BD9D8837}">
      <dgm:prSet/>
      <dgm:spPr/>
      <dgm:t>
        <a:bodyPr/>
        <a:lstStyle/>
        <a:p>
          <a:endParaRPr lang="en-GB" b="1"/>
        </a:p>
      </dgm:t>
    </dgm:pt>
    <dgm:pt modelId="{E8B7C60B-691F-4448-BAC1-0349C45850EC}">
      <dgm:prSet phldrT="[Text]"/>
      <dgm:spPr/>
      <dgm:t>
        <a:bodyPr/>
        <a:lstStyle/>
        <a:p>
          <a:r>
            <a:rPr lang="en-US" b="1" dirty="0"/>
            <a:t>MPD</a:t>
          </a:r>
        </a:p>
      </dgm:t>
    </dgm:pt>
    <dgm:pt modelId="{73110CA9-3B22-4780-890C-B515763A7B5B}" type="parTrans" cxnId="{45F70547-DD77-4699-9B63-08B6E2D0D8CF}">
      <dgm:prSet/>
      <dgm:spPr/>
      <dgm:t>
        <a:bodyPr/>
        <a:lstStyle/>
        <a:p>
          <a:endParaRPr lang="en-GB" b="1"/>
        </a:p>
      </dgm:t>
    </dgm:pt>
    <dgm:pt modelId="{EF49C011-560D-42CD-A0CA-BD883BDFF83D}" type="sibTrans" cxnId="{45F70547-DD77-4699-9B63-08B6E2D0D8CF}">
      <dgm:prSet/>
      <dgm:spPr/>
      <dgm:t>
        <a:bodyPr/>
        <a:lstStyle/>
        <a:p>
          <a:endParaRPr lang="en-GB" b="1"/>
        </a:p>
      </dgm:t>
    </dgm:pt>
    <dgm:pt modelId="{1420CC98-85D2-4593-9B74-BF164EDBE10A}" type="pres">
      <dgm:prSet presAssocID="{11ACB7CD-62EB-4FA5-A3D1-98D62285CE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AA0BF3-D5BE-44E5-B7B3-88F214823922}" type="pres">
      <dgm:prSet presAssocID="{DDD44E75-DF53-4EF7-8290-6A1904E32BC4}" presName="centerShape" presStyleLbl="node0" presStyleIdx="0" presStyleCnt="1"/>
      <dgm:spPr/>
      <dgm:t>
        <a:bodyPr/>
        <a:lstStyle/>
        <a:p>
          <a:endParaRPr lang="en-GB"/>
        </a:p>
      </dgm:t>
    </dgm:pt>
    <dgm:pt modelId="{363D5F14-E7E0-44C3-B42F-8669309EEFBF}" type="pres">
      <dgm:prSet presAssocID="{00F150DB-4EA7-4672-82FD-F83B9F4C78CE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EF004469-BE3A-438F-B0E5-278ACA293F5D}" type="pres">
      <dgm:prSet presAssocID="{315336EC-6941-4553-9F52-C3D64D1A14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BEC939-21D7-4032-95B7-DF23BAF00653}" type="pres">
      <dgm:prSet presAssocID="{A8CCA71B-78BC-471B-83BF-9D58178A543E}" presName="parTrans" presStyleLbl="bgSibTrans2D1" presStyleIdx="1" presStyleCnt="4" custScaleX="69185" custLinFactNeighborX="12665" custLinFactNeighborY="46709"/>
      <dgm:spPr/>
      <dgm:t>
        <a:bodyPr/>
        <a:lstStyle/>
        <a:p>
          <a:endParaRPr lang="en-GB"/>
        </a:p>
      </dgm:t>
    </dgm:pt>
    <dgm:pt modelId="{E01F39FC-C58B-437E-A978-010C086DBE22}" type="pres">
      <dgm:prSet presAssocID="{9428455E-F1DB-4F0A-92F1-78D7A8965C49}" presName="node" presStyleLbl="node1" presStyleIdx="1" presStyleCnt="4" custRadScaleRad="112618" custRadScaleInc="15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396B9B-5B06-43EB-9EFA-0B036DECCC7A}" type="pres">
      <dgm:prSet presAssocID="{EE3EFF43-513D-491D-87F3-92CFEB51E681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5B8AD3A5-21C7-4534-A048-559A82880D81}" type="pres">
      <dgm:prSet presAssocID="{7C95449A-A411-4782-B8CA-8831A6B543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6CE58F-3E5D-4250-97EE-D35B20731619}" type="pres">
      <dgm:prSet presAssocID="{73110CA9-3B22-4780-890C-B515763A7B5B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36711B92-4090-4799-AE52-75CA14D03247}" type="pres">
      <dgm:prSet presAssocID="{E8B7C60B-691F-4448-BAC1-0349C45850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85D7AA-F95F-4156-A23E-3A115CC0B614}" type="presOf" srcId="{A8CCA71B-78BC-471B-83BF-9D58178A543E}" destId="{6DBEC939-21D7-4032-95B7-DF23BAF00653}" srcOrd="0" destOrd="0" presId="urn:microsoft.com/office/officeart/2005/8/layout/radial4"/>
    <dgm:cxn modelId="{19EA5F15-1BF9-4EA3-B8FF-52EB98D21CC3}" type="presOf" srcId="{DDD44E75-DF53-4EF7-8290-6A1904E32BC4}" destId="{7CAA0BF3-D5BE-44E5-B7B3-88F214823922}" srcOrd="0" destOrd="0" presId="urn:microsoft.com/office/officeart/2005/8/layout/radial4"/>
    <dgm:cxn modelId="{C424EC07-A5FA-47F7-97A8-E2AA7A7A965C}" type="presOf" srcId="{7C95449A-A411-4782-B8CA-8831A6B543F8}" destId="{5B8AD3A5-21C7-4534-A048-559A82880D81}" srcOrd="0" destOrd="0" presId="urn:microsoft.com/office/officeart/2005/8/layout/radial4"/>
    <dgm:cxn modelId="{D3EBCF95-BB96-44B7-855E-0BA88B04BFD5}" type="presOf" srcId="{EE3EFF43-513D-491D-87F3-92CFEB51E681}" destId="{23396B9B-5B06-43EB-9EFA-0B036DECCC7A}" srcOrd="0" destOrd="0" presId="urn:microsoft.com/office/officeart/2005/8/layout/radial4"/>
    <dgm:cxn modelId="{C68979DE-89AB-4EDC-A5C2-638C63F033D6}" type="presOf" srcId="{E8B7C60B-691F-4448-BAC1-0349C45850EC}" destId="{36711B92-4090-4799-AE52-75CA14D03247}" srcOrd="0" destOrd="0" presId="urn:microsoft.com/office/officeart/2005/8/layout/radial4"/>
    <dgm:cxn modelId="{3A989050-7C0E-45A1-AD21-82B57E6AD3EB}" srcId="{DDD44E75-DF53-4EF7-8290-6A1904E32BC4}" destId="{9428455E-F1DB-4F0A-92F1-78D7A8965C49}" srcOrd="1" destOrd="0" parTransId="{A8CCA71B-78BC-471B-83BF-9D58178A543E}" sibTransId="{0B391F7D-7289-4115-ACB9-5616889760F0}"/>
    <dgm:cxn modelId="{FE21E739-43BD-47E5-883A-4D08BD9D8837}" srcId="{DDD44E75-DF53-4EF7-8290-6A1904E32BC4}" destId="{7C95449A-A411-4782-B8CA-8831A6B543F8}" srcOrd="2" destOrd="0" parTransId="{EE3EFF43-513D-491D-87F3-92CFEB51E681}" sibTransId="{F4984E36-7752-4BE4-B07A-73FE16354E58}"/>
    <dgm:cxn modelId="{2637BAC9-B279-4552-A609-03B427D3A97E}" srcId="{DDD44E75-DF53-4EF7-8290-6A1904E32BC4}" destId="{315336EC-6941-4553-9F52-C3D64D1A1424}" srcOrd="0" destOrd="0" parTransId="{00F150DB-4EA7-4672-82FD-F83B9F4C78CE}" sibTransId="{1BCC58A5-0E0B-4C58-8764-81AD4A1A3B65}"/>
    <dgm:cxn modelId="{BD03959F-4E48-444B-9AC5-9E4690CF2F94}" type="presOf" srcId="{315336EC-6941-4553-9F52-C3D64D1A1424}" destId="{EF004469-BE3A-438F-B0E5-278ACA293F5D}" srcOrd="0" destOrd="0" presId="urn:microsoft.com/office/officeart/2005/8/layout/radial4"/>
    <dgm:cxn modelId="{4049CC6C-4167-4602-B033-A13A1E215211}" type="presOf" srcId="{00F150DB-4EA7-4672-82FD-F83B9F4C78CE}" destId="{363D5F14-E7E0-44C3-B42F-8669309EEFBF}" srcOrd="0" destOrd="0" presId="urn:microsoft.com/office/officeart/2005/8/layout/radial4"/>
    <dgm:cxn modelId="{03C3F44F-3A22-457D-94B7-81B813AA268E}" type="presOf" srcId="{11ACB7CD-62EB-4FA5-A3D1-98D62285CE10}" destId="{1420CC98-85D2-4593-9B74-BF164EDBE10A}" srcOrd="0" destOrd="0" presId="urn:microsoft.com/office/officeart/2005/8/layout/radial4"/>
    <dgm:cxn modelId="{F5EC29A1-B031-43CD-9979-0F52547A189A}" srcId="{11ACB7CD-62EB-4FA5-A3D1-98D62285CE10}" destId="{DDD44E75-DF53-4EF7-8290-6A1904E32BC4}" srcOrd="0" destOrd="0" parTransId="{2ADEA5B9-2553-4F8B-99D7-835DC623562A}" sibTransId="{86236F27-00DD-4529-8648-B9250E99932A}"/>
    <dgm:cxn modelId="{6E6B4E20-CC6E-4921-B9EA-E9DBF90595DD}" type="presOf" srcId="{73110CA9-3B22-4780-890C-B515763A7B5B}" destId="{BC6CE58F-3E5D-4250-97EE-D35B20731619}" srcOrd="0" destOrd="0" presId="urn:microsoft.com/office/officeart/2005/8/layout/radial4"/>
    <dgm:cxn modelId="{45F70547-DD77-4699-9B63-08B6E2D0D8CF}" srcId="{DDD44E75-DF53-4EF7-8290-6A1904E32BC4}" destId="{E8B7C60B-691F-4448-BAC1-0349C45850EC}" srcOrd="3" destOrd="0" parTransId="{73110CA9-3B22-4780-890C-B515763A7B5B}" sibTransId="{EF49C011-560D-42CD-A0CA-BD883BDFF83D}"/>
    <dgm:cxn modelId="{F191293F-FAE2-4E00-9F5A-806B155A2402}" type="presOf" srcId="{9428455E-F1DB-4F0A-92F1-78D7A8965C49}" destId="{E01F39FC-C58B-437E-A978-010C086DBE22}" srcOrd="0" destOrd="0" presId="urn:microsoft.com/office/officeart/2005/8/layout/radial4"/>
    <dgm:cxn modelId="{0FE1B9A8-0BCE-44A9-9198-74EEB88EC91F}" type="presParOf" srcId="{1420CC98-85D2-4593-9B74-BF164EDBE10A}" destId="{7CAA0BF3-D5BE-44E5-B7B3-88F214823922}" srcOrd="0" destOrd="0" presId="urn:microsoft.com/office/officeart/2005/8/layout/radial4"/>
    <dgm:cxn modelId="{93E0F006-BEBC-4CDA-A247-213EEDB8DEEA}" type="presParOf" srcId="{1420CC98-85D2-4593-9B74-BF164EDBE10A}" destId="{363D5F14-E7E0-44C3-B42F-8669309EEFBF}" srcOrd="1" destOrd="0" presId="urn:microsoft.com/office/officeart/2005/8/layout/radial4"/>
    <dgm:cxn modelId="{0865C9D5-5260-4802-B4AF-A753F2349DE9}" type="presParOf" srcId="{1420CC98-85D2-4593-9B74-BF164EDBE10A}" destId="{EF004469-BE3A-438F-B0E5-278ACA293F5D}" srcOrd="2" destOrd="0" presId="urn:microsoft.com/office/officeart/2005/8/layout/radial4"/>
    <dgm:cxn modelId="{B15C3898-0865-4B47-9D8C-F944CE7CE627}" type="presParOf" srcId="{1420CC98-85D2-4593-9B74-BF164EDBE10A}" destId="{6DBEC939-21D7-4032-95B7-DF23BAF00653}" srcOrd="3" destOrd="0" presId="urn:microsoft.com/office/officeart/2005/8/layout/radial4"/>
    <dgm:cxn modelId="{D3EBA5A7-ECA3-43EA-9D92-854AF43198B3}" type="presParOf" srcId="{1420CC98-85D2-4593-9B74-BF164EDBE10A}" destId="{E01F39FC-C58B-437E-A978-010C086DBE22}" srcOrd="4" destOrd="0" presId="urn:microsoft.com/office/officeart/2005/8/layout/radial4"/>
    <dgm:cxn modelId="{E753A2A3-0949-4F43-90B8-EE58AD9C2F88}" type="presParOf" srcId="{1420CC98-85D2-4593-9B74-BF164EDBE10A}" destId="{23396B9B-5B06-43EB-9EFA-0B036DECCC7A}" srcOrd="5" destOrd="0" presId="urn:microsoft.com/office/officeart/2005/8/layout/radial4"/>
    <dgm:cxn modelId="{1A675C14-5988-4269-AB22-EF0FBEB58D8A}" type="presParOf" srcId="{1420CC98-85D2-4593-9B74-BF164EDBE10A}" destId="{5B8AD3A5-21C7-4534-A048-559A82880D81}" srcOrd="6" destOrd="0" presId="urn:microsoft.com/office/officeart/2005/8/layout/radial4"/>
    <dgm:cxn modelId="{D154EB97-50C3-462C-948F-4BBD648EFD96}" type="presParOf" srcId="{1420CC98-85D2-4593-9B74-BF164EDBE10A}" destId="{BC6CE58F-3E5D-4250-97EE-D35B20731619}" srcOrd="7" destOrd="0" presId="urn:microsoft.com/office/officeart/2005/8/layout/radial4"/>
    <dgm:cxn modelId="{9932E501-F358-48DE-84B0-1B4758ADEBD3}" type="presParOf" srcId="{1420CC98-85D2-4593-9B74-BF164EDBE10A}" destId="{36711B92-4090-4799-AE52-75CA14D0324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C5808-F8FC-4B49-94EE-CA3748BE3004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C68CE-3848-0D40-A89D-192821B0575E}">
      <dgm:prSet phldrT="[Text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STEP 1</a:t>
          </a:r>
        </a:p>
      </dgm:t>
    </dgm:pt>
    <dgm:pt modelId="{3DE635CD-78EE-D941-9F27-399CEE61243A}" type="parTrans" cxnId="{1BABB5F5-CE72-934D-9380-E23D16ABBC54}">
      <dgm:prSet/>
      <dgm:spPr/>
      <dgm:t>
        <a:bodyPr/>
        <a:lstStyle/>
        <a:p>
          <a:endParaRPr lang="en-US"/>
        </a:p>
      </dgm:t>
    </dgm:pt>
    <dgm:pt modelId="{8AFDA174-EB10-1945-A5A3-0EF6FB91E163}" type="sibTrans" cxnId="{1BABB5F5-CE72-934D-9380-E23D16ABBC54}">
      <dgm:prSet/>
      <dgm:spPr/>
      <dgm:t>
        <a:bodyPr/>
        <a:lstStyle/>
        <a:p>
          <a:endParaRPr lang="en-US"/>
        </a:p>
      </dgm:t>
    </dgm:pt>
    <dgm:pt modelId="{482E3919-3044-4F15-BDE1-A926BE7174BD}">
      <dgm:prSet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STEP 2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E8D56-E69F-4098-9901-61BA9C634058}" type="parTrans" cxnId="{0C96C495-F099-4C19-8E30-095B695896E5}">
      <dgm:prSet/>
      <dgm:spPr/>
      <dgm:t>
        <a:bodyPr/>
        <a:lstStyle/>
        <a:p>
          <a:endParaRPr lang="en-GB"/>
        </a:p>
      </dgm:t>
    </dgm:pt>
    <dgm:pt modelId="{F1A16833-4385-4C75-9E7D-697D706921D7}" type="sibTrans" cxnId="{0C96C495-F099-4C19-8E30-095B695896E5}">
      <dgm:prSet/>
      <dgm:spPr/>
      <dgm:t>
        <a:bodyPr/>
        <a:lstStyle/>
        <a:p>
          <a:endParaRPr lang="en-GB"/>
        </a:p>
      </dgm:t>
    </dgm:pt>
    <dgm:pt modelId="{85AB8D27-5BCA-43AA-A558-7A0D0C5994CA}">
      <dgm:prSet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STEP 3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4993F-C850-4B2C-B799-AD9BC0769AF5}" type="parTrans" cxnId="{5B936F90-6A10-46A9-829E-2B9698448891}">
      <dgm:prSet/>
      <dgm:spPr/>
      <dgm:t>
        <a:bodyPr/>
        <a:lstStyle/>
        <a:p>
          <a:endParaRPr lang="en-GB"/>
        </a:p>
      </dgm:t>
    </dgm:pt>
    <dgm:pt modelId="{EA016E54-46ED-4073-B7F9-7F5C7025040C}" type="sibTrans" cxnId="{5B936F90-6A10-46A9-829E-2B9698448891}">
      <dgm:prSet/>
      <dgm:spPr/>
      <dgm:t>
        <a:bodyPr/>
        <a:lstStyle/>
        <a:p>
          <a:endParaRPr lang="en-GB"/>
        </a:p>
      </dgm:t>
    </dgm:pt>
    <dgm:pt modelId="{8344F3D8-61C1-4D57-81C7-0DE5C33061EE}">
      <dgm:prSet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STEP 4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F429C-2491-4D4B-8752-24080EA33731}" type="parTrans" cxnId="{2D742321-AE9C-466B-B0EC-02D97BBCA1DA}">
      <dgm:prSet/>
      <dgm:spPr/>
      <dgm:t>
        <a:bodyPr/>
        <a:lstStyle/>
        <a:p>
          <a:endParaRPr lang="en-GB"/>
        </a:p>
      </dgm:t>
    </dgm:pt>
    <dgm:pt modelId="{4819583D-0446-4CD4-B557-72298477DB18}" type="sibTrans" cxnId="{2D742321-AE9C-466B-B0EC-02D97BBCA1DA}">
      <dgm:prSet/>
      <dgm:spPr/>
      <dgm:t>
        <a:bodyPr/>
        <a:lstStyle/>
        <a:p>
          <a:endParaRPr lang="en-GB"/>
        </a:p>
      </dgm:t>
    </dgm:pt>
    <dgm:pt modelId="{7E04C9D4-5E1A-46C9-8B8E-2E9AF689B492}">
      <dgm:prSet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STEP 5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30C52-72B3-4196-AB62-52DDE884D024}" type="parTrans" cxnId="{DE75AFDC-295A-4A30-8529-AF657EBE0482}">
      <dgm:prSet/>
      <dgm:spPr/>
      <dgm:t>
        <a:bodyPr/>
        <a:lstStyle/>
        <a:p>
          <a:endParaRPr lang="en-GB"/>
        </a:p>
      </dgm:t>
    </dgm:pt>
    <dgm:pt modelId="{CAEF94B8-C883-47FC-958F-C8C0433D0FA2}" type="sibTrans" cxnId="{DE75AFDC-295A-4A30-8529-AF657EBE0482}">
      <dgm:prSet/>
      <dgm:spPr/>
      <dgm:t>
        <a:bodyPr/>
        <a:lstStyle/>
        <a:p>
          <a:endParaRPr lang="en-GB"/>
        </a:p>
      </dgm:t>
    </dgm:pt>
    <dgm:pt modelId="{375876DA-4C72-44E6-98DC-80BFF2BB805C}">
      <dgm:prSet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STEP 6, 6A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970D0-EE18-4538-A9F4-BF59EAC2AB85}" type="parTrans" cxnId="{BEB57980-64B8-4CF4-AB5B-3DE27FA60647}">
      <dgm:prSet/>
      <dgm:spPr/>
      <dgm:t>
        <a:bodyPr/>
        <a:lstStyle/>
        <a:p>
          <a:endParaRPr lang="en-GB"/>
        </a:p>
      </dgm:t>
    </dgm:pt>
    <dgm:pt modelId="{DD4D2CEC-5D47-4B48-9D4F-4C35788B2494}" type="sibTrans" cxnId="{BEB57980-64B8-4CF4-AB5B-3DE27FA60647}">
      <dgm:prSet/>
      <dgm:spPr/>
      <dgm:t>
        <a:bodyPr/>
        <a:lstStyle/>
        <a:p>
          <a:endParaRPr lang="en-GB"/>
        </a:p>
      </dgm:t>
    </dgm:pt>
    <dgm:pt modelId="{A3195787-5E70-4BB2-B575-EB06CA794FBD}">
      <dgm:prSet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STEP 7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99661-1A60-41AC-9AE3-E6080B8FC85F}" type="parTrans" cxnId="{3D73710F-7F35-48B9-9D63-3CCF672A3A52}">
      <dgm:prSet/>
      <dgm:spPr/>
      <dgm:t>
        <a:bodyPr/>
        <a:lstStyle/>
        <a:p>
          <a:endParaRPr lang="en-GB"/>
        </a:p>
      </dgm:t>
    </dgm:pt>
    <dgm:pt modelId="{D7CAF733-8146-4400-8664-5D7DB886BA43}" type="sibTrans" cxnId="{3D73710F-7F35-48B9-9D63-3CCF672A3A52}">
      <dgm:prSet/>
      <dgm:spPr/>
      <dgm:t>
        <a:bodyPr/>
        <a:lstStyle/>
        <a:p>
          <a:endParaRPr lang="en-GB"/>
        </a:p>
      </dgm:t>
    </dgm:pt>
    <dgm:pt modelId="{E22A86D3-A3DE-4BEA-A495-2E51629E25CB}">
      <dgm:prSet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STEP 8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CC9D0-6571-4989-83B2-43582E22CAF3}" type="parTrans" cxnId="{8F106E88-2EA9-4BC4-8AEB-E8433F1E0A53}">
      <dgm:prSet/>
      <dgm:spPr/>
      <dgm:t>
        <a:bodyPr/>
        <a:lstStyle/>
        <a:p>
          <a:endParaRPr lang="en-GB"/>
        </a:p>
      </dgm:t>
    </dgm:pt>
    <dgm:pt modelId="{41AF1520-7FC2-455C-A2AD-C4CE002FE5DC}" type="sibTrans" cxnId="{8F106E88-2EA9-4BC4-8AEB-E8433F1E0A53}">
      <dgm:prSet/>
      <dgm:spPr/>
      <dgm:t>
        <a:bodyPr/>
        <a:lstStyle/>
        <a:p>
          <a:endParaRPr lang="en-GB"/>
        </a:p>
      </dgm:t>
    </dgm:pt>
    <dgm:pt modelId="{24E64BDB-20F3-4D9F-802B-833E58DAE005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MPD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Issues Timelines and Priorities  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20 January</a:t>
          </a:r>
          <a:endParaRPr lang="en-GB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DFBD6B-6008-40B1-952B-35175D2DD394}" type="parTrans" cxnId="{3283F846-452B-4F85-8E6F-0BC85D6F76EE}">
      <dgm:prSet/>
      <dgm:spPr/>
      <dgm:t>
        <a:bodyPr/>
        <a:lstStyle/>
        <a:p>
          <a:endParaRPr lang="en-GB"/>
        </a:p>
      </dgm:t>
    </dgm:pt>
    <dgm:pt modelId="{F759E4E4-4421-40E2-831A-A0C81A4F45C3}" type="sibTrans" cxnId="{3283F846-452B-4F85-8E6F-0BC85D6F76EE}">
      <dgm:prSet/>
      <dgm:spPr/>
      <dgm:t>
        <a:bodyPr/>
        <a:lstStyle/>
        <a:p>
          <a:endParaRPr lang="en-GB"/>
        </a:p>
      </dgm:t>
    </dgm:pt>
    <dgm:pt modelId="{165094DF-BB3F-4DCA-991E-DD2A334F96D4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CDOs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– Development of RLA (</a:t>
          </a:r>
          <a:r>
            <a:rPr lang="en-GB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Recommended List of Activities), submission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to NETFs 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15 February</a:t>
          </a:r>
          <a:endParaRPr lang="en-GB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657C4-872E-4E27-9AAB-8EF271CE572C}" type="parTrans" cxnId="{19A11480-E770-446C-A0AD-06CA6BCDE609}">
      <dgm:prSet/>
      <dgm:spPr/>
      <dgm:t>
        <a:bodyPr/>
        <a:lstStyle/>
        <a:p>
          <a:endParaRPr lang="en-GB"/>
        </a:p>
      </dgm:t>
    </dgm:pt>
    <dgm:pt modelId="{210CF8F3-C28D-427B-B446-E1B04832D09A}" type="sibTrans" cxnId="{19A11480-E770-446C-A0AD-06CA6BCDE609}">
      <dgm:prSet/>
      <dgm:spPr/>
      <dgm:t>
        <a:bodyPr/>
        <a:lstStyle/>
        <a:p>
          <a:endParaRPr lang="en-GB"/>
        </a:p>
      </dgm:t>
    </dgm:pt>
    <dgm:pt modelId="{00811BEB-ED58-4DF8-9E7B-AC90F5FC441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(N)ETFs -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Release of Academic Calendar in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ePRIME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                         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19 February </a:t>
          </a:r>
          <a:endParaRPr lang="en-GB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9B17C-E5C3-4767-AAE0-EEFD8E09CEF9}" type="parTrans" cxnId="{CA54BB11-3835-4929-A0B6-EDA343FFD465}">
      <dgm:prSet/>
      <dgm:spPr/>
      <dgm:t>
        <a:bodyPr/>
        <a:lstStyle/>
        <a:p>
          <a:endParaRPr lang="en-GB"/>
        </a:p>
      </dgm:t>
    </dgm:pt>
    <dgm:pt modelId="{29947195-CA86-4C23-87AD-E57152B32FCB}" type="sibTrans" cxnId="{CA54BB11-3835-4929-A0B6-EDA343FFD465}">
      <dgm:prSet/>
      <dgm:spPr/>
      <dgm:t>
        <a:bodyPr/>
        <a:lstStyle/>
        <a:p>
          <a:endParaRPr lang="en-GB"/>
        </a:p>
      </dgm:t>
    </dgm:pt>
    <dgm:pt modelId="{1CEF8421-DEAB-4FD4-96F0-242F178B9BE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20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MPD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 - Conducts Military Partnership Coordination Workshop  RLA is finalised. 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Late March- Early April</a:t>
          </a:r>
          <a:endParaRPr lang="en-GB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95F59-7A0B-4A31-8130-0F0294FE8DC9}" type="parTrans" cxnId="{89226704-694D-4186-A2F9-2BDEF2B8D3D2}">
      <dgm:prSet/>
      <dgm:spPr/>
      <dgm:t>
        <a:bodyPr/>
        <a:lstStyle/>
        <a:p>
          <a:endParaRPr lang="en-GB"/>
        </a:p>
      </dgm:t>
    </dgm:pt>
    <dgm:pt modelId="{93524DCC-5D48-4933-8DAC-17826418CBE5}" type="sibTrans" cxnId="{89226704-694D-4186-A2F9-2BDEF2B8D3D2}">
      <dgm:prSet/>
      <dgm:spPr/>
      <dgm:t>
        <a:bodyPr/>
        <a:lstStyle/>
        <a:p>
          <a:endParaRPr lang="en-GB"/>
        </a:p>
      </dgm:t>
    </dgm:pt>
    <dgm:pt modelId="{1A42AE57-038B-409E-BDFD-C449BB29E6DE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Partners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- establish DLE E&amp;IT Portion for (N)ETFs 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12 May                            </a:t>
          </a:r>
          <a:r>
            <a:rPr lang="en-US" sz="2000" u="sng" dirty="0">
              <a:latin typeface="Arial" panose="020B0604020202020204" pitchFamily="34" charset="0"/>
              <a:cs typeface="Arial" panose="020B0604020202020204" pitchFamily="34" charset="0"/>
            </a:rPr>
            <a:t>(end of May for self-funding partners)</a:t>
          </a:r>
          <a:endParaRPr lang="en-GB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61127-0621-4283-9011-DBD183D8E28A}" type="parTrans" cxnId="{4750F393-8225-44EA-BEFA-6D353A123546}">
      <dgm:prSet/>
      <dgm:spPr/>
      <dgm:t>
        <a:bodyPr/>
        <a:lstStyle/>
        <a:p>
          <a:endParaRPr lang="en-GB"/>
        </a:p>
      </dgm:t>
    </dgm:pt>
    <dgm:pt modelId="{C07C7B7D-AC15-4622-97F7-D0B813F018DA}" type="sibTrans" cxnId="{4750F393-8225-44EA-BEFA-6D353A123546}">
      <dgm:prSet/>
      <dgm:spPr/>
      <dgm:t>
        <a:bodyPr/>
        <a:lstStyle/>
        <a:p>
          <a:endParaRPr lang="en-GB"/>
        </a:p>
      </dgm:t>
    </dgm:pt>
    <dgm:pt modelId="{400E0972-86EB-47E4-A683-C8DDE85635AE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>
              <a:solidFill>
                <a:srgbClr val="2F73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MPD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- submits Bids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1 June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and represents partners at NSO </a:t>
          </a:r>
          <a:r>
            <a: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Primary Allocations Working Group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Mid June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36BAB-BDB9-4658-A8F0-443CCDB1ABEA}" type="parTrans" cxnId="{60EF4A10-EF51-44F5-8843-9A3F56F3889F}">
      <dgm:prSet/>
      <dgm:spPr/>
      <dgm:t>
        <a:bodyPr/>
        <a:lstStyle/>
        <a:p>
          <a:endParaRPr lang="en-GB"/>
        </a:p>
      </dgm:t>
    </dgm:pt>
    <dgm:pt modelId="{E3C735A2-981B-48D0-A6B1-1348DB1E5B1C}" type="sibTrans" cxnId="{60EF4A10-EF51-44F5-8843-9A3F56F3889F}">
      <dgm:prSet/>
      <dgm:spPr/>
      <dgm:t>
        <a:bodyPr/>
        <a:lstStyle/>
        <a:p>
          <a:endParaRPr lang="en-GB"/>
        </a:p>
      </dgm:t>
    </dgm:pt>
    <dgm:pt modelId="{135E3D04-63D6-456A-85C9-14834B3ADE0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kern="12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(N)ETFs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- Release the Primary Allocations Results to MPD            </a:t>
          </a:r>
          <a:r>
            <a:rPr lang="en-US" sz="2000" kern="1200" dirty="0" err="1">
              <a:solidFill>
                <a:srgbClr val="2F73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MPD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- informs partners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30 September 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ABD24E-2916-485B-AF09-AC48D72A28E3}" type="parTrans" cxnId="{0E342FCE-9645-4568-BF0C-1DB4B96746A9}">
      <dgm:prSet/>
      <dgm:spPr/>
      <dgm:t>
        <a:bodyPr/>
        <a:lstStyle/>
        <a:p>
          <a:endParaRPr lang="en-GB"/>
        </a:p>
      </dgm:t>
    </dgm:pt>
    <dgm:pt modelId="{E6C0DB2C-BAAB-4348-8DA5-7FDF598B3867}" type="sibTrans" cxnId="{0E342FCE-9645-4568-BF0C-1DB4B96746A9}">
      <dgm:prSet/>
      <dgm:spPr/>
      <dgm:t>
        <a:bodyPr/>
        <a:lstStyle/>
        <a:p>
          <a:endParaRPr lang="en-GB"/>
        </a:p>
      </dgm:t>
    </dgm:pt>
    <dgm:pt modelId="{CACBE848-4137-449E-A222-4869E5F227D9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Waiting List (built incrementally) </a:t>
          </a:r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31 October</a:t>
          </a:r>
          <a:endParaRPr lang="en-GB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9A33E-57EE-4024-B536-6B1FE56FC11E}" type="parTrans" cxnId="{AF0658C3-5B73-40FF-A39E-5717C74BCA51}">
      <dgm:prSet/>
      <dgm:spPr/>
      <dgm:t>
        <a:bodyPr/>
        <a:lstStyle/>
        <a:p>
          <a:endParaRPr lang="en-GB"/>
        </a:p>
      </dgm:t>
    </dgm:pt>
    <dgm:pt modelId="{13FB2EE8-BFC0-4085-BD8D-4A5937447386}" type="sibTrans" cxnId="{AF0658C3-5B73-40FF-A39E-5717C74BCA51}">
      <dgm:prSet/>
      <dgm:spPr/>
      <dgm:t>
        <a:bodyPr/>
        <a:lstStyle/>
        <a:p>
          <a:endParaRPr lang="en-GB"/>
        </a:p>
      </dgm:t>
    </dgm:pt>
    <dgm:pt modelId="{002DF83A-21DE-4481-B6CB-8224EEF36E25}" type="pres">
      <dgm:prSet presAssocID="{F85C5808-F8FC-4B49-94EE-CA3748BE30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3EDC94-EFAD-4E5D-8220-502D6D3583FA}" type="pres">
      <dgm:prSet presAssocID="{6F7C68CE-3848-0D40-A89D-192821B0575E}" presName="composite" presStyleCnt="0"/>
      <dgm:spPr/>
    </dgm:pt>
    <dgm:pt modelId="{FBBE2D24-19DB-4997-AB3D-3CAE5483BBB8}" type="pres">
      <dgm:prSet presAssocID="{6F7C68CE-3848-0D40-A89D-192821B0575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997C9F-03A9-4C38-A7DE-BFEEC38D18D4}" type="pres">
      <dgm:prSet presAssocID="{6F7C68CE-3848-0D40-A89D-192821B0575E}" presName="descendantText" presStyleLbl="alignAcc1" presStyleIdx="0" presStyleCnt="8" custLinFactNeighborX="-422" custLinFactNeighborY="-63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8B51AB-85A2-43BC-BD46-06C34957FBDA}" type="pres">
      <dgm:prSet presAssocID="{8AFDA174-EB10-1945-A5A3-0EF6FB91E163}" presName="sp" presStyleCnt="0"/>
      <dgm:spPr/>
    </dgm:pt>
    <dgm:pt modelId="{C7ABF678-7CBD-46E6-9509-E88009F5B9FD}" type="pres">
      <dgm:prSet presAssocID="{482E3919-3044-4F15-BDE1-A926BE7174BD}" presName="composite" presStyleCnt="0"/>
      <dgm:spPr/>
    </dgm:pt>
    <dgm:pt modelId="{3CA023BE-4E26-434E-968D-23272936D541}" type="pres">
      <dgm:prSet presAssocID="{482E3919-3044-4F15-BDE1-A926BE7174BD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FBD480-30A7-4A96-B239-E8E2CE6F43F3}" type="pres">
      <dgm:prSet presAssocID="{482E3919-3044-4F15-BDE1-A926BE7174BD}" presName="descendantText" presStyleLbl="alignAcc1" presStyleIdx="1" presStyleCnt="8" custScaleY="131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9EEDF2-7125-45FB-9C3E-EA383B0FB7AA}" type="pres">
      <dgm:prSet presAssocID="{F1A16833-4385-4C75-9E7D-697D706921D7}" presName="sp" presStyleCnt="0"/>
      <dgm:spPr/>
    </dgm:pt>
    <dgm:pt modelId="{9A1AB4AC-8012-4DC8-8831-61489A30F84E}" type="pres">
      <dgm:prSet presAssocID="{85AB8D27-5BCA-43AA-A558-7A0D0C5994CA}" presName="composite" presStyleCnt="0"/>
      <dgm:spPr/>
    </dgm:pt>
    <dgm:pt modelId="{0295B2BA-FC75-443F-9BE3-7BAA0B150654}" type="pres">
      <dgm:prSet presAssocID="{85AB8D27-5BCA-43AA-A558-7A0D0C5994CA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73E119-DA40-444F-9B44-23BC0DB5BE6E}" type="pres">
      <dgm:prSet presAssocID="{85AB8D27-5BCA-43AA-A558-7A0D0C5994CA}" presName="descendantText" presStyleLbl="alignAcc1" presStyleIdx="2" presStyleCnt="8" custScaleY="1291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549103-4A34-4DAC-98CB-D8C4B9ADF36C}" type="pres">
      <dgm:prSet presAssocID="{EA016E54-46ED-4073-B7F9-7F5C7025040C}" presName="sp" presStyleCnt="0"/>
      <dgm:spPr/>
    </dgm:pt>
    <dgm:pt modelId="{FCECE8C0-AA8E-4092-89E1-BB0C0C5841E1}" type="pres">
      <dgm:prSet presAssocID="{8344F3D8-61C1-4D57-81C7-0DE5C33061EE}" presName="composite" presStyleCnt="0"/>
      <dgm:spPr/>
    </dgm:pt>
    <dgm:pt modelId="{FDF1AE54-5E23-49DB-B326-198AE70E71A0}" type="pres">
      <dgm:prSet presAssocID="{8344F3D8-61C1-4D57-81C7-0DE5C33061EE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6B9FF3-9607-4A66-99C3-302CED129CA5}" type="pres">
      <dgm:prSet presAssocID="{8344F3D8-61C1-4D57-81C7-0DE5C33061EE}" presName="descendantText" presStyleLbl="alignAcc1" presStyleIdx="3" presStyleCnt="8" custScaleY="1310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4C0FD-FC27-42C8-A1EF-5B91E701104B}" type="pres">
      <dgm:prSet presAssocID="{4819583D-0446-4CD4-B557-72298477DB18}" presName="sp" presStyleCnt="0"/>
      <dgm:spPr/>
    </dgm:pt>
    <dgm:pt modelId="{10EE4DD8-306A-4418-A70B-9E2CA39FA948}" type="pres">
      <dgm:prSet presAssocID="{7E04C9D4-5E1A-46C9-8B8E-2E9AF689B492}" presName="composite" presStyleCnt="0"/>
      <dgm:spPr/>
    </dgm:pt>
    <dgm:pt modelId="{1B610492-67F3-4DD3-B42E-7DDE480ACA22}" type="pres">
      <dgm:prSet presAssocID="{7E04C9D4-5E1A-46C9-8B8E-2E9AF689B492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6E7F6F-B521-4CA3-99CA-71B1A95A6CA3}" type="pres">
      <dgm:prSet presAssocID="{7E04C9D4-5E1A-46C9-8B8E-2E9AF689B492}" presName="descendantText" presStyleLbl="alignAcc1" presStyleIdx="4" presStyleCnt="8" custScaleY="143239" custLinFactNeighborY="-15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029177-91C6-4921-8472-A6FE40AD783C}" type="pres">
      <dgm:prSet presAssocID="{CAEF94B8-C883-47FC-958F-C8C0433D0FA2}" presName="sp" presStyleCnt="0"/>
      <dgm:spPr/>
    </dgm:pt>
    <dgm:pt modelId="{73071CF3-288C-40B8-8D7E-3E6E03D757BE}" type="pres">
      <dgm:prSet presAssocID="{375876DA-4C72-44E6-98DC-80BFF2BB805C}" presName="composite" presStyleCnt="0"/>
      <dgm:spPr/>
    </dgm:pt>
    <dgm:pt modelId="{FCAF1A0D-5008-46DF-BAB3-7400997220A1}" type="pres">
      <dgm:prSet presAssocID="{375876DA-4C72-44E6-98DC-80BFF2BB805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BE2D9-DC13-49BA-8810-B8CB582D8D57}" type="pres">
      <dgm:prSet presAssocID="{375876DA-4C72-44E6-98DC-80BFF2BB805C}" presName="descendantText" presStyleLbl="alignAcc1" presStyleIdx="5" presStyleCnt="8" custScaleY="145707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5DD5B7-4753-46EA-9A9B-D26F08364FE2}" type="pres">
      <dgm:prSet presAssocID="{DD4D2CEC-5D47-4B48-9D4F-4C35788B2494}" presName="sp" presStyleCnt="0"/>
      <dgm:spPr/>
    </dgm:pt>
    <dgm:pt modelId="{4BBDAD8E-EA9E-458A-9FC5-9D3123829FCD}" type="pres">
      <dgm:prSet presAssocID="{A3195787-5E70-4BB2-B575-EB06CA794FBD}" presName="composite" presStyleCnt="0"/>
      <dgm:spPr/>
    </dgm:pt>
    <dgm:pt modelId="{349A67AB-6F88-4247-AC14-E703D9682E30}" type="pres">
      <dgm:prSet presAssocID="{A3195787-5E70-4BB2-B575-EB06CA794FBD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2ED482-32F1-415E-8731-6EEE94D190A1}" type="pres">
      <dgm:prSet presAssocID="{A3195787-5E70-4BB2-B575-EB06CA794FBD}" presName="descendantText" presStyleLbl="alignAcc1" presStyleIdx="6" presStyleCnt="8" custScaleY="117679" custLinFactNeighborY="183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3A0EA7-BE83-4955-BB19-1C2735B88BA4}" type="pres">
      <dgm:prSet presAssocID="{D7CAF733-8146-4400-8664-5D7DB886BA43}" presName="sp" presStyleCnt="0"/>
      <dgm:spPr/>
    </dgm:pt>
    <dgm:pt modelId="{3DF363BC-43EC-4B09-BEF8-148534667036}" type="pres">
      <dgm:prSet presAssocID="{E22A86D3-A3DE-4BEA-A495-2E51629E25CB}" presName="composite" presStyleCnt="0"/>
      <dgm:spPr/>
    </dgm:pt>
    <dgm:pt modelId="{BAA31D71-EB13-4EF1-B461-87DC28D29BB1}" type="pres">
      <dgm:prSet presAssocID="{E22A86D3-A3DE-4BEA-A495-2E51629E25CB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02DD46-59C0-4F50-BC17-CFB039F252FA}" type="pres">
      <dgm:prSet presAssocID="{E22A86D3-A3DE-4BEA-A495-2E51629E25CB}" presName="descendantText" presStyleLbl="alignAcc1" presStyleIdx="7" presStyleCnt="8" custScaleY="101428" custLinFactNeighborY="183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B08F83-0F53-43ED-AFDA-12C13A86507F}" type="presOf" srcId="{7E04C9D4-5E1A-46C9-8B8E-2E9AF689B492}" destId="{1B610492-67F3-4DD3-B42E-7DDE480ACA22}" srcOrd="0" destOrd="0" presId="urn:microsoft.com/office/officeart/2005/8/layout/chevron2"/>
    <dgm:cxn modelId="{8F106E88-2EA9-4BC4-8AEB-E8433F1E0A53}" srcId="{F85C5808-F8FC-4B49-94EE-CA3748BE3004}" destId="{E22A86D3-A3DE-4BEA-A495-2E51629E25CB}" srcOrd="7" destOrd="0" parTransId="{E99CC9D0-6571-4989-83B2-43582E22CAF3}" sibTransId="{41AF1520-7FC2-455C-A2AD-C4CE002FE5DC}"/>
    <dgm:cxn modelId="{D5B9B9CD-BECD-4D63-A376-48E146BC5A85}" type="presOf" srcId="{E22A86D3-A3DE-4BEA-A495-2E51629E25CB}" destId="{BAA31D71-EB13-4EF1-B461-87DC28D29BB1}" srcOrd="0" destOrd="0" presId="urn:microsoft.com/office/officeart/2005/8/layout/chevron2"/>
    <dgm:cxn modelId="{AF5E1AEB-F26F-424C-9797-B2179E8CA4C2}" type="presOf" srcId="{CACBE848-4137-449E-A222-4869E5F227D9}" destId="{8002DD46-59C0-4F50-BC17-CFB039F252FA}" srcOrd="0" destOrd="0" presId="urn:microsoft.com/office/officeart/2005/8/layout/chevron2"/>
    <dgm:cxn modelId="{D6BCC9C6-31E4-4A77-80D9-35695012DEE0}" type="presOf" srcId="{135E3D04-63D6-456A-85C9-14834B3ADE02}" destId="{E32ED482-32F1-415E-8731-6EEE94D190A1}" srcOrd="0" destOrd="0" presId="urn:microsoft.com/office/officeart/2005/8/layout/chevron2"/>
    <dgm:cxn modelId="{1645089A-7768-44B5-AE4F-F069CA541880}" type="presOf" srcId="{1A42AE57-038B-409E-BDFD-C449BB29E6DE}" destId="{136E7F6F-B521-4CA3-99CA-71B1A95A6CA3}" srcOrd="0" destOrd="0" presId="urn:microsoft.com/office/officeart/2005/8/layout/chevron2"/>
    <dgm:cxn modelId="{0C96C495-F099-4C19-8E30-095B695896E5}" srcId="{F85C5808-F8FC-4B49-94EE-CA3748BE3004}" destId="{482E3919-3044-4F15-BDE1-A926BE7174BD}" srcOrd="1" destOrd="0" parTransId="{BD3E8D56-E69F-4098-9901-61BA9C634058}" sibTransId="{F1A16833-4385-4C75-9E7D-697D706921D7}"/>
    <dgm:cxn modelId="{3283F846-452B-4F85-8E6F-0BC85D6F76EE}" srcId="{6F7C68CE-3848-0D40-A89D-192821B0575E}" destId="{24E64BDB-20F3-4D9F-802B-833E58DAE005}" srcOrd="0" destOrd="0" parTransId="{43DFBD6B-6008-40B1-952B-35175D2DD394}" sibTransId="{F759E4E4-4421-40E2-831A-A0C81A4F45C3}"/>
    <dgm:cxn modelId="{AF0658C3-5B73-40FF-A39E-5717C74BCA51}" srcId="{E22A86D3-A3DE-4BEA-A495-2E51629E25CB}" destId="{CACBE848-4137-449E-A222-4869E5F227D9}" srcOrd="0" destOrd="0" parTransId="{C169A33E-57EE-4024-B536-6B1FE56FC11E}" sibTransId="{13FB2EE8-BFC0-4085-BD8D-4A5937447386}"/>
    <dgm:cxn modelId="{89226704-694D-4186-A2F9-2BDEF2B8D3D2}" srcId="{8344F3D8-61C1-4D57-81C7-0DE5C33061EE}" destId="{1CEF8421-DEAB-4FD4-96F0-242F178B9BEF}" srcOrd="0" destOrd="0" parTransId="{12995F59-7A0B-4A31-8130-0F0294FE8DC9}" sibTransId="{93524DCC-5D48-4933-8DAC-17826418CBE5}"/>
    <dgm:cxn modelId="{0BB5EB47-0262-4174-8115-034A115F7250}" type="presOf" srcId="{165094DF-BB3F-4DCA-991E-DD2A334F96D4}" destId="{3AFBD480-30A7-4A96-B239-E8E2CE6F43F3}" srcOrd="0" destOrd="0" presId="urn:microsoft.com/office/officeart/2005/8/layout/chevron2"/>
    <dgm:cxn modelId="{0E342FCE-9645-4568-BF0C-1DB4B96746A9}" srcId="{A3195787-5E70-4BB2-B575-EB06CA794FBD}" destId="{135E3D04-63D6-456A-85C9-14834B3ADE02}" srcOrd="0" destOrd="0" parTransId="{E2ABD24E-2916-485B-AF09-AC48D72A28E3}" sibTransId="{E6C0DB2C-BAAB-4348-8DA5-7FDF598B3867}"/>
    <dgm:cxn modelId="{CA54BB11-3835-4929-A0B6-EDA343FFD465}" srcId="{85AB8D27-5BCA-43AA-A558-7A0D0C5994CA}" destId="{00811BEB-ED58-4DF8-9E7B-AC90F5FC441F}" srcOrd="0" destOrd="0" parTransId="{BDB9B17C-E5C3-4767-AAE0-EEFD8E09CEF9}" sibTransId="{29947195-CA86-4C23-87AD-E57152B32FCB}"/>
    <dgm:cxn modelId="{3D73710F-7F35-48B9-9D63-3CCF672A3A52}" srcId="{F85C5808-F8FC-4B49-94EE-CA3748BE3004}" destId="{A3195787-5E70-4BB2-B575-EB06CA794FBD}" srcOrd="6" destOrd="0" parTransId="{73A99661-1A60-41AC-9AE3-E6080B8FC85F}" sibTransId="{D7CAF733-8146-4400-8664-5D7DB886BA43}"/>
    <dgm:cxn modelId="{D8FA18BD-F7C7-4617-BD86-68FD493DD7A9}" type="presOf" srcId="{85AB8D27-5BCA-43AA-A558-7A0D0C5994CA}" destId="{0295B2BA-FC75-443F-9BE3-7BAA0B150654}" srcOrd="0" destOrd="0" presId="urn:microsoft.com/office/officeart/2005/8/layout/chevron2"/>
    <dgm:cxn modelId="{1BABB5F5-CE72-934D-9380-E23D16ABBC54}" srcId="{F85C5808-F8FC-4B49-94EE-CA3748BE3004}" destId="{6F7C68CE-3848-0D40-A89D-192821B0575E}" srcOrd="0" destOrd="0" parTransId="{3DE635CD-78EE-D941-9F27-399CEE61243A}" sibTransId="{8AFDA174-EB10-1945-A5A3-0EF6FB91E163}"/>
    <dgm:cxn modelId="{19A11480-E770-446C-A0AD-06CA6BCDE609}" srcId="{482E3919-3044-4F15-BDE1-A926BE7174BD}" destId="{165094DF-BB3F-4DCA-991E-DD2A334F96D4}" srcOrd="0" destOrd="0" parTransId="{C0D657C4-872E-4E27-9AAB-8EF271CE572C}" sibTransId="{210CF8F3-C28D-427B-B446-E1B04832D09A}"/>
    <dgm:cxn modelId="{4FD26816-A520-4E79-8220-4EF5479A9913}" type="presOf" srcId="{400E0972-86EB-47E4-A683-C8DDE85635AE}" destId="{7BFBE2D9-DC13-49BA-8810-B8CB582D8D57}" srcOrd="0" destOrd="0" presId="urn:microsoft.com/office/officeart/2005/8/layout/chevron2"/>
    <dgm:cxn modelId="{1E461F74-F605-43A2-AEFA-C85A3022D9B8}" type="presOf" srcId="{A3195787-5E70-4BB2-B575-EB06CA794FBD}" destId="{349A67AB-6F88-4247-AC14-E703D9682E30}" srcOrd="0" destOrd="0" presId="urn:microsoft.com/office/officeart/2005/8/layout/chevron2"/>
    <dgm:cxn modelId="{5186F1B0-8E21-4FD9-A659-CB65BB270196}" type="presOf" srcId="{F85C5808-F8FC-4B49-94EE-CA3748BE3004}" destId="{002DF83A-21DE-4481-B6CB-8224EEF36E25}" srcOrd="0" destOrd="0" presId="urn:microsoft.com/office/officeart/2005/8/layout/chevron2"/>
    <dgm:cxn modelId="{A0AD27A0-8064-4B28-96B1-1E53EB386EB9}" type="presOf" srcId="{1CEF8421-DEAB-4FD4-96F0-242F178B9BEF}" destId="{356B9FF3-9607-4A66-99C3-302CED129CA5}" srcOrd="0" destOrd="0" presId="urn:microsoft.com/office/officeart/2005/8/layout/chevron2"/>
    <dgm:cxn modelId="{5B936F90-6A10-46A9-829E-2B9698448891}" srcId="{F85C5808-F8FC-4B49-94EE-CA3748BE3004}" destId="{85AB8D27-5BCA-43AA-A558-7A0D0C5994CA}" srcOrd="2" destOrd="0" parTransId="{7254993F-C850-4B2C-B799-AD9BC0769AF5}" sibTransId="{EA016E54-46ED-4073-B7F9-7F5C7025040C}"/>
    <dgm:cxn modelId="{BEB57980-64B8-4CF4-AB5B-3DE27FA60647}" srcId="{F85C5808-F8FC-4B49-94EE-CA3748BE3004}" destId="{375876DA-4C72-44E6-98DC-80BFF2BB805C}" srcOrd="5" destOrd="0" parTransId="{BDE970D0-EE18-4538-A9F4-BF59EAC2AB85}" sibTransId="{DD4D2CEC-5D47-4B48-9D4F-4C35788B2494}"/>
    <dgm:cxn modelId="{70729DB9-8FCD-4C15-AE7B-CA37A28B974C}" type="presOf" srcId="{24E64BDB-20F3-4D9F-802B-833E58DAE005}" destId="{D8997C9F-03A9-4C38-A7DE-BFEEC38D18D4}" srcOrd="0" destOrd="0" presId="urn:microsoft.com/office/officeart/2005/8/layout/chevron2"/>
    <dgm:cxn modelId="{60EF4A10-EF51-44F5-8843-9A3F56F3889F}" srcId="{375876DA-4C72-44E6-98DC-80BFF2BB805C}" destId="{400E0972-86EB-47E4-A683-C8DDE85635AE}" srcOrd="0" destOrd="0" parTransId="{F4536BAB-BDB9-4658-A8F0-443CCDB1ABEA}" sibTransId="{E3C735A2-981B-48D0-A6B1-1348DB1E5B1C}"/>
    <dgm:cxn modelId="{4750F393-8225-44EA-BEFA-6D353A123546}" srcId="{7E04C9D4-5E1A-46C9-8B8E-2E9AF689B492}" destId="{1A42AE57-038B-409E-BDFD-C449BB29E6DE}" srcOrd="0" destOrd="0" parTransId="{08361127-0621-4283-9011-DBD183D8E28A}" sibTransId="{C07C7B7D-AC15-4622-97F7-D0B813F018DA}"/>
    <dgm:cxn modelId="{6C5C6508-495B-4F6D-98C6-DCCC8350A013}" type="presOf" srcId="{8344F3D8-61C1-4D57-81C7-0DE5C33061EE}" destId="{FDF1AE54-5E23-49DB-B326-198AE70E71A0}" srcOrd="0" destOrd="0" presId="urn:microsoft.com/office/officeart/2005/8/layout/chevron2"/>
    <dgm:cxn modelId="{DCF8FB8F-632E-4AC4-AFE5-58860805566E}" type="presOf" srcId="{482E3919-3044-4F15-BDE1-A926BE7174BD}" destId="{3CA023BE-4E26-434E-968D-23272936D541}" srcOrd="0" destOrd="0" presId="urn:microsoft.com/office/officeart/2005/8/layout/chevron2"/>
    <dgm:cxn modelId="{11BFB5D9-4238-4D61-BD26-E6C0B32CBE64}" type="presOf" srcId="{375876DA-4C72-44E6-98DC-80BFF2BB805C}" destId="{FCAF1A0D-5008-46DF-BAB3-7400997220A1}" srcOrd="0" destOrd="0" presId="urn:microsoft.com/office/officeart/2005/8/layout/chevron2"/>
    <dgm:cxn modelId="{C0D08F4E-BA08-4696-BB23-491C0DD488B5}" type="presOf" srcId="{00811BEB-ED58-4DF8-9E7B-AC90F5FC441F}" destId="{0D73E119-DA40-444F-9B44-23BC0DB5BE6E}" srcOrd="0" destOrd="0" presId="urn:microsoft.com/office/officeart/2005/8/layout/chevron2"/>
    <dgm:cxn modelId="{DE75AFDC-295A-4A30-8529-AF657EBE0482}" srcId="{F85C5808-F8FC-4B49-94EE-CA3748BE3004}" destId="{7E04C9D4-5E1A-46C9-8B8E-2E9AF689B492}" srcOrd="4" destOrd="0" parTransId="{8AF30C52-72B3-4196-AB62-52DDE884D024}" sibTransId="{CAEF94B8-C883-47FC-958F-C8C0433D0FA2}"/>
    <dgm:cxn modelId="{2D742321-AE9C-466B-B0EC-02D97BBCA1DA}" srcId="{F85C5808-F8FC-4B49-94EE-CA3748BE3004}" destId="{8344F3D8-61C1-4D57-81C7-0DE5C33061EE}" srcOrd="3" destOrd="0" parTransId="{9FBF429C-2491-4D4B-8752-24080EA33731}" sibTransId="{4819583D-0446-4CD4-B557-72298477DB18}"/>
    <dgm:cxn modelId="{9F033811-E9D5-43A6-AB80-800DE534AB80}" type="presOf" srcId="{6F7C68CE-3848-0D40-A89D-192821B0575E}" destId="{FBBE2D24-19DB-4997-AB3D-3CAE5483BBB8}" srcOrd="0" destOrd="0" presId="urn:microsoft.com/office/officeart/2005/8/layout/chevron2"/>
    <dgm:cxn modelId="{8D0DF515-E4F5-4B34-A331-1D161C198BD8}" type="presParOf" srcId="{002DF83A-21DE-4481-B6CB-8224EEF36E25}" destId="{433EDC94-EFAD-4E5D-8220-502D6D3583FA}" srcOrd="0" destOrd="0" presId="urn:microsoft.com/office/officeart/2005/8/layout/chevron2"/>
    <dgm:cxn modelId="{821AB056-EA72-456F-B36E-784E00900A01}" type="presParOf" srcId="{433EDC94-EFAD-4E5D-8220-502D6D3583FA}" destId="{FBBE2D24-19DB-4997-AB3D-3CAE5483BBB8}" srcOrd="0" destOrd="0" presId="urn:microsoft.com/office/officeart/2005/8/layout/chevron2"/>
    <dgm:cxn modelId="{E9F3451C-1717-44CF-8888-6FA62214666B}" type="presParOf" srcId="{433EDC94-EFAD-4E5D-8220-502D6D3583FA}" destId="{D8997C9F-03A9-4C38-A7DE-BFEEC38D18D4}" srcOrd="1" destOrd="0" presId="urn:microsoft.com/office/officeart/2005/8/layout/chevron2"/>
    <dgm:cxn modelId="{9DA4846B-83B0-40FF-B2CC-3FC871BC7A61}" type="presParOf" srcId="{002DF83A-21DE-4481-B6CB-8224EEF36E25}" destId="{F38B51AB-85A2-43BC-BD46-06C34957FBDA}" srcOrd="1" destOrd="0" presId="urn:microsoft.com/office/officeart/2005/8/layout/chevron2"/>
    <dgm:cxn modelId="{F6E09545-BCA1-45F3-899B-994CC33F93D2}" type="presParOf" srcId="{002DF83A-21DE-4481-B6CB-8224EEF36E25}" destId="{C7ABF678-7CBD-46E6-9509-E88009F5B9FD}" srcOrd="2" destOrd="0" presId="urn:microsoft.com/office/officeart/2005/8/layout/chevron2"/>
    <dgm:cxn modelId="{6D50D233-CABC-4BCB-83B7-0E1E989ADDCF}" type="presParOf" srcId="{C7ABF678-7CBD-46E6-9509-E88009F5B9FD}" destId="{3CA023BE-4E26-434E-968D-23272936D541}" srcOrd="0" destOrd="0" presId="urn:microsoft.com/office/officeart/2005/8/layout/chevron2"/>
    <dgm:cxn modelId="{A7662C4C-083E-4D82-A059-682440D0033F}" type="presParOf" srcId="{C7ABF678-7CBD-46E6-9509-E88009F5B9FD}" destId="{3AFBD480-30A7-4A96-B239-E8E2CE6F43F3}" srcOrd="1" destOrd="0" presId="urn:microsoft.com/office/officeart/2005/8/layout/chevron2"/>
    <dgm:cxn modelId="{6077004C-0AAF-451D-9D19-8AE69442F69F}" type="presParOf" srcId="{002DF83A-21DE-4481-B6CB-8224EEF36E25}" destId="{A79EEDF2-7125-45FB-9C3E-EA383B0FB7AA}" srcOrd="3" destOrd="0" presId="urn:microsoft.com/office/officeart/2005/8/layout/chevron2"/>
    <dgm:cxn modelId="{7D9C0C83-EB87-4C21-9F21-53CC1B20C189}" type="presParOf" srcId="{002DF83A-21DE-4481-B6CB-8224EEF36E25}" destId="{9A1AB4AC-8012-4DC8-8831-61489A30F84E}" srcOrd="4" destOrd="0" presId="urn:microsoft.com/office/officeart/2005/8/layout/chevron2"/>
    <dgm:cxn modelId="{B6430AA0-1E2B-41E1-845A-D2441F54C0F3}" type="presParOf" srcId="{9A1AB4AC-8012-4DC8-8831-61489A30F84E}" destId="{0295B2BA-FC75-443F-9BE3-7BAA0B150654}" srcOrd="0" destOrd="0" presId="urn:microsoft.com/office/officeart/2005/8/layout/chevron2"/>
    <dgm:cxn modelId="{26455149-4F8B-4C28-B3C6-BF986796BF52}" type="presParOf" srcId="{9A1AB4AC-8012-4DC8-8831-61489A30F84E}" destId="{0D73E119-DA40-444F-9B44-23BC0DB5BE6E}" srcOrd="1" destOrd="0" presId="urn:microsoft.com/office/officeart/2005/8/layout/chevron2"/>
    <dgm:cxn modelId="{DA4F0A6E-3267-45C1-A953-F241E13214DA}" type="presParOf" srcId="{002DF83A-21DE-4481-B6CB-8224EEF36E25}" destId="{1D549103-4A34-4DAC-98CB-D8C4B9ADF36C}" srcOrd="5" destOrd="0" presId="urn:microsoft.com/office/officeart/2005/8/layout/chevron2"/>
    <dgm:cxn modelId="{01D006F0-FDF4-438A-8889-10C4FC49FA6B}" type="presParOf" srcId="{002DF83A-21DE-4481-B6CB-8224EEF36E25}" destId="{FCECE8C0-AA8E-4092-89E1-BB0C0C5841E1}" srcOrd="6" destOrd="0" presId="urn:microsoft.com/office/officeart/2005/8/layout/chevron2"/>
    <dgm:cxn modelId="{D23CFEBD-2891-4D6E-8896-73F8FACB538E}" type="presParOf" srcId="{FCECE8C0-AA8E-4092-89E1-BB0C0C5841E1}" destId="{FDF1AE54-5E23-49DB-B326-198AE70E71A0}" srcOrd="0" destOrd="0" presId="urn:microsoft.com/office/officeart/2005/8/layout/chevron2"/>
    <dgm:cxn modelId="{75EBF672-AE4E-4C74-B27D-38CC96A20A46}" type="presParOf" srcId="{FCECE8C0-AA8E-4092-89E1-BB0C0C5841E1}" destId="{356B9FF3-9607-4A66-99C3-302CED129CA5}" srcOrd="1" destOrd="0" presId="urn:microsoft.com/office/officeart/2005/8/layout/chevron2"/>
    <dgm:cxn modelId="{7BFC372B-AC05-4107-B6CF-B85A20E064B8}" type="presParOf" srcId="{002DF83A-21DE-4481-B6CB-8224EEF36E25}" destId="{A144C0FD-FC27-42C8-A1EF-5B91E701104B}" srcOrd="7" destOrd="0" presId="urn:microsoft.com/office/officeart/2005/8/layout/chevron2"/>
    <dgm:cxn modelId="{56465480-C990-4240-A15A-D4AEBB6A9A00}" type="presParOf" srcId="{002DF83A-21DE-4481-B6CB-8224EEF36E25}" destId="{10EE4DD8-306A-4418-A70B-9E2CA39FA948}" srcOrd="8" destOrd="0" presId="urn:microsoft.com/office/officeart/2005/8/layout/chevron2"/>
    <dgm:cxn modelId="{9A6E08C2-96EA-40BC-93BC-B9ABCA194C84}" type="presParOf" srcId="{10EE4DD8-306A-4418-A70B-9E2CA39FA948}" destId="{1B610492-67F3-4DD3-B42E-7DDE480ACA22}" srcOrd="0" destOrd="0" presId="urn:microsoft.com/office/officeart/2005/8/layout/chevron2"/>
    <dgm:cxn modelId="{7053F189-2871-4E06-9589-E24FB84D9C62}" type="presParOf" srcId="{10EE4DD8-306A-4418-A70B-9E2CA39FA948}" destId="{136E7F6F-B521-4CA3-99CA-71B1A95A6CA3}" srcOrd="1" destOrd="0" presId="urn:microsoft.com/office/officeart/2005/8/layout/chevron2"/>
    <dgm:cxn modelId="{012D9880-ABA7-4E33-A0CC-3BCFB6BC0D2B}" type="presParOf" srcId="{002DF83A-21DE-4481-B6CB-8224EEF36E25}" destId="{85029177-91C6-4921-8472-A6FE40AD783C}" srcOrd="9" destOrd="0" presId="urn:microsoft.com/office/officeart/2005/8/layout/chevron2"/>
    <dgm:cxn modelId="{CAE3A40C-D5C8-4994-A72C-256BD0B9AC93}" type="presParOf" srcId="{002DF83A-21DE-4481-B6CB-8224EEF36E25}" destId="{73071CF3-288C-40B8-8D7E-3E6E03D757BE}" srcOrd="10" destOrd="0" presId="urn:microsoft.com/office/officeart/2005/8/layout/chevron2"/>
    <dgm:cxn modelId="{EA525B2D-C4F0-4BA2-A979-579A41E703E4}" type="presParOf" srcId="{73071CF3-288C-40B8-8D7E-3E6E03D757BE}" destId="{FCAF1A0D-5008-46DF-BAB3-7400997220A1}" srcOrd="0" destOrd="0" presId="urn:microsoft.com/office/officeart/2005/8/layout/chevron2"/>
    <dgm:cxn modelId="{BF70993B-C60A-4FFC-AFED-7A65BA0C995A}" type="presParOf" srcId="{73071CF3-288C-40B8-8D7E-3E6E03D757BE}" destId="{7BFBE2D9-DC13-49BA-8810-B8CB582D8D57}" srcOrd="1" destOrd="0" presId="urn:microsoft.com/office/officeart/2005/8/layout/chevron2"/>
    <dgm:cxn modelId="{C01DCEDA-DFD6-4A37-A0BB-EEF2CB74AD47}" type="presParOf" srcId="{002DF83A-21DE-4481-B6CB-8224EEF36E25}" destId="{475DD5B7-4753-46EA-9A9B-D26F08364FE2}" srcOrd="11" destOrd="0" presId="urn:microsoft.com/office/officeart/2005/8/layout/chevron2"/>
    <dgm:cxn modelId="{7EC2C325-3690-4FAB-AC1B-B6556337B250}" type="presParOf" srcId="{002DF83A-21DE-4481-B6CB-8224EEF36E25}" destId="{4BBDAD8E-EA9E-458A-9FC5-9D3123829FCD}" srcOrd="12" destOrd="0" presId="urn:microsoft.com/office/officeart/2005/8/layout/chevron2"/>
    <dgm:cxn modelId="{4A4F235F-4F80-4BD4-92C3-C93B87B1881A}" type="presParOf" srcId="{4BBDAD8E-EA9E-458A-9FC5-9D3123829FCD}" destId="{349A67AB-6F88-4247-AC14-E703D9682E30}" srcOrd="0" destOrd="0" presId="urn:microsoft.com/office/officeart/2005/8/layout/chevron2"/>
    <dgm:cxn modelId="{3CE6B6EB-F307-4EB3-8630-2B7F9CBDF8BC}" type="presParOf" srcId="{4BBDAD8E-EA9E-458A-9FC5-9D3123829FCD}" destId="{E32ED482-32F1-415E-8731-6EEE94D190A1}" srcOrd="1" destOrd="0" presId="urn:microsoft.com/office/officeart/2005/8/layout/chevron2"/>
    <dgm:cxn modelId="{B54B9284-1BE0-48DA-B3FE-974A3162717C}" type="presParOf" srcId="{002DF83A-21DE-4481-B6CB-8224EEF36E25}" destId="{F83A0EA7-BE83-4955-BB19-1C2735B88BA4}" srcOrd="13" destOrd="0" presId="urn:microsoft.com/office/officeart/2005/8/layout/chevron2"/>
    <dgm:cxn modelId="{6C22C36B-9D20-4E97-BB08-D085B649F16C}" type="presParOf" srcId="{002DF83A-21DE-4481-B6CB-8224EEF36E25}" destId="{3DF363BC-43EC-4B09-BEF8-148534667036}" srcOrd="14" destOrd="0" presId="urn:microsoft.com/office/officeart/2005/8/layout/chevron2"/>
    <dgm:cxn modelId="{DDF7CFB6-E9A3-40ED-AB7A-FE061CB6766E}" type="presParOf" srcId="{3DF363BC-43EC-4B09-BEF8-148534667036}" destId="{BAA31D71-EB13-4EF1-B461-87DC28D29BB1}" srcOrd="0" destOrd="0" presId="urn:microsoft.com/office/officeart/2005/8/layout/chevron2"/>
    <dgm:cxn modelId="{BCE2D99A-2278-429A-B966-CE56AFC0AEA4}" type="presParOf" srcId="{3DF363BC-43EC-4B09-BEF8-148534667036}" destId="{8002DD46-59C0-4F50-BC17-CFB039F252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A0BF3-D5BE-44E5-B7B3-88F214823922}">
      <dsp:nvSpPr>
        <dsp:cNvPr id="0" name=""/>
        <dsp:cNvSpPr/>
      </dsp:nvSpPr>
      <dsp:spPr>
        <a:xfrm>
          <a:off x="2948178" y="2440817"/>
          <a:ext cx="2180844" cy="2180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/>
            <a:t>MPD SENF</a:t>
          </a:r>
          <a:endParaRPr lang="en-GB" sz="4300" b="1" kern="1200" dirty="0"/>
        </a:p>
      </dsp:txBody>
      <dsp:txXfrm>
        <a:off x="3267555" y="2760194"/>
        <a:ext cx="1542090" cy="1542090"/>
      </dsp:txXfrm>
    </dsp:sp>
    <dsp:sp modelId="{363D5F14-E7E0-44C3-B42F-8669309EEFBF}">
      <dsp:nvSpPr>
        <dsp:cNvPr id="0" name=""/>
        <dsp:cNvSpPr/>
      </dsp:nvSpPr>
      <dsp:spPr>
        <a:xfrm rot="11700000">
          <a:off x="1129087" y="2680180"/>
          <a:ext cx="1786258" cy="62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04469-BE3A-438F-B0E5-278ACA293F5D}">
      <dsp:nvSpPr>
        <dsp:cNvPr id="0" name=""/>
        <dsp:cNvSpPr/>
      </dsp:nvSpPr>
      <dsp:spPr>
        <a:xfrm>
          <a:off x="123619" y="1931071"/>
          <a:ext cx="2071801" cy="1657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Partners</a:t>
          </a:r>
          <a:endParaRPr lang="en-GB" sz="2700" b="1" kern="1200" dirty="0"/>
        </a:p>
      </dsp:txBody>
      <dsp:txXfrm>
        <a:off x="172164" y="1979616"/>
        <a:ext cx="1974711" cy="1560351"/>
      </dsp:txXfrm>
    </dsp:sp>
    <dsp:sp modelId="{6DBEC939-21D7-4032-95B7-DF23BAF00653}">
      <dsp:nvSpPr>
        <dsp:cNvPr id="0" name=""/>
        <dsp:cNvSpPr/>
      </dsp:nvSpPr>
      <dsp:spPr>
        <a:xfrm rot="14576062">
          <a:off x="2672819" y="1626405"/>
          <a:ext cx="1271283" cy="62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F39FC-C58B-437E-A978-010C086DBE22}">
      <dsp:nvSpPr>
        <dsp:cNvPr id="0" name=""/>
        <dsp:cNvSpPr/>
      </dsp:nvSpPr>
      <dsp:spPr>
        <a:xfrm>
          <a:off x="1621795" y="0"/>
          <a:ext cx="2071801" cy="1657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Education &amp;Training Institutions</a:t>
          </a:r>
          <a:endParaRPr lang="en-GB" sz="2700" b="1" kern="1200" dirty="0"/>
        </a:p>
      </dsp:txBody>
      <dsp:txXfrm>
        <a:off x="1670340" y="48545"/>
        <a:ext cx="1974711" cy="1560351"/>
      </dsp:txXfrm>
    </dsp:sp>
    <dsp:sp modelId="{23396B9B-5B06-43EB-9EFA-0B036DECCC7A}">
      <dsp:nvSpPr>
        <dsp:cNvPr id="0" name=""/>
        <dsp:cNvSpPr/>
      </dsp:nvSpPr>
      <dsp:spPr>
        <a:xfrm rot="17700000">
          <a:off x="4027691" y="1328539"/>
          <a:ext cx="1786258" cy="62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AD3A5-21C7-4534-A048-559A82880D81}">
      <dsp:nvSpPr>
        <dsp:cNvPr id="0" name=""/>
        <dsp:cNvSpPr/>
      </dsp:nvSpPr>
      <dsp:spPr>
        <a:xfrm>
          <a:off x="4262373" y="1138"/>
          <a:ext cx="2071801" cy="1657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JFCs CDOs</a:t>
          </a:r>
          <a:endParaRPr lang="en-GB" sz="2700" b="1" kern="1200" dirty="0"/>
        </a:p>
      </dsp:txBody>
      <dsp:txXfrm>
        <a:off x="4310918" y="49683"/>
        <a:ext cx="1974711" cy="1560351"/>
      </dsp:txXfrm>
    </dsp:sp>
    <dsp:sp modelId="{BC6CE58F-3E5D-4250-97EE-D35B20731619}">
      <dsp:nvSpPr>
        <dsp:cNvPr id="0" name=""/>
        <dsp:cNvSpPr/>
      </dsp:nvSpPr>
      <dsp:spPr>
        <a:xfrm rot="20700000">
          <a:off x="5161853" y="2680180"/>
          <a:ext cx="1786258" cy="62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11B92-4090-4799-AE52-75CA14D03247}">
      <dsp:nvSpPr>
        <dsp:cNvPr id="0" name=""/>
        <dsp:cNvSpPr/>
      </dsp:nvSpPr>
      <dsp:spPr>
        <a:xfrm>
          <a:off x="5881779" y="1931071"/>
          <a:ext cx="2071801" cy="1657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MPD</a:t>
          </a:r>
        </a:p>
      </dsp:txBody>
      <dsp:txXfrm>
        <a:off x="5930324" y="1979616"/>
        <a:ext cx="1974711" cy="1560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E2D24-19DB-4997-AB3D-3CAE5483BBB8}">
      <dsp:nvSpPr>
        <dsp:cNvPr id="0" name=""/>
        <dsp:cNvSpPr/>
      </dsp:nvSpPr>
      <dsp:spPr>
        <a:xfrm rot="5400000">
          <a:off x="-99454" y="116551"/>
          <a:ext cx="663029" cy="464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STEP 1</a:t>
          </a:r>
        </a:p>
      </dsp:txBody>
      <dsp:txXfrm rot="-5400000">
        <a:off x="1" y="249156"/>
        <a:ext cx="464120" cy="198909"/>
      </dsp:txXfrm>
    </dsp:sp>
    <dsp:sp modelId="{D8997C9F-03A9-4C38-A7DE-BFEEC38D18D4}">
      <dsp:nvSpPr>
        <dsp:cNvPr id="0" name=""/>
        <dsp:cNvSpPr/>
      </dsp:nvSpPr>
      <dsp:spPr>
        <a:xfrm rot="5400000">
          <a:off x="4098492" y="-3667141"/>
          <a:ext cx="431196" cy="776547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MPD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Issues Timelines and Priorities 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20 January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31351" y="21049"/>
        <a:ext cx="7744430" cy="389098"/>
      </dsp:txXfrm>
    </dsp:sp>
    <dsp:sp modelId="{3CA023BE-4E26-434E-968D-23272936D541}">
      <dsp:nvSpPr>
        <dsp:cNvPr id="0" name=""/>
        <dsp:cNvSpPr/>
      </dsp:nvSpPr>
      <dsp:spPr>
        <a:xfrm rot="5400000">
          <a:off x="-99454" y="779853"/>
          <a:ext cx="663029" cy="464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STEP 2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912458"/>
        <a:ext cx="464120" cy="198909"/>
      </dsp:txXfrm>
    </dsp:sp>
    <dsp:sp modelId="{3AFBD480-30A7-4A96-B239-E8E2CE6F43F3}">
      <dsp:nvSpPr>
        <dsp:cNvPr id="0" name=""/>
        <dsp:cNvSpPr/>
      </dsp:nvSpPr>
      <dsp:spPr>
        <a:xfrm rot="5400000">
          <a:off x="4064077" y="-2986855"/>
          <a:ext cx="565565" cy="776547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CDOs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– Development of RLA (</a:t>
          </a:r>
          <a:r>
            <a:rPr lang="en-GB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Recommended List of Activities), submission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to NETFs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15 February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4121" y="640710"/>
        <a:ext cx="7737870" cy="510347"/>
      </dsp:txXfrm>
    </dsp:sp>
    <dsp:sp modelId="{0295B2BA-FC75-443F-9BE3-7BAA0B150654}">
      <dsp:nvSpPr>
        <dsp:cNvPr id="0" name=""/>
        <dsp:cNvSpPr/>
      </dsp:nvSpPr>
      <dsp:spPr>
        <a:xfrm rot="5400000">
          <a:off x="-99454" y="1438702"/>
          <a:ext cx="663029" cy="464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STEP 3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571307"/>
        <a:ext cx="464120" cy="198909"/>
      </dsp:txXfrm>
    </dsp:sp>
    <dsp:sp modelId="{0D73E119-DA40-444F-9B44-23BC0DB5BE6E}">
      <dsp:nvSpPr>
        <dsp:cNvPr id="0" name=""/>
        <dsp:cNvSpPr/>
      </dsp:nvSpPr>
      <dsp:spPr>
        <a:xfrm rot="5400000">
          <a:off x="4068531" y="-2328007"/>
          <a:ext cx="556657" cy="776547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(N)ETFs -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Release of Academic Calendar in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ePRIME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19 February 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4120" y="1303578"/>
        <a:ext cx="7738305" cy="502309"/>
      </dsp:txXfrm>
    </dsp:sp>
    <dsp:sp modelId="{FDF1AE54-5E23-49DB-B326-198AE70E71A0}">
      <dsp:nvSpPr>
        <dsp:cNvPr id="0" name=""/>
        <dsp:cNvSpPr/>
      </dsp:nvSpPr>
      <dsp:spPr>
        <a:xfrm rot="5400000">
          <a:off x="-99454" y="2101545"/>
          <a:ext cx="663029" cy="464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STEP 4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234150"/>
        <a:ext cx="464120" cy="198909"/>
      </dsp:txXfrm>
    </dsp:sp>
    <dsp:sp modelId="{356B9FF3-9607-4A66-99C3-302CED129CA5}">
      <dsp:nvSpPr>
        <dsp:cNvPr id="0" name=""/>
        <dsp:cNvSpPr/>
      </dsp:nvSpPr>
      <dsp:spPr>
        <a:xfrm rot="5400000">
          <a:off x="4064536" y="-1665163"/>
          <a:ext cx="564647" cy="776547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MPD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 - Conducts Military Partnership Coordination Workshop  RLA is finalised.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Late March- Early April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4120" y="1962817"/>
        <a:ext cx="7737915" cy="509519"/>
      </dsp:txXfrm>
    </dsp:sp>
    <dsp:sp modelId="{1B610492-67F3-4DD3-B42E-7DDE480ACA22}">
      <dsp:nvSpPr>
        <dsp:cNvPr id="0" name=""/>
        <dsp:cNvSpPr/>
      </dsp:nvSpPr>
      <dsp:spPr>
        <a:xfrm rot="5400000">
          <a:off x="-99454" y="2790723"/>
          <a:ext cx="663029" cy="464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STEP 5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23328"/>
        <a:ext cx="464120" cy="198909"/>
      </dsp:txXfrm>
    </dsp:sp>
    <dsp:sp modelId="{136E7F6F-B521-4CA3-99CA-71B1A95A6CA3}">
      <dsp:nvSpPr>
        <dsp:cNvPr id="0" name=""/>
        <dsp:cNvSpPr/>
      </dsp:nvSpPr>
      <dsp:spPr>
        <a:xfrm rot="5400000">
          <a:off x="4038202" y="-982734"/>
          <a:ext cx="617316" cy="776547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Partners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- establish DLE E&amp;IT Portion for (N)ETFs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12 May                            </a:t>
          </a:r>
          <a:r>
            <a:rPr lang="en-US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(end of May for self-funding partners)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4121" y="2621482"/>
        <a:ext cx="7735344" cy="557046"/>
      </dsp:txXfrm>
    </dsp:sp>
    <dsp:sp modelId="{FCAF1A0D-5008-46DF-BAB3-7400997220A1}">
      <dsp:nvSpPr>
        <dsp:cNvPr id="0" name=""/>
        <dsp:cNvSpPr/>
      </dsp:nvSpPr>
      <dsp:spPr>
        <a:xfrm rot="5400000">
          <a:off x="-99454" y="3485220"/>
          <a:ext cx="663029" cy="464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STEP 6, 6A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17825"/>
        <a:ext cx="464120" cy="198909"/>
      </dsp:txXfrm>
    </dsp:sp>
    <dsp:sp modelId="{7BFBE2D9-DC13-49BA-8810-B8CB582D8D57}">
      <dsp:nvSpPr>
        <dsp:cNvPr id="0" name=""/>
        <dsp:cNvSpPr/>
      </dsp:nvSpPr>
      <dsp:spPr>
        <a:xfrm rot="5400000">
          <a:off x="4032884" y="-281489"/>
          <a:ext cx="627952" cy="776547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>
              <a:solidFill>
                <a:srgbClr val="2F73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MPD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- submits Bids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NLT 1 June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and represents partners at NSO </a:t>
          </a:r>
          <a:r>
            <a: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Primary Allocations Working Group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Mid June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4121" y="3317928"/>
        <a:ext cx="7734825" cy="566644"/>
      </dsp:txXfrm>
    </dsp:sp>
    <dsp:sp modelId="{349A67AB-6F88-4247-AC14-E703D9682E30}">
      <dsp:nvSpPr>
        <dsp:cNvPr id="0" name=""/>
        <dsp:cNvSpPr/>
      </dsp:nvSpPr>
      <dsp:spPr>
        <a:xfrm rot="5400000">
          <a:off x="-99454" y="4119320"/>
          <a:ext cx="663029" cy="464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STEP 7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51925"/>
        <a:ext cx="464120" cy="198909"/>
      </dsp:txXfrm>
    </dsp:sp>
    <dsp:sp modelId="{E32ED482-32F1-415E-8731-6EEE94D190A1}">
      <dsp:nvSpPr>
        <dsp:cNvPr id="0" name=""/>
        <dsp:cNvSpPr/>
      </dsp:nvSpPr>
      <dsp:spPr>
        <a:xfrm rot="5400000">
          <a:off x="4093280" y="431620"/>
          <a:ext cx="507160" cy="776547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2F733A"/>
              </a:solidFill>
              <a:latin typeface="Arial" panose="020B0604020202020204" pitchFamily="34" charset="0"/>
              <a:cs typeface="Arial" panose="020B0604020202020204" pitchFamily="34" charset="0"/>
            </a:rPr>
            <a:t>(N)ETFs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- Release the Primary Allocations Results to MPD            </a:t>
          </a:r>
          <a:r>
            <a:rPr lang="en-US" sz="2000" kern="1200" dirty="0" err="1">
              <a:solidFill>
                <a:srgbClr val="2F73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MPD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- informs partners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30 September 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4121" y="4085537"/>
        <a:ext cx="7740721" cy="457644"/>
      </dsp:txXfrm>
    </dsp:sp>
    <dsp:sp modelId="{BAA31D71-EB13-4EF1-B461-87DC28D29BB1}">
      <dsp:nvSpPr>
        <dsp:cNvPr id="0" name=""/>
        <dsp:cNvSpPr/>
      </dsp:nvSpPr>
      <dsp:spPr>
        <a:xfrm rot="5400000">
          <a:off x="-99454" y="4718401"/>
          <a:ext cx="663029" cy="464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STEP 8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851006"/>
        <a:ext cx="464120" cy="198909"/>
      </dsp:txXfrm>
    </dsp:sp>
    <dsp:sp modelId="{8002DD46-59C0-4F50-BC17-CFB039F252FA}">
      <dsp:nvSpPr>
        <dsp:cNvPr id="0" name=""/>
        <dsp:cNvSpPr/>
      </dsp:nvSpPr>
      <dsp:spPr>
        <a:xfrm rot="5400000">
          <a:off x="4128298" y="1030702"/>
          <a:ext cx="437123" cy="776547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Waiting List (built incrementally) </a:t>
          </a: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31 October</a:t>
          </a:r>
          <a:endParaRPr lang="en-GB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4121" y="4716219"/>
        <a:ext cx="7744140" cy="39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20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MPD- Division (DEI-COI)</a:t>
            </a:r>
          </a:p>
          <a:p>
            <a:r>
              <a:rPr lang="en-GB" dirty="0"/>
              <a:t>Rank LAST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20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DD/MMM/YYYY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5"/>
            <a:ext cx="2971800" cy="4620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NATO 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7195"/>
            <a:ext cx="2971800" cy="4620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82248-00FF-44E9-9901-FF0E401BE2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828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20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MPD-Division</a:t>
            </a:r>
          </a:p>
          <a:p>
            <a:r>
              <a:rPr lang="en-GB" dirty="0"/>
              <a:t>Rank LAST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20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DD/MMM/YYYY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2150"/>
            <a:ext cx="4622800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9"/>
            <a:ext cx="5486400" cy="41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5"/>
            <a:ext cx="2971800" cy="4620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NATO 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7195"/>
            <a:ext cx="2971800" cy="4620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45AB5-25DB-4A46-A21D-B8CF3FAF50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7235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692150"/>
            <a:ext cx="3197225" cy="2398713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xfrm>
            <a:off x="333024" y="3516661"/>
            <a:ext cx="6222969" cy="5031189"/>
          </a:xfrm>
          <a:noFill/>
          <a:ln/>
        </p:spPr>
        <p:txBody>
          <a:bodyPr/>
          <a:lstStyle/>
          <a:p>
            <a:pPr marL="342900" indent="-342900" algn="l">
              <a:lnSpc>
                <a:spcPct val="90000"/>
              </a:lnSpc>
              <a:buFontTx/>
              <a:buNone/>
            </a:pPr>
            <a:r>
              <a:rPr lang="en-US" sz="1400" dirty="0">
                <a:latin typeface="Arial" charset="0"/>
              </a:rPr>
              <a:t>	</a:t>
            </a:r>
            <a:endParaRPr lang="en-GB" sz="1400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3C766-2A31-4D73-940A-32CA3E94E03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5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80031-6ABD-4835-B274-6BD7C539CA5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6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692150"/>
            <a:ext cx="3197225" cy="2398713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xfrm>
            <a:off x="333024" y="3516661"/>
            <a:ext cx="6222969" cy="5031189"/>
          </a:xfr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3C766-2A31-4D73-940A-32CA3E94E03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8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endParaRPr lang="en-GB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DD/MMM/YYYY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5AB5-25DB-4A46-A21D-B8CF3FAF50C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08A1-E6DD-694F-A976-4A68588D07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6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DD/MMM/YYYY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5AB5-25DB-4A46-A21D-B8CF3FAF50C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08A1-E6DD-694F-A976-4A68588D07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DD/MMM/YYYY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5AB5-25DB-4A46-A21D-B8CF3FAF50C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DD/MMM/YYYY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5AB5-25DB-4A46-A21D-B8CF3FAF50C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2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DD/MMM/YYYY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5AB5-25DB-4A46-A21D-B8CF3FAF50C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4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1288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ACT - Improving today,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Shaping tomorrow,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74" y="685800"/>
            <a:ext cx="6244851" cy="5332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8699334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990600" y="1295400"/>
            <a:ext cx="7086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GB" sz="32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>
                <a:solidFill>
                  <a:prstClr val="black"/>
                </a:solidFill>
              </a:rPr>
              <a:t>20-May-18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3280E8-FC78-4880-BFF0-66E635D3ABB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3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43000"/>
            <a:ext cx="8699500" cy="524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20-May-18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NATO UNCLASSIFIED  RELEASABLE TO PfP/MD/ICI/PatG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2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941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>
                <a:solidFill>
                  <a:prstClr val="black"/>
                </a:solidFill>
              </a:rPr>
              <a:t>20-May-18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NATO UNCLASSIFIED  RELEASABLE TO PfP/MD/ICI/PatG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E75F4D9B-BFD1-417E-BBCA-5669DA79056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2209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t>20-May-18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NATO UNCLASSIFIED  RELEASABLE TO PfP/MD/ICI/PatG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492875"/>
            <a:ext cx="61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3B6E82-A438-426E-B965-85DD452F4F3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ACT - Improving today,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Shaping tomorrow,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Bridging the two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ATOhor_RGB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Picture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6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72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709988" y="6572250"/>
            <a:ext cx="1824037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NATO UNCLASSIFIED</a:t>
            </a:r>
          </a:p>
          <a:p>
            <a:pPr>
              <a:defRPr/>
            </a:pP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1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275012"/>
            <a:ext cx="762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Seats Allocation Process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607484" y="5499045"/>
            <a:ext cx="55626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FF00"/>
              </a:buClr>
              <a:buNone/>
            </a:pPr>
            <a:r>
              <a:rPr lang="en-GB" sz="1800" b="1" dirty="0">
                <a:cs typeface="Arial" charset="0"/>
              </a:rPr>
              <a:t>COL (UKR) </a:t>
            </a:r>
            <a:r>
              <a:rPr lang="en-GB" sz="1800" b="1" dirty="0" err="1">
                <a:cs typeface="Arial" charset="0"/>
              </a:rPr>
              <a:t>Valerii</a:t>
            </a:r>
            <a:r>
              <a:rPr lang="en-GB" sz="1800" b="1" dirty="0">
                <a:cs typeface="Arial" charset="0"/>
              </a:rPr>
              <a:t> CHURKIN </a:t>
            </a:r>
          </a:p>
          <a:p>
            <a:pPr>
              <a:buNone/>
            </a:pPr>
            <a:r>
              <a:rPr lang="en-GB" sz="1800" b="1" dirty="0">
                <a:cs typeface="Arial" charset="0"/>
              </a:rPr>
              <a:t>NATO HQ SACT, JFT/JETE-EIT EIT Branch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" y="762000"/>
            <a:ext cx="25146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2818" y="490681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 May 2018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prstClr val="black"/>
                </a:solidFill>
              </a:rPr>
              <a:t>24-May-18 </a:t>
            </a:r>
          </a:p>
        </p:txBody>
      </p:sp>
    </p:spTree>
    <p:extLst>
      <p:ext uri="{BB962C8B-B14F-4D97-AF65-F5344CB8AC3E}">
        <p14:creationId xmlns:p14="http://schemas.microsoft.com/office/powerpoint/2010/main" val="146321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Date Placeholder 3"/>
          <p:cNvSpPr>
            <a:spLocks noGrp="1"/>
          </p:cNvSpPr>
          <p:nvPr>
            <p:ph type="dt" sz="quarter" idx="14"/>
          </p:nvPr>
        </p:nvSpPr>
        <p:spPr bwMode="auto">
          <a:xfrm>
            <a:off x="0" y="6324600"/>
            <a:ext cx="2438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24-May-18 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737502-A621-4DC3-94A6-117CE8FF6F20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0247" name="Footer Placeholder 4"/>
          <p:cNvSpPr txBox="1">
            <a:spLocks/>
          </p:cNvSpPr>
          <p:nvPr/>
        </p:nvSpPr>
        <p:spPr bwMode="auto">
          <a:xfrm>
            <a:off x="3124200" y="64008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371600"/>
            <a:ext cx="3715444" cy="432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01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709988" y="6572250"/>
            <a:ext cx="1824037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NATO UNCLASSIFIED</a:t>
            </a:r>
          </a:p>
          <a:p>
            <a:pPr>
              <a:defRPr/>
            </a:pP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1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14300" y="999469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overview of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Seats Allocation Process (SAP)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5500" y="-30174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rgbClr val="3333CC"/>
                </a:solidFill>
                <a:latin typeface="Arial Narrow" panose="020B0606020202030204" pitchFamily="34" charset="0"/>
              </a:rPr>
              <a:t>Aim and Agenda</a:t>
            </a:r>
            <a:endParaRPr lang="en-US" sz="3600" b="1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3127542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Agenda 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The aim of the SAP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Stakeholders of SAP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SAP SOP (Standard Operating Procedures)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prstClr val="black"/>
                </a:solidFill>
              </a:rPr>
              <a:t>24-May-18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1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95500" y="-30174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rgbClr val="3333CC"/>
                </a:solidFill>
                <a:latin typeface="Arial Narrow" panose="020B0606020202030204" pitchFamily="34" charset="0"/>
              </a:rPr>
              <a:t>The aim of the SAP</a:t>
            </a:r>
            <a:endParaRPr lang="en-US" sz="3600" b="1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50" y="3189076"/>
            <a:ext cx="88773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2800" b="1" dirty="0">
                <a:solidFill>
                  <a:srgbClr val="0D0DC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aim of the SAP:</a:t>
            </a:r>
          </a:p>
          <a:p>
            <a:pPr marL="457200" marR="0" lvl="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allow MPD to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centrally manage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partners’ participation in (N)ETFs’ courses (activities);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maximise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 partners’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participation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 vs budget availability and NETFs’ capacity;</a:t>
            </a: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provide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recommendations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 to stakeholders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50" y="1161548"/>
            <a:ext cx="8877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D0DC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SAP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is an established process that allocates the budget for partner participation in NATO EIT activities and the available seats for partners in (N)ETFs.</a:t>
            </a:r>
            <a:endParaRPr lang="en-GB" sz="2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prstClr val="black"/>
                </a:solidFill>
              </a:rPr>
              <a:t>24-May-18 </a:t>
            </a:r>
          </a:p>
        </p:txBody>
      </p:sp>
    </p:spTree>
    <p:extLst>
      <p:ext uri="{BB962C8B-B14F-4D97-AF65-F5344CB8AC3E}">
        <p14:creationId xmlns:p14="http://schemas.microsoft.com/office/powerpoint/2010/main" val="417439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667000" y="0"/>
            <a:ext cx="5181600" cy="914400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solidFill>
                  <a:srgbClr val="3333CC"/>
                </a:solidFill>
                <a:latin typeface="Arial Narrow" panose="020B0606020202030204" pitchFamily="34" charset="0"/>
                <a:ea typeface="+mn-ea"/>
                <a:cs typeface="+mn-cs"/>
              </a:rPr>
              <a:t>Stakeholders of SAP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1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35027750"/>
              </p:ext>
            </p:extLst>
          </p:nvPr>
        </p:nvGraphicFramePr>
        <p:xfrm>
          <a:off x="609600" y="1397000"/>
          <a:ext cx="80772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24-May-18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1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449799" y="1063931"/>
            <a:ext cx="2187539" cy="2115726"/>
            <a:chOff x="3498129" y="-126285"/>
            <a:chExt cx="1842930" cy="1984296"/>
          </a:xfrm>
        </p:grpSpPr>
        <p:sp>
          <p:nvSpPr>
            <p:cNvPr id="10" name="Oval 9"/>
            <p:cNvSpPr/>
            <p:nvPr/>
          </p:nvSpPr>
          <p:spPr>
            <a:xfrm>
              <a:off x="3498129" y="-126285"/>
              <a:ext cx="1842930" cy="19842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676686" y="169013"/>
              <a:ext cx="1485816" cy="14258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Certified as NATO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approved</a:t>
              </a: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selected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78134" y="3726786"/>
            <a:ext cx="2325151" cy="2194565"/>
            <a:chOff x="2638754" y="3038596"/>
            <a:chExt cx="1842930" cy="1842930"/>
          </a:xfrm>
        </p:grpSpPr>
        <p:sp>
          <p:nvSpPr>
            <p:cNvPr id="13" name="Oval 12"/>
            <p:cNvSpPr/>
            <p:nvPr/>
          </p:nvSpPr>
          <p:spPr>
            <a:xfrm>
              <a:off x="2638754" y="3038596"/>
              <a:ext cx="1842930" cy="184293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997149" y="3308486"/>
              <a:ext cx="1303148" cy="1303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Uploaded</a:t>
              </a: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ePRIME</a:t>
              </a: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an ACT number</a:t>
              </a:r>
            </a:p>
          </p:txBody>
        </p:sp>
      </p:grpSp>
      <p:sp>
        <p:nvSpPr>
          <p:cNvPr id="15" name="Straight Connector 3"/>
          <p:cNvSpPr/>
          <p:nvPr/>
        </p:nvSpPr>
        <p:spPr>
          <a:xfrm rot="19794425">
            <a:off x="3720605" y="2581685"/>
            <a:ext cx="1533927" cy="1390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4716"/>
                </a:moveTo>
                <a:lnTo>
                  <a:pt x="848172" y="347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traight Connector 3"/>
          <p:cNvSpPr/>
          <p:nvPr/>
        </p:nvSpPr>
        <p:spPr>
          <a:xfrm rot="1534299" flipV="1">
            <a:off x="3775762" y="4298602"/>
            <a:ext cx="626667" cy="622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4716"/>
                </a:moveTo>
                <a:lnTo>
                  <a:pt x="848172" y="347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58591" y="1906819"/>
            <a:ext cx="3574402" cy="33960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6701878" y="796586"/>
            <a:ext cx="2764395" cy="18429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BE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BE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ACT JFT JETE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01878" y="3413758"/>
            <a:ext cx="2764395" cy="18429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BE" sz="2800" kern="1200" dirty="0"/>
              <a:t>IAW </a:t>
            </a:r>
            <a:r>
              <a:rPr lang="fr-BE" sz="2800" kern="1200" dirty="0" err="1"/>
              <a:t>ePRIME</a:t>
            </a:r>
            <a:r>
              <a:rPr lang="fr-BE" sz="2800" kern="1200" dirty="0"/>
              <a:t> SOP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8930" y="2867237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Prerequisites</a:t>
            </a:r>
            <a:r>
              <a:rPr lang="fr-B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course in order </a:t>
            </a:r>
            <a:r>
              <a:rPr lang="fr-B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part of  SAP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7812" y="-30690"/>
            <a:ext cx="281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33CC"/>
                </a:solidFill>
                <a:latin typeface="Arial Narrow" panose="020B0606020202030204" pitchFamily="34" charset="0"/>
              </a:rPr>
              <a:t>Requirements </a:t>
            </a:r>
            <a:endParaRPr lang="en-GB" sz="3600" b="1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prstClr val="black"/>
                </a:solidFill>
              </a:rPr>
              <a:t>24-May-18 </a:t>
            </a:r>
          </a:p>
        </p:txBody>
      </p:sp>
    </p:spTree>
    <p:extLst>
      <p:ext uri="{BB962C8B-B14F-4D97-AF65-F5344CB8AC3E}">
        <p14:creationId xmlns:p14="http://schemas.microsoft.com/office/powerpoint/2010/main" val="279869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3581400" cy="676656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333CC"/>
                </a:solidFill>
                <a:latin typeface="Arial Narrow" panose="020B0606020202030204" pitchFamily="34" charset="0"/>
                <a:ea typeface="+mn-ea"/>
                <a:cs typeface="+mn-cs"/>
              </a:rPr>
              <a:t>The Process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80355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45974" y="6437312"/>
            <a:ext cx="617538" cy="365125"/>
          </a:xfrm>
        </p:spPr>
        <p:txBody>
          <a:bodyPr/>
          <a:lstStyle/>
          <a:p>
            <a:r>
              <a:rPr lang="en-US" dirty="0"/>
              <a:t>8</a:t>
            </a:r>
            <a:endParaRPr lang="en-GB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45396965"/>
              </p:ext>
            </p:extLst>
          </p:nvPr>
        </p:nvGraphicFramePr>
        <p:xfrm>
          <a:off x="457200" y="1026920"/>
          <a:ext cx="8229600" cy="529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24-May-18 </a:t>
            </a:r>
          </a:p>
        </p:txBody>
      </p:sp>
    </p:spTree>
    <p:extLst>
      <p:ext uri="{BB962C8B-B14F-4D97-AF65-F5344CB8AC3E}">
        <p14:creationId xmlns:p14="http://schemas.microsoft.com/office/powerpoint/2010/main" val="26290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1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76400"/>
            <a:ext cx="8686800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 algn="just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pPr marL="0" indent="0">
              <a:buNone/>
            </a:pPr>
            <a:r>
              <a:rPr lang="en-US" dirty="0"/>
              <a:t>Partners’ requests for </a:t>
            </a:r>
            <a:r>
              <a:rPr lang="en-US" dirty="0">
                <a:solidFill>
                  <a:srgbClr val="FF0000"/>
                </a:solidFill>
              </a:rPr>
              <a:t>additional courses </a:t>
            </a:r>
            <a:r>
              <a:rPr lang="en-US" dirty="0"/>
              <a:t>during the year should be managed through </a:t>
            </a:r>
            <a:r>
              <a:rPr lang="en-US" dirty="0">
                <a:solidFill>
                  <a:srgbClr val="FF0000"/>
                </a:solidFill>
              </a:rPr>
              <a:t>MPD SENF SAP Manager </a:t>
            </a:r>
            <a:r>
              <a:rPr lang="en-US" dirty="0"/>
              <a:t>and must not be submitted directly to E&amp;T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9144"/>
            <a:ext cx="6055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33CC"/>
                </a:solidFill>
                <a:latin typeface="Arial Narrow" panose="020B0606020202030204" pitchFamily="34" charset="0"/>
              </a:rPr>
              <a:t>Requests for Additional Courses</a:t>
            </a:r>
            <a:endParaRPr lang="en-GB" sz="3600" b="1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prstClr val="black"/>
                </a:solidFill>
              </a:rPr>
              <a:t>24-May-18 </a:t>
            </a:r>
          </a:p>
        </p:txBody>
      </p:sp>
    </p:spTree>
    <p:extLst>
      <p:ext uri="{BB962C8B-B14F-4D97-AF65-F5344CB8AC3E}">
        <p14:creationId xmlns:p14="http://schemas.microsoft.com/office/powerpoint/2010/main" val="417439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1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3167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rgbClr val="3333CC"/>
                </a:solidFill>
                <a:latin typeface="Arial Narrow" panose="020B0606020202030204" pitchFamily="34" charset="0"/>
              </a:rPr>
              <a:t>Requests Prioritisation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" y="1066800"/>
            <a:ext cx="89916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Prioritisation</a:t>
            </a: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partner requests: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3200" i="1" dirty="0">
                <a:ea typeface="Times New Roman" panose="02020603050405020304" pitchFamily="18" charset="0"/>
              </a:rPr>
              <a:t>(</a:t>
            </a:r>
            <a:r>
              <a:rPr lang="en-GB" sz="3200" i="1" dirty="0" err="1">
                <a:ea typeface="Times New Roman" panose="02020603050405020304" pitchFamily="18" charset="0"/>
              </a:rPr>
              <a:t>BiSc</a:t>
            </a:r>
            <a:r>
              <a:rPr lang="en-GB" sz="3200" i="1" dirty="0">
                <a:ea typeface="Times New Roman" panose="02020603050405020304" pitchFamily="18" charset="0"/>
              </a:rPr>
              <a:t> 75-2)</a:t>
            </a:r>
            <a:endParaRPr lang="en-GB" sz="3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endParaRPr lang="en-GB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538" marR="0"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P1:	In support of a NATO missions</a:t>
            </a:r>
          </a:p>
          <a:p>
            <a:pPr marL="109538" marR="0"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P2:	In support of a High Readiness Force (NRF)</a:t>
            </a:r>
          </a:p>
          <a:p>
            <a:pPr marL="109538" marR="0"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P3: In support of a NATO job position</a:t>
            </a:r>
          </a:p>
          <a:p>
            <a:pPr marL="109538" marR="0"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814070" algn="l"/>
                <a:tab pos="1170305" algn="l"/>
                <a:tab pos="1527175" algn="l"/>
                <a:tab pos="1883410" algn="l"/>
                <a:tab pos="2240280" algn="l"/>
              </a:tabLst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P4:	Professional Development / all other bids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prstClr val="black"/>
                </a:solidFill>
              </a:rPr>
              <a:t>24-May-18 </a:t>
            </a:r>
          </a:p>
        </p:txBody>
      </p:sp>
    </p:spTree>
    <p:extLst>
      <p:ext uri="{BB962C8B-B14F-4D97-AF65-F5344CB8AC3E}">
        <p14:creationId xmlns:p14="http://schemas.microsoft.com/office/powerpoint/2010/main" val="266350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1"/>
            <a:ext cx="44196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NATO UNCLASSIFIED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RELEASABLE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PfP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/MD/ICI/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65338" y="9144"/>
            <a:ext cx="3802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Baskerville Old Face" pitchFamily="18" charset="0"/>
              </a:rPr>
              <a:t>   </a:t>
            </a:r>
            <a:r>
              <a:rPr lang="en-US" sz="3600" b="1" dirty="0">
                <a:solidFill>
                  <a:srgbClr val="3333CC"/>
                </a:solidFill>
                <a:latin typeface="Arial Narrow" panose="020B0606020202030204" pitchFamily="34" charset="0"/>
              </a:rPr>
              <a:t>New SAP SOP</a:t>
            </a:r>
            <a:endParaRPr lang="en-GB" sz="3600" b="1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378" y="174889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SAP SOP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approved by DCOS MPD in Dec 2017</a:t>
            </a:r>
          </a:p>
          <a:p>
            <a:pPr lvl="0"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2019 SAP will be implemented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new SOP.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New SAP is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ePRIME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20700"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in </a:t>
            </a:r>
            <a:r>
              <a:rPr lang="en-GB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ePRIME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SAP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>
                <a:solidFill>
                  <a:prstClr val="black"/>
                </a:solidFill>
              </a:rPr>
              <a:t>24-May-18 </a:t>
            </a:r>
          </a:p>
        </p:txBody>
      </p:sp>
    </p:spTree>
    <p:extLst>
      <p:ext uri="{BB962C8B-B14F-4D97-AF65-F5344CB8AC3E}">
        <p14:creationId xmlns:p14="http://schemas.microsoft.com/office/powerpoint/2010/main" val="27923504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T Briefing Slide Jan 16 amended" id="{D8AE786A-EBDE-470C-A93B-26ABE920E854}" vid="{709845A2-3593-4D5C-A7F9-E50018982B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32789</TotalTime>
  <Words>482</Words>
  <Application>Microsoft Office PowerPoint</Application>
  <PresentationFormat>On-screen Show (4:3)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Baskerville Old Face</vt:lpstr>
      <vt:lpstr>Arial Narrow</vt:lpstr>
      <vt:lpstr>Times New Roman</vt:lpstr>
      <vt:lpstr>Wingdings</vt:lpstr>
      <vt:lpstr>Calibri</vt:lpstr>
      <vt:lpstr>Custom Design</vt:lpstr>
      <vt:lpstr>PowerPoint Presentation</vt:lpstr>
      <vt:lpstr>PowerPoint Presentation</vt:lpstr>
      <vt:lpstr>PowerPoint Presentation</vt:lpstr>
      <vt:lpstr>Stakeholders of SAP</vt:lpstr>
      <vt:lpstr>PowerPoint Presentation</vt:lpstr>
      <vt:lpstr>The Process</vt:lpstr>
      <vt:lpstr>PowerPoint Presentation</vt:lpstr>
      <vt:lpstr>PowerPoint Presentation</vt:lpstr>
      <vt:lpstr>PowerPoint Presentation</vt:lpstr>
      <vt:lpstr>PowerPoint Presentation</vt:lpstr>
    </vt:vector>
  </TitlesOfParts>
  <Company>NATO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Master MCD/MPD Presentation</dc:subject>
  <dc:creator>LTC Luis del Rio</dc:creator>
  <cp:keywords>Template. MCD, MPD, ACO, ACT</cp:keywords>
  <cp:lastModifiedBy>HELPDESK</cp:lastModifiedBy>
  <cp:revision>573</cp:revision>
  <cp:lastPrinted>2018-05-17T20:46:26Z</cp:lastPrinted>
  <dcterms:created xsi:type="dcterms:W3CDTF">2013-02-21T14:17:42Z</dcterms:created>
  <dcterms:modified xsi:type="dcterms:W3CDTF">2018-05-24T08:10:50Z</dcterms:modified>
  <cp:category>Divisional Template</cp:category>
  <cp:contentStatus>Pending approval</cp:contentStatus>
</cp:coreProperties>
</file>