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297" r:id="rId3"/>
    <p:sldId id="295" r:id="rId4"/>
    <p:sldId id="294" r:id="rId5"/>
    <p:sldId id="284" r:id="rId6"/>
    <p:sldId id="293" r:id="rId7"/>
    <p:sldId id="290" r:id="rId8"/>
    <p:sldId id="296" r:id="rId9"/>
    <p:sldId id="292" r:id="rId10"/>
    <p:sldId id="289" r:id="rId11"/>
    <p:sldId id="278" r:id="rId12"/>
    <p:sldId id="281" r:id="rId13"/>
    <p:sldId id="283" r:id="rId14"/>
    <p:sldId id="286" r:id="rId15"/>
    <p:sldId id="287" r:id="rId16"/>
    <p:sldId id="265" r:id="rId17"/>
    <p:sldId id="298" r:id="rId18"/>
    <p:sldId id="276" r:id="rId19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mancic, Vera STF (CIV)" initials="v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F8FA"/>
    <a:srgbClr val="343233"/>
    <a:srgbClr val="F2F4F7"/>
    <a:srgbClr val="E8F6F0"/>
    <a:srgbClr val="D3DFDA"/>
    <a:srgbClr val="F1F2F5"/>
    <a:srgbClr val="C0CBC7"/>
    <a:srgbClr val="6120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44" autoAdjust="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90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2E4EE-508B-46DC-8EE5-A2C0E2D0A49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636B10-DB70-4CB3-92EA-25A2B1E46A55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rPr>
            <a:t>Curriculum Support (CS)</a:t>
          </a:r>
        </a:p>
      </dgm:t>
    </dgm:pt>
    <dgm:pt modelId="{40924A08-75ED-4FA9-84C6-9785F0CDB3C6}" type="parTrans" cxnId="{111E9A34-152A-464F-AD63-0ABA2DFB9DFF}">
      <dgm:prSet/>
      <dgm:spPr/>
      <dgm:t>
        <a:bodyPr/>
        <a:lstStyle/>
        <a:p>
          <a:pPr algn="l"/>
          <a:endParaRPr lang="en-US" b="1"/>
        </a:p>
      </dgm:t>
    </dgm:pt>
    <dgm:pt modelId="{F6BCE8CD-66D7-417D-94ED-275147DCC2B4}" type="sibTrans" cxnId="{111E9A34-152A-464F-AD63-0ABA2DFB9DFF}">
      <dgm:prSet/>
      <dgm:spPr/>
      <dgm:t>
        <a:bodyPr/>
        <a:lstStyle/>
        <a:p>
          <a:pPr algn="l"/>
          <a:endParaRPr lang="en-US" b="1"/>
        </a:p>
      </dgm:t>
    </dgm:pt>
    <dgm:pt modelId="{F0760F2B-2622-4D88-BA89-1DE56EF8AECD}">
      <dgm:prSet custT="1"/>
      <dgm:spPr/>
      <dgm:t>
        <a:bodyPr/>
        <a:lstStyle/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rPr>
            <a:t>Training Analysis (TA)</a:t>
          </a:r>
        </a:p>
      </dgm:t>
    </dgm:pt>
    <dgm:pt modelId="{40EE0B7F-94A7-4BF6-8AA2-5DF530C18A53}" type="parTrans" cxnId="{FBA06C78-7125-4803-BA6B-651BE9319013}">
      <dgm:prSet/>
      <dgm:spPr/>
      <dgm:t>
        <a:bodyPr/>
        <a:lstStyle/>
        <a:p>
          <a:pPr algn="l"/>
          <a:endParaRPr lang="en-US" b="1"/>
        </a:p>
      </dgm:t>
    </dgm:pt>
    <dgm:pt modelId="{009BB8C5-0472-4570-9DC4-2BBCC85A852B}" type="sibTrans" cxnId="{FBA06C78-7125-4803-BA6B-651BE9319013}">
      <dgm:prSet/>
      <dgm:spPr/>
      <dgm:t>
        <a:bodyPr/>
        <a:lstStyle/>
        <a:p>
          <a:pPr algn="l"/>
          <a:endParaRPr lang="en-US" b="1"/>
        </a:p>
      </dgm:t>
    </dgm:pt>
    <dgm:pt modelId="{E8E7CB92-16E8-4459-9C16-45CED4CA73EA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2000" b="1" dirty="0" smtClean="0">
              <a:latin typeface="Arial "/>
            </a:rPr>
            <a:t>Faculty Development Support (FDS)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BA76788-A57D-4E3C-B6BD-0A3A3305A9D4}" type="parTrans" cxnId="{AE6C8A2A-1DEB-4C54-A86D-1948C649F6AF}">
      <dgm:prSet/>
      <dgm:spPr/>
      <dgm:t>
        <a:bodyPr/>
        <a:lstStyle/>
        <a:p>
          <a:pPr algn="l"/>
          <a:endParaRPr lang="en-US" b="1"/>
        </a:p>
      </dgm:t>
    </dgm:pt>
    <dgm:pt modelId="{937E91ED-3430-4640-9AD2-BA44ECFA1B8B}" type="sibTrans" cxnId="{AE6C8A2A-1DEB-4C54-A86D-1948C649F6AF}">
      <dgm:prSet/>
      <dgm:spPr/>
      <dgm:t>
        <a:bodyPr/>
        <a:lstStyle/>
        <a:p>
          <a:pPr algn="l"/>
          <a:endParaRPr lang="en-US" b="1"/>
        </a:p>
      </dgm:t>
    </dgm:pt>
    <dgm:pt modelId="{DBBFA1CE-FAA6-4297-94B4-2C92D895C488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2000" b="1" dirty="0" smtClean="0">
              <a:latin typeface="Arial "/>
              <a:cs typeface="Arial "/>
            </a:rPr>
            <a:t>Library System</a:t>
          </a:r>
          <a:endParaRPr kumimoji="0" lang="en-US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 "/>
            <a:cs typeface="Arial "/>
          </a:endParaRPr>
        </a:p>
      </dgm:t>
    </dgm:pt>
    <dgm:pt modelId="{53B8BC0A-22CC-4DC0-9437-8FD6C83FE400}" type="parTrans" cxnId="{13B2E4A1-1C5C-48EB-B783-0BC3B5EED89F}">
      <dgm:prSet/>
      <dgm:spPr/>
      <dgm:t>
        <a:bodyPr/>
        <a:lstStyle/>
        <a:p>
          <a:pPr algn="l"/>
          <a:endParaRPr lang="en-US" b="1"/>
        </a:p>
      </dgm:t>
    </dgm:pt>
    <dgm:pt modelId="{7AA86B08-F67B-42B2-AE84-73B1058583EA}" type="sibTrans" cxnId="{13B2E4A1-1C5C-48EB-B783-0BC3B5EED89F}">
      <dgm:prSet/>
      <dgm:spPr/>
      <dgm:t>
        <a:bodyPr/>
        <a:lstStyle/>
        <a:p>
          <a:pPr algn="l"/>
          <a:endParaRPr lang="en-US" b="1"/>
        </a:p>
      </dgm:t>
    </dgm:pt>
    <dgm:pt modelId="{FF02CBAF-04A8-1242-A3AB-4FE40C7E9363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"/>
              <a:cs typeface="Arial "/>
            </a:rPr>
            <a:t>Student Learning Services (SLS)</a:t>
          </a:r>
        </a:p>
      </dgm:t>
    </dgm:pt>
    <dgm:pt modelId="{E703B47A-23B6-3745-ABA8-8F5245FE1BC4}" type="parTrans" cxnId="{264DD5BD-D32B-D944-BC47-EDE5A0847FCA}">
      <dgm:prSet/>
      <dgm:spPr/>
      <dgm:t>
        <a:bodyPr/>
        <a:lstStyle/>
        <a:p>
          <a:endParaRPr lang="en-US"/>
        </a:p>
      </dgm:t>
    </dgm:pt>
    <dgm:pt modelId="{36D770DC-A6C2-884D-94A6-852F185AE6F4}" type="sibTrans" cxnId="{264DD5BD-D32B-D944-BC47-EDE5A0847FCA}">
      <dgm:prSet/>
      <dgm:spPr/>
      <dgm:t>
        <a:bodyPr/>
        <a:lstStyle/>
        <a:p>
          <a:endParaRPr lang="en-US"/>
        </a:p>
      </dgm:t>
    </dgm:pt>
    <dgm:pt modelId="{D5803070-17B1-3649-8896-B1D9E94A1440}">
      <dgm:prSet custT="1"/>
      <dgm:spPr/>
      <dgm:t>
        <a:bodyPr/>
        <a:lstStyle/>
        <a:p>
          <a:r>
            <a:rPr lang="en-US" sz="2000" b="1" dirty="0" smtClean="0">
              <a:latin typeface="Arial "/>
              <a:cs typeface="Arial "/>
            </a:rPr>
            <a:t>Directorate of Academic Affairs (DAA)</a:t>
          </a:r>
          <a:endParaRPr lang="en-US" sz="2000" b="1" dirty="0">
            <a:latin typeface="Arial "/>
            <a:cs typeface="Arial "/>
          </a:endParaRPr>
        </a:p>
      </dgm:t>
    </dgm:pt>
    <dgm:pt modelId="{8226EB35-0996-2942-93E3-3D2A4FBEBBE5}" type="parTrans" cxnId="{0CA5F443-DDAB-354D-84C0-63E33F336328}">
      <dgm:prSet/>
      <dgm:spPr/>
      <dgm:t>
        <a:bodyPr/>
        <a:lstStyle/>
        <a:p>
          <a:endParaRPr lang="en-US"/>
        </a:p>
      </dgm:t>
    </dgm:pt>
    <dgm:pt modelId="{F9CF1D11-3017-1D40-AA31-438B4FA6825E}" type="sibTrans" cxnId="{0CA5F443-DDAB-354D-84C0-63E33F336328}">
      <dgm:prSet/>
      <dgm:spPr/>
      <dgm:t>
        <a:bodyPr/>
        <a:lstStyle/>
        <a:p>
          <a:endParaRPr lang="en-US"/>
        </a:p>
      </dgm:t>
    </dgm:pt>
    <dgm:pt modelId="{76416588-E6B6-AF4F-B643-E7B9908EB053}">
      <dgm:prSet custT="1"/>
      <dgm:spPr/>
      <dgm:t>
        <a:bodyPr/>
        <a:lstStyle/>
        <a:p>
          <a:r>
            <a:rPr lang="en-US" sz="2000" b="1" dirty="0" smtClean="0">
              <a:latin typeface="Arial "/>
            </a:rPr>
            <a:t>Immersion Language Office (ILO) </a:t>
          </a:r>
          <a:endParaRPr lang="en-US" sz="2000" b="1" dirty="0">
            <a:latin typeface="Arial "/>
          </a:endParaRPr>
        </a:p>
      </dgm:t>
    </dgm:pt>
    <dgm:pt modelId="{E70D34D8-E34D-A846-9203-1475FE2E530F}" type="parTrans" cxnId="{EE8B0366-3095-1C4C-B18B-6F9B2AD5F671}">
      <dgm:prSet/>
      <dgm:spPr/>
      <dgm:t>
        <a:bodyPr/>
        <a:lstStyle/>
        <a:p>
          <a:endParaRPr lang="en-US"/>
        </a:p>
      </dgm:t>
    </dgm:pt>
    <dgm:pt modelId="{F49F53C7-8E89-BF4B-B329-15DB375FF7F5}" type="sibTrans" cxnId="{EE8B0366-3095-1C4C-B18B-6F9B2AD5F671}">
      <dgm:prSet/>
      <dgm:spPr/>
      <dgm:t>
        <a:bodyPr/>
        <a:lstStyle/>
        <a:p>
          <a:endParaRPr lang="en-US"/>
        </a:p>
      </dgm:t>
    </dgm:pt>
    <dgm:pt modelId="{F979D580-53AF-4ACA-956E-2446248EC11A}">
      <dgm:prSet/>
      <dgm:spPr/>
      <dgm:t>
        <a:bodyPr/>
        <a:lstStyle/>
        <a:p>
          <a:endParaRPr lang="en-US" dirty="0"/>
        </a:p>
      </dgm:t>
    </dgm:pt>
    <dgm:pt modelId="{B0608BC0-C1BE-4AC6-A5A7-FFAD921A090C}" type="parTrans" cxnId="{63BED673-9FFC-4E97-B3A6-498898007F5E}">
      <dgm:prSet/>
      <dgm:spPr/>
      <dgm:t>
        <a:bodyPr/>
        <a:lstStyle/>
        <a:p>
          <a:endParaRPr lang="en-US"/>
        </a:p>
      </dgm:t>
    </dgm:pt>
    <dgm:pt modelId="{21F4220B-FF7C-4A5E-B3E3-4A42FDBC1987}" type="sibTrans" cxnId="{63BED673-9FFC-4E97-B3A6-498898007F5E}">
      <dgm:prSet/>
      <dgm:spPr/>
      <dgm:t>
        <a:bodyPr/>
        <a:lstStyle/>
        <a:p>
          <a:endParaRPr lang="en-US"/>
        </a:p>
      </dgm:t>
    </dgm:pt>
    <dgm:pt modelId="{2CF6BB5F-0501-4B91-B74B-5EA102D661EF}">
      <dgm:prSet/>
      <dgm:spPr/>
      <dgm:t>
        <a:bodyPr/>
        <a:lstStyle/>
        <a:p>
          <a:endParaRPr lang="en-US" dirty="0"/>
        </a:p>
      </dgm:t>
    </dgm:pt>
    <dgm:pt modelId="{EDF326CB-D923-48AE-8759-61F25A434C43}" type="parTrans" cxnId="{61C52B1B-478A-47AC-BEBE-FA489251A0B0}">
      <dgm:prSet/>
      <dgm:spPr/>
      <dgm:t>
        <a:bodyPr/>
        <a:lstStyle/>
        <a:p>
          <a:endParaRPr lang="en-US"/>
        </a:p>
      </dgm:t>
    </dgm:pt>
    <dgm:pt modelId="{A57F0FEC-06F9-4678-990C-C314B4F3F1CA}" type="sibTrans" cxnId="{61C52B1B-478A-47AC-BEBE-FA489251A0B0}">
      <dgm:prSet/>
      <dgm:spPr/>
      <dgm:t>
        <a:bodyPr/>
        <a:lstStyle/>
        <a:p>
          <a:endParaRPr lang="en-US"/>
        </a:p>
      </dgm:t>
    </dgm:pt>
    <dgm:pt modelId="{1226AB07-0105-4DC5-BD4B-62283F03C652}">
      <dgm:prSet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en-US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E12F99A-A7BA-4D21-8C68-A1151FC81757}" type="parTrans" cxnId="{DF38D79F-F86B-4BD4-81D0-8F81F5EB5AD7}">
      <dgm:prSet/>
      <dgm:spPr/>
      <dgm:t>
        <a:bodyPr/>
        <a:lstStyle/>
        <a:p>
          <a:endParaRPr lang="en-US"/>
        </a:p>
      </dgm:t>
    </dgm:pt>
    <dgm:pt modelId="{5DA45640-38B1-4DF6-B200-94E6F14B6E63}" type="sibTrans" cxnId="{DF38D79F-F86B-4BD4-81D0-8F81F5EB5AD7}">
      <dgm:prSet/>
      <dgm:spPr/>
      <dgm:t>
        <a:bodyPr/>
        <a:lstStyle/>
        <a:p>
          <a:endParaRPr lang="en-US"/>
        </a:p>
      </dgm:t>
    </dgm:pt>
    <dgm:pt modelId="{FCC51D8E-D901-448E-AD88-9D794F044AB9}">
      <dgm:prSet/>
      <dgm:spPr/>
      <dgm:t>
        <a:bodyPr/>
        <a:lstStyle/>
        <a:p>
          <a:endParaRPr lang="en-US" dirty="0"/>
        </a:p>
      </dgm:t>
    </dgm:pt>
    <dgm:pt modelId="{897BDEDC-4CE0-4763-B7EE-CE2981ACEB84}" type="parTrans" cxnId="{FF4A40DD-1427-4140-96A8-6752356A2A30}">
      <dgm:prSet/>
      <dgm:spPr/>
      <dgm:t>
        <a:bodyPr/>
        <a:lstStyle/>
        <a:p>
          <a:endParaRPr lang="en-US"/>
        </a:p>
      </dgm:t>
    </dgm:pt>
    <dgm:pt modelId="{A0513D5E-56C1-4433-80B5-F52BB73CF26A}" type="sibTrans" cxnId="{FF4A40DD-1427-4140-96A8-6752356A2A30}">
      <dgm:prSet/>
      <dgm:spPr/>
      <dgm:t>
        <a:bodyPr/>
        <a:lstStyle/>
        <a:p>
          <a:endParaRPr lang="en-US"/>
        </a:p>
      </dgm:t>
    </dgm:pt>
    <dgm:pt modelId="{D5D46F3B-C913-4958-8074-21A602A27385}" type="pres">
      <dgm:prSet presAssocID="{F6D2E4EE-508B-46DC-8EE5-A2C0E2D0A49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6371AA-BCDA-443D-9693-A5E06C57CEE7}" type="pres">
      <dgm:prSet presAssocID="{74636B10-DB70-4CB3-92EA-25A2B1E46A55}" presName="circ1" presStyleLbl="vennNode1" presStyleIdx="0" presStyleCnt="7" custLinFactNeighborX="-32229" custLinFactNeighborY="-21269"/>
      <dgm:spPr/>
    </dgm:pt>
    <dgm:pt modelId="{06342121-6893-4621-88A0-2B1F9315EF13}" type="pres">
      <dgm:prSet presAssocID="{74636B10-DB70-4CB3-92EA-25A2B1E46A55}" presName="circ1Tx" presStyleLbl="revTx" presStyleIdx="0" presStyleCnt="0" custScaleX="110065" custScaleY="101058" custLinFactNeighborX="-12560" custLinFactNeighborY="52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94708-241B-C445-BE2D-25129FAB81FE}" type="pres">
      <dgm:prSet presAssocID="{FF02CBAF-04A8-1242-A3AB-4FE40C7E9363}" presName="circ2" presStyleLbl="vennNode1" presStyleIdx="1" presStyleCnt="7" custLinFactNeighborX="-32229" custLinFactNeighborY="-13159"/>
      <dgm:spPr/>
    </dgm:pt>
    <dgm:pt modelId="{0F633E1B-EFFD-4A43-8853-E1D5BB983D93}" type="pres">
      <dgm:prSet presAssocID="{FF02CBAF-04A8-1242-A3AB-4FE40C7E9363}" presName="circ2Tx" presStyleLbl="revTx" presStyleIdx="0" presStyleCnt="0" custScaleX="125062" custLinFactNeighborX="-14042" custLinFactNeighborY="-368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B6F7-1484-4CCC-8A22-725D0B0C8347}" type="pres">
      <dgm:prSet presAssocID="{E8E7CB92-16E8-4459-9C16-45CED4CA73EA}" presName="circ3" presStyleLbl="vennNode1" presStyleIdx="2" presStyleCnt="7" custLinFactNeighborX="-16820" custLinFactNeighborY="-13970"/>
      <dgm:spPr/>
    </dgm:pt>
    <dgm:pt modelId="{AFADEFD0-E79D-49F4-ADEC-C074498272BD}" type="pres">
      <dgm:prSet presAssocID="{E8E7CB92-16E8-4459-9C16-45CED4CA73EA}" presName="circ3Tx" presStyleLbl="revTx" presStyleIdx="0" presStyleCnt="0" custScaleX="134058" custScaleY="336707" custLinFactNeighborX="-6653" custLinFactNeighborY="61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02BC0-1594-4821-BFD1-8A2F690B2520}" type="pres">
      <dgm:prSet presAssocID="{DBBFA1CE-FAA6-4297-94B4-2C92D895C488}" presName="circ4" presStyleLbl="vennNode1" presStyleIdx="3" presStyleCnt="7" custLinFactNeighborX="-32229" custLinFactNeighborY="-10726"/>
      <dgm:spPr/>
    </dgm:pt>
    <dgm:pt modelId="{02BDD4CF-6CDA-4379-8DAE-9F1D621192CC}" type="pres">
      <dgm:prSet presAssocID="{DBBFA1CE-FAA6-4297-94B4-2C92D895C488}" presName="circ4Tx" presStyleLbl="revTx" presStyleIdx="0" presStyleCnt="0" custScaleX="108676" custScaleY="65198" custLinFactX="-100000" custLinFactNeighborX="-106389" custLinFactNeighborY="-265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78521-E330-4243-941D-8BBC6671A2A8}" type="pres">
      <dgm:prSet presAssocID="{F0760F2B-2622-4D88-BA89-1DE56EF8AECD}" presName="circ5" presStyleLbl="vennNode1" presStyleIdx="4" presStyleCnt="7" custScaleX="128854" custLinFactNeighborX="-29796" custLinFactNeighborY="-17214"/>
      <dgm:spPr/>
    </dgm:pt>
    <dgm:pt modelId="{6525A6D9-D54D-C644-B2BF-79498CF6367E}" type="pres">
      <dgm:prSet presAssocID="{F0760F2B-2622-4D88-BA89-1DE56EF8AECD}" presName="circ5Tx" presStyleLbl="revTx" presStyleIdx="0" presStyleCnt="0" custScaleX="221278" custLinFactY="-29845" custLinFactNeighborX="-2543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4EFE5-C048-4FFA-AD8C-290D81133372}" type="pres">
      <dgm:prSet presAssocID="{D5803070-17B1-3649-8896-B1D9E94A1440}" presName="circ6" presStyleLbl="vennNode1" presStyleIdx="5" presStyleCnt="7" custScaleX="128821" custLinFactNeighborX="-9521" custLinFactNeighborY="-10726"/>
      <dgm:spPr/>
    </dgm:pt>
    <dgm:pt modelId="{13017080-1FDD-4A80-8B7E-8805F45E5093}" type="pres">
      <dgm:prSet presAssocID="{D5803070-17B1-3649-8896-B1D9E94A1440}" presName="circ6Tx" presStyleLbl="revTx" presStyleIdx="0" presStyleCnt="0" custLinFactY="-12634" custLinFactNeighborX="-2229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69F96-F93D-4C8C-9894-94BBC6E70C77}" type="pres">
      <dgm:prSet presAssocID="{76416588-E6B6-AF4F-B643-E7B9908EB053}" presName="circ7" presStyleLbl="vennNode1" presStyleIdx="6" presStyleCnt="7" custScaleX="152599" custLinFactNeighborX="-9521" custLinFactNeighborY="-10726"/>
      <dgm:spPr/>
    </dgm:pt>
    <dgm:pt modelId="{C3749015-2B7F-4A7F-9449-9E57E102FD93}" type="pres">
      <dgm:prSet presAssocID="{76416588-E6B6-AF4F-B643-E7B9908EB053}" presName="circ7Tx" presStyleLbl="revTx" presStyleIdx="0" presStyleCnt="0" custLinFactX="77845" custLinFactY="100000" custLinFactNeighborX="100000" custLinFactNeighborY="1501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06D5A7-9B34-4718-A405-2A0C0142D3D9}" type="presOf" srcId="{FF02CBAF-04A8-1242-A3AB-4FE40C7E9363}" destId="{0F633E1B-EFFD-4A43-8853-E1D5BB983D93}" srcOrd="0" destOrd="0" presId="urn:microsoft.com/office/officeart/2005/8/layout/venn1"/>
    <dgm:cxn modelId="{AE6C8A2A-1DEB-4C54-A86D-1948C649F6AF}" srcId="{F6D2E4EE-508B-46DC-8EE5-A2C0E2D0A49C}" destId="{E8E7CB92-16E8-4459-9C16-45CED4CA73EA}" srcOrd="2" destOrd="0" parTransId="{1BA76788-A57D-4E3C-B6BD-0A3A3305A9D4}" sibTransId="{937E91ED-3430-4640-9AD2-BA44ECFA1B8B}"/>
    <dgm:cxn modelId="{FF4A40DD-1427-4140-96A8-6752356A2A30}" srcId="{F6D2E4EE-508B-46DC-8EE5-A2C0E2D0A49C}" destId="{FCC51D8E-D901-448E-AD88-9D794F044AB9}" srcOrd="10" destOrd="0" parTransId="{897BDEDC-4CE0-4763-B7EE-CE2981ACEB84}" sibTransId="{A0513D5E-56C1-4433-80B5-F52BB73CF26A}"/>
    <dgm:cxn modelId="{178B2DD0-FD95-4739-A0FD-3E1A1BC474E6}" type="presOf" srcId="{DBBFA1CE-FAA6-4297-94B4-2C92D895C488}" destId="{02BDD4CF-6CDA-4379-8DAE-9F1D621192CC}" srcOrd="0" destOrd="0" presId="urn:microsoft.com/office/officeart/2005/8/layout/venn1"/>
    <dgm:cxn modelId="{63BED673-9FFC-4E97-B3A6-498898007F5E}" srcId="{F6D2E4EE-508B-46DC-8EE5-A2C0E2D0A49C}" destId="{F979D580-53AF-4ACA-956E-2446248EC11A}" srcOrd="7" destOrd="0" parTransId="{B0608BC0-C1BE-4AC6-A5A7-FFAD921A090C}" sibTransId="{21F4220B-FF7C-4A5E-B3E3-4A42FDBC1987}"/>
    <dgm:cxn modelId="{13B2E4A1-1C5C-48EB-B783-0BC3B5EED89F}" srcId="{F6D2E4EE-508B-46DC-8EE5-A2C0E2D0A49C}" destId="{DBBFA1CE-FAA6-4297-94B4-2C92D895C488}" srcOrd="3" destOrd="0" parTransId="{53B8BC0A-22CC-4DC0-9437-8FD6C83FE400}" sibTransId="{7AA86B08-F67B-42B2-AE84-73B1058583EA}"/>
    <dgm:cxn modelId="{EE8B0366-3095-1C4C-B18B-6F9B2AD5F671}" srcId="{F6D2E4EE-508B-46DC-8EE5-A2C0E2D0A49C}" destId="{76416588-E6B6-AF4F-B643-E7B9908EB053}" srcOrd="6" destOrd="0" parTransId="{E70D34D8-E34D-A846-9203-1475FE2E530F}" sibTransId="{F49F53C7-8E89-BF4B-B329-15DB375FF7F5}"/>
    <dgm:cxn modelId="{048D6C0E-06D7-4227-B5B7-729473856244}" type="presOf" srcId="{F0760F2B-2622-4D88-BA89-1DE56EF8AECD}" destId="{6525A6D9-D54D-C644-B2BF-79498CF6367E}" srcOrd="0" destOrd="0" presId="urn:microsoft.com/office/officeart/2005/8/layout/venn1"/>
    <dgm:cxn modelId="{264DD5BD-D32B-D944-BC47-EDE5A0847FCA}" srcId="{F6D2E4EE-508B-46DC-8EE5-A2C0E2D0A49C}" destId="{FF02CBAF-04A8-1242-A3AB-4FE40C7E9363}" srcOrd="1" destOrd="0" parTransId="{E703B47A-23B6-3745-ABA8-8F5245FE1BC4}" sibTransId="{36D770DC-A6C2-884D-94A6-852F185AE6F4}"/>
    <dgm:cxn modelId="{0CA5F443-DDAB-354D-84C0-63E33F336328}" srcId="{F6D2E4EE-508B-46DC-8EE5-A2C0E2D0A49C}" destId="{D5803070-17B1-3649-8896-B1D9E94A1440}" srcOrd="5" destOrd="0" parTransId="{8226EB35-0996-2942-93E3-3D2A4FBEBBE5}" sibTransId="{F9CF1D11-3017-1D40-AA31-438B4FA6825E}"/>
    <dgm:cxn modelId="{20851E08-D215-4752-9A81-1698428B55B1}" type="presOf" srcId="{D5803070-17B1-3649-8896-B1D9E94A1440}" destId="{13017080-1FDD-4A80-8B7E-8805F45E5093}" srcOrd="0" destOrd="0" presId="urn:microsoft.com/office/officeart/2005/8/layout/venn1"/>
    <dgm:cxn modelId="{FBA06C78-7125-4803-BA6B-651BE9319013}" srcId="{F6D2E4EE-508B-46DC-8EE5-A2C0E2D0A49C}" destId="{F0760F2B-2622-4D88-BA89-1DE56EF8AECD}" srcOrd="4" destOrd="0" parTransId="{40EE0B7F-94A7-4BF6-8AA2-5DF530C18A53}" sibTransId="{009BB8C5-0472-4570-9DC4-2BBCC85A852B}"/>
    <dgm:cxn modelId="{992404CD-D0EF-4EDA-9753-C8A5686B02DD}" type="presOf" srcId="{F6D2E4EE-508B-46DC-8EE5-A2C0E2D0A49C}" destId="{D5D46F3B-C913-4958-8074-21A602A27385}" srcOrd="0" destOrd="0" presId="urn:microsoft.com/office/officeart/2005/8/layout/venn1"/>
    <dgm:cxn modelId="{61C52B1B-478A-47AC-BEBE-FA489251A0B0}" srcId="{F6D2E4EE-508B-46DC-8EE5-A2C0E2D0A49C}" destId="{2CF6BB5F-0501-4B91-B74B-5EA102D661EF}" srcOrd="9" destOrd="0" parTransId="{EDF326CB-D923-48AE-8759-61F25A434C43}" sibTransId="{A57F0FEC-06F9-4678-990C-C314B4F3F1CA}"/>
    <dgm:cxn modelId="{111E9A34-152A-464F-AD63-0ABA2DFB9DFF}" srcId="{F6D2E4EE-508B-46DC-8EE5-A2C0E2D0A49C}" destId="{74636B10-DB70-4CB3-92EA-25A2B1E46A55}" srcOrd="0" destOrd="0" parTransId="{40924A08-75ED-4FA9-84C6-9785F0CDB3C6}" sibTransId="{F6BCE8CD-66D7-417D-94ED-275147DCC2B4}"/>
    <dgm:cxn modelId="{85DD5900-FF0D-4D53-81BD-13391BC7998D}" type="presOf" srcId="{E8E7CB92-16E8-4459-9C16-45CED4CA73EA}" destId="{AFADEFD0-E79D-49F4-ADEC-C074498272BD}" srcOrd="0" destOrd="0" presId="urn:microsoft.com/office/officeart/2005/8/layout/venn1"/>
    <dgm:cxn modelId="{B433D0DE-C21E-4D9B-8DE9-A8DCBC737F80}" type="presOf" srcId="{76416588-E6B6-AF4F-B643-E7B9908EB053}" destId="{C3749015-2B7F-4A7F-9449-9E57E102FD93}" srcOrd="0" destOrd="0" presId="urn:microsoft.com/office/officeart/2005/8/layout/venn1"/>
    <dgm:cxn modelId="{D2135295-2DB4-4479-83B7-7A3089791A5B}" type="presOf" srcId="{74636B10-DB70-4CB3-92EA-25A2B1E46A55}" destId="{06342121-6893-4621-88A0-2B1F9315EF13}" srcOrd="0" destOrd="0" presId="urn:microsoft.com/office/officeart/2005/8/layout/venn1"/>
    <dgm:cxn modelId="{DF38D79F-F86B-4BD4-81D0-8F81F5EB5AD7}" srcId="{F6D2E4EE-508B-46DC-8EE5-A2C0E2D0A49C}" destId="{1226AB07-0105-4DC5-BD4B-62283F03C652}" srcOrd="8" destOrd="0" parTransId="{BE12F99A-A7BA-4D21-8C68-A1151FC81757}" sibTransId="{5DA45640-38B1-4DF6-B200-94E6F14B6E63}"/>
    <dgm:cxn modelId="{9E548DFE-4BF1-4A63-B401-8FE8AFAA70B9}" type="presParOf" srcId="{D5D46F3B-C913-4958-8074-21A602A27385}" destId="{CA6371AA-BCDA-443D-9693-A5E06C57CEE7}" srcOrd="0" destOrd="0" presId="urn:microsoft.com/office/officeart/2005/8/layout/venn1"/>
    <dgm:cxn modelId="{CED09E5D-7707-4C62-B790-9585D5041BEB}" type="presParOf" srcId="{D5D46F3B-C913-4958-8074-21A602A27385}" destId="{06342121-6893-4621-88A0-2B1F9315EF13}" srcOrd="1" destOrd="0" presId="urn:microsoft.com/office/officeart/2005/8/layout/venn1"/>
    <dgm:cxn modelId="{4F707BB5-6A0C-4191-B14C-CC5F0BA73674}" type="presParOf" srcId="{D5D46F3B-C913-4958-8074-21A602A27385}" destId="{DB294708-241B-C445-BE2D-25129FAB81FE}" srcOrd="2" destOrd="0" presId="urn:microsoft.com/office/officeart/2005/8/layout/venn1"/>
    <dgm:cxn modelId="{6A126762-C90E-438D-ABB6-9836BAE75EAF}" type="presParOf" srcId="{D5D46F3B-C913-4958-8074-21A602A27385}" destId="{0F633E1B-EFFD-4A43-8853-E1D5BB983D93}" srcOrd="3" destOrd="0" presId="urn:microsoft.com/office/officeart/2005/8/layout/venn1"/>
    <dgm:cxn modelId="{843642A4-1FC6-452C-BDC5-82C4B4BB274C}" type="presParOf" srcId="{D5D46F3B-C913-4958-8074-21A602A27385}" destId="{6CF1B6F7-1484-4CCC-8A22-725D0B0C8347}" srcOrd="4" destOrd="0" presId="urn:microsoft.com/office/officeart/2005/8/layout/venn1"/>
    <dgm:cxn modelId="{E324C1FF-AAE4-444D-8B5F-6A716079F952}" type="presParOf" srcId="{D5D46F3B-C913-4958-8074-21A602A27385}" destId="{AFADEFD0-E79D-49F4-ADEC-C074498272BD}" srcOrd="5" destOrd="0" presId="urn:microsoft.com/office/officeart/2005/8/layout/venn1"/>
    <dgm:cxn modelId="{E5802149-802F-4C39-9147-B3132F5D4CFE}" type="presParOf" srcId="{D5D46F3B-C913-4958-8074-21A602A27385}" destId="{B4502BC0-1594-4821-BFD1-8A2F690B2520}" srcOrd="6" destOrd="0" presId="urn:microsoft.com/office/officeart/2005/8/layout/venn1"/>
    <dgm:cxn modelId="{D6B1DACC-66CE-43D4-B21F-6BFD562CEC06}" type="presParOf" srcId="{D5D46F3B-C913-4958-8074-21A602A27385}" destId="{02BDD4CF-6CDA-4379-8DAE-9F1D621192CC}" srcOrd="7" destOrd="0" presId="urn:microsoft.com/office/officeart/2005/8/layout/venn1"/>
    <dgm:cxn modelId="{578118DB-6F0F-4107-810E-9559A3899772}" type="presParOf" srcId="{D5D46F3B-C913-4958-8074-21A602A27385}" destId="{15978521-E330-4243-941D-8BBC6671A2A8}" srcOrd="8" destOrd="0" presId="urn:microsoft.com/office/officeart/2005/8/layout/venn1"/>
    <dgm:cxn modelId="{64CC1741-6D33-4C1B-8FF1-1CA1F01ED9BD}" type="presParOf" srcId="{D5D46F3B-C913-4958-8074-21A602A27385}" destId="{6525A6D9-D54D-C644-B2BF-79498CF6367E}" srcOrd="9" destOrd="0" presId="urn:microsoft.com/office/officeart/2005/8/layout/venn1"/>
    <dgm:cxn modelId="{B4D890BB-0912-4DD4-83FF-5049C3055049}" type="presParOf" srcId="{D5D46F3B-C913-4958-8074-21A602A27385}" destId="{A2D4EFE5-C048-4FFA-AD8C-290D81133372}" srcOrd="10" destOrd="0" presId="urn:microsoft.com/office/officeart/2005/8/layout/venn1"/>
    <dgm:cxn modelId="{316D6672-8AB8-4D19-9128-7C484BFF19A7}" type="presParOf" srcId="{D5D46F3B-C913-4958-8074-21A602A27385}" destId="{13017080-1FDD-4A80-8B7E-8805F45E5093}" srcOrd="11" destOrd="0" presId="urn:microsoft.com/office/officeart/2005/8/layout/venn1"/>
    <dgm:cxn modelId="{3A69E785-0E3D-4654-8A62-ED6F32006E15}" type="presParOf" srcId="{D5D46F3B-C913-4958-8074-21A602A27385}" destId="{47069F96-F93D-4C8C-9894-94BBC6E70C77}" srcOrd="12" destOrd="0" presId="urn:microsoft.com/office/officeart/2005/8/layout/venn1"/>
    <dgm:cxn modelId="{E6E6FB3C-8B32-48CD-985B-4341E3013EB2}" type="presParOf" srcId="{D5D46F3B-C913-4958-8074-21A602A27385}" destId="{C3749015-2B7F-4A7F-9449-9E57E102FD93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4786C2-DA8C-402A-927E-C149B30F20A7}" type="doc">
      <dgm:prSet loTypeId="urn:microsoft.com/office/officeart/2005/8/layout/hList1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26FA43D-293D-4ACC-86B5-7EA7DA2148C4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Listening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240E8F-86ED-4C6C-8185-0619174539F2}" type="parTrans" cxnId="{68B474E6-8AF9-4E89-9498-164A9EA6B92B}">
      <dgm:prSet/>
      <dgm:spPr/>
      <dgm:t>
        <a:bodyPr/>
        <a:lstStyle/>
        <a:p>
          <a:endParaRPr lang="en-US"/>
        </a:p>
      </dgm:t>
    </dgm:pt>
    <dgm:pt modelId="{0A8922A1-BBA4-4F41-A875-511B0906BACE}" type="sibTrans" cxnId="{68B474E6-8AF9-4E89-9498-164A9EA6B92B}">
      <dgm:prSet/>
      <dgm:spPr/>
      <dgm:t>
        <a:bodyPr/>
        <a:lstStyle/>
        <a:p>
          <a:endParaRPr lang="en-US"/>
        </a:p>
      </dgm:t>
    </dgm:pt>
    <dgm:pt modelId="{E38004C0-3770-40CA-B102-F194D7DB0424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Grammar/Vocab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C21803-EDE1-4C26-A2BA-AEBA986C2A6A}" type="parTrans" cxnId="{956E2FF5-EBEB-45FA-9A17-80154E938B7A}">
      <dgm:prSet/>
      <dgm:spPr/>
      <dgm:t>
        <a:bodyPr/>
        <a:lstStyle/>
        <a:p>
          <a:endParaRPr lang="en-US"/>
        </a:p>
      </dgm:t>
    </dgm:pt>
    <dgm:pt modelId="{5B184AD8-76AA-4B8A-9965-F0A5B5862CB1}" type="sibTrans" cxnId="{956E2FF5-EBEB-45FA-9A17-80154E938B7A}">
      <dgm:prSet/>
      <dgm:spPr/>
      <dgm:t>
        <a:bodyPr/>
        <a:lstStyle/>
        <a:p>
          <a:endParaRPr lang="en-US"/>
        </a:p>
      </dgm:t>
    </dgm:pt>
    <dgm:pt modelId="{E5990D61-1839-41D0-87A8-7D1E4467330C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Bonus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35DEDC-FEAE-41B3-A2AB-D896D0951D68}" type="parTrans" cxnId="{9D81839A-9492-4E13-9AD7-6CB006ACF16B}">
      <dgm:prSet/>
      <dgm:spPr/>
      <dgm:t>
        <a:bodyPr/>
        <a:lstStyle/>
        <a:p>
          <a:endParaRPr lang="en-US"/>
        </a:p>
      </dgm:t>
    </dgm:pt>
    <dgm:pt modelId="{D5FEB020-D723-401D-B664-FC41033A8769}" type="sibTrans" cxnId="{9D81839A-9492-4E13-9AD7-6CB006ACF16B}">
      <dgm:prSet/>
      <dgm:spPr/>
      <dgm:t>
        <a:bodyPr/>
        <a:lstStyle/>
        <a:p>
          <a:endParaRPr lang="en-US"/>
        </a:p>
      </dgm:t>
    </dgm:pt>
    <dgm:pt modelId="{957B8225-5351-4882-BC8F-AEA365DAC9BF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Reading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F07EFB-A89E-4111-8971-EAB039810B08}" type="parTrans" cxnId="{7EAF335E-2ACF-449D-8615-76EC8B986A6D}">
      <dgm:prSet/>
      <dgm:spPr/>
      <dgm:t>
        <a:bodyPr/>
        <a:lstStyle/>
        <a:p>
          <a:endParaRPr lang="en-US"/>
        </a:p>
      </dgm:t>
    </dgm:pt>
    <dgm:pt modelId="{530A980A-AA5A-4276-86BB-BAC7205134E0}" type="sibTrans" cxnId="{7EAF335E-2ACF-449D-8615-76EC8B986A6D}">
      <dgm:prSet/>
      <dgm:spPr/>
      <dgm:t>
        <a:bodyPr/>
        <a:lstStyle/>
        <a:p>
          <a:endParaRPr lang="en-US"/>
        </a:p>
      </dgm:t>
    </dgm:pt>
    <dgm:pt modelId="{2196A74B-8D23-47F6-A5D2-913DE53B44AD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Grammar/Vocab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9E70E0-A668-452A-B890-22866A3E9EBD}" type="parTrans" cxnId="{6D74B44B-7FED-4908-A417-DE04158FB5C1}">
      <dgm:prSet/>
      <dgm:spPr/>
      <dgm:t>
        <a:bodyPr/>
        <a:lstStyle/>
        <a:p>
          <a:endParaRPr lang="en-US"/>
        </a:p>
      </dgm:t>
    </dgm:pt>
    <dgm:pt modelId="{F1D78D34-201F-473D-9ED9-3BC3D4FB51B5}" type="sibTrans" cxnId="{6D74B44B-7FED-4908-A417-DE04158FB5C1}">
      <dgm:prSet/>
      <dgm:spPr/>
      <dgm:t>
        <a:bodyPr/>
        <a:lstStyle/>
        <a:p>
          <a:endParaRPr lang="en-US"/>
        </a:p>
      </dgm:t>
    </dgm:pt>
    <dgm:pt modelId="{B958362D-2367-411F-9643-03A642B92965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Comprehension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E83772-4C7B-4401-9228-6D47C45F82DF}" type="parTrans" cxnId="{4EDB110C-712B-4787-ACC9-1A4829C0F5F3}">
      <dgm:prSet/>
      <dgm:spPr/>
      <dgm:t>
        <a:bodyPr/>
        <a:lstStyle/>
        <a:p>
          <a:endParaRPr lang="en-US"/>
        </a:p>
      </dgm:t>
    </dgm:pt>
    <dgm:pt modelId="{A247FF14-8297-4C98-AABB-E4F8E5811231}" type="sibTrans" cxnId="{4EDB110C-712B-4787-ACC9-1A4829C0F5F3}">
      <dgm:prSet/>
      <dgm:spPr/>
      <dgm:t>
        <a:bodyPr/>
        <a:lstStyle/>
        <a:p>
          <a:endParaRPr lang="en-US"/>
        </a:p>
      </dgm:t>
    </dgm:pt>
    <dgm:pt modelId="{E30FD230-7B8A-4FF9-B04B-B8352FB8EA3B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Speaking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C166FD-ECE6-4EC4-A425-39D1BAEE510D}" type="parTrans" cxnId="{2E9B0E2F-5C9B-4F3F-8CEB-EB283383463A}">
      <dgm:prSet/>
      <dgm:spPr/>
      <dgm:t>
        <a:bodyPr/>
        <a:lstStyle/>
        <a:p>
          <a:endParaRPr lang="en-US"/>
        </a:p>
      </dgm:t>
    </dgm:pt>
    <dgm:pt modelId="{87A7424E-83B9-4FF0-A993-9F36A519DA26}" type="sibTrans" cxnId="{2E9B0E2F-5C9B-4F3F-8CEB-EB283383463A}">
      <dgm:prSet/>
      <dgm:spPr/>
      <dgm:t>
        <a:bodyPr/>
        <a:lstStyle/>
        <a:p>
          <a:endParaRPr lang="en-US"/>
        </a:p>
      </dgm:t>
    </dgm:pt>
    <dgm:pt modelId="{4259BABE-48CE-4A21-AC02-B8A7153D500E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Monolog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BAC43C-460A-4578-954A-628C59323935}" type="parTrans" cxnId="{A47E7573-2433-4D99-A034-5330673D8139}">
      <dgm:prSet/>
      <dgm:spPr/>
      <dgm:t>
        <a:bodyPr/>
        <a:lstStyle/>
        <a:p>
          <a:endParaRPr lang="en-US"/>
        </a:p>
      </dgm:t>
    </dgm:pt>
    <dgm:pt modelId="{1503C5E6-659A-4F25-82BD-E8636948DE64}" type="sibTrans" cxnId="{A47E7573-2433-4D99-A034-5330673D8139}">
      <dgm:prSet/>
      <dgm:spPr/>
      <dgm:t>
        <a:bodyPr/>
        <a:lstStyle/>
        <a:p>
          <a:endParaRPr lang="en-US"/>
        </a:p>
      </dgm:t>
    </dgm:pt>
    <dgm:pt modelId="{C735DCFA-203B-45BB-AF68-5C5DBCF84FB3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Role Play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B53448-B3E2-496D-B984-12EEB4DDA0C3}" type="parTrans" cxnId="{F7D2F166-32F7-45B7-809C-ECF5390C649C}">
      <dgm:prSet/>
      <dgm:spPr/>
      <dgm:t>
        <a:bodyPr/>
        <a:lstStyle/>
        <a:p>
          <a:endParaRPr lang="en-US"/>
        </a:p>
      </dgm:t>
    </dgm:pt>
    <dgm:pt modelId="{36D34C06-3A4A-4881-BE5C-42A9BCD6189A}" type="sibTrans" cxnId="{F7D2F166-32F7-45B7-809C-ECF5390C649C}">
      <dgm:prSet/>
      <dgm:spPr/>
      <dgm:t>
        <a:bodyPr/>
        <a:lstStyle/>
        <a:p>
          <a:endParaRPr lang="en-US"/>
        </a:p>
      </dgm:t>
    </dgm:pt>
    <dgm:pt modelId="{E5E214DB-E493-4D47-8F8A-B8A457CF4F85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Comprehension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44BD9-77F3-4D13-A919-8BA98D8850C4}" type="parTrans" cxnId="{919E0E9F-B8A0-4E9A-AAC9-135BABCA6DD0}">
      <dgm:prSet/>
      <dgm:spPr/>
      <dgm:t>
        <a:bodyPr/>
        <a:lstStyle/>
        <a:p>
          <a:endParaRPr lang="en-US"/>
        </a:p>
      </dgm:t>
    </dgm:pt>
    <dgm:pt modelId="{E44BC6AC-3A63-415D-878A-399A4BCE21AC}" type="sibTrans" cxnId="{919E0E9F-B8A0-4E9A-AAC9-135BABCA6DD0}">
      <dgm:prSet/>
      <dgm:spPr/>
      <dgm:t>
        <a:bodyPr/>
        <a:lstStyle/>
        <a:p>
          <a:endParaRPr lang="en-US"/>
        </a:p>
      </dgm:t>
    </dgm:pt>
    <dgm:pt modelId="{3778AA62-2311-4F39-97E8-3CBD1575FAD4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Bonus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E0A4F0-AF32-4A18-8432-CE3736A7FCE0}" type="parTrans" cxnId="{656E4F12-14FA-4F2D-8ACD-94393CD22882}">
      <dgm:prSet/>
      <dgm:spPr/>
      <dgm:t>
        <a:bodyPr/>
        <a:lstStyle/>
        <a:p>
          <a:endParaRPr lang="en-US"/>
        </a:p>
      </dgm:t>
    </dgm:pt>
    <dgm:pt modelId="{C256A397-4A1E-462D-943D-1B634E9EBCAF}" type="sibTrans" cxnId="{656E4F12-14FA-4F2D-8ACD-94393CD22882}">
      <dgm:prSet/>
      <dgm:spPr/>
      <dgm:t>
        <a:bodyPr/>
        <a:lstStyle/>
        <a:p>
          <a:endParaRPr lang="en-US"/>
        </a:p>
      </dgm:t>
    </dgm:pt>
    <dgm:pt modelId="{F3B32AC3-6713-4EBA-A4B3-8F2AAC94E146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Q/A or Probe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76E68D-E36C-4C22-A477-E826781EC9CD}" type="parTrans" cxnId="{4BFE2F9B-D6D2-4DCC-909D-6D5FC49CFA3C}">
      <dgm:prSet/>
      <dgm:spPr/>
      <dgm:t>
        <a:bodyPr/>
        <a:lstStyle/>
        <a:p>
          <a:endParaRPr lang="en-US"/>
        </a:p>
      </dgm:t>
    </dgm:pt>
    <dgm:pt modelId="{B33D27C8-3603-4933-84FF-CFAE47AC806D}" type="sibTrans" cxnId="{4BFE2F9B-D6D2-4DCC-909D-6D5FC49CFA3C}">
      <dgm:prSet/>
      <dgm:spPr/>
      <dgm:t>
        <a:bodyPr/>
        <a:lstStyle/>
        <a:p>
          <a:endParaRPr lang="en-US"/>
        </a:p>
      </dgm:t>
    </dgm:pt>
    <dgm:pt modelId="{2C1DEDD2-10AD-4AEB-8735-A85CFB4A5F9F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Performance FLO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1BDA50-5C17-4842-AA37-9695EE4A32D9}" type="parTrans" cxnId="{070B7151-311B-4291-B7EF-D79390EB832E}">
      <dgm:prSet/>
      <dgm:spPr/>
      <dgm:t>
        <a:bodyPr/>
        <a:lstStyle/>
        <a:p>
          <a:endParaRPr lang="en-US"/>
        </a:p>
      </dgm:t>
    </dgm:pt>
    <dgm:pt modelId="{D4DBB674-1E08-41F0-AF4F-68E46A8EB826}" type="sibTrans" cxnId="{070B7151-311B-4291-B7EF-D79390EB832E}">
      <dgm:prSet/>
      <dgm:spPr/>
      <dgm:t>
        <a:bodyPr/>
        <a:lstStyle/>
        <a:p>
          <a:endParaRPr lang="en-US"/>
        </a:p>
      </dgm:t>
    </dgm:pt>
    <dgm:pt modelId="{4ABF4FF7-A443-442A-A812-43CFD3D6BCE4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Transcription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B8D51B-8D33-4144-87A4-C96F109545A3}" type="parTrans" cxnId="{AB4B03CB-A694-46BC-820D-423EFE40BEE3}">
      <dgm:prSet/>
      <dgm:spPr/>
      <dgm:t>
        <a:bodyPr/>
        <a:lstStyle/>
        <a:p>
          <a:endParaRPr lang="en-US"/>
        </a:p>
      </dgm:t>
    </dgm:pt>
    <dgm:pt modelId="{CC550A35-7E2D-4BBC-8E66-05774C5213A2}" type="sibTrans" cxnId="{AB4B03CB-A694-46BC-820D-423EFE40BEE3}">
      <dgm:prSet/>
      <dgm:spPr/>
      <dgm:t>
        <a:bodyPr/>
        <a:lstStyle/>
        <a:p>
          <a:endParaRPr lang="en-US"/>
        </a:p>
      </dgm:t>
    </dgm:pt>
    <dgm:pt modelId="{6BF32BAF-1981-4643-817A-4D0329C7B5DF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Translation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46382E-BF40-48DB-9003-796DFF52901B}" type="parTrans" cxnId="{F09E6D5E-38E8-4E85-A5DE-AEFCB154E35D}">
      <dgm:prSet/>
      <dgm:spPr/>
      <dgm:t>
        <a:bodyPr/>
        <a:lstStyle/>
        <a:p>
          <a:endParaRPr lang="en-US"/>
        </a:p>
      </dgm:t>
    </dgm:pt>
    <dgm:pt modelId="{E814BE93-D83C-420E-8E1F-6F6E94FFC8CB}" type="sibTrans" cxnId="{F09E6D5E-38E8-4E85-A5DE-AEFCB154E35D}">
      <dgm:prSet/>
      <dgm:spPr/>
      <dgm:t>
        <a:bodyPr/>
        <a:lstStyle/>
        <a:p>
          <a:endParaRPr lang="en-US"/>
        </a:p>
      </dgm:t>
    </dgm:pt>
    <dgm:pt modelId="{B8A15942-99D9-4807-A87F-0A026848CFE1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Numbers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AA0B98-8008-4143-A2BC-E5D493131AFC}" type="parTrans" cxnId="{71CDA099-54AC-413C-A7AE-7E7C6A76CC46}">
      <dgm:prSet/>
      <dgm:spPr/>
      <dgm:t>
        <a:bodyPr/>
        <a:lstStyle/>
        <a:p>
          <a:endParaRPr lang="en-US"/>
        </a:p>
      </dgm:t>
    </dgm:pt>
    <dgm:pt modelId="{CAE52864-C558-43F0-9682-B0F101750892}" type="sibTrans" cxnId="{71CDA099-54AC-413C-A7AE-7E7C6A76CC46}">
      <dgm:prSet/>
      <dgm:spPr/>
      <dgm:t>
        <a:bodyPr/>
        <a:lstStyle/>
        <a:p>
          <a:endParaRPr lang="en-US"/>
        </a:p>
      </dgm:t>
    </dgm:pt>
    <dgm:pt modelId="{C79CC1D9-5FE7-4235-BDE8-C8EC797E03D5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Summaries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EED14B-9A41-44B3-9BE9-7C4B13B5D22A}" type="parTrans" cxnId="{D41BE124-3866-41CA-B3D5-AF40D537FD76}">
      <dgm:prSet/>
      <dgm:spPr/>
      <dgm:t>
        <a:bodyPr/>
        <a:lstStyle/>
        <a:p>
          <a:endParaRPr lang="en-US"/>
        </a:p>
      </dgm:t>
    </dgm:pt>
    <dgm:pt modelId="{8D17896C-7BE9-4403-B54A-4363DB52A686}" type="sibTrans" cxnId="{D41BE124-3866-41CA-B3D5-AF40D537FD76}">
      <dgm:prSet/>
      <dgm:spPr/>
      <dgm:t>
        <a:bodyPr/>
        <a:lstStyle/>
        <a:p>
          <a:endParaRPr lang="en-US"/>
        </a:p>
      </dgm:t>
    </dgm:pt>
    <dgm:pt modelId="{35BC670F-0D56-47DB-852C-1B5EF2FC26AF}" type="pres">
      <dgm:prSet presAssocID="{754786C2-DA8C-402A-927E-C149B30F20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461AE9-26D8-495C-936F-F8B8C4DE55A1}" type="pres">
      <dgm:prSet presAssocID="{826FA43D-293D-4ACC-86B5-7EA7DA2148C4}" presName="composite" presStyleCnt="0"/>
      <dgm:spPr/>
    </dgm:pt>
    <dgm:pt modelId="{E292B90C-77C5-4CA9-B1CC-3501C4FD7950}" type="pres">
      <dgm:prSet presAssocID="{826FA43D-293D-4ACC-86B5-7EA7DA2148C4}" presName="parTx" presStyleLbl="alignNode1" presStyleIdx="0" presStyleCnt="4" custLinFactNeighborY="65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C9376-EF70-4F8E-A0F1-7B9BF217A457}" type="pres">
      <dgm:prSet presAssocID="{826FA43D-293D-4ACC-86B5-7EA7DA2148C4}" presName="desTx" presStyleLbl="alignAccFollowNode1" presStyleIdx="0" presStyleCnt="4" custLinFactNeighborX="-166" custLinFactNeighborY="-1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5291E-794A-4A79-BED3-E3992FD0F22A}" type="pres">
      <dgm:prSet presAssocID="{0A8922A1-BBA4-4F41-A875-511B0906BACE}" presName="space" presStyleCnt="0"/>
      <dgm:spPr/>
    </dgm:pt>
    <dgm:pt modelId="{AFE54107-8F23-4DB4-9F6E-51C85E360D3F}" type="pres">
      <dgm:prSet presAssocID="{957B8225-5351-4882-BC8F-AEA365DAC9BF}" presName="composite" presStyleCnt="0"/>
      <dgm:spPr/>
    </dgm:pt>
    <dgm:pt modelId="{00709667-CDEE-4CEF-9886-3F94B6F855D9}" type="pres">
      <dgm:prSet presAssocID="{957B8225-5351-4882-BC8F-AEA365DAC9BF}" presName="parTx" presStyleLbl="alignNode1" presStyleIdx="1" presStyleCnt="4" custLinFactNeighborX="-540" custLinFactNeighborY="-24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17171-E656-44A2-B351-240F788E65B7}" type="pres">
      <dgm:prSet presAssocID="{957B8225-5351-4882-BC8F-AEA365DAC9B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7A839-C3E3-4E5C-8A95-986EC768C21B}" type="pres">
      <dgm:prSet presAssocID="{530A980A-AA5A-4276-86BB-BAC7205134E0}" presName="space" presStyleCnt="0"/>
      <dgm:spPr/>
    </dgm:pt>
    <dgm:pt modelId="{1E20CA68-F42B-4D67-B6D0-1DADB1C446BE}" type="pres">
      <dgm:prSet presAssocID="{E30FD230-7B8A-4FF9-B04B-B8352FB8EA3B}" presName="composite" presStyleCnt="0"/>
      <dgm:spPr/>
    </dgm:pt>
    <dgm:pt modelId="{B1528D51-1FCE-4499-BD96-BFD76D0A9250}" type="pres">
      <dgm:prSet presAssocID="{E30FD230-7B8A-4FF9-B04B-B8352FB8EA3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A808C-7C12-4D13-B090-8C23B94D0136}" type="pres">
      <dgm:prSet presAssocID="{E30FD230-7B8A-4FF9-B04B-B8352FB8EA3B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6F04D-FD25-4136-8096-AE7D6E66312A}" type="pres">
      <dgm:prSet presAssocID="{87A7424E-83B9-4FF0-A993-9F36A519DA26}" presName="space" presStyleCnt="0"/>
      <dgm:spPr/>
    </dgm:pt>
    <dgm:pt modelId="{95AD7931-C34C-4645-A7A2-42147937917D}" type="pres">
      <dgm:prSet presAssocID="{2C1DEDD2-10AD-4AEB-8735-A85CFB4A5F9F}" presName="composite" presStyleCnt="0"/>
      <dgm:spPr/>
    </dgm:pt>
    <dgm:pt modelId="{7EB73561-A83E-4B04-9CD5-AA8225F9A913}" type="pres">
      <dgm:prSet presAssocID="{2C1DEDD2-10AD-4AEB-8735-A85CFB4A5F9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D3ED5-953A-4276-A12B-8A0411616C9C}" type="pres">
      <dgm:prSet presAssocID="{2C1DEDD2-10AD-4AEB-8735-A85CFB4A5F9F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2C76FD-65AB-4A52-B96F-394167DFF1D4}" type="presOf" srcId="{6BF32BAF-1981-4643-817A-4D0329C7B5DF}" destId="{894D3ED5-953A-4276-A12B-8A0411616C9C}" srcOrd="0" destOrd="1" presId="urn:microsoft.com/office/officeart/2005/8/layout/hList1"/>
    <dgm:cxn modelId="{EA9D0DC9-0EDC-40DE-92F1-77711C4BBE69}" type="presOf" srcId="{754786C2-DA8C-402A-927E-C149B30F20A7}" destId="{35BC670F-0D56-47DB-852C-1B5EF2FC26AF}" srcOrd="0" destOrd="0" presId="urn:microsoft.com/office/officeart/2005/8/layout/hList1"/>
    <dgm:cxn modelId="{7EAF335E-2ACF-449D-8615-76EC8B986A6D}" srcId="{754786C2-DA8C-402A-927E-C149B30F20A7}" destId="{957B8225-5351-4882-BC8F-AEA365DAC9BF}" srcOrd="1" destOrd="0" parTransId="{52F07EFB-A89E-4111-8971-EAB039810B08}" sibTransId="{530A980A-AA5A-4276-86BB-BAC7205134E0}"/>
    <dgm:cxn modelId="{4BFE2F9B-D6D2-4DCC-909D-6D5FC49CFA3C}" srcId="{E30FD230-7B8A-4FF9-B04B-B8352FB8EA3B}" destId="{F3B32AC3-6713-4EBA-A4B3-8F2AAC94E146}" srcOrd="1" destOrd="0" parTransId="{E176E68D-E36C-4C22-A477-E826781EC9CD}" sibTransId="{B33D27C8-3603-4933-84FF-CFAE47AC806D}"/>
    <dgm:cxn modelId="{F09E6D5E-38E8-4E85-A5DE-AEFCB154E35D}" srcId="{2C1DEDD2-10AD-4AEB-8735-A85CFB4A5F9F}" destId="{6BF32BAF-1981-4643-817A-4D0329C7B5DF}" srcOrd="1" destOrd="0" parTransId="{5246382E-BF40-48DB-9003-796DFF52901B}" sibTransId="{E814BE93-D83C-420E-8E1F-6F6E94FFC8CB}"/>
    <dgm:cxn modelId="{A47E7573-2433-4D99-A034-5330673D8139}" srcId="{E30FD230-7B8A-4FF9-B04B-B8352FB8EA3B}" destId="{4259BABE-48CE-4A21-AC02-B8A7153D500E}" srcOrd="0" destOrd="0" parTransId="{49BAC43C-460A-4578-954A-628C59323935}" sibTransId="{1503C5E6-659A-4F25-82BD-E8636948DE64}"/>
    <dgm:cxn modelId="{2090A5B0-3E2A-490D-AF28-9B2A4715CD7F}" type="presOf" srcId="{E38004C0-3770-40CA-B102-F194D7DB0424}" destId="{FB3C9376-EF70-4F8E-A0F1-7B9BF217A457}" srcOrd="0" destOrd="0" presId="urn:microsoft.com/office/officeart/2005/8/layout/hList1"/>
    <dgm:cxn modelId="{3BB0A0A3-EFE8-49BB-905F-B5F057DDEAAF}" type="presOf" srcId="{826FA43D-293D-4ACC-86B5-7EA7DA2148C4}" destId="{E292B90C-77C5-4CA9-B1CC-3501C4FD7950}" srcOrd="0" destOrd="0" presId="urn:microsoft.com/office/officeart/2005/8/layout/hList1"/>
    <dgm:cxn modelId="{956E2FF5-EBEB-45FA-9A17-80154E938B7A}" srcId="{826FA43D-293D-4ACC-86B5-7EA7DA2148C4}" destId="{E38004C0-3770-40CA-B102-F194D7DB0424}" srcOrd="0" destOrd="0" parTransId="{93C21803-EDE1-4C26-A2BA-AEBA986C2A6A}" sibTransId="{5B184AD8-76AA-4B8A-9965-F0A5B5862CB1}"/>
    <dgm:cxn modelId="{68B474E6-8AF9-4E89-9498-164A9EA6B92B}" srcId="{754786C2-DA8C-402A-927E-C149B30F20A7}" destId="{826FA43D-293D-4ACC-86B5-7EA7DA2148C4}" srcOrd="0" destOrd="0" parTransId="{34240E8F-86ED-4C6C-8185-0619174539F2}" sibTransId="{0A8922A1-BBA4-4F41-A875-511B0906BACE}"/>
    <dgm:cxn modelId="{08FF49AF-3768-4BAD-94BD-266680223FBD}" type="presOf" srcId="{B8A15942-99D9-4807-A87F-0A026848CFE1}" destId="{894D3ED5-953A-4276-A12B-8A0411616C9C}" srcOrd="0" destOrd="2" presId="urn:microsoft.com/office/officeart/2005/8/layout/hList1"/>
    <dgm:cxn modelId="{AB4B03CB-A694-46BC-820D-423EFE40BEE3}" srcId="{2C1DEDD2-10AD-4AEB-8735-A85CFB4A5F9F}" destId="{4ABF4FF7-A443-442A-A812-43CFD3D6BCE4}" srcOrd="0" destOrd="0" parTransId="{1EB8D51B-8D33-4144-87A4-C96F109545A3}" sibTransId="{CC550A35-7E2D-4BBC-8E66-05774C5213A2}"/>
    <dgm:cxn modelId="{6D74B44B-7FED-4908-A417-DE04158FB5C1}" srcId="{957B8225-5351-4882-BC8F-AEA365DAC9BF}" destId="{2196A74B-8D23-47F6-A5D2-913DE53B44AD}" srcOrd="0" destOrd="0" parTransId="{209E70E0-A668-452A-B890-22866A3E9EBD}" sibTransId="{F1D78D34-201F-473D-9ED9-3BC3D4FB51B5}"/>
    <dgm:cxn modelId="{070B7151-311B-4291-B7EF-D79390EB832E}" srcId="{754786C2-DA8C-402A-927E-C149B30F20A7}" destId="{2C1DEDD2-10AD-4AEB-8735-A85CFB4A5F9F}" srcOrd="3" destOrd="0" parTransId="{2D1BDA50-5C17-4842-AA37-9695EE4A32D9}" sibTransId="{D4DBB674-1E08-41F0-AF4F-68E46A8EB826}"/>
    <dgm:cxn modelId="{3E01EF6C-EB43-453C-98F0-61F2D9A3E2EE}" type="presOf" srcId="{F3B32AC3-6713-4EBA-A4B3-8F2AAC94E146}" destId="{723A808C-7C12-4D13-B090-8C23B94D0136}" srcOrd="0" destOrd="1" presId="urn:microsoft.com/office/officeart/2005/8/layout/hList1"/>
    <dgm:cxn modelId="{C0C425BD-6C88-4396-A552-07775F9B3C2B}" type="presOf" srcId="{E5990D61-1839-41D0-87A8-7D1E4467330C}" destId="{FB3C9376-EF70-4F8E-A0F1-7B9BF217A457}" srcOrd="0" destOrd="2" presId="urn:microsoft.com/office/officeart/2005/8/layout/hList1"/>
    <dgm:cxn modelId="{1627C15F-D9F5-40E8-82B2-3CD1B4D31685}" type="presOf" srcId="{4ABF4FF7-A443-442A-A812-43CFD3D6BCE4}" destId="{894D3ED5-953A-4276-A12B-8A0411616C9C}" srcOrd="0" destOrd="0" presId="urn:microsoft.com/office/officeart/2005/8/layout/hList1"/>
    <dgm:cxn modelId="{3BF2AB37-DA5A-4746-A2A4-2FA6603E884B}" type="presOf" srcId="{957B8225-5351-4882-BC8F-AEA365DAC9BF}" destId="{00709667-CDEE-4CEF-9886-3F94B6F855D9}" srcOrd="0" destOrd="0" presId="urn:microsoft.com/office/officeart/2005/8/layout/hList1"/>
    <dgm:cxn modelId="{CD3F4294-1F1E-4399-B1DB-A3ADD312217D}" type="presOf" srcId="{B958362D-2367-411F-9643-03A642B92965}" destId="{C1217171-E656-44A2-B351-240F788E65B7}" srcOrd="0" destOrd="1" presId="urn:microsoft.com/office/officeart/2005/8/layout/hList1"/>
    <dgm:cxn modelId="{919E0E9F-B8A0-4E9A-AAC9-135BABCA6DD0}" srcId="{826FA43D-293D-4ACC-86B5-7EA7DA2148C4}" destId="{E5E214DB-E493-4D47-8F8A-B8A457CF4F85}" srcOrd="1" destOrd="0" parTransId="{70C44BD9-77F3-4D13-A919-8BA98D8850C4}" sibTransId="{E44BC6AC-3A63-415D-878A-399A4BCE21AC}"/>
    <dgm:cxn modelId="{2E9B0E2F-5C9B-4F3F-8CEB-EB283383463A}" srcId="{754786C2-DA8C-402A-927E-C149B30F20A7}" destId="{E30FD230-7B8A-4FF9-B04B-B8352FB8EA3B}" srcOrd="2" destOrd="0" parTransId="{FAC166FD-ECE6-4EC4-A425-39D1BAEE510D}" sibTransId="{87A7424E-83B9-4FF0-A993-9F36A519DA26}"/>
    <dgm:cxn modelId="{F7D2F166-32F7-45B7-809C-ECF5390C649C}" srcId="{E30FD230-7B8A-4FF9-B04B-B8352FB8EA3B}" destId="{C735DCFA-203B-45BB-AF68-5C5DBCF84FB3}" srcOrd="2" destOrd="0" parTransId="{BBB53448-B3E2-496D-B984-12EEB4DDA0C3}" sibTransId="{36D34C06-3A4A-4881-BE5C-42A9BCD6189A}"/>
    <dgm:cxn modelId="{D41BE124-3866-41CA-B3D5-AF40D537FD76}" srcId="{2C1DEDD2-10AD-4AEB-8735-A85CFB4A5F9F}" destId="{C79CC1D9-5FE7-4235-BDE8-C8EC797E03D5}" srcOrd="3" destOrd="0" parTransId="{DFEED14B-9A41-44B3-9BE9-7C4B13B5D22A}" sibTransId="{8D17896C-7BE9-4403-B54A-4363DB52A686}"/>
    <dgm:cxn modelId="{71CDA099-54AC-413C-A7AE-7E7C6A76CC46}" srcId="{2C1DEDD2-10AD-4AEB-8735-A85CFB4A5F9F}" destId="{B8A15942-99D9-4807-A87F-0A026848CFE1}" srcOrd="2" destOrd="0" parTransId="{A7AA0B98-8008-4143-A2BC-E5D493131AFC}" sibTransId="{CAE52864-C558-43F0-9682-B0F101750892}"/>
    <dgm:cxn modelId="{459AB215-E064-4892-B248-EE198BC37606}" type="presOf" srcId="{3778AA62-2311-4F39-97E8-3CBD1575FAD4}" destId="{C1217171-E656-44A2-B351-240F788E65B7}" srcOrd="0" destOrd="2" presId="urn:microsoft.com/office/officeart/2005/8/layout/hList1"/>
    <dgm:cxn modelId="{3C51A62A-7FC2-430F-9B72-9777B8D35D9B}" type="presOf" srcId="{C79CC1D9-5FE7-4235-BDE8-C8EC797E03D5}" destId="{894D3ED5-953A-4276-A12B-8A0411616C9C}" srcOrd="0" destOrd="3" presId="urn:microsoft.com/office/officeart/2005/8/layout/hList1"/>
    <dgm:cxn modelId="{E416D57D-8591-4C26-9A50-F749C10CD61B}" type="presOf" srcId="{2C1DEDD2-10AD-4AEB-8735-A85CFB4A5F9F}" destId="{7EB73561-A83E-4B04-9CD5-AA8225F9A913}" srcOrd="0" destOrd="0" presId="urn:microsoft.com/office/officeart/2005/8/layout/hList1"/>
    <dgm:cxn modelId="{9D81839A-9492-4E13-9AD7-6CB006ACF16B}" srcId="{826FA43D-293D-4ACC-86B5-7EA7DA2148C4}" destId="{E5990D61-1839-41D0-87A8-7D1E4467330C}" srcOrd="2" destOrd="0" parTransId="{3A35DEDC-FEAE-41B3-A2AB-D896D0951D68}" sibTransId="{D5FEB020-D723-401D-B664-FC41033A8769}"/>
    <dgm:cxn modelId="{270E3703-9D1E-4897-98FD-FC8A461CFD2E}" type="presOf" srcId="{4259BABE-48CE-4A21-AC02-B8A7153D500E}" destId="{723A808C-7C12-4D13-B090-8C23B94D0136}" srcOrd="0" destOrd="0" presId="urn:microsoft.com/office/officeart/2005/8/layout/hList1"/>
    <dgm:cxn modelId="{656E4F12-14FA-4F2D-8ACD-94393CD22882}" srcId="{957B8225-5351-4882-BC8F-AEA365DAC9BF}" destId="{3778AA62-2311-4F39-97E8-3CBD1575FAD4}" srcOrd="2" destOrd="0" parTransId="{B9E0A4F0-AF32-4A18-8432-CE3736A7FCE0}" sibTransId="{C256A397-4A1E-462D-943D-1B634E9EBCAF}"/>
    <dgm:cxn modelId="{5CF60441-36C6-4EAC-9573-6E17F4B99CD2}" type="presOf" srcId="{E5E214DB-E493-4D47-8F8A-B8A457CF4F85}" destId="{FB3C9376-EF70-4F8E-A0F1-7B9BF217A457}" srcOrd="0" destOrd="1" presId="urn:microsoft.com/office/officeart/2005/8/layout/hList1"/>
    <dgm:cxn modelId="{623AED09-7E9B-44FC-B564-9AD54E0D3008}" type="presOf" srcId="{E30FD230-7B8A-4FF9-B04B-B8352FB8EA3B}" destId="{B1528D51-1FCE-4499-BD96-BFD76D0A9250}" srcOrd="0" destOrd="0" presId="urn:microsoft.com/office/officeart/2005/8/layout/hList1"/>
    <dgm:cxn modelId="{8E20BB8B-6B94-420C-97C2-1C9EF70AE717}" type="presOf" srcId="{C735DCFA-203B-45BB-AF68-5C5DBCF84FB3}" destId="{723A808C-7C12-4D13-B090-8C23B94D0136}" srcOrd="0" destOrd="2" presId="urn:microsoft.com/office/officeart/2005/8/layout/hList1"/>
    <dgm:cxn modelId="{3A1E9E23-9477-4B6E-8800-027352EF620C}" type="presOf" srcId="{2196A74B-8D23-47F6-A5D2-913DE53B44AD}" destId="{C1217171-E656-44A2-B351-240F788E65B7}" srcOrd="0" destOrd="0" presId="urn:microsoft.com/office/officeart/2005/8/layout/hList1"/>
    <dgm:cxn modelId="{4EDB110C-712B-4787-ACC9-1A4829C0F5F3}" srcId="{957B8225-5351-4882-BC8F-AEA365DAC9BF}" destId="{B958362D-2367-411F-9643-03A642B92965}" srcOrd="1" destOrd="0" parTransId="{C8E83772-4C7B-4401-9228-6D47C45F82DF}" sibTransId="{A247FF14-8297-4C98-AABB-E4F8E5811231}"/>
    <dgm:cxn modelId="{6FD4E88F-3CC1-419B-99A8-875879C5A912}" type="presParOf" srcId="{35BC670F-0D56-47DB-852C-1B5EF2FC26AF}" destId="{6D461AE9-26D8-495C-936F-F8B8C4DE55A1}" srcOrd="0" destOrd="0" presId="urn:microsoft.com/office/officeart/2005/8/layout/hList1"/>
    <dgm:cxn modelId="{E0095A2B-9ABC-46AF-8735-1B6762D7F135}" type="presParOf" srcId="{6D461AE9-26D8-495C-936F-F8B8C4DE55A1}" destId="{E292B90C-77C5-4CA9-B1CC-3501C4FD7950}" srcOrd="0" destOrd="0" presId="urn:microsoft.com/office/officeart/2005/8/layout/hList1"/>
    <dgm:cxn modelId="{14ACE52A-C09B-4D33-A2B8-0842F44D67F7}" type="presParOf" srcId="{6D461AE9-26D8-495C-936F-F8B8C4DE55A1}" destId="{FB3C9376-EF70-4F8E-A0F1-7B9BF217A457}" srcOrd="1" destOrd="0" presId="urn:microsoft.com/office/officeart/2005/8/layout/hList1"/>
    <dgm:cxn modelId="{D5B0359E-6E6A-4B26-9C1F-6BD2DAB41071}" type="presParOf" srcId="{35BC670F-0D56-47DB-852C-1B5EF2FC26AF}" destId="{25C5291E-794A-4A79-BED3-E3992FD0F22A}" srcOrd="1" destOrd="0" presId="urn:microsoft.com/office/officeart/2005/8/layout/hList1"/>
    <dgm:cxn modelId="{21096A15-3EE5-4A09-85E3-AF78B4B40F40}" type="presParOf" srcId="{35BC670F-0D56-47DB-852C-1B5EF2FC26AF}" destId="{AFE54107-8F23-4DB4-9F6E-51C85E360D3F}" srcOrd="2" destOrd="0" presId="urn:microsoft.com/office/officeart/2005/8/layout/hList1"/>
    <dgm:cxn modelId="{AC9C66EC-8473-4891-9BAD-78F20D5715FC}" type="presParOf" srcId="{AFE54107-8F23-4DB4-9F6E-51C85E360D3F}" destId="{00709667-CDEE-4CEF-9886-3F94B6F855D9}" srcOrd="0" destOrd="0" presId="urn:microsoft.com/office/officeart/2005/8/layout/hList1"/>
    <dgm:cxn modelId="{419A82F7-A43F-4882-9216-9D8D9B98092A}" type="presParOf" srcId="{AFE54107-8F23-4DB4-9F6E-51C85E360D3F}" destId="{C1217171-E656-44A2-B351-240F788E65B7}" srcOrd="1" destOrd="0" presId="urn:microsoft.com/office/officeart/2005/8/layout/hList1"/>
    <dgm:cxn modelId="{897CB855-499C-4FE0-B3DB-EC4767D73C47}" type="presParOf" srcId="{35BC670F-0D56-47DB-852C-1B5EF2FC26AF}" destId="{1C07A839-C3E3-4E5C-8A95-986EC768C21B}" srcOrd="3" destOrd="0" presId="urn:microsoft.com/office/officeart/2005/8/layout/hList1"/>
    <dgm:cxn modelId="{25A6E983-2A11-49AC-BEF3-09254155287B}" type="presParOf" srcId="{35BC670F-0D56-47DB-852C-1B5EF2FC26AF}" destId="{1E20CA68-F42B-4D67-B6D0-1DADB1C446BE}" srcOrd="4" destOrd="0" presId="urn:microsoft.com/office/officeart/2005/8/layout/hList1"/>
    <dgm:cxn modelId="{FBEBD7BD-B7E1-4231-9367-601AF12DCE68}" type="presParOf" srcId="{1E20CA68-F42B-4D67-B6D0-1DADB1C446BE}" destId="{B1528D51-1FCE-4499-BD96-BFD76D0A9250}" srcOrd="0" destOrd="0" presId="urn:microsoft.com/office/officeart/2005/8/layout/hList1"/>
    <dgm:cxn modelId="{AC88EB8C-A9AF-452C-AF92-C51284D834ED}" type="presParOf" srcId="{1E20CA68-F42B-4D67-B6D0-1DADB1C446BE}" destId="{723A808C-7C12-4D13-B090-8C23B94D0136}" srcOrd="1" destOrd="0" presId="urn:microsoft.com/office/officeart/2005/8/layout/hList1"/>
    <dgm:cxn modelId="{810A2A83-8CC7-4D34-8553-0E1FF3E3F032}" type="presParOf" srcId="{35BC670F-0D56-47DB-852C-1B5EF2FC26AF}" destId="{D036F04D-FD25-4136-8096-AE7D6E66312A}" srcOrd="5" destOrd="0" presId="urn:microsoft.com/office/officeart/2005/8/layout/hList1"/>
    <dgm:cxn modelId="{FFC2799B-3E2D-4644-8DDC-59C3D89F972C}" type="presParOf" srcId="{35BC670F-0D56-47DB-852C-1B5EF2FC26AF}" destId="{95AD7931-C34C-4645-A7A2-42147937917D}" srcOrd="6" destOrd="0" presId="urn:microsoft.com/office/officeart/2005/8/layout/hList1"/>
    <dgm:cxn modelId="{528EB7B4-57C4-49DA-B75A-FAFFCC63C7CC}" type="presParOf" srcId="{95AD7931-C34C-4645-A7A2-42147937917D}" destId="{7EB73561-A83E-4B04-9CD5-AA8225F9A913}" srcOrd="0" destOrd="0" presId="urn:microsoft.com/office/officeart/2005/8/layout/hList1"/>
    <dgm:cxn modelId="{EA00EE90-DF84-4055-85E5-BEB72AA2F200}" type="presParOf" srcId="{95AD7931-C34C-4645-A7A2-42147937917D}" destId="{894D3ED5-953A-4276-A12B-8A0411616C9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6371AA-BCDA-443D-9693-A5E06C57CEE7}">
      <dsp:nvSpPr>
        <dsp:cNvPr id="0" name=""/>
        <dsp:cNvSpPr/>
      </dsp:nvSpPr>
      <dsp:spPr>
        <a:xfrm>
          <a:off x="3276594" y="927094"/>
          <a:ext cx="1627897" cy="16280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6342121-6893-4621-88A0-2B1F9315EF13}">
      <dsp:nvSpPr>
        <dsp:cNvPr id="0" name=""/>
        <dsp:cNvSpPr/>
      </dsp:nvSpPr>
      <dsp:spPr>
        <a:xfrm>
          <a:off x="3354396" y="50175"/>
          <a:ext cx="2053041" cy="100878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rPr>
            <a:t>Curriculum Support (CS)</a:t>
          </a:r>
        </a:p>
      </dsp:txBody>
      <dsp:txXfrm>
        <a:off x="3354396" y="50175"/>
        <a:ext cx="2053041" cy="1008781"/>
      </dsp:txXfrm>
    </dsp:sp>
    <dsp:sp modelId="{DB294708-241B-C445-BE2D-25129FAB81FE}">
      <dsp:nvSpPr>
        <dsp:cNvPr id="0" name=""/>
        <dsp:cNvSpPr/>
      </dsp:nvSpPr>
      <dsp:spPr>
        <a:xfrm>
          <a:off x="3754111" y="1288723"/>
          <a:ext cx="1627897" cy="16280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F633E1B-EFFD-4A43-8853-E1D5BB983D93}">
      <dsp:nvSpPr>
        <dsp:cNvPr id="0" name=""/>
        <dsp:cNvSpPr/>
      </dsp:nvSpPr>
      <dsp:spPr>
        <a:xfrm>
          <a:off x="5638807" y="546101"/>
          <a:ext cx="2205537" cy="10980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"/>
              <a:cs typeface="Arial "/>
            </a:rPr>
            <a:t>Student Learning Services (SLS)</a:t>
          </a:r>
        </a:p>
      </dsp:txBody>
      <dsp:txXfrm>
        <a:off x="5638807" y="546101"/>
        <a:ext cx="2205537" cy="1098042"/>
      </dsp:txXfrm>
    </dsp:sp>
    <dsp:sp modelId="{6CF1B6F7-1484-4CCC-8A22-725D0B0C8347}">
      <dsp:nvSpPr>
        <dsp:cNvPr id="0" name=""/>
        <dsp:cNvSpPr/>
      </dsp:nvSpPr>
      <dsp:spPr>
        <a:xfrm>
          <a:off x="4122298" y="1792098"/>
          <a:ext cx="1627897" cy="16280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FADEFD0-E79D-49F4-ADEC-C074498272BD}">
      <dsp:nvSpPr>
        <dsp:cNvPr id="0" name=""/>
        <dsp:cNvSpPr/>
      </dsp:nvSpPr>
      <dsp:spPr>
        <a:xfrm>
          <a:off x="5867396" y="1032307"/>
          <a:ext cx="2318721" cy="39492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2000" b="1" kern="1200" dirty="0" smtClean="0">
              <a:latin typeface="Arial "/>
            </a:rPr>
            <a:t>Faculty Development Support (FDS)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867396" y="1032307"/>
        <a:ext cx="2318721" cy="3949265"/>
      </dsp:txXfrm>
    </dsp:sp>
    <dsp:sp modelId="{B4502BC0-1594-4821-BFD1-8A2F690B2520}">
      <dsp:nvSpPr>
        <dsp:cNvPr id="0" name=""/>
        <dsp:cNvSpPr/>
      </dsp:nvSpPr>
      <dsp:spPr>
        <a:xfrm>
          <a:off x="3541128" y="2259175"/>
          <a:ext cx="1627897" cy="16280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2BDD4CF-6CDA-4379-8DAE-9F1D621192CC}">
      <dsp:nvSpPr>
        <dsp:cNvPr id="0" name=""/>
        <dsp:cNvSpPr/>
      </dsp:nvSpPr>
      <dsp:spPr>
        <a:xfrm>
          <a:off x="1600202" y="3822702"/>
          <a:ext cx="2027132" cy="6996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2000" b="1" kern="1200" dirty="0" smtClean="0">
              <a:latin typeface="Arial "/>
              <a:cs typeface="Arial "/>
            </a:rPr>
            <a:t>Library System</a:t>
          </a: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 "/>
            <a:cs typeface="Arial "/>
          </a:endParaRPr>
        </a:p>
      </dsp:txBody>
      <dsp:txXfrm>
        <a:off x="1600202" y="3822702"/>
        <a:ext cx="2027132" cy="699630"/>
      </dsp:txXfrm>
    </dsp:sp>
    <dsp:sp modelId="{15978521-E330-4243-941D-8BBC6671A2A8}">
      <dsp:nvSpPr>
        <dsp:cNvPr id="0" name=""/>
        <dsp:cNvSpPr/>
      </dsp:nvSpPr>
      <dsp:spPr>
        <a:xfrm>
          <a:off x="2816811" y="2153544"/>
          <a:ext cx="2097610" cy="16280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525A6D9-D54D-C644-B2BF-79498CF6367E}">
      <dsp:nvSpPr>
        <dsp:cNvPr id="0" name=""/>
        <dsp:cNvSpPr/>
      </dsp:nvSpPr>
      <dsp:spPr>
        <a:xfrm>
          <a:off x="228595" y="2527304"/>
          <a:ext cx="4127495" cy="10730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rPr>
            <a:t>Training Analysis (TA)</a:t>
          </a:r>
        </a:p>
      </dsp:txBody>
      <dsp:txXfrm>
        <a:off x="228595" y="2527304"/>
        <a:ext cx="4127495" cy="1073086"/>
      </dsp:txXfrm>
    </dsp:sp>
    <dsp:sp modelId="{A2D4EFE5-C048-4FFA-AD8C-290D81133372}">
      <dsp:nvSpPr>
        <dsp:cNvPr id="0" name=""/>
        <dsp:cNvSpPr/>
      </dsp:nvSpPr>
      <dsp:spPr>
        <a:xfrm>
          <a:off x="2816808" y="1844914"/>
          <a:ext cx="2097073" cy="16280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3017080-1FDD-4A80-8B7E-8805F45E5093}">
      <dsp:nvSpPr>
        <dsp:cNvPr id="0" name=""/>
        <dsp:cNvSpPr/>
      </dsp:nvSpPr>
      <dsp:spPr>
        <a:xfrm>
          <a:off x="838208" y="1027363"/>
          <a:ext cx="1729640" cy="11729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 "/>
              <a:cs typeface="Arial "/>
            </a:rPr>
            <a:t>Directorate of Academic Affairs (DAA)</a:t>
          </a:r>
          <a:endParaRPr lang="en-US" sz="2000" b="1" kern="1200" dirty="0">
            <a:latin typeface="Arial "/>
            <a:cs typeface="Arial "/>
          </a:endParaRPr>
        </a:p>
      </dsp:txBody>
      <dsp:txXfrm>
        <a:off x="838208" y="1027363"/>
        <a:ext cx="1729640" cy="1172908"/>
      </dsp:txXfrm>
    </dsp:sp>
    <dsp:sp modelId="{47069F96-F93D-4C8C-9894-94BBC6E70C77}">
      <dsp:nvSpPr>
        <dsp:cNvPr id="0" name=""/>
        <dsp:cNvSpPr/>
      </dsp:nvSpPr>
      <dsp:spPr>
        <a:xfrm>
          <a:off x="2740612" y="1328335"/>
          <a:ext cx="2484154" cy="16280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3749015-2B7F-4A7F-9449-9E57E102FD93}">
      <dsp:nvSpPr>
        <dsp:cNvPr id="0" name=""/>
        <dsp:cNvSpPr/>
      </dsp:nvSpPr>
      <dsp:spPr>
        <a:xfrm>
          <a:off x="4495798" y="3697163"/>
          <a:ext cx="1763555" cy="10980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 "/>
            </a:rPr>
            <a:t>Immersion Language Office (ILO) </a:t>
          </a:r>
          <a:endParaRPr lang="en-US" sz="2000" b="1" kern="1200" dirty="0">
            <a:latin typeface="Arial "/>
          </a:endParaRPr>
        </a:p>
      </dsp:txBody>
      <dsp:txXfrm>
        <a:off x="4495798" y="3697163"/>
        <a:ext cx="1763555" cy="10980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92B90C-77C5-4CA9-B1CC-3501C4FD7950}">
      <dsp:nvSpPr>
        <dsp:cNvPr id="0" name=""/>
        <dsp:cNvSpPr/>
      </dsp:nvSpPr>
      <dsp:spPr>
        <a:xfrm>
          <a:off x="3122" y="961350"/>
          <a:ext cx="1877727" cy="4608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Listening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2" y="961350"/>
        <a:ext cx="1877727" cy="460800"/>
      </dsp:txXfrm>
    </dsp:sp>
    <dsp:sp modelId="{FB3C9376-EF70-4F8E-A0F1-7B9BF217A457}">
      <dsp:nvSpPr>
        <dsp:cNvPr id="0" name=""/>
        <dsp:cNvSpPr/>
      </dsp:nvSpPr>
      <dsp:spPr>
        <a:xfrm>
          <a:off x="5" y="1376740"/>
          <a:ext cx="1877727" cy="118172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Grammar/Vocab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Comprehension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Bonus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" y="1376740"/>
        <a:ext cx="1877727" cy="1181722"/>
      </dsp:txXfrm>
    </dsp:sp>
    <dsp:sp modelId="{00709667-CDEE-4CEF-9886-3F94B6F855D9}">
      <dsp:nvSpPr>
        <dsp:cNvPr id="0" name=""/>
        <dsp:cNvSpPr/>
      </dsp:nvSpPr>
      <dsp:spPr>
        <a:xfrm>
          <a:off x="2133592" y="920122"/>
          <a:ext cx="1877727" cy="4608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Reading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33592" y="920122"/>
        <a:ext cx="1877727" cy="460800"/>
      </dsp:txXfrm>
    </dsp:sp>
    <dsp:sp modelId="{C1217171-E656-44A2-B351-240F788E65B7}">
      <dsp:nvSpPr>
        <dsp:cNvPr id="0" name=""/>
        <dsp:cNvSpPr/>
      </dsp:nvSpPr>
      <dsp:spPr>
        <a:xfrm>
          <a:off x="2143731" y="1392138"/>
          <a:ext cx="1877727" cy="118172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Grammar/Vocab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Comprehension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Bonus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3731" y="1392138"/>
        <a:ext cx="1877727" cy="1181722"/>
      </dsp:txXfrm>
    </dsp:sp>
    <dsp:sp modelId="{B1528D51-1FCE-4499-BD96-BFD76D0A9250}">
      <dsp:nvSpPr>
        <dsp:cNvPr id="0" name=""/>
        <dsp:cNvSpPr/>
      </dsp:nvSpPr>
      <dsp:spPr>
        <a:xfrm>
          <a:off x="4284340" y="931338"/>
          <a:ext cx="1877727" cy="4608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Speaking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4340" y="931338"/>
        <a:ext cx="1877727" cy="460800"/>
      </dsp:txXfrm>
    </dsp:sp>
    <dsp:sp modelId="{723A808C-7C12-4D13-B090-8C23B94D0136}">
      <dsp:nvSpPr>
        <dsp:cNvPr id="0" name=""/>
        <dsp:cNvSpPr/>
      </dsp:nvSpPr>
      <dsp:spPr>
        <a:xfrm>
          <a:off x="4284340" y="1392138"/>
          <a:ext cx="1877727" cy="118172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Monolog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Q/A or Probe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Role Play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4340" y="1392138"/>
        <a:ext cx="1877727" cy="1181722"/>
      </dsp:txXfrm>
    </dsp:sp>
    <dsp:sp modelId="{7EB73561-A83E-4B04-9CD5-AA8225F9A913}">
      <dsp:nvSpPr>
        <dsp:cNvPr id="0" name=""/>
        <dsp:cNvSpPr/>
      </dsp:nvSpPr>
      <dsp:spPr>
        <a:xfrm>
          <a:off x="6424949" y="931338"/>
          <a:ext cx="1877727" cy="4608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Performance FLO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24949" y="931338"/>
        <a:ext cx="1877727" cy="460800"/>
      </dsp:txXfrm>
    </dsp:sp>
    <dsp:sp modelId="{894D3ED5-953A-4276-A12B-8A0411616C9C}">
      <dsp:nvSpPr>
        <dsp:cNvPr id="0" name=""/>
        <dsp:cNvSpPr/>
      </dsp:nvSpPr>
      <dsp:spPr>
        <a:xfrm>
          <a:off x="6424949" y="1392138"/>
          <a:ext cx="1877727" cy="118172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Transcription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Translation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Numbers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Summaries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24949" y="1392138"/>
        <a:ext cx="1877727" cy="1181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47B639-FD06-437F-B6C0-E1B330C0B17D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03CC1-5C90-4374-8471-6AF5964C6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1098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AC501-D26F-4E1D-8B5E-88BB5FD21A5E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0FC82-90DC-4439-A085-824E679AC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089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FD7C5-3233-4A15-B45A-0472A615CC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5051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8AD3-EE15-4BE1-B6F4-C3716FDC0D9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127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8AD3-EE15-4BE1-B6F4-C3716FDC0D9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242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FD7C5-3233-4A15-B45A-0472A615CC2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5051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8AD3-EE15-4BE1-B6F4-C3716FDC0D9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0FC82-90DC-4439-A085-824E679ACAD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86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0FC82-90DC-4439-A085-824E679ACAD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6184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FD7C5-3233-4A15-B45A-0472A615CC2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5051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FD7C5-3233-4A15-B45A-0472A615CC2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5051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45BC9-CA03-4555-8E6C-5E9908E30A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1050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05301" lvl="1" indent="-239414"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8AD3-EE15-4BE1-B6F4-C3716FDC0D9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0FC82-90DC-4439-A085-824E679ACAD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86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0FC82-90DC-4439-A085-824E679ACAD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97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titlepage_Graphi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200400"/>
            <a:ext cx="301148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>
              <a:defRPr>
                <a:solidFill>
                  <a:srgbClr val="3432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43233"/>
                </a:solidFill>
              </a:defRPr>
            </a:lvl1pPr>
          </a:lstStyle>
          <a:p>
            <a:pPr>
              <a:defRPr/>
            </a:pPr>
            <a:fld id="{979DDE87-0BB6-424E-97FF-228E37640B70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968E8-9BFC-4246-A893-4CA42162FCF3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CC210-9FDF-4527-B56B-83421AE90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802B2-3864-482F-ACCB-C70EB4965D05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DF435-1961-4D50-9126-28318BDC2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4DBD2-8C85-4CBD-8DEC-C97F1AB859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961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BBE9-5178-4DE8-B113-4E6470D337F2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2C67-EBCE-4048-9D9F-338EAFF69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7C248-6854-464F-86BB-4DD96D618E4E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DF39E-4972-46B6-9215-0AC350E79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6C5A4-3CDC-4890-AC10-400214F83474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A9021-6696-41DC-B287-685C6B214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09EAA-B9EA-4CD4-B03C-C63342964416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BF64-70C9-41E7-8FB8-8B7E73764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8F9D3-1313-4415-B9C3-68543A253B6B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3D8E-CEF3-4DA0-88A9-6D1E375D9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195FE-EE6E-448F-B001-54269FEF9A1C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FB823-7D32-4B19-961D-32345D157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96ADA-CA42-4875-B98E-00BFE26552B8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EED68-3857-4339-A3B5-B30ABD21B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F6010-03CC-4AA0-8FFF-B7F547C5F17B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54E7-001C-400E-BA32-1C0424C91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>
              <a:lumMod val="85000"/>
            </a:schemeClr>
          </a:fgClr>
          <a:bgClr>
            <a:srgbClr val="F5F8F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70988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Arial Bold Italic 40pt Black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8A8616-5A76-4BAB-A63B-20210CD75526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9FCFD1-D293-4588-86DF-F296349F8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3" descr="DLI crest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15240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808080">
                <a:alpha val="39999"/>
              </a:srgbClr>
            </a:outerShdw>
          </a:effectLst>
        </p:spPr>
      </p:pic>
      <p:sp>
        <p:nvSpPr>
          <p:cNvPr id="10" name="Title Placeholder 1"/>
          <p:cNvSpPr txBox="1">
            <a:spLocks/>
          </p:cNvSpPr>
          <p:nvPr userDrawn="1"/>
        </p:nvSpPr>
        <p:spPr bwMode="auto">
          <a:xfrm>
            <a:off x="0" y="-76200"/>
            <a:ext cx="9220200" cy="5334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solidFill>
                  <a:srgbClr val="612059"/>
                </a:solidFill>
                <a:latin typeface="Times New Roman"/>
                <a:cs typeface="Times New Roman"/>
              </a:rPr>
              <a:t>DEFENSE LANGUAGE INSTITUTE FOREIGN LANGUAGE CENTER</a:t>
            </a:r>
            <a:endParaRPr lang="en-US" sz="1600" i="0" dirty="0">
              <a:solidFill>
                <a:srgbClr val="612059"/>
              </a:solidFill>
              <a:latin typeface="Times New Roman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 kern="1200">
          <a:solidFill>
            <a:srgbClr val="34323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343233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343233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343233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343233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43233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43233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43233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43233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43233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etlev.kesten@dliflc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924800" cy="2971800"/>
          </a:xfrm>
        </p:spPr>
        <p:txBody>
          <a:bodyPr/>
          <a:lstStyle/>
          <a:p>
            <a:r>
              <a:rPr lang="en-US" altLang="en-US" sz="3600" dirty="0" smtClean="0">
                <a:effectLst/>
                <a:ea typeface="ＭＳ Ｐゴシック" pitchFamily="34" charset="-128"/>
              </a:rPr>
              <a:t>Academic Support Directorate</a:t>
            </a:r>
            <a:br>
              <a:rPr lang="en-US" altLang="en-US" sz="3600" dirty="0" smtClean="0">
                <a:effectLst/>
                <a:ea typeface="ＭＳ Ｐゴシック" pitchFamily="34" charset="-128"/>
              </a:rPr>
            </a:br>
            <a:r>
              <a:rPr lang="en-US" altLang="en-US" sz="3600" dirty="0" smtClean="0">
                <a:effectLst/>
                <a:ea typeface="ＭＳ Ｐゴシック" pitchFamily="34" charset="-128"/>
              </a:rPr>
              <a:t/>
            </a:r>
            <a:br>
              <a:rPr lang="en-US" altLang="en-US" sz="3600" dirty="0" smtClean="0">
                <a:effectLst/>
                <a:ea typeface="ＭＳ Ｐゴシック" pitchFamily="34" charset="-128"/>
              </a:rPr>
            </a:br>
            <a:r>
              <a:rPr lang="en-US" altLang="en-US" sz="3600" dirty="0" smtClean="0">
                <a:effectLst/>
                <a:ea typeface="ＭＳ Ｐゴシック" pitchFamily="34" charset="-128"/>
              </a:rPr>
              <a:t>BILC Briefing</a:t>
            </a:r>
            <a:r>
              <a:rPr lang="en-US" altLang="en-US" sz="2800" b="0" dirty="0" smtClean="0">
                <a:effectLst/>
                <a:ea typeface="ＭＳ Ｐゴシック" pitchFamily="34" charset="-128"/>
              </a:rPr>
              <a:t/>
            </a:r>
            <a:br>
              <a:rPr lang="en-US" altLang="en-US" sz="2800" b="0" dirty="0" smtClean="0">
                <a:effectLst/>
                <a:ea typeface="ＭＳ Ｐゴシック" pitchFamily="34" charset="-128"/>
              </a:rPr>
            </a:br>
            <a:r>
              <a:rPr lang="en-US" altLang="en-US" sz="3200" b="0" dirty="0" smtClean="0">
                <a:effectLst/>
                <a:ea typeface="ＭＳ Ｐゴシック" pitchFamily="34" charset="-128"/>
              </a:rPr>
              <a:t>26 May 2016</a:t>
            </a:r>
            <a:endParaRPr lang="en-US" altLang="en-US" dirty="0" smtClean="0">
              <a:effectLst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9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28956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Curriculum Development Support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6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763000" cy="5029200"/>
          </a:xfrm>
        </p:spPr>
        <p:txBody>
          <a:bodyPr/>
          <a:lstStyle/>
          <a:p>
            <a:pPr lvl="0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 Mission: </a:t>
            </a:r>
          </a:p>
          <a:p>
            <a:pPr marL="400050" lvl="1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 provides guidance and support to DLIFLC faculty in developing optimized and adaptive curricula geared toward higher-level foreign-language proficiency in DLI students.</a:t>
            </a:r>
          </a:p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Outcomes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the stakeholders in: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culturally-based methodologically sound curricula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resident and non-resident programs </a:t>
            </a:r>
          </a:p>
          <a:p>
            <a:pPr marL="685800" lvl="1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Minimizing the mission readiness gap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implementing materials based on authentic language use</a:t>
            </a:r>
          </a:p>
          <a:p>
            <a:pPr marL="685800" lvl="1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efficiency by utilizing available resources/tools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UCAT (Universal Curriculum Assessment Tool) for developing and organizing curricula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Curriculum Support Division</a:t>
            </a:r>
            <a:endParaRPr lang="en-US" sz="11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36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Key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10600" cy="4800600"/>
          </a:xfrm>
        </p:spPr>
        <p:txBody>
          <a:bodyPr/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Use current authentic materials from various TL sources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Use scenario based recordings for lower levels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Cover all FLO topics at different levels of complexity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students with the possibility to use language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culturally appropriate situations (dialects, registers, usage continuums)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student relevant contexts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structured immersion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nhance students’ sociocultural background knowledge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529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467600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ALM-ADDIE Model</a:t>
            </a:r>
            <a:br>
              <a:rPr lang="en-US" sz="3600" dirty="0" smtClean="0">
                <a:ea typeface="ＭＳ Ｐゴシック" pitchFamily="34" charset="-128"/>
              </a:rPr>
            </a:br>
            <a:r>
              <a:rPr lang="en-US" sz="3600" dirty="0" smtClean="0">
                <a:ea typeface="ＭＳ Ｐゴシック" pitchFamily="34" charset="-128"/>
              </a:rPr>
              <a:t>Curriculum Development Cycle</a:t>
            </a:r>
            <a:endParaRPr lang="en-US" sz="36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99663883"/>
              </p:ext>
            </p:extLst>
          </p:nvPr>
        </p:nvGraphicFramePr>
        <p:xfrm>
          <a:off x="457200" y="1676400"/>
          <a:ext cx="8229600" cy="5084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598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Analyze  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 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Evaluate 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1698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Project planning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Conduct needs analysis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Identify resource and form a team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Determine delivery need (Paper or paperless / UCAT)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Develop Scope and 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Provide initial SME training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Develop workflow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Design template</a:t>
                      </a:r>
                    </a:p>
                    <a:p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Design 1</a:t>
                      </a:r>
                      <a:r>
                        <a:rPr lang="en-US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chapter</a:t>
                      </a:r>
                    </a:p>
                    <a:p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Mini-pilot of 1</a:t>
                      </a:r>
                      <a:r>
                        <a:rPr lang="en-US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chapter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Make adjustments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lessons &amp; unit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assessment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Receive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feedback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Revise lessons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Edit English &amp; Proof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materials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Finalize product for piloting (Page layout and production)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Prepare for piloting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Orient faculty and students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(Introduction to new course materials)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Conduct piloting and receive feedback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Analyze feedback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Determine 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revision 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Make adjustments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689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1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752" y="1693936"/>
            <a:ext cx="9144000" cy="554506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Assessment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6265" y="1905000"/>
            <a:ext cx="8153400" cy="63976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6134100" cy="4038600"/>
          </a:xfrm>
        </p:spPr>
        <p:txBody>
          <a:bodyPr/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tool that emulates real-world, job-related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 accurate measure of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</a:p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tool that yields diagnostic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099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3028" y="1905000"/>
            <a:ext cx="8763000" cy="5334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Unit Test Battery</a:t>
            </a:r>
          </a:p>
          <a:p>
            <a:pPr marL="0" indent="0" algn="ctr">
              <a:buNone/>
            </a:pPr>
            <a:endParaRPr lang="en-US" sz="3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4676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Assessment (cont.)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533400" y="2286000"/>
          <a:ext cx="8305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880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50838"/>
            <a:ext cx="7467600" cy="102076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UGE Support</a:t>
            </a: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3352800" y="1981200"/>
            <a:ext cx="5715000" cy="472440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Project Planning (BC / Assessment)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Milestone Setting &amp; Product Tracking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Materials Review &amp; Feedback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Production Services (Contractor)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English Editing &amp; Proofreading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Page layout and design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Training and orientation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b="1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6505147"/>
              </p:ext>
            </p:extLst>
          </p:nvPr>
        </p:nvGraphicFramePr>
        <p:xfrm>
          <a:off x="381000" y="2209800"/>
          <a:ext cx="2895600" cy="43281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95600"/>
              </a:tblGrid>
              <a:tr h="35052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UGE Programs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Currently Supported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Chinese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Egyptian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643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643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Iraqi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643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Korean/ North Korean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643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Levantine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643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Pashto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643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Russian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Sudanese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643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Urdu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658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rk-Twain-Quotes-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948586"/>
            <a:ext cx="8610600" cy="4408627"/>
          </a:xfrm>
        </p:spPr>
      </p:pic>
    </p:spTree>
    <p:extLst>
      <p:ext uri="{BB962C8B-B14F-4D97-AF65-F5344CB8AC3E}">
        <p14:creationId xmlns:p14="http://schemas.microsoft.com/office/powerpoint/2010/main" xmlns="" val="21889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Detlev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Kesten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Associate Provost,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Support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(831) 242-6670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detlev.kesten@dliflc.edu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lvl="0">
              <a:buNone/>
            </a:pP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9248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95549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rk Twain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09800" y="1752600"/>
            <a:ext cx="4800600" cy="4800600"/>
          </a:xfrm>
        </p:spPr>
      </p:pic>
    </p:spTree>
    <p:extLst>
      <p:ext uri="{BB962C8B-B14F-4D97-AF65-F5344CB8AC3E}">
        <p14:creationId xmlns:p14="http://schemas.microsoft.com/office/powerpoint/2010/main" xmlns="" val="21889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Acronym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10600" cy="48006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OCONUS</a:t>
            </a:r>
          </a:p>
          <a:p>
            <a:pPr algn="ctr">
              <a:buNone/>
            </a:pPr>
            <a:endParaRPr lang="en-US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CONUS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52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Glossary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90600">
                <a:tc>
                  <a:txBody>
                    <a:bodyPr/>
                    <a:lstStyle/>
                    <a:p>
                      <a:r>
                        <a:rPr lang="en-US" dirty="0" smtClean="0"/>
                        <a:t>ADDIE – Analyze, Design, </a:t>
                      </a:r>
                      <a:r>
                        <a:rPr lang="en-US" dirty="0" err="1" smtClean="0"/>
                        <a:t>Develop,Implement</a:t>
                      </a:r>
                      <a:r>
                        <a:rPr lang="en-US" dirty="0" smtClean="0"/>
                        <a:t>, Evaluate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ALM – Army Learning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BC – Basic Course</a:t>
                      </a:r>
                      <a:endParaRPr lang="en-US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dirty="0" smtClean="0"/>
                        <a:t>CE – Continuing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CSC – Curriculum Specialist</a:t>
                      </a:r>
                      <a:r>
                        <a:rPr lang="en-US" baseline="0" dirty="0" smtClean="0"/>
                        <a:t> Council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 – Diagnostic Assessment</a:t>
                      </a:r>
                      <a:endParaRPr lang="en-US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dirty="0" smtClean="0"/>
                        <a:t>FLO – Final Learning Objectives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IAW</a:t>
                      </a:r>
                      <a:r>
                        <a:rPr lang="en-US" baseline="0" dirty="0" smtClean="0"/>
                        <a:t> – in accordance with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ICC – Instructor Certification Course</a:t>
                      </a:r>
                      <a:endParaRPr lang="en-US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dirty="0" smtClean="0"/>
                        <a:t>IRC – Instructor Re-certification</a:t>
                      </a:r>
                      <a:r>
                        <a:rPr lang="en-US" baseline="0" dirty="0" smtClean="0"/>
                        <a:t>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PBICP – Post-basic Instructor Certification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QA – Quality</a:t>
                      </a:r>
                      <a:r>
                        <a:rPr lang="en-US" baseline="0" dirty="0" smtClean="0"/>
                        <a:t> Assurance</a:t>
                      </a:r>
                      <a:endParaRPr lang="en-US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dirty="0" smtClean="0"/>
                        <a:t>TTT – Train-the-Trainer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UCAT – Universal Curriculum Assessment Tool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UGE – Undergraduate</a:t>
                      </a:r>
                      <a:r>
                        <a:rPr lang="en-US" baseline="0" dirty="0" smtClean="0"/>
                        <a:t> Education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423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467600" cy="762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APAS Organizations</a:t>
            </a:r>
            <a:b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E8FBC4-9E8F-4BC9-BD8C-E978259A3025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2058337067"/>
              </p:ext>
            </p:extLst>
          </p:nvPr>
        </p:nvGraphicFramePr>
        <p:xfrm>
          <a:off x="0" y="1739900"/>
          <a:ext cx="9004300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28956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Faculty Development Support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6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FDS Mission and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Arial"/>
                <a:cs typeface="Arial"/>
              </a:rPr>
              <a:t>Mission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>
                <a:latin typeface="Arial"/>
                <a:cs typeface="Arial"/>
              </a:rPr>
              <a:t>    </a:t>
            </a:r>
            <a:r>
              <a:rPr lang="en-US" sz="2600" dirty="0">
                <a:latin typeface="Arial"/>
                <a:cs typeface="Arial"/>
              </a:rPr>
              <a:t>Faculty Development Support continually develops, implements, and maintains a quality assurance process for an innovative, customized professional development program resulting in effective FL teaching.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Arial"/>
                <a:cs typeface="Arial"/>
              </a:rPr>
              <a:t>Vision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600" dirty="0">
                <a:latin typeface="Arial"/>
                <a:cs typeface="Arial"/>
              </a:rPr>
              <a:t>   Offer train-the-trainer programs, conduct certifications, participate in program reviews, develop/maintain/provide access to resources, serve as a think tank for innovations in FL teaching in a collaborative and transparent manner.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9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FDS </a:t>
            </a:r>
            <a:r>
              <a:rPr lang="en-US" dirty="0" smtClean="0"/>
              <a:t>Support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800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Train-the-Trainer programs in all schools and directorates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nstructor certifications for all programs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Conduct workshops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Organize and implement Visiting Scholar programs, Holiday Professional Development programs, Advanced Language Academies, etc.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9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543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FDS Functions</a:t>
            </a:r>
          </a:p>
        </p:txBody>
      </p: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3733800" y="1690692"/>
            <a:ext cx="1676400" cy="6715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17" tIns="45710" rIns="91417" bIns="4571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r>
              <a:rPr lang="en-US" sz="1400" dirty="0">
                <a:cs typeface="Times New Roman" pitchFamily="18" charset="0"/>
              </a:rPr>
              <a:t>Faculty Development Support Functions</a:t>
            </a:r>
            <a:endParaRPr lang="en-US" sz="1400" dirty="0"/>
          </a:p>
          <a:p>
            <a:pPr eaLnBrk="0" hangingPunct="0"/>
            <a:endParaRPr lang="en-US" dirty="0"/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304800" y="2660653"/>
            <a:ext cx="1618488" cy="615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17" tIns="45710" rIns="91417" bIns="4571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r>
              <a:rPr lang="en-US" sz="1400" dirty="0"/>
              <a:t>	</a:t>
            </a:r>
          </a:p>
          <a:p>
            <a:pPr algn="ctr" eaLnBrk="0" hangingPunct="0"/>
            <a:r>
              <a:rPr lang="en-US" sz="1400" dirty="0"/>
              <a:t>Train-the-Trainer</a:t>
            </a:r>
          </a:p>
          <a:p>
            <a:pPr algn="ctr" eaLnBrk="0" hangingPunct="0"/>
            <a:r>
              <a:rPr lang="en-US" sz="1400" dirty="0"/>
              <a:t>(TTT)</a:t>
            </a:r>
          </a:p>
          <a:p>
            <a:pPr algn="ctr" eaLnBrk="0" hangingPunct="0"/>
            <a:endParaRPr lang="en-US" sz="1400" dirty="0"/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1981200" y="2660653"/>
            <a:ext cx="1618488" cy="615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17" tIns="45710" rIns="91417" bIns="4571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r>
              <a:rPr lang="en-US" sz="1400" dirty="0"/>
              <a:t>Quality Assurance</a:t>
            </a:r>
          </a:p>
        </p:txBody>
      </p:sp>
      <p:cxnSp>
        <p:nvCxnSpPr>
          <p:cNvPr id="27" name="AutoShape 47"/>
          <p:cNvCxnSpPr>
            <a:cxnSpLocks noChangeShapeType="1"/>
          </p:cNvCxnSpPr>
          <p:nvPr/>
        </p:nvCxnSpPr>
        <p:spPr bwMode="auto">
          <a:xfrm>
            <a:off x="2818612" y="2514605"/>
            <a:ext cx="1" cy="155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8" name="AutoShape 46"/>
          <p:cNvCxnSpPr>
            <a:cxnSpLocks noChangeShapeType="1"/>
          </p:cNvCxnSpPr>
          <p:nvPr/>
        </p:nvCxnSpPr>
        <p:spPr bwMode="auto">
          <a:xfrm flipH="1">
            <a:off x="1143000" y="2514600"/>
            <a:ext cx="67818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3657600" y="2667000"/>
            <a:ext cx="1618488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17" tIns="45710" rIns="91417" bIns="4571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endParaRPr lang="en-US" sz="1400" dirty="0"/>
          </a:p>
          <a:p>
            <a:pPr algn="ctr" eaLnBrk="0" hangingPunct="0"/>
            <a:r>
              <a:rPr lang="en-US" sz="1400" dirty="0"/>
              <a:t>Certifications</a:t>
            </a:r>
          </a:p>
          <a:p>
            <a:pPr algn="ctr" eaLnBrk="0" hangingPunct="0"/>
            <a:endParaRPr lang="en-US" sz="1400" dirty="0"/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7220712" y="2667005"/>
            <a:ext cx="1618488" cy="59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17" tIns="45710" rIns="91417" bIns="4571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endParaRPr lang="en-US" sz="1400" dirty="0"/>
          </a:p>
          <a:p>
            <a:pPr algn="ctr" eaLnBrk="0" hangingPunct="0"/>
            <a:r>
              <a:rPr lang="en-US" sz="1400" dirty="0"/>
              <a:t>Other</a:t>
            </a:r>
          </a:p>
          <a:p>
            <a:pPr algn="ctr" eaLnBrk="0" hangingPunct="0"/>
            <a:endParaRPr lang="en-US" sz="1400" dirty="0"/>
          </a:p>
        </p:txBody>
      </p:sp>
      <p:sp>
        <p:nvSpPr>
          <p:cNvPr id="19" name="Text Box 52"/>
          <p:cNvSpPr txBox="1">
            <a:spLocks noChangeArrowheads="1"/>
          </p:cNvSpPr>
          <p:nvPr/>
        </p:nvSpPr>
        <p:spPr bwMode="auto">
          <a:xfrm>
            <a:off x="5410200" y="2667000"/>
            <a:ext cx="1618488" cy="615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17" tIns="45710" rIns="91417" bIns="4571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r>
              <a:rPr lang="en-US" sz="1400" dirty="0"/>
              <a:t>Workshop Design </a:t>
            </a:r>
          </a:p>
          <a:p>
            <a:pPr algn="ctr" eaLnBrk="0" hangingPunct="0"/>
            <a:r>
              <a:rPr lang="en-US" sz="1400" dirty="0"/>
              <a:t>&amp; Revision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4267200"/>
            <a:ext cx="1676400" cy="369332"/>
          </a:xfrm>
          <a:prstGeom prst="rect">
            <a:avLst/>
          </a:prstGeom>
          <a:noFill/>
        </p:spPr>
        <p:txBody>
          <a:bodyPr wrap="square" lIns="91417" tIns="45710" rIns="91417" bIns="45710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3352806"/>
            <a:ext cx="1618488" cy="341629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17" tIns="45710" rIns="91417" bIns="4571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Development &amp; Implementation of on-going Trainer Certification Program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Conducting TTT workshops 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Identifying trainer development needs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Modeling through co-facilitation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Observation of training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Feedback on </a:t>
            </a:r>
            <a:r>
              <a:rPr lang="en-US" sz="1200" dirty="0" err="1">
                <a:cs typeface="Arial" panose="020B0604020202020204" pitchFamily="34" charset="0"/>
              </a:rPr>
              <a:t>trg</a:t>
            </a:r>
            <a:r>
              <a:rPr lang="en-US" sz="1200" dirty="0">
                <a:cs typeface="Arial" panose="020B0604020202020204" pitchFamily="34" charset="0"/>
              </a:rPr>
              <a:t>. content &amp; process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Trainer mentoring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Assistance with revision of </a:t>
            </a:r>
            <a:r>
              <a:rPr lang="en-US" sz="1200" dirty="0" err="1">
                <a:cs typeface="Arial" panose="020B0604020202020204" pitchFamily="34" charset="0"/>
              </a:rPr>
              <a:t>trg</a:t>
            </a:r>
            <a:r>
              <a:rPr lang="en-US" sz="1200" dirty="0">
                <a:cs typeface="Arial" panose="020B0604020202020204" pitchFamily="34" charset="0"/>
              </a:rPr>
              <a:t>. plans</a:t>
            </a:r>
          </a:p>
          <a:p>
            <a:endParaRPr lang="en-US" sz="1200" dirty="0"/>
          </a:p>
        </p:txBody>
      </p:sp>
      <p:sp>
        <p:nvSpPr>
          <p:cNvPr id="32" name="TextBox 31"/>
          <p:cNvSpPr txBox="1">
            <a:spLocks/>
          </p:cNvSpPr>
          <p:nvPr/>
        </p:nvSpPr>
        <p:spPr>
          <a:xfrm>
            <a:off x="1981202" y="3352803"/>
            <a:ext cx="1618488" cy="341632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17" tIns="45710" rIns="91417" bIns="45710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Macro-level</a:t>
            </a:r>
            <a:r>
              <a:rPr lang="en-US" sz="1200" dirty="0"/>
              <a:t>: Develop &amp; implement QA plan IAW accreditation requirements to ensure high quality of programs &amp; initiatives related to 2+</a:t>
            </a:r>
            <a:r>
              <a:rPr lang="en-US" sz="1200"/>
              <a:t>2</a:t>
            </a:r>
            <a:r>
              <a:rPr lang="en-US" sz="1200" smtClean="0"/>
              <a:t>+ </a:t>
            </a:r>
            <a:r>
              <a:rPr lang="en-US" sz="1200" dirty="0"/>
              <a:t>support through faculty training</a:t>
            </a:r>
          </a:p>
          <a:p>
            <a:r>
              <a:rPr lang="en-US" sz="1200" dirty="0">
                <a:solidFill>
                  <a:srgbClr val="FF0000"/>
                </a:solidFill>
              </a:rPr>
              <a:t>Micro-level: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Workshop  observations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Feedback to trainers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Analyses of course evaluations</a:t>
            </a:r>
          </a:p>
          <a:p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5410200" y="3352853"/>
            <a:ext cx="1618488" cy="433962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17" tIns="45710" rIns="91417" bIns="4571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/>
              <a:t>Continually design new tailored workshops in support of 2+2+2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Conduct regular needs assessments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Periodically revise certification &amp;  other workshops to reflect DLIFLC requirements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Prepare trainers to deliver new and updated workshops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Create &amp; maintain repository of workshop materials for UGE/CE use</a:t>
            </a:r>
          </a:p>
          <a:p>
            <a:pPr>
              <a:buFont typeface="Arial" pitchFamily="34" charset="0"/>
              <a:buChar char="•"/>
            </a:pP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34" name="TextBox 33"/>
          <p:cNvSpPr txBox="1">
            <a:spLocks/>
          </p:cNvSpPr>
          <p:nvPr/>
        </p:nvSpPr>
        <p:spPr>
          <a:xfrm>
            <a:off x="7220721" y="3352798"/>
            <a:ext cx="1719114" cy="360096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17" tIns="45710" rIns="91417" bIns="4571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/>
              <a:t>Visiting Scholar Program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Advanced Language Academies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Academic Summits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Holiday Professional Develop. Program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Language Day- Educator Forum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Taskforces &amp; panels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Special projects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External Agency requests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Program reviews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OPI testing, Academic research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Professional development for FDS </a:t>
            </a:r>
          </a:p>
          <a:p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657600" y="3352833"/>
            <a:ext cx="1618488" cy="397029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17" tIns="45710" rIns="91417" bIns="45710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Conduct ICC, IRC, PBICP, TTT &amp; DA certifications </a:t>
            </a:r>
          </a:p>
          <a:p>
            <a:pPr>
              <a:buFont typeface="Arial"/>
              <a:buChar char="•"/>
            </a:pPr>
            <a:r>
              <a:rPr lang="en-US" sz="1200" dirty="0"/>
              <a:t>DA norming process</a:t>
            </a:r>
          </a:p>
          <a:p>
            <a:pPr>
              <a:buFont typeface="Arial"/>
              <a:buChar char="•"/>
            </a:pPr>
            <a:r>
              <a:rPr lang="en-US" sz="1200" dirty="0"/>
              <a:t>Maintain certification database</a:t>
            </a:r>
          </a:p>
          <a:p>
            <a:pPr>
              <a:buFont typeface="Arial"/>
              <a:buChar char="•"/>
            </a:pPr>
            <a:r>
              <a:rPr lang="en-US" sz="1200" dirty="0"/>
              <a:t>Issue &amp; distribute  certificates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Establish &amp; periodically revise certification criteria for all certification programs</a:t>
            </a:r>
          </a:p>
          <a:p>
            <a:pPr>
              <a:buFont typeface="Arial"/>
              <a:buChar char="•"/>
            </a:pPr>
            <a:r>
              <a:rPr lang="en-US" sz="1200" dirty="0"/>
              <a:t>Coordinate with UGE/CE </a:t>
            </a:r>
          </a:p>
          <a:p>
            <a:pPr>
              <a:buFont typeface="Arial"/>
              <a:buChar char="•"/>
            </a:pPr>
            <a:r>
              <a:rPr lang="en-US" sz="1200" dirty="0"/>
              <a:t>Prepare reports &amp; mentoring recommendations</a:t>
            </a:r>
          </a:p>
          <a:p>
            <a:pPr>
              <a:buFont typeface="Arial"/>
              <a:buChar char="•"/>
            </a:pPr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cxnSp>
        <p:nvCxnSpPr>
          <p:cNvPr id="36" name="AutoShape 47"/>
          <p:cNvCxnSpPr>
            <a:cxnSpLocks noChangeShapeType="1"/>
          </p:cNvCxnSpPr>
          <p:nvPr/>
        </p:nvCxnSpPr>
        <p:spPr bwMode="auto">
          <a:xfrm>
            <a:off x="1136870" y="2517781"/>
            <a:ext cx="1" cy="155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7" name="AutoShape 47"/>
          <p:cNvCxnSpPr>
            <a:cxnSpLocks noChangeShapeType="1"/>
          </p:cNvCxnSpPr>
          <p:nvPr/>
        </p:nvCxnSpPr>
        <p:spPr bwMode="auto">
          <a:xfrm>
            <a:off x="4572004" y="2511430"/>
            <a:ext cx="1" cy="155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8" name="AutoShape 47"/>
          <p:cNvCxnSpPr>
            <a:cxnSpLocks noChangeShapeType="1"/>
          </p:cNvCxnSpPr>
          <p:nvPr/>
        </p:nvCxnSpPr>
        <p:spPr bwMode="auto">
          <a:xfrm>
            <a:off x="6253747" y="2502773"/>
            <a:ext cx="1" cy="155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9" name="AutoShape 47"/>
          <p:cNvCxnSpPr>
            <a:cxnSpLocks noChangeShapeType="1"/>
          </p:cNvCxnSpPr>
          <p:nvPr/>
        </p:nvCxnSpPr>
        <p:spPr bwMode="auto">
          <a:xfrm>
            <a:off x="7929355" y="2511429"/>
            <a:ext cx="1" cy="155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xmlns="" val="6424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823</Words>
  <Application>Microsoft Office PowerPoint</Application>
  <PresentationFormat>On-screen Show (4:3)</PresentationFormat>
  <Paragraphs>224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Academic Support Directorate  BILC Briefing 26 May 2016</vt:lpstr>
      <vt:lpstr>Slide 2</vt:lpstr>
      <vt:lpstr>Acronym Quiz</vt:lpstr>
      <vt:lpstr>Glossary</vt:lpstr>
      <vt:lpstr>APAS Organizations </vt:lpstr>
      <vt:lpstr>Faculty Development Support </vt:lpstr>
      <vt:lpstr>FDS Mission and Vision</vt:lpstr>
      <vt:lpstr>FDS Support Tasks</vt:lpstr>
      <vt:lpstr>FDS Functions</vt:lpstr>
      <vt:lpstr>Curriculum Development Support </vt:lpstr>
      <vt:lpstr>Curriculum Support Division</vt:lpstr>
      <vt:lpstr>Key Principles</vt:lpstr>
      <vt:lpstr>ALM-ADDIE Model Curriculum Development Cycle</vt:lpstr>
      <vt:lpstr>Assessment</vt:lpstr>
      <vt:lpstr>Assessment (cont.)</vt:lpstr>
      <vt:lpstr> UGE Support </vt:lpstr>
      <vt:lpstr>Slide 17</vt:lpstr>
      <vt:lpstr>Contact Information</vt:lpstr>
    </vt:vector>
  </TitlesOfParts>
  <Company>U.S.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U.S. Army</dc:creator>
  <cp:lastModifiedBy>Detlev Kesten</cp:lastModifiedBy>
  <cp:revision>114</cp:revision>
  <cp:lastPrinted>2015-02-23T19:46:10Z</cp:lastPrinted>
  <dcterms:created xsi:type="dcterms:W3CDTF">2010-02-26T19:40:50Z</dcterms:created>
  <dcterms:modified xsi:type="dcterms:W3CDTF">2016-05-25T06:40:30Z</dcterms:modified>
</cp:coreProperties>
</file>