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B1A80F-002B-48F8-82B2-F8A015BA12EA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32D182-58FE-4CC0-8ACB-99579275BF3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8229600" cy="5638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Working Group 4</a:t>
            </a:r>
            <a:br>
              <a:rPr lang="en-US" sz="4400" dirty="0" smtClean="0"/>
            </a:br>
            <a:r>
              <a:rPr lang="en-US" sz="4400" dirty="0" smtClean="0"/>
              <a:t>Curriculum Development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Successful Templates for Designing, Developing and Validating Courses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8229600" cy="838200"/>
          </a:xfrm>
        </p:spPr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Identify learner profile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course length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Produce Sequence of delivery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learning outcomes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Required resources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Initiate trial of initial learning modules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Design assessment strategy for the course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existing student proficiency and place students at the appropriate entry and exit points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Solicit SME input (military, target language course developers)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SKA (Skills, Knowledge, Attitudes)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Recommend instructional methods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a list of teaching points for each unit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Determine residual training gap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DEVElop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Recommend activities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Determine cultural content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Define language elements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Adjust content for target language specific requirements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Specify required modalities and skills areas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Recommend timeframe for all required elements within the uni</a:t>
            </a:r>
            <a:r>
              <a:rPr lang="en-US" dirty="0" smtClean="0"/>
              <a:t>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Evaluation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Evidence based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Internal validation within the course (e.g., admin aspect, curriculum related questions, quality of training materials, assessment questions, instructor performance)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External validation in the workplace (usefulness in the workplace)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Linked to training needs analysis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Analysis of data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Trend analysis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Decision point (good to go [or]  needs adjusting)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175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 Antiqua</vt:lpstr>
      <vt:lpstr>Lucida Sans</vt:lpstr>
      <vt:lpstr>Wingdings</vt:lpstr>
      <vt:lpstr>Wingdings 2</vt:lpstr>
      <vt:lpstr>Wingdings 3</vt:lpstr>
      <vt:lpstr>Apex</vt:lpstr>
      <vt:lpstr>Working Group 4 Curriculum Development  Successful Templates for Designing, Developing and Validating Courses</vt:lpstr>
      <vt:lpstr>DESIGN</vt:lpstr>
      <vt:lpstr>DEVElop</vt:lpstr>
      <vt:lpstr>Evaluation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4 Curriculum Development  Successful Templates for Designing, Developing and Validating Courses</dc:title>
  <dc:creator>Detlev Kesten</dc:creator>
  <cp:lastModifiedBy>Emilia O. Nesheva</cp:lastModifiedBy>
  <cp:revision>3</cp:revision>
  <dcterms:created xsi:type="dcterms:W3CDTF">2016-05-26T06:39:54Z</dcterms:created>
  <dcterms:modified xsi:type="dcterms:W3CDTF">2016-06-02T08:36:52Z</dcterms:modified>
</cp:coreProperties>
</file>